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g275ec614615_0_3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2" name="Google Shape;282;g275ec614615_0_3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ga073618e60_0_9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3" name="Google Shape;363;ga073618e60_0_9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ga0744a8d92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9" name="Google Shape;369;ga0744a8d92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g275ec614615_0_16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8" name="Google Shape;288;g275ec614615_0_16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ga073618e60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9" name="Google Shape;299;ga073618e60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g275ec614615_0_2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1" name="Google Shape;321;g275ec614615_0_2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g275ec614615_0_13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8" name="Google Shape;328;g275ec614615_0_13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g275ec614615_0_13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5" name="Google Shape;335;g275ec614615_0_13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g275ec614615_0_13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2" name="Google Shape;342;g275ec614615_0_13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g275ec614615_0_13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9" name="Google Shape;349;g275ec614615_0_13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g275ec614615_0_13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6" name="Google Shape;356;g275ec614615_0_13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questions-powerpoint-google-slides/can-i-use-these-templates/" TargetMode="External"/><Relationship Id="rId3" Type="http://schemas.openxmlformats.org/officeDocument/2006/relationships/hyperlink" Target="https://www.facebook.com/SlidesManiaSM/" TargetMode="External"/><Relationship Id="rId4" Type="http://schemas.openxmlformats.org/officeDocument/2006/relationships/image" Target="../media/image4.png"/><Relationship Id="rId11" Type="http://schemas.openxmlformats.org/officeDocument/2006/relationships/image" Target="../media/image2.png"/><Relationship Id="rId10" Type="http://schemas.openxmlformats.org/officeDocument/2006/relationships/image" Target="../media/image5.png"/><Relationship Id="rId9" Type="http://schemas.openxmlformats.org/officeDocument/2006/relationships/hyperlink" Target="https://www.instagram.com/slidesmania/" TargetMode="External"/><Relationship Id="rId5" Type="http://schemas.openxmlformats.org/officeDocument/2006/relationships/hyperlink" Target="https://twitter.com/SlidesManiaSM/" TargetMode="External"/><Relationship Id="rId6" Type="http://schemas.openxmlformats.org/officeDocument/2006/relationships/image" Target="../media/image3.png"/><Relationship Id="rId7" Type="http://schemas.openxmlformats.org/officeDocument/2006/relationships/hyperlink" Target="https://www.pinterest.com/slidesmania/" TargetMode="External"/><Relationship Id="rId8"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p:cSld name="CUSTOM">
    <p:spTree>
      <p:nvGrpSpPr>
        <p:cNvPr id="10" name="Shape 10"/>
        <p:cNvGrpSpPr/>
        <p:nvPr/>
      </p:nvGrpSpPr>
      <p:grpSpPr>
        <a:xfrm>
          <a:off x="0" y="0"/>
          <a:ext cx="0" cy="0"/>
          <a:chOff x="0" y="0"/>
          <a:chExt cx="0" cy="0"/>
        </a:xfrm>
      </p:grpSpPr>
      <p:sp>
        <p:nvSpPr>
          <p:cNvPr id="11" name="Google Shape;11;p2"/>
          <p:cNvSpPr/>
          <p:nvPr/>
        </p:nvSpPr>
        <p:spPr>
          <a:xfrm>
            <a:off x="272986" y="171832"/>
            <a:ext cx="4778178" cy="6514340"/>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cap="rnd" cmpd="sng" w="114300">
            <a:solidFill>
              <a:schemeClr val="accent6"/>
            </a:solidFill>
            <a:prstDash val="solid"/>
            <a:round/>
            <a:headEnd len="sm" w="sm" type="none"/>
            <a:tailEnd len="sm" w="sm" type="none"/>
          </a:ln>
          <a:effectLst>
            <a:outerShdw blurRad="63500" sx="101000" rotWithShape="0" algn="ctr" sy="101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12" name="Google Shape;12;p2"/>
          <p:cNvGrpSpPr/>
          <p:nvPr/>
        </p:nvGrpSpPr>
        <p:grpSpPr>
          <a:xfrm>
            <a:off x="5314763" y="172686"/>
            <a:ext cx="3170355" cy="3170363"/>
            <a:chOff x="906800" y="81"/>
            <a:chExt cx="3170355" cy="3170363"/>
          </a:xfrm>
        </p:grpSpPr>
        <p:sp>
          <p:nvSpPr>
            <p:cNvPr id="13" name="Google Shape;13;p2"/>
            <p:cNvSpPr/>
            <p:nvPr/>
          </p:nvSpPr>
          <p:spPr>
            <a:xfrm>
              <a:off x="906800" y="81"/>
              <a:ext cx="3170355" cy="3170363"/>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14" name="Google Shape;14;p2"/>
            <p:cNvGrpSpPr/>
            <p:nvPr/>
          </p:nvGrpSpPr>
          <p:grpSpPr>
            <a:xfrm>
              <a:off x="978831" y="72059"/>
              <a:ext cx="3025094" cy="3027039"/>
              <a:chOff x="1640793" y="524137"/>
              <a:chExt cx="3016949" cy="3011980"/>
            </a:xfrm>
          </p:grpSpPr>
          <p:sp>
            <p:nvSpPr>
              <p:cNvPr id="15" name="Google Shape;15;p2"/>
              <p:cNvSpPr/>
              <p:nvPr/>
            </p:nvSpPr>
            <p:spPr>
              <a:xfrm>
                <a:off x="1640907" y="524272"/>
                <a:ext cx="3011838" cy="3011845"/>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 name="Google Shape;16;p2"/>
              <p:cNvSpPr/>
              <p:nvPr/>
            </p:nvSpPr>
            <p:spPr>
              <a:xfrm>
                <a:off x="1640794" y="524137"/>
                <a:ext cx="1854671" cy="3011874"/>
              </a:xfrm>
              <a:custGeom>
                <a:rect b="b" l="l" r="r" t="t"/>
                <a:pathLst>
                  <a:path extrusionOk="0" h="3019423" w="1859319">
                    <a:moveTo>
                      <a:pt x="429816" y="0"/>
                    </a:moveTo>
                    <a:cubicBezTo>
                      <a:pt x="281140" y="73264"/>
                      <a:pt x="138170" y="157969"/>
                      <a:pt x="0" y="249437"/>
                    </a:cubicBezTo>
                    <a:lnTo>
                      <a:pt x="0" y="492026"/>
                    </a:lnTo>
                    <a:lnTo>
                      <a:pt x="0" y="600968"/>
                    </a:lnTo>
                    <a:cubicBezTo>
                      <a:pt x="77067" y="545809"/>
                      <a:pt x="155362" y="492133"/>
                      <a:pt x="235448" y="441425"/>
                    </a:cubicBezTo>
                    <a:cubicBezTo>
                      <a:pt x="363102" y="360597"/>
                      <a:pt x="494852" y="285738"/>
                      <a:pt x="632527" y="223243"/>
                    </a:cubicBezTo>
                    <a:cubicBezTo>
                      <a:pt x="674541" y="204168"/>
                      <a:pt x="717080" y="186052"/>
                      <a:pt x="760219" y="169665"/>
                    </a:cubicBezTo>
                    <a:cubicBezTo>
                      <a:pt x="795747" y="156169"/>
                      <a:pt x="831609" y="143838"/>
                      <a:pt x="867966" y="132756"/>
                    </a:cubicBezTo>
                    <a:cubicBezTo>
                      <a:pt x="1048912" y="77605"/>
                      <a:pt x="1267177" y="46478"/>
                      <a:pt x="1436494" y="152103"/>
                    </a:cubicBezTo>
                    <a:cubicBezTo>
                      <a:pt x="1461545" y="167734"/>
                      <a:pt x="1485586" y="185918"/>
                      <a:pt x="1506445" y="206872"/>
                    </a:cubicBezTo>
                    <a:cubicBezTo>
                      <a:pt x="1521990" y="222498"/>
                      <a:pt x="1535687" y="239914"/>
                      <a:pt x="1546327" y="259259"/>
                    </a:cubicBezTo>
                    <a:cubicBezTo>
                      <a:pt x="1568225" y="299067"/>
                      <a:pt x="1573197" y="343385"/>
                      <a:pt x="1569244" y="387847"/>
                    </a:cubicBezTo>
                    <a:cubicBezTo>
                      <a:pt x="1565910" y="425370"/>
                      <a:pt x="1555709" y="462400"/>
                      <a:pt x="1543650" y="497384"/>
                    </a:cubicBezTo>
                    <a:cubicBezTo>
                      <a:pt x="1540964" y="505160"/>
                      <a:pt x="1538745" y="513408"/>
                      <a:pt x="1535906" y="520899"/>
                    </a:cubicBezTo>
                    <a:cubicBezTo>
                      <a:pt x="1523086" y="554641"/>
                      <a:pt x="1507722" y="587288"/>
                      <a:pt x="1491263" y="619428"/>
                    </a:cubicBezTo>
                    <a:cubicBezTo>
                      <a:pt x="1483195" y="635173"/>
                      <a:pt x="1474375" y="650441"/>
                      <a:pt x="1465659" y="665853"/>
                    </a:cubicBezTo>
                    <a:cubicBezTo>
                      <a:pt x="1447276" y="698381"/>
                      <a:pt x="1428407" y="730728"/>
                      <a:pt x="1408214" y="761998"/>
                    </a:cubicBezTo>
                    <a:cubicBezTo>
                      <a:pt x="1391202" y="788335"/>
                      <a:pt x="1372305" y="813395"/>
                      <a:pt x="1354341" y="839093"/>
                    </a:cubicBezTo>
                    <a:cubicBezTo>
                      <a:pt x="1347149" y="849380"/>
                      <a:pt x="1340234" y="859848"/>
                      <a:pt x="1332909" y="870050"/>
                    </a:cubicBezTo>
                    <a:cubicBezTo>
                      <a:pt x="1291571" y="927638"/>
                      <a:pt x="1249280" y="984550"/>
                      <a:pt x="1205208" y="1040014"/>
                    </a:cubicBezTo>
                    <a:cubicBezTo>
                      <a:pt x="1186739" y="1063255"/>
                      <a:pt x="1167432" y="1085772"/>
                      <a:pt x="1148658" y="1108765"/>
                    </a:cubicBezTo>
                    <a:cubicBezTo>
                      <a:pt x="1057847" y="1220055"/>
                      <a:pt x="964578" y="1329393"/>
                      <a:pt x="870947" y="1438273"/>
                    </a:cubicBezTo>
                    <a:cubicBezTo>
                      <a:pt x="759352" y="1568051"/>
                      <a:pt x="648138" y="1698058"/>
                      <a:pt x="540544" y="1831179"/>
                    </a:cubicBezTo>
                    <a:cubicBezTo>
                      <a:pt x="458352" y="1932887"/>
                      <a:pt x="379124" y="2037167"/>
                      <a:pt x="306295" y="2145809"/>
                    </a:cubicBezTo>
                    <a:cubicBezTo>
                      <a:pt x="239382" y="2245593"/>
                      <a:pt x="177308" y="2349539"/>
                      <a:pt x="128588" y="2459534"/>
                    </a:cubicBezTo>
                    <a:cubicBezTo>
                      <a:pt x="71342" y="2588789"/>
                      <a:pt x="31613" y="2729568"/>
                      <a:pt x="39891" y="2872090"/>
                    </a:cubicBezTo>
                    <a:cubicBezTo>
                      <a:pt x="41529" y="2900275"/>
                      <a:pt x="45129" y="2928345"/>
                      <a:pt x="50606" y="2956025"/>
                    </a:cubicBezTo>
                    <a:cubicBezTo>
                      <a:pt x="50568" y="2956215"/>
                      <a:pt x="50635" y="2956444"/>
                      <a:pt x="50606" y="2956615"/>
                    </a:cubicBezTo>
                    <a:cubicBezTo>
                      <a:pt x="54845" y="2977932"/>
                      <a:pt x="61265" y="2998725"/>
                      <a:pt x="67866" y="3019423"/>
                    </a:cubicBezTo>
                    <a:lnTo>
                      <a:pt x="102098" y="3019423"/>
                    </a:lnTo>
                    <a:lnTo>
                      <a:pt x="237534" y="3019423"/>
                    </a:lnTo>
                    <a:lnTo>
                      <a:pt x="334270" y="3019423"/>
                    </a:lnTo>
                    <a:lnTo>
                      <a:pt x="389934" y="3019423"/>
                    </a:lnTo>
                    <a:cubicBezTo>
                      <a:pt x="389677" y="3019090"/>
                      <a:pt x="389296" y="3018861"/>
                      <a:pt x="389039" y="3018528"/>
                    </a:cubicBezTo>
                    <a:cubicBezTo>
                      <a:pt x="373313" y="2997382"/>
                      <a:pt x="360178" y="2974246"/>
                      <a:pt x="350339" y="2949776"/>
                    </a:cubicBezTo>
                    <a:cubicBezTo>
                      <a:pt x="349682" y="2948119"/>
                      <a:pt x="349482" y="2946376"/>
                      <a:pt x="348853" y="2944709"/>
                    </a:cubicBezTo>
                    <a:cubicBezTo>
                      <a:pt x="339957" y="2921221"/>
                      <a:pt x="335147" y="2896951"/>
                      <a:pt x="332489" y="2872386"/>
                    </a:cubicBezTo>
                    <a:cubicBezTo>
                      <a:pt x="326231" y="2814855"/>
                      <a:pt x="334089" y="2755704"/>
                      <a:pt x="349453" y="2700040"/>
                    </a:cubicBezTo>
                    <a:cubicBezTo>
                      <a:pt x="370103" y="2625174"/>
                      <a:pt x="402698" y="2553708"/>
                      <a:pt x="439341" y="2485433"/>
                    </a:cubicBezTo>
                    <a:cubicBezTo>
                      <a:pt x="462744" y="2441827"/>
                      <a:pt x="488394" y="2399489"/>
                      <a:pt x="514950" y="2357740"/>
                    </a:cubicBezTo>
                    <a:cubicBezTo>
                      <a:pt x="535591" y="2325279"/>
                      <a:pt x="556603" y="2293094"/>
                      <a:pt x="578644" y="2261595"/>
                    </a:cubicBezTo>
                    <a:cubicBezTo>
                      <a:pt x="682019" y="2113891"/>
                      <a:pt x="796442" y="1973969"/>
                      <a:pt x="912619" y="1836247"/>
                    </a:cubicBezTo>
                    <a:cubicBezTo>
                      <a:pt x="1053056" y="1669769"/>
                      <a:pt x="1197035" y="1506386"/>
                      <a:pt x="1335881" y="1338565"/>
                    </a:cubicBezTo>
                    <a:cubicBezTo>
                      <a:pt x="1365542" y="1302713"/>
                      <a:pt x="1394365" y="1266271"/>
                      <a:pt x="1423397" y="1229914"/>
                    </a:cubicBezTo>
                    <a:cubicBezTo>
                      <a:pt x="1433789" y="1216903"/>
                      <a:pt x="1444657" y="1204320"/>
                      <a:pt x="1454944" y="1191223"/>
                    </a:cubicBezTo>
                    <a:cubicBezTo>
                      <a:pt x="1490729" y="1145627"/>
                      <a:pt x="1525124" y="1098878"/>
                      <a:pt x="1559128" y="1051920"/>
                    </a:cubicBezTo>
                    <a:cubicBezTo>
                      <a:pt x="1567977" y="1039690"/>
                      <a:pt x="1577511" y="1027946"/>
                      <a:pt x="1586208" y="1015601"/>
                    </a:cubicBezTo>
                    <a:cubicBezTo>
                      <a:pt x="1599552" y="996685"/>
                      <a:pt x="1611659" y="976806"/>
                      <a:pt x="1624613" y="957565"/>
                    </a:cubicBezTo>
                    <a:cubicBezTo>
                      <a:pt x="1661951" y="902082"/>
                      <a:pt x="1696850" y="845123"/>
                      <a:pt x="1728788" y="786411"/>
                    </a:cubicBezTo>
                    <a:cubicBezTo>
                      <a:pt x="1739370" y="766970"/>
                      <a:pt x="1751190" y="748225"/>
                      <a:pt x="1760934" y="728365"/>
                    </a:cubicBezTo>
                    <a:cubicBezTo>
                      <a:pt x="1777384" y="694875"/>
                      <a:pt x="1791910" y="660081"/>
                      <a:pt x="1805283" y="624781"/>
                    </a:cubicBezTo>
                    <a:cubicBezTo>
                      <a:pt x="1822599" y="579116"/>
                      <a:pt x="1836630" y="532342"/>
                      <a:pt x="1846069" y="484883"/>
                    </a:cubicBezTo>
                    <a:cubicBezTo>
                      <a:pt x="1867833" y="375566"/>
                      <a:pt x="1865528" y="263451"/>
                      <a:pt x="1818389" y="156865"/>
                    </a:cubicBezTo>
                    <a:cubicBezTo>
                      <a:pt x="1804406" y="125263"/>
                      <a:pt x="1786871" y="95250"/>
                      <a:pt x="1766592" y="67271"/>
                    </a:cubicBezTo>
                    <a:cubicBezTo>
                      <a:pt x="1749133" y="43167"/>
                      <a:pt x="1729340" y="20898"/>
                      <a:pt x="1708252" y="0"/>
                    </a:cubicBezTo>
                    <a:lnTo>
                      <a:pt x="429816"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 name="Google Shape;17;p2"/>
              <p:cNvSpPr/>
              <p:nvPr/>
            </p:nvSpPr>
            <p:spPr>
              <a:xfrm>
                <a:off x="3034424" y="2127264"/>
                <a:ext cx="1621729" cy="1407069"/>
              </a:xfrm>
              <a:custGeom>
                <a:rect b="b" l="l" r="r" t="t"/>
                <a:pathLst>
                  <a:path extrusionOk="0" h="1410595" w="1625793">
                    <a:moveTo>
                      <a:pt x="1625794" y="0"/>
                    </a:moveTo>
                    <a:cubicBezTo>
                      <a:pt x="1356141" y="250908"/>
                      <a:pt x="1090451" y="506168"/>
                      <a:pt x="818255" y="754266"/>
                    </a:cubicBezTo>
                    <a:cubicBezTo>
                      <a:pt x="650653" y="907028"/>
                      <a:pt x="480413" y="1057370"/>
                      <a:pt x="301523" y="1196883"/>
                    </a:cubicBezTo>
                    <a:cubicBezTo>
                      <a:pt x="204607" y="1272464"/>
                      <a:pt x="104308" y="1344968"/>
                      <a:pt x="0" y="1410596"/>
                    </a:cubicBezTo>
                    <a:lnTo>
                      <a:pt x="336052" y="1410596"/>
                    </a:lnTo>
                    <a:lnTo>
                      <a:pt x="499463" y="1410596"/>
                    </a:lnTo>
                    <a:cubicBezTo>
                      <a:pt x="562042" y="1361332"/>
                      <a:pt x="624040" y="1311364"/>
                      <a:pt x="684905" y="1259986"/>
                    </a:cubicBezTo>
                    <a:cubicBezTo>
                      <a:pt x="920163" y="1061409"/>
                      <a:pt x="1145362" y="851173"/>
                      <a:pt x="1369514" y="640261"/>
                    </a:cubicBezTo>
                    <a:cubicBezTo>
                      <a:pt x="1454868" y="559956"/>
                      <a:pt x="1540393" y="479755"/>
                      <a:pt x="1625794" y="399459"/>
                    </a:cubicBezTo>
                    <a:lnTo>
                      <a:pt x="1625794" y="242297"/>
                    </a:lnTo>
                    <a:lnTo>
                      <a:pt x="1625794"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 name="Google Shape;18;p2"/>
              <p:cNvSpPr/>
              <p:nvPr/>
            </p:nvSpPr>
            <p:spPr>
              <a:xfrm>
                <a:off x="1640793" y="559130"/>
                <a:ext cx="1854371" cy="2976845"/>
              </a:xfrm>
              <a:custGeom>
                <a:rect b="b" l="l" r="r" t="t"/>
                <a:pathLst>
                  <a:path extrusionOk="0" h="2984306" w="1859019">
                    <a:moveTo>
                      <a:pt x="1164431" y="8"/>
                    </a:moveTo>
                    <a:cubicBezTo>
                      <a:pt x="985228" y="711"/>
                      <a:pt x="803691" y="49461"/>
                      <a:pt x="639366" y="113414"/>
                    </a:cubicBezTo>
                    <a:cubicBezTo>
                      <a:pt x="596665" y="130034"/>
                      <a:pt x="554584" y="148048"/>
                      <a:pt x="512864" y="166992"/>
                    </a:cubicBezTo>
                    <a:cubicBezTo>
                      <a:pt x="333832" y="248292"/>
                      <a:pt x="163858" y="348437"/>
                      <a:pt x="0" y="456910"/>
                    </a:cubicBezTo>
                    <a:lnTo>
                      <a:pt x="0" y="565852"/>
                    </a:lnTo>
                    <a:lnTo>
                      <a:pt x="0" y="707831"/>
                    </a:lnTo>
                    <a:lnTo>
                      <a:pt x="0" y="808149"/>
                    </a:lnTo>
                    <a:cubicBezTo>
                      <a:pt x="77067" y="752913"/>
                      <a:pt x="155362" y="699307"/>
                      <a:pt x="235448" y="648605"/>
                    </a:cubicBezTo>
                    <a:cubicBezTo>
                      <a:pt x="363102" y="567776"/>
                      <a:pt x="494852" y="492913"/>
                      <a:pt x="632527" y="430418"/>
                    </a:cubicBezTo>
                    <a:cubicBezTo>
                      <a:pt x="674541" y="411344"/>
                      <a:pt x="717080" y="393525"/>
                      <a:pt x="760219" y="377138"/>
                    </a:cubicBezTo>
                    <a:cubicBezTo>
                      <a:pt x="795747" y="363642"/>
                      <a:pt x="831609" y="351013"/>
                      <a:pt x="867966" y="339930"/>
                    </a:cubicBezTo>
                    <a:cubicBezTo>
                      <a:pt x="1048912" y="284781"/>
                      <a:pt x="1267177" y="253654"/>
                      <a:pt x="1436494" y="359278"/>
                    </a:cubicBezTo>
                    <a:cubicBezTo>
                      <a:pt x="1461545" y="374910"/>
                      <a:pt x="1485586" y="393094"/>
                      <a:pt x="1506445" y="414047"/>
                    </a:cubicBezTo>
                    <a:cubicBezTo>
                      <a:pt x="1520828" y="428504"/>
                      <a:pt x="1533382" y="444637"/>
                      <a:pt x="1543650" y="462267"/>
                    </a:cubicBezTo>
                    <a:cubicBezTo>
                      <a:pt x="1544479" y="463693"/>
                      <a:pt x="1545526" y="464985"/>
                      <a:pt x="1546327" y="466435"/>
                    </a:cubicBezTo>
                    <a:cubicBezTo>
                      <a:pt x="1572416" y="513857"/>
                      <a:pt x="1573387" y="567509"/>
                      <a:pt x="1564777" y="620325"/>
                    </a:cubicBezTo>
                    <a:cubicBezTo>
                      <a:pt x="1559719" y="651377"/>
                      <a:pt x="1551766" y="681733"/>
                      <a:pt x="1541564" y="710518"/>
                    </a:cubicBezTo>
                    <a:cubicBezTo>
                      <a:pt x="1539526" y="716261"/>
                      <a:pt x="1538030" y="722500"/>
                      <a:pt x="1535906" y="728072"/>
                    </a:cubicBezTo>
                    <a:cubicBezTo>
                      <a:pt x="1520914" y="767544"/>
                      <a:pt x="1502759" y="805663"/>
                      <a:pt x="1482928" y="842972"/>
                    </a:cubicBezTo>
                    <a:cubicBezTo>
                      <a:pt x="1473927" y="859908"/>
                      <a:pt x="1463745" y="876119"/>
                      <a:pt x="1454058" y="892674"/>
                    </a:cubicBezTo>
                    <a:cubicBezTo>
                      <a:pt x="1439027" y="918353"/>
                      <a:pt x="1424302" y="944280"/>
                      <a:pt x="1408214" y="969178"/>
                    </a:cubicBezTo>
                    <a:cubicBezTo>
                      <a:pt x="1380668" y="1011812"/>
                      <a:pt x="1351169" y="1053141"/>
                      <a:pt x="1321298" y="1094194"/>
                    </a:cubicBezTo>
                    <a:cubicBezTo>
                      <a:pt x="1283618" y="1145972"/>
                      <a:pt x="1245022" y="1197093"/>
                      <a:pt x="1205208" y="1247185"/>
                    </a:cubicBezTo>
                    <a:cubicBezTo>
                      <a:pt x="1097385" y="1382878"/>
                      <a:pt x="983932" y="1514056"/>
                      <a:pt x="870947" y="1645453"/>
                    </a:cubicBezTo>
                    <a:cubicBezTo>
                      <a:pt x="759352" y="1775232"/>
                      <a:pt x="648138" y="1905229"/>
                      <a:pt x="540544" y="2038360"/>
                    </a:cubicBezTo>
                    <a:cubicBezTo>
                      <a:pt x="458352" y="2140058"/>
                      <a:pt x="379124" y="2244643"/>
                      <a:pt x="306295" y="2353275"/>
                    </a:cubicBezTo>
                    <a:cubicBezTo>
                      <a:pt x="239382" y="2453059"/>
                      <a:pt x="177308" y="2556720"/>
                      <a:pt x="128588" y="2666705"/>
                    </a:cubicBezTo>
                    <a:cubicBezTo>
                      <a:pt x="92745" y="2747648"/>
                      <a:pt x="65227" y="2833335"/>
                      <a:pt x="50606" y="2920908"/>
                    </a:cubicBezTo>
                    <a:cubicBezTo>
                      <a:pt x="50568" y="2921099"/>
                      <a:pt x="50635" y="2921318"/>
                      <a:pt x="50606" y="2921499"/>
                    </a:cubicBezTo>
                    <a:cubicBezTo>
                      <a:pt x="47139" y="2942359"/>
                      <a:pt x="43710" y="2963247"/>
                      <a:pt x="41977" y="2984307"/>
                    </a:cubicBezTo>
                    <a:lnTo>
                      <a:pt x="67866" y="2984307"/>
                    </a:lnTo>
                    <a:lnTo>
                      <a:pt x="102098" y="2984307"/>
                    </a:lnTo>
                    <a:lnTo>
                      <a:pt x="237534" y="2984307"/>
                    </a:lnTo>
                    <a:lnTo>
                      <a:pt x="334270" y="2984307"/>
                    </a:lnTo>
                    <a:cubicBezTo>
                      <a:pt x="337671" y="2959008"/>
                      <a:pt x="342224" y="2933977"/>
                      <a:pt x="348853" y="2909593"/>
                    </a:cubicBezTo>
                    <a:cubicBezTo>
                      <a:pt x="349072" y="2908812"/>
                      <a:pt x="349234" y="2907992"/>
                      <a:pt x="349453" y="2907211"/>
                    </a:cubicBezTo>
                    <a:cubicBezTo>
                      <a:pt x="370103" y="2832354"/>
                      <a:pt x="402698" y="2760898"/>
                      <a:pt x="439341" y="2692604"/>
                    </a:cubicBezTo>
                    <a:cubicBezTo>
                      <a:pt x="441569" y="2688451"/>
                      <a:pt x="444217" y="2684536"/>
                      <a:pt x="446484" y="2680402"/>
                    </a:cubicBezTo>
                    <a:cubicBezTo>
                      <a:pt x="486423" y="2607374"/>
                      <a:pt x="530933" y="2536946"/>
                      <a:pt x="578644" y="2468766"/>
                    </a:cubicBezTo>
                    <a:cubicBezTo>
                      <a:pt x="682019" y="2321062"/>
                      <a:pt x="796433" y="2181140"/>
                      <a:pt x="912619" y="2043418"/>
                    </a:cubicBezTo>
                    <a:cubicBezTo>
                      <a:pt x="1053056" y="1876940"/>
                      <a:pt x="1197035" y="1713862"/>
                      <a:pt x="1335881" y="1546032"/>
                    </a:cubicBezTo>
                    <a:cubicBezTo>
                      <a:pt x="1387354" y="1483814"/>
                      <a:pt x="1437608" y="1420511"/>
                      <a:pt x="1486795" y="1356427"/>
                    </a:cubicBezTo>
                    <a:cubicBezTo>
                      <a:pt x="1509465" y="1326890"/>
                      <a:pt x="1531563" y="1296943"/>
                      <a:pt x="1553470" y="1266835"/>
                    </a:cubicBezTo>
                    <a:cubicBezTo>
                      <a:pt x="1564234" y="1252033"/>
                      <a:pt x="1575673" y="1237736"/>
                      <a:pt x="1586208" y="1222782"/>
                    </a:cubicBezTo>
                    <a:cubicBezTo>
                      <a:pt x="1635309" y="1153154"/>
                      <a:pt x="1680543" y="1080621"/>
                      <a:pt x="1721939" y="1006088"/>
                    </a:cubicBezTo>
                    <a:cubicBezTo>
                      <a:pt x="1734960" y="982637"/>
                      <a:pt x="1749114" y="959920"/>
                      <a:pt x="1760934" y="935841"/>
                    </a:cubicBezTo>
                    <a:cubicBezTo>
                      <a:pt x="1774927" y="907342"/>
                      <a:pt x="1787480" y="877881"/>
                      <a:pt x="1799339" y="848030"/>
                    </a:cubicBezTo>
                    <a:cubicBezTo>
                      <a:pt x="1818904" y="798738"/>
                      <a:pt x="1834610" y="748065"/>
                      <a:pt x="1845173" y="696525"/>
                    </a:cubicBezTo>
                    <a:cubicBezTo>
                      <a:pt x="1861928" y="614753"/>
                      <a:pt x="1864938" y="531305"/>
                      <a:pt x="1846069" y="449766"/>
                    </a:cubicBezTo>
                    <a:cubicBezTo>
                      <a:pt x="1839392" y="420904"/>
                      <a:pt x="1830857" y="392263"/>
                      <a:pt x="1818389" y="364041"/>
                    </a:cubicBezTo>
                    <a:cubicBezTo>
                      <a:pt x="1804406" y="332439"/>
                      <a:pt x="1786871" y="302426"/>
                      <a:pt x="1766592" y="274446"/>
                    </a:cubicBezTo>
                    <a:cubicBezTo>
                      <a:pt x="1733569" y="228864"/>
                      <a:pt x="1693173" y="189165"/>
                      <a:pt x="1648720" y="154789"/>
                    </a:cubicBezTo>
                    <a:cubicBezTo>
                      <a:pt x="1597228" y="114974"/>
                      <a:pt x="1540535" y="82275"/>
                      <a:pt x="1480252" y="57752"/>
                    </a:cubicBezTo>
                    <a:cubicBezTo>
                      <a:pt x="1378648" y="16423"/>
                      <a:pt x="1271959" y="-415"/>
                      <a:pt x="1164431" y="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 name="Google Shape;19;p2"/>
              <p:cNvSpPr/>
              <p:nvPr/>
            </p:nvSpPr>
            <p:spPr>
              <a:xfrm>
                <a:off x="3370476" y="2368702"/>
                <a:ext cx="1286518" cy="1165377"/>
              </a:xfrm>
              <a:custGeom>
                <a:rect b="b" l="l" r="r" t="t"/>
                <a:pathLst>
                  <a:path extrusionOk="0" h="1168298" w="1289742">
                    <a:moveTo>
                      <a:pt x="1289742" y="0"/>
                    </a:moveTo>
                    <a:cubicBezTo>
                      <a:pt x="1020090" y="250898"/>
                      <a:pt x="754399" y="506159"/>
                      <a:pt x="482203" y="754266"/>
                    </a:cubicBezTo>
                    <a:cubicBezTo>
                      <a:pt x="325641" y="896960"/>
                      <a:pt x="166068" y="1036673"/>
                      <a:pt x="0" y="1168299"/>
                    </a:cubicBezTo>
                    <a:lnTo>
                      <a:pt x="163411" y="1168299"/>
                    </a:lnTo>
                    <a:lnTo>
                      <a:pt x="299142" y="1168299"/>
                    </a:lnTo>
                    <a:lnTo>
                      <a:pt x="455419" y="1168299"/>
                    </a:lnTo>
                    <a:cubicBezTo>
                      <a:pt x="652386" y="997134"/>
                      <a:pt x="843477" y="819017"/>
                      <a:pt x="1033463" y="640261"/>
                    </a:cubicBezTo>
                    <a:cubicBezTo>
                      <a:pt x="1118816" y="559946"/>
                      <a:pt x="1204351" y="479755"/>
                      <a:pt x="1289742" y="399459"/>
                    </a:cubicBezTo>
                    <a:lnTo>
                      <a:pt x="1289742" y="251222"/>
                    </a:lnTo>
                    <a:lnTo>
                      <a:pt x="1289742" y="157163"/>
                    </a:lnTo>
                    <a:lnTo>
                      <a:pt x="1289742"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 name="Google Shape;20;p2"/>
              <p:cNvSpPr/>
              <p:nvPr/>
            </p:nvSpPr>
            <p:spPr>
              <a:xfrm>
                <a:off x="3669618" y="2619034"/>
                <a:ext cx="988124" cy="914783"/>
              </a:xfrm>
              <a:custGeom>
                <a:rect b="b" l="l" r="r" t="t"/>
                <a:pathLst>
                  <a:path extrusionOk="0" h="917076" w="990600">
                    <a:moveTo>
                      <a:pt x="990600" y="0"/>
                    </a:moveTo>
                    <a:cubicBezTo>
                      <a:pt x="720966" y="250965"/>
                      <a:pt x="455247" y="506178"/>
                      <a:pt x="183061" y="754256"/>
                    </a:cubicBezTo>
                    <a:cubicBezTo>
                      <a:pt x="122729" y="809254"/>
                      <a:pt x="61303" y="863165"/>
                      <a:pt x="0" y="917077"/>
                    </a:cubicBezTo>
                    <a:lnTo>
                      <a:pt x="156277" y="917077"/>
                    </a:lnTo>
                    <a:lnTo>
                      <a:pt x="298552" y="917077"/>
                    </a:lnTo>
                    <a:lnTo>
                      <a:pt x="436369" y="917077"/>
                    </a:lnTo>
                    <a:cubicBezTo>
                      <a:pt x="536277" y="825313"/>
                      <a:pt x="635584" y="732863"/>
                      <a:pt x="734320" y="639956"/>
                    </a:cubicBezTo>
                    <a:cubicBezTo>
                      <a:pt x="819674" y="559651"/>
                      <a:pt x="905199" y="479450"/>
                      <a:pt x="990600" y="399155"/>
                    </a:cubicBezTo>
                    <a:lnTo>
                      <a:pt x="990600" y="269977"/>
                    </a:lnTo>
                    <a:lnTo>
                      <a:pt x="990600" y="148237"/>
                    </a:lnTo>
                    <a:lnTo>
                      <a:pt x="99060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1" name="Google Shape;21;p2"/>
              <p:cNvSpPr/>
              <p:nvPr/>
            </p:nvSpPr>
            <p:spPr>
              <a:xfrm>
                <a:off x="1640794" y="809166"/>
                <a:ext cx="1854525" cy="2726547"/>
              </a:xfrm>
              <a:custGeom>
                <a:rect b="b" l="l" r="r" t="t"/>
                <a:pathLst>
                  <a:path extrusionOk="0" h="2733380" w="1859173">
                    <a:moveTo>
                      <a:pt x="1164431" y="6"/>
                    </a:moveTo>
                    <a:cubicBezTo>
                      <a:pt x="985228" y="622"/>
                      <a:pt x="803700" y="49459"/>
                      <a:pt x="639366" y="113413"/>
                    </a:cubicBezTo>
                    <a:cubicBezTo>
                      <a:pt x="596665" y="130033"/>
                      <a:pt x="554584" y="148047"/>
                      <a:pt x="512864" y="166992"/>
                    </a:cubicBezTo>
                    <a:cubicBezTo>
                      <a:pt x="333832" y="248291"/>
                      <a:pt x="163858" y="348435"/>
                      <a:pt x="0" y="456906"/>
                    </a:cubicBezTo>
                    <a:lnTo>
                      <a:pt x="0" y="557223"/>
                    </a:lnTo>
                    <a:lnTo>
                      <a:pt x="0" y="726882"/>
                    </a:lnTo>
                    <a:lnTo>
                      <a:pt x="0" y="808140"/>
                    </a:lnTo>
                    <a:cubicBezTo>
                      <a:pt x="77067" y="752914"/>
                      <a:pt x="155362" y="699308"/>
                      <a:pt x="235448" y="648597"/>
                    </a:cubicBezTo>
                    <a:cubicBezTo>
                      <a:pt x="363102" y="567767"/>
                      <a:pt x="494852" y="492910"/>
                      <a:pt x="632527" y="430417"/>
                    </a:cubicBezTo>
                    <a:cubicBezTo>
                      <a:pt x="674541" y="411338"/>
                      <a:pt x="717080" y="393526"/>
                      <a:pt x="760219" y="377134"/>
                    </a:cubicBezTo>
                    <a:cubicBezTo>
                      <a:pt x="795747" y="363637"/>
                      <a:pt x="831609" y="351312"/>
                      <a:pt x="867966" y="340225"/>
                    </a:cubicBezTo>
                    <a:cubicBezTo>
                      <a:pt x="1048912" y="285077"/>
                      <a:pt x="1267177" y="253950"/>
                      <a:pt x="1436494" y="359579"/>
                    </a:cubicBezTo>
                    <a:cubicBezTo>
                      <a:pt x="1446486" y="365809"/>
                      <a:pt x="1456125" y="372752"/>
                      <a:pt x="1465659" y="379810"/>
                    </a:cubicBezTo>
                    <a:cubicBezTo>
                      <a:pt x="1480023" y="390459"/>
                      <a:pt x="1493911" y="401747"/>
                      <a:pt x="1506445" y="414348"/>
                    </a:cubicBezTo>
                    <a:cubicBezTo>
                      <a:pt x="1519971" y="427940"/>
                      <a:pt x="1531639" y="443180"/>
                      <a:pt x="1541564" y="459592"/>
                    </a:cubicBezTo>
                    <a:cubicBezTo>
                      <a:pt x="1543040" y="462030"/>
                      <a:pt x="1544946" y="464221"/>
                      <a:pt x="1546327" y="466736"/>
                    </a:cubicBezTo>
                    <a:cubicBezTo>
                      <a:pt x="1574159" y="517323"/>
                      <a:pt x="1573692" y="574968"/>
                      <a:pt x="1562995" y="631042"/>
                    </a:cubicBezTo>
                    <a:cubicBezTo>
                      <a:pt x="1556909" y="662932"/>
                      <a:pt x="1548260" y="694221"/>
                      <a:pt x="1537402" y="723311"/>
                    </a:cubicBezTo>
                    <a:cubicBezTo>
                      <a:pt x="1536830" y="724835"/>
                      <a:pt x="1536478" y="726559"/>
                      <a:pt x="1535906" y="728073"/>
                    </a:cubicBezTo>
                    <a:cubicBezTo>
                      <a:pt x="1512980" y="788414"/>
                      <a:pt x="1481947" y="845345"/>
                      <a:pt x="1448991" y="901009"/>
                    </a:cubicBezTo>
                    <a:cubicBezTo>
                      <a:pt x="1440504" y="915354"/>
                      <a:pt x="1432246" y="929793"/>
                      <a:pt x="1423397" y="943872"/>
                    </a:cubicBezTo>
                    <a:cubicBezTo>
                      <a:pt x="1418120" y="952272"/>
                      <a:pt x="1413577" y="961169"/>
                      <a:pt x="1408214" y="969475"/>
                    </a:cubicBezTo>
                    <a:cubicBezTo>
                      <a:pt x="1345930" y="1065887"/>
                      <a:pt x="1276588" y="1157670"/>
                      <a:pt x="1205208" y="1247481"/>
                    </a:cubicBezTo>
                    <a:cubicBezTo>
                      <a:pt x="1097385" y="1383174"/>
                      <a:pt x="983932" y="1514352"/>
                      <a:pt x="870947" y="1645750"/>
                    </a:cubicBezTo>
                    <a:cubicBezTo>
                      <a:pt x="759352" y="1775528"/>
                      <a:pt x="648138" y="1905525"/>
                      <a:pt x="540544" y="2038656"/>
                    </a:cubicBezTo>
                    <a:cubicBezTo>
                      <a:pt x="531790" y="2049486"/>
                      <a:pt x="523637" y="2060792"/>
                      <a:pt x="514950" y="2071698"/>
                    </a:cubicBezTo>
                    <a:cubicBezTo>
                      <a:pt x="442112" y="2163072"/>
                      <a:pt x="371380" y="2256207"/>
                      <a:pt x="306295" y="2353276"/>
                    </a:cubicBezTo>
                    <a:cubicBezTo>
                      <a:pt x="239382" y="2453060"/>
                      <a:pt x="177308" y="2557016"/>
                      <a:pt x="128588" y="2667011"/>
                    </a:cubicBezTo>
                    <a:cubicBezTo>
                      <a:pt x="118967" y="2688718"/>
                      <a:pt x="110585" y="2711073"/>
                      <a:pt x="102098" y="2733381"/>
                    </a:cubicBezTo>
                    <a:lnTo>
                      <a:pt x="237534" y="2733381"/>
                    </a:lnTo>
                    <a:lnTo>
                      <a:pt x="334270" y="2733381"/>
                    </a:lnTo>
                    <a:lnTo>
                      <a:pt x="389934" y="2733381"/>
                    </a:lnTo>
                    <a:lnTo>
                      <a:pt x="414633" y="2733381"/>
                    </a:lnTo>
                    <a:lnTo>
                      <a:pt x="419700" y="2733381"/>
                    </a:lnTo>
                    <a:cubicBezTo>
                      <a:pt x="422815" y="2727142"/>
                      <a:pt x="425729" y="2720818"/>
                      <a:pt x="428920" y="2714636"/>
                    </a:cubicBezTo>
                    <a:cubicBezTo>
                      <a:pt x="432616" y="2707501"/>
                      <a:pt x="435550" y="2699977"/>
                      <a:pt x="439341" y="2692900"/>
                    </a:cubicBezTo>
                    <a:cubicBezTo>
                      <a:pt x="480936" y="2615395"/>
                      <a:pt x="528228" y="2541109"/>
                      <a:pt x="578644" y="2469062"/>
                    </a:cubicBezTo>
                    <a:cubicBezTo>
                      <a:pt x="682019" y="2321358"/>
                      <a:pt x="796442" y="2181436"/>
                      <a:pt x="912619" y="2043714"/>
                    </a:cubicBezTo>
                    <a:cubicBezTo>
                      <a:pt x="1053056" y="1877236"/>
                      <a:pt x="1197035" y="1713863"/>
                      <a:pt x="1335881" y="1546032"/>
                    </a:cubicBezTo>
                    <a:cubicBezTo>
                      <a:pt x="1393679" y="1476176"/>
                      <a:pt x="1449886" y="1405129"/>
                      <a:pt x="1504655" y="1332911"/>
                    </a:cubicBezTo>
                    <a:cubicBezTo>
                      <a:pt x="1532201" y="1296592"/>
                      <a:pt x="1559928" y="1260349"/>
                      <a:pt x="1586208" y="1223078"/>
                    </a:cubicBezTo>
                    <a:cubicBezTo>
                      <a:pt x="1650749" y="1131543"/>
                      <a:pt x="1711519" y="1036483"/>
                      <a:pt x="1760934" y="935842"/>
                    </a:cubicBezTo>
                    <a:cubicBezTo>
                      <a:pt x="1773917" y="909410"/>
                      <a:pt x="1785795" y="882178"/>
                      <a:pt x="1796958" y="854575"/>
                    </a:cubicBezTo>
                    <a:cubicBezTo>
                      <a:pt x="1816513" y="806216"/>
                      <a:pt x="1832362" y="756362"/>
                      <a:pt x="1843383" y="705747"/>
                    </a:cubicBezTo>
                    <a:cubicBezTo>
                      <a:pt x="1862166" y="619621"/>
                      <a:pt x="1865919" y="531582"/>
                      <a:pt x="1845173" y="445600"/>
                    </a:cubicBezTo>
                    <a:cubicBezTo>
                      <a:pt x="1838573" y="418253"/>
                      <a:pt x="1830219" y="391107"/>
                      <a:pt x="1818389" y="364342"/>
                    </a:cubicBezTo>
                    <a:cubicBezTo>
                      <a:pt x="1814503" y="355560"/>
                      <a:pt x="1809674" y="347264"/>
                      <a:pt x="1805283" y="338739"/>
                    </a:cubicBezTo>
                    <a:cubicBezTo>
                      <a:pt x="1793805" y="316574"/>
                      <a:pt x="1781232" y="294954"/>
                      <a:pt x="1766592" y="274742"/>
                    </a:cubicBezTo>
                    <a:cubicBezTo>
                      <a:pt x="1733569" y="229160"/>
                      <a:pt x="1693173" y="189458"/>
                      <a:pt x="1648720" y="155085"/>
                    </a:cubicBezTo>
                    <a:cubicBezTo>
                      <a:pt x="1623431" y="135532"/>
                      <a:pt x="1596847" y="117799"/>
                      <a:pt x="1569244" y="101804"/>
                    </a:cubicBezTo>
                    <a:cubicBezTo>
                      <a:pt x="1540640" y="85230"/>
                      <a:pt x="1510932" y="70527"/>
                      <a:pt x="1480252" y="58048"/>
                    </a:cubicBezTo>
                    <a:cubicBezTo>
                      <a:pt x="1378648" y="16719"/>
                      <a:pt x="1271959" y="-364"/>
                      <a:pt x="1164431" y="6"/>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 name="Google Shape;22;p2"/>
              <p:cNvSpPr/>
              <p:nvPr/>
            </p:nvSpPr>
            <p:spPr>
              <a:xfrm>
                <a:off x="3968170" y="2888054"/>
                <a:ext cx="688588" cy="645482"/>
              </a:xfrm>
              <a:custGeom>
                <a:rect b="b" l="l" r="r" t="t"/>
                <a:pathLst>
                  <a:path extrusionOk="0" h="647100" w="692048">
                    <a:moveTo>
                      <a:pt x="692048" y="0"/>
                    </a:moveTo>
                    <a:cubicBezTo>
                      <a:pt x="460867" y="215179"/>
                      <a:pt x="231829" y="432683"/>
                      <a:pt x="0" y="647100"/>
                    </a:cubicBezTo>
                    <a:lnTo>
                      <a:pt x="137817" y="647100"/>
                    </a:lnTo>
                    <a:lnTo>
                      <a:pt x="281587" y="647100"/>
                    </a:lnTo>
                    <a:lnTo>
                      <a:pt x="428025" y="647100"/>
                    </a:lnTo>
                    <a:cubicBezTo>
                      <a:pt x="430587" y="644700"/>
                      <a:pt x="433226" y="642376"/>
                      <a:pt x="435769" y="639956"/>
                    </a:cubicBezTo>
                    <a:cubicBezTo>
                      <a:pt x="521122" y="559651"/>
                      <a:pt x="606647" y="479460"/>
                      <a:pt x="692048" y="399155"/>
                    </a:cubicBezTo>
                    <a:lnTo>
                      <a:pt x="692048" y="262528"/>
                    </a:lnTo>
                    <a:lnTo>
                      <a:pt x="692048" y="129178"/>
                    </a:lnTo>
                    <a:lnTo>
                      <a:pt x="692048"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3" name="Google Shape;23;p2"/>
              <p:cNvSpPr/>
              <p:nvPr/>
            </p:nvSpPr>
            <p:spPr>
              <a:xfrm>
                <a:off x="1640793" y="1078183"/>
                <a:ext cx="1854793" cy="2457248"/>
              </a:xfrm>
              <a:custGeom>
                <a:rect b="b" l="l" r="r" t="t"/>
                <a:pathLst>
                  <a:path extrusionOk="0" h="2463407" w="1859442">
                    <a:moveTo>
                      <a:pt x="1164431" y="6"/>
                    </a:moveTo>
                    <a:cubicBezTo>
                      <a:pt x="985228" y="622"/>
                      <a:pt x="803700" y="49458"/>
                      <a:pt x="639366" y="113418"/>
                    </a:cubicBezTo>
                    <a:cubicBezTo>
                      <a:pt x="596665" y="130030"/>
                      <a:pt x="554584" y="148042"/>
                      <a:pt x="512864" y="166987"/>
                    </a:cubicBezTo>
                    <a:cubicBezTo>
                      <a:pt x="333832" y="248292"/>
                      <a:pt x="163858" y="348438"/>
                      <a:pt x="0" y="456909"/>
                    </a:cubicBezTo>
                    <a:lnTo>
                      <a:pt x="0" y="538167"/>
                    </a:lnTo>
                    <a:lnTo>
                      <a:pt x="0" y="719742"/>
                    </a:lnTo>
                    <a:lnTo>
                      <a:pt x="0" y="808143"/>
                    </a:lnTo>
                    <a:cubicBezTo>
                      <a:pt x="77067" y="752917"/>
                      <a:pt x="155362" y="699311"/>
                      <a:pt x="235448" y="648599"/>
                    </a:cubicBezTo>
                    <a:cubicBezTo>
                      <a:pt x="363102" y="567770"/>
                      <a:pt x="494852" y="492913"/>
                      <a:pt x="632527" y="430420"/>
                    </a:cubicBezTo>
                    <a:cubicBezTo>
                      <a:pt x="674541" y="411341"/>
                      <a:pt x="717080" y="393520"/>
                      <a:pt x="760219" y="377137"/>
                    </a:cubicBezTo>
                    <a:cubicBezTo>
                      <a:pt x="795747" y="363640"/>
                      <a:pt x="831609" y="351305"/>
                      <a:pt x="867966" y="340228"/>
                    </a:cubicBezTo>
                    <a:cubicBezTo>
                      <a:pt x="1013860" y="295765"/>
                      <a:pt x="1183719" y="268180"/>
                      <a:pt x="1332909" y="314034"/>
                    </a:cubicBezTo>
                    <a:cubicBezTo>
                      <a:pt x="1368752" y="325054"/>
                      <a:pt x="1403690" y="339113"/>
                      <a:pt x="1436494" y="359573"/>
                    </a:cubicBezTo>
                    <a:cubicBezTo>
                      <a:pt x="1442514" y="363335"/>
                      <a:pt x="1448190" y="367726"/>
                      <a:pt x="1454058" y="371774"/>
                    </a:cubicBezTo>
                    <a:cubicBezTo>
                      <a:pt x="1472622" y="384595"/>
                      <a:pt x="1490596" y="398425"/>
                      <a:pt x="1506445" y="414342"/>
                    </a:cubicBezTo>
                    <a:cubicBezTo>
                      <a:pt x="1518209" y="426172"/>
                      <a:pt x="1528277" y="439402"/>
                      <a:pt x="1537402" y="453337"/>
                    </a:cubicBezTo>
                    <a:cubicBezTo>
                      <a:pt x="1540326" y="457814"/>
                      <a:pt x="1543736" y="462033"/>
                      <a:pt x="1546327" y="466729"/>
                    </a:cubicBezTo>
                    <a:cubicBezTo>
                      <a:pt x="1551518" y="476168"/>
                      <a:pt x="1555699" y="486017"/>
                      <a:pt x="1559128" y="495904"/>
                    </a:cubicBezTo>
                    <a:cubicBezTo>
                      <a:pt x="1583922" y="567532"/>
                      <a:pt x="1564739" y="648847"/>
                      <a:pt x="1539183" y="718551"/>
                    </a:cubicBezTo>
                    <a:cubicBezTo>
                      <a:pt x="1538049" y="721647"/>
                      <a:pt x="1537068" y="725028"/>
                      <a:pt x="1535906" y="728076"/>
                    </a:cubicBezTo>
                    <a:cubicBezTo>
                      <a:pt x="1521933" y="764871"/>
                      <a:pt x="1505036" y="800571"/>
                      <a:pt x="1486795" y="835528"/>
                    </a:cubicBezTo>
                    <a:cubicBezTo>
                      <a:pt x="1462811" y="881495"/>
                      <a:pt x="1436218" y="926120"/>
                      <a:pt x="1408214" y="969468"/>
                    </a:cubicBezTo>
                    <a:cubicBezTo>
                      <a:pt x="1345930" y="1065880"/>
                      <a:pt x="1276588" y="1157654"/>
                      <a:pt x="1205208" y="1247484"/>
                    </a:cubicBezTo>
                    <a:cubicBezTo>
                      <a:pt x="1097385" y="1383177"/>
                      <a:pt x="983932" y="1514346"/>
                      <a:pt x="870947" y="1645743"/>
                    </a:cubicBezTo>
                    <a:cubicBezTo>
                      <a:pt x="759352" y="1775531"/>
                      <a:pt x="648138" y="1905528"/>
                      <a:pt x="540544" y="2038650"/>
                    </a:cubicBezTo>
                    <a:cubicBezTo>
                      <a:pt x="508463" y="2078350"/>
                      <a:pt x="477460" y="2118917"/>
                      <a:pt x="446484" y="2159503"/>
                    </a:cubicBezTo>
                    <a:cubicBezTo>
                      <a:pt x="407260" y="2210909"/>
                      <a:pt x="369199" y="2263154"/>
                      <a:pt x="332489" y="2316370"/>
                    </a:cubicBezTo>
                    <a:cubicBezTo>
                      <a:pt x="323917" y="2328791"/>
                      <a:pt x="314697" y="2340735"/>
                      <a:pt x="306295" y="2353279"/>
                    </a:cubicBezTo>
                    <a:cubicBezTo>
                      <a:pt x="282207" y="2389189"/>
                      <a:pt x="259966" y="2426317"/>
                      <a:pt x="237534" y="2463407"/>
                    </a:cubicBezTo>
                    <a:lnTo>
                      <a:pt x="334270" y="2463407"/>
                    </a:lnTo>
                    <a:lnTo>
                      <a:pt x="389934" y="2463407"/>
                    </a:lnTo>
                    <a:lnTo>
                      <a:pt x="414633" y="2463407"/>
                    </a:lnTo>
                    <a:lnTo>
                      <a:pt x="419700" y="2463407"/>
                    </a:lnTo>
                    <a:lnTo>
                      <a:pt x="582816" y="2463407"/>
                    </a:lnTo>
                    <a:cubicBezTo>
                      <a:pt x="685124" y="2317827"/>
                      <a:pt x="797938" y="2179639"/>
                      <a:pt x="912619" y="2043717"/>
                    </a:cubicBezTo>
                    <a:cubicBezTo>
                      <a:pt x="1053056" y="1877239"/>
                      <a:pt x="1197035" y="1713857"/>
                      <a:pt x="1335881" y="1546035"/>
                    </a:cubicBezTo>
                    <a:cubicBezTo>
                      <a:pt x="1422740" y="1441051"/>
                      <a:pt x="1507674" y="1334476"/>
                      <a:pt x="1586208" y="1223081"/>
                    </a:cubicBezTo>
                    <a:cubicBezTo>
                      <a:pt x="1650749" y="1131546"/>
                      <a:pt x="1711519" y="1036477"/>
                      <a:pt x="1760934" y="935835"/>
                    </a:cubicBezTo>
                    <a:cubicBezTo>
                      <a:pt x="1797177" y="862017"/>
                      <a:pt x="1826771" y="782902"/>
                      <a:pt x="1843983" y="702178"/>
                    </a:cubicBezTo>
                    <a:cubicBezTo>
                      <a:pt x="1862785" y="613909"/>
                      <a:pt x="1866547" y="523660"/>
                      <a:pt x="1843383" y="435773"/>
                    </a:cubicBezTo>
                    <a:cubicBezTo>
                      <a:pt x="1837058" y="411741"/>
                      <a:pt x="1828810" y="387919"/>
                      <a:pt x="1818389" y="364335"/>
                    </a:cubicBezTo>
                    <a:cubicBezTo>
                      <a:pt x="1812741" y="351581"/>
                      <a:pt x="1806064" y="339342"/>
                      <a:pt x="1799339" y="327131"/>
                    </a:cubicBezTo>
                    <a:cubicBezTo>
                      <a:pt x="1789366" y="309090"/>
                      <a:pt x="1778680" y="291431"/>
                      <a:pt x="1766592" y="274743"/>
                    </a:cubicBezTo>
                    <a:cubicBezTo>
                      <a:pt x="1755172" y="258979"/>
                      <a:pt x="1741837" y="244777"/>
                      <a:pt x="1728788" y="230395"/>
                    </a:cubicBezTo>
                    <a:cubicBezTo>
                      <a:pt x="1704118" y="203201"/>
                      <a:pt x="1677800" y="177579"/>
                      <a:pt x="1648720" y="155081"/>
                    </a:cubicBezTo>
                    <a:cubicBezTo>
                      <a:pt x="1622098" y="134497"/>
                      <a:pt x="1593961" y="116057"/>
                      <a:pt x="1564777" y="99426"/>
                    </a:cubicBezTo>
                    <a:cubicBezTo>
                      <a:pt x="1541069" y="85910"/>
                      <a:pt x="1516389" y="74137"/>
                      <a:pt x="1491263" y="63412"/>
                    </a:cubicBezTo>
                    <a:cubicBezTo>
                      <a:pt x="1487500" y="61802"/>
                      <a:pt x="1484033" y="59593"/>
                      <a:pt x="1480252" y="58049"/>
                    </a:cubicBezTo>
                    <a:cubicBezTo>
                      <a:pt x="1378648" y="16719"/>
                      <a:pt x="1271959" y="-366"/>
                      <a:pt x="1164431" y="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4" name="Google Shape;24;p2"/>
              <p:cNvSpPr/>
              <p:nvPr/>
            </p:nvSpPr>
            <p:spPr>
              <a:xfrm>
                <a:off x="1640793" y="1340082"/>
                <a:ext cx="1854902" cy="2195075"/>
              </a:xfrm>
              <a:custGeom>
                <a:rect b="b" l="l" r="r" t="t"/>
                <a:pathLst>
                  <a:path extrusionOk="0" h="2200576" w="1859551">
                    <a:moveTo>
                      <a:pt x="1164431" y="6"/>
                    </a:moveTo>
                    <a:cubicBezTo>
                      <a:pt x="985228" y="711"/>
                      <a:pt x="803700" y="49451"/>
                      <a:pt x="639366" y="113411"/>
                    </a:cubicBezTo>
                    <a:cubicBezTo>
                      <a:pt x="596665" y="130032"/>
                      <a:pt x="554584" y="148044"/>
                      <a:pt x="512864" y="166989"/>
                    </a:cubicBezTo>
                    <a:cubicBezTo>
                      <a:pt x="333832" y="248295"/>
                      <a:pt x="163858" y="348440"/>
                      <a:pt x="0" y="456911"/>
                    </a:cubicBezTo>
                    <a:lnTo>
                      <a:pt x="0" y="545313"/>
                    </a:lnTo>
                    <a:lnTo>
                      <a:pt x="0" y="808145"/>
                    </a:lnTo>
                    <a:cubicBezTo>
                      <a:pt x="77067" y="752910"/>
                      <a:pt x="155362" y="699313"/>
                      <a:pt x="235448" y="648602"/>
                    </a:cubicBezTo>
                    <a:cubicBezTo>
                      <a:pt x="363102" y="567773"/>
                      <a:pt x="494852" y="492916"/>
                      <a:pt x="632527" y="430412"/>
                    </a:cubicBezTo>
                    <a:cubicBezTo>
                      <a:pt x="674541" y="411343"/>
                      <a:pt x="717080" y="393522"/>
                      <a:pt x="760219" y="377139"/>
                    </a:cubicBezTo>
                    <a:cubicBezTo>
                      <a:pt x="795747" y="363642"/>
                      <a:pt x="831609" y="351012"/>
                      <a:pt x="867966" y="339925"/>
                    </a:cubicBezTo>
                    <a:cubicBezTo>
                      <a:pt x="955986" y="313103"/>
                      <a:pt x="1052913" y="292338"/>
                      <a:pt x="1148658" y="289919"/>
                    </a:cubicBezTo>
                    <a:cubicBezTo>
                      <a:pt x="1207513" y="288442"/>
                      <a:pt x="1265587" y="294843"/>
                      <a:pt x="1321298" y="310464"/>
                    </a:cubicBezTo>
                    <a:cubicBezTo>
                      <a:pt x="1361284" y="321666"/>
                      <a:pt x="1400156" y="336906"/>
                      <a:pt x="1436494" y="359575"/>
                    </a:cubicBezTo>
                    <a:cubicBezTo>
                      <a:pt x="1440771" y="362242"/>
                      <a:pt x="1444780" y="365404"/>
                      <a:pt x="1448991" y="368205"/>
                    </a:cubicBezTo>
                    <a:cubicBezTo>
                      <a:pt x="1451010" y="369548"/>
                      <a:pt x="1452953" y="370996"/>
                      <a:pt x="1454944" y="372377"/>
                    </a:cubicBezTo>
                    <a:cubicBezTo>
                      <a:pt x="1473194" y="384950"/>
                      <a:pt x="1490853" y="398380"/>
                      <a:pt x="1506445" y="414049"/>
                    </a:cubicBezTo>
                    <a:cubicBezTo>
                      <a:pt x="1518904" y="426574"/>
                      <a:pt x="1529715" y="440738"/>
                      <a:pt x="1539183" y="455720"/>
                    </a:cubicBezTo>
                    <a:cubicBezTo>
                      <a:pt x="1541526" y="459426"/>
                      <a:pt x="1544212" y="462893"/>
                      <a:pt x="1546327" y="466731"/>
                    </a:cubicBezTo>
                    <a:cubicBezTo>
                      <a:pt x="1549241" y="472027"/>
                      <a:pt x="1551127" y="477666"/>
                      <a:pt x="1553470" y="483105"/>
                    </a:cubicBezTo>
                    <a:cubicBezTo>
                      <a:pt x="1586903" y="560800"/>
                      <a:pt x="1564710" y="652288"/>
                      <a:pt x="1535906" y="728069"/>
                    </a:cubicBezTo>
                    <a:cubicBezTo>
                      <a:pt x="1526610" y="752548"/>
                      <a:pt x="1515961" y="776456"/>
                      <a:pt x="1504655" y="800106"/>
                    </a:cubicBezTo>
                    <a:cubicBezTo>
                      <a:pt x="1476613" y="858742"/>
                      <a:pt x="1443361" y="915073"/>
                      <a:pt x="1408214" y="969470"/>
                    </a:cubicBezTo>
                    <a:cubicBezTo>
                      <a:pt x="1345930" y="1065882"/>
                      <a:pt x="1276588" y="1157370"/>
                      <a:pt x="1205208" y="1247181"/>
                    </a:cubicBezTo>
                    <a:cubicBezTo>
                      <a:pt x="1097385" y="1382884"/>
                      <a:pt x="983932" y="1514053"/>
                      <a:pt x="870947" y="1645450"/>
                    </a:cubicBezTo>
                    <a:cubicBezTo>
                      <a:pt x="759352" y="1775228"/>
                      <a:pt x="648138" y="1905226"/>
                      <a:pt x="540544" y="2038356"/>
                    </a:cubicBezTo>
                    <a:cubicBezTo>
                      <a:pt x="502463" y="2085467"/>
                      <a:pt x="465392" y="2133349"/>
                      <a:pt x="428920" y="2181831"/>
                    </a:cubicBezTo>
                    <a:cubicBezTo>
                      <a:pt x="424196" y="2188108"/>
                      <a:pt x="419328" y="2194271"/>
                      <a:pt x="414633" y="2200577"/>
                    </a:cubicBezTo>
                    <a:lnTo>
                      <a:pt x="419700" y="2200577"/>
                    </a:lnTo>
                    <a:lnTo>
                      <a:pt x="582816" y="2200577"/>
                    </a:lnTo>
                    <a:lnTo>
                      <a:pt x="783431" y="2200577"/>
                    </a:lnTo>
                    <a:cubicBezTo>
                      <a:pt x="826132" y="2147865"/>
                      <a:pt x="868918" y="2095211"/>
                      <a:pt x="912619" y="2043414"/>
                    </a:cubicBezTo>
                    <a:cubicBezTo>
                      <a:pt x="1053056" y="1876936"/>
                      <a:pt x="1197035" y="1713859"/>
                      <a:pt x="1335881" y="1546038"/>
                    </a:cubicBezTo>
                    <a:cubicBezTo>
                      <a:pt x="1422740" y="1441044"/>
                      <a:pt x="1507674" y="1334183"/>
                      <a:pt x="1586208" y="1222778"/>
                    </a:cubicBezTo>
                    <a:cubicBezTo>
                      <a:pt x="1650749" y="1131253"/>
                      <a:pt x="1711519" y="1036479"/>
                      <a:pt x="1760934" y="935838"/>
                    </a:cubicBezTo>
                    <a:cubicBezTo>
                      <a:pt x="1836239" y="782476"/>
                      <a:pt x="1886540" y="606530"/>
                      <a:pt x="1843983" y="439347"/>
                    </a:cubicBezTo>
                    <a:cubicBezTo>
                      <a:pt x="1837534" y="414010"/>
                      <a:pt x="1829390" y="388864"/>
                      <a:pt x="1818389" y="364042"/>
                    </a:cubicBezTo>
                    <a:cubicBezTo>
                      <a:pt x="1811988" y="349583"/>
                      <a:pt x="1804759" y="335525"/>
                      <a:pt x="1796958" y="321770"/>
                    </a:cubicBezTo>
                    <a:cubicBezTo>
                      <a:pt x="1787700" y="305473"/>
                      <a:pt x="1777603" y="289624"/>
                      <a:pt x="1766592" y="274450"/>
                    </a:cubicBezTo>
                    <a:cubicBezTo>
                      <a:pt x="1753143" y="255886"/>
                      <a:pt x="1737617" y="239008"/>
                      <a:pt x="1721939" y="222358"/>
                    </a:cubicBezTo>
                    <a:cubicBezTo>
                      <a:pt x="1699136" y="198126"/>
                      <a:pt x="1675076" y="175162"/>
                      <a:pt x="1648720" y="154788"/>
                    </a:cubicBezTo>
                    <a:cubicBezTo>
                      <a:pt x="1641062" y="148863"/>
                      <a:pt x="1632490" y="144320"/>
                      <a:pt x="1624613" y="138719"/>
                    </a:cubicBezTo>
                    <a:cubicBezTo>
                      <a:pt x="1604543" y="124450"/>
                      <a:pt x="1584398" y="110354"/>
                      <a:pt x="1562995" y="98238"/>
                    </a:cubicBezTo>
                    <a:cubicBezTo>
                      <a:pt x="1537164" y="83607"/>
                      <a:pt x="1510417" y="70568"/>
                      <a:pt x="1482928" y="59242"/>
                    </a:cubicBezTo>
                    <a:cubicBezTo>
                      <a:pt x="1481985" y="58852"/>
                      <a:pt x="1481185" y="58137"/>
                      <a:pt x="1480252" y="57756"/>
                    </a:cubicBezTo>
                    <a:cubicBezTo>
                      <a:pt x="1439027" y="40983"/>
                      <a:pt x="1396937" y="29448"/>
                      <a:pt x="1354341" y="20247"/>
                    </a:cubicBezTo>
                    <a:cubicBezTo>
                      <a:pt x="1291923" y="6769"/>
                      <a:pt x="1228334" y="-241"/>
                      <a:pt x="1164431" y="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5" name="Google Shape;25;p2"/>
              <p:cNvSpPr/>
              <p:nvPr/>
            </p:nvSpPr>
            <p:spPr>
              <a:xfrm>
                <a:off x="4247702" y="3149652"/>
                <a:ext cx="409434" cy="383610"/>
              </a:xfrm>
              <a:custGeom>
                <a:rect b="b" l="l" r="r" t="t"/>
                <a:pathLst>
                  <a:path extrusionOk="0" h="384571" w="410460">
                    <a:moveTo>
                      <a:pt x="410461" y="0"/>
                    </a:moveTo>
                    <a:cubicBezTo>
                      <a:pt x="273225" y="127702"/>
                      <a:pt x="136408" y="255956"/>
                      <a:pt x="0" y="384572"/>
                    </a:cubicBezTo>
                    <a:lnTo>
                      <a:pt x="146438" y="384572"/>
                    </a:lnTo>
                    <a:lnTo>
                      <a:pt x="410461" y="384572"/>
                    </a:lnTo>
                    <a:lnTo>
                      <a:pt x="410461" y="136627"/>
                    </a:lnTo>
                    <a:lnTo>
                      <a:pt x="410461"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grpSp>
        <p:nvGrpSpPr>
          <p:cNvPr id="26" name="Google Shape;26;p2"/>
          <p:cNvGrpSpPr/>
          <p:nvPr/>
        </p:nvGrpSpPr>
        <p:grpSpPr>
          <a:xfrm>
            <a:off x="5314741" y="3514955"/>
            <a:ext cx="3170355" cy="3170363"/>
            <a:chOff x="897866" y="3485474"/>
            <a:chExt cx="3170355" cy="3170363"/>
          </a:xfrm>
        </p:grpSpPr>
        <p:sp>
          <p:nvSpPr>
            <p:cNvPr id="27" name="Google Shape;27;p2"/>
            <p:cNvSpPr/>
            <p:nvPr/>
          </p:nvSpPr>
          <p:spPr>
            <a:xfrm>
              <a:off x="897866" y="3485474"/>
              <a:ext cx="3170355" cy="3170363"/>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28" name="Google Shape;28;p2"/>
            <p:cNvGrpSpPr/>
            <p:nvPr/>
          </p:nvGrpSpPr>
          <p:grpSpPr>
            <a:xfrm>
              <a:off x="978755" y="3546967"/>
              <a:ext cx="3023915" cy="3023925"/>
              <a:chOff x="1640907" y="3625034"/>
              <a:chExt cx="3019386" cy="3019396"/>
            </a:xfrm>
          </p:grpSpPr>
          <p:sp>
            <p:nvSpPr>
              <p:cNvPr id="29" name="Google Shape;29;p2"/>
              <p:cNvSpPr/>
              <p:nvPr/>
            </p:nvSpPr>
            <p:spPr>
              <a:xfrm>
                <a:off x="1640907" y="3625034"/>
                <a:ext cx="3019386" cy="3019396"/>
              </a:xfrm>
              <a:custGeom>
                <a:rect b="b" l="l" r="r" t="t"/>
                <a:pathLst>
                  <a:path extrusionOk="0" h="3019396" w="3019386">
                    <a:moveTo>
                      <a:pt x="0" y="0"/>
                    </a:moveTo>
                    <a:lnTo>
                      <a:pt x="3019387" y="0"/>
                    </a:lnTo>
                    <a:lnTo>
                      <a:pt x="3019387" y="3019397"/>
                    </a:lnTo>
                    <a:lnTo>
                      <a:pt x="0" y="3019397"/>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0" name="Google Shape;30;p2"/>
              <p:cNvSpPr/>
              <p:nvPr/>
            </p:nvSpPr>
            <p:spPr>
              <a:xfrm>
                <a:off x="1747063" y="3625139"/>
                <a:ext cx="1664788" cy="415317"/>
              </a:xfrm>
              <a:custGeom>
                <a:rect b="b" l="l" r="r" t="t"/>
                <a:pathLst>
                  <a:path extrusionOk="0" h="415317" w="1664788">
                    <a:moveTo>
                      <a:pt x="0" y="0"/>
                    </a:moveTo>
                    <a:cubicBezTo>
                      <a:pt x="12697" y="24060"/>
                      <a:pt x="27194" y="46815"/>
                      <a:pt x="42863" y="68752"/>
                    </a:cubicBezTo>
                    <a:cubicBezTo>
                      <a:pt x="68990" y="105346"/>
                      <a:pt x="98746" y="139055"/>
                      <a:pt x="131559" y="169964"/>
                    </a:cubicBezTo>
                    <a:cubicBezTo>
                      <a:pt x="160868" y="197587"/>
                      <a:pt x="192757" y="222495"/>
                      <a:pt x="225914" y="245859"/>
                    </a:cubicBezTo>
                    <a:cubicBezTo>
                      <a:pt x="240421" y="256080"/>
                      <a:pt x="255518" y="265291"/>
                      <a:pt x="270567" y="274739"/>
                    </a:cubicBezTo>
                    <a:cubicBezTo>
                      <a:pt x="286483" y="284712"/>
                      <a:pt x="301495" y="295961"/>
                      <a:pt x="317887" y="305095"/>
                    </a:cubicBezTo>
                    <a:cubicBezTo>
                      <a:pt x="335547" y="314925"/>
                      <a:pt x="353635" y="324050"/>
                      <a:pt x="371770" y="333070"/>
                    </a:cubicBezTo>
                    <a:cubicBezTo>
                      <a:pt x="399116" y="346710"/>
                      <a:pt x="426815" y="359636"/>
                      <a:pt x="455409" y="370284"/>
                    </a:cubicBezTo>
                    <a:cubicBezTo>
                      <a:pt x="494109" y="384696"/>
                      <a:pt x="534162" y="395564"/>
                      <a:pt x="574767" y="403022"/>
                    </a:cubicBezTo>
                    <a:cubicBezTo>
                      <a:pt x="832656" y="450561"/>
                      <a:pt x="1092451" y="353330"/>
                      <a:pt x="1315041" y="230086"/>
                    </a:cubicBezTo>
                    <a:cubicBezTo>
                      <a:pt x="1352779" y="209188"/>
                      <a:pt x="1390040" y="187395"/>
                      <a:pt x="1426664" y="164602"/>
                    </a:cubicBezTo>
                    <a:cubicBezTo>
                      <a:pt x="1474413" y="134903"/>
                      <a:pt x="1521276" y="103832"/>
                      <a:pt x="1567453" y="71733"/>
                    </a:cubicBezTo>
                    <a:cubicBezTo>
                      <a:pt x="1600543" y="48739"/>
                      <a:pt x="1632366" y="23965"/>
                      <a:pt x="1664789" y="0"/>
                    </a:cubicBezTo>
                    <a:lnTo>
                      <a:pt x="1504950" y="0"/>
                    </a:lnTo>
                    <a:lnTo>
                      <a:pt x="1128712" y="0"/>
                    </a:lnTo>
                    <a:cubicBezTo>
                      <a:pt x="1127798" y="467"/>
                      <a:pt x="1126941" y="1019"/>
                      <a:pt x="1126027" y="1486"/>
                    </a:cubicBezTo>
                    <a:cubicBezTo>
                      <a:pt x="1095566" y="17250"/>
                      <a:pt x="1064609" y="32147"/>
                      <a:pt x="1033158" y="45834"/>
                    </a:cubicBezTo>
                    <a:cubicBezTo>
                      <a:pt x="883549" y="111033"/>
                      <a:pt x="707612" y="157410"/>
                      <a:pt x="549173" y="94945"/>
                    </a:cubicBezTo>
                    <a:cubicBezTo>
                      <a:pt x="545078" y="93336"/>
                      <a:pt x="541296" y="91021"/>
                      <a:pt x="537267" y="89297"/>
                    </a:cubicBezTo>
                    <a:cubicBezTo>
                      <a:pt x="517055" y="80648"/>
                      <a:pt x="497176" y="71304"/>
                      <a:pt x="477736" y="61017"/>
                    </a:cubicBezTo>
                    <a:cubicBezTo>
                      <a:pt x="452380" y="47597"/>
                      <a:pt x="428092" y="32080"/>
                      <a:pt x="404212" y="16069"/>
                    </a:cubicBezTo>
                    <a:cubicBezTo>
                      <a:pt x="398926" y="12525"/>
                      <a:pt x="393011" y="9944"/>
                      <a:pt x="387839" y="6248"/>
                    </a:cubicBezTo>
                    <a:cubicBezTo>
                      <a:pt x="385143" y="4324"/>
                      <a:pt x="382781" y="1953"/>
                      <a:pt x="380105" y="0"/>
                    </a:cubicBezTo>
                    <a:lnTo>
                      <a:pt x="272348" y="0"/>
                    </a:lnTo>
                    <a:lnTo>
                      <a:pt x="242888" y="0"/>
                    </a:lnTo>
                    <a:lnTo>
                      <a:pt x="226219" y="0"/>
                    </a:lnTo>
                    <a:lnTo>
                      <a:pt x="77686" y="0"/>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1" name="Google Shape;31;p2"/>
              <p:cNvSpPr/>
              <p:nvPr/>
            </p:nvSpPr>
            <p:spPr>
              <a:xfrm>
                <a:off x="1680666" y="3625139"/>
                <a:ext cx="2038367" cy="657638"/>
              </a:xfrm>
              <a:custGeom>
                <a:rect b="b" l="l" r="r" t="t"/>
                <a:pathLst>
                  <a:path extrusionOk="0" h="657638" w="2038367">
                    <a:moveTo>
                      <a:pt x="18" y="0"/>
                    </a:moveTo>
                    <a:cubicBezTo>
                      <a:pt x="65" y="895"/>
                      <a:pt x="-40" y="1772"/>
                      <a:pt x="18" y="2677"/>
                    </a:cubicBezTo>
                    <a:cubicBezTo>
                      <a:pt x="1732" y="32223"/>
                      <a:pt x="5990" y="61522"/>
                      <a:pt x="11924" y="90488"/>
                    </a:cubicBezTo>
                    <a:cubicBezTo>
                      <a:pt x="17315" y="116795"/>
                      <a:pt x="24021" y="142837"/>
                      <a:pt x="33060" y="168173"/>
                    </a:cubicBezTo>
                    <a:cubicBezTo>
                      <a:pt x="38003" y="182042"/>
                      <a:pt x="44109" y="195129"/>
                      <a:pt x="50024" y="208359"/>
                    </a:cubicBezTo>
                    <a:cubicBezTo>
                      <a:pt x="67721" y="247993"/>
                      <a:pt x="89619" y="284797"/>
                      <a:pt x="114908" y="319088"/>
                    </a:cubicBezTo>
                    <a:cubicBezTo>
                      <a:pt x="163019" y="384277"/>
                      <a:pt x="223445" y="439646"/>
                      <a:pt x="290235" y="486966"/>
                    </a:cubicBezTo>
                    <a:cubicBezTo>
                      <a:pt x="307246" y="499015"/>
                      <a:pt x="325154" y="509626"/>
                      <a:pt x="342918" y="520598"/>
                    </a:cubicBezTo>
                    <a:cubicBezTo>
                      <a:pt x="356919" y="529247"/>
                      <a:pt x="369921" y="539391"/>
                      <a:pt x="384285" y="547383"/>
                    </a:cubicBezTo>
                    <a:cubicBezTo>
                      <a:pt x="428576" y="572043"/>
                      <a:pt x="474258" y="595170"/>
                      <a:pt x="521807" y="612877"/>
                    </a:cubicBezTo>
                    <a:cubicBezTo>
                      <a:pt x="560507" y="627279"/>
                      <a:pt x="600559" y="637851"/>
                      <a:pt x="641164" y="645319"/>
                    </a:cubicBezTo>
                    <a:cubicBezTo>
                      <a:pt x="899054" y="692858"/>
                      <a:pt x="1158848" y="595922"/>
                      <a:pt x="1381438" y="472678"/>
                    </a:cubicBezTo>
                    <a:cubicBezTo>
                      <a:pt x="1419176" y="451780"/>
                      <a:pt x="1456438" y="429682"/>
                      <a:pt x="1493061" y="406889"/>
                    </a:cubicBezTo>
                    <a:cubicBezTo>
                      <a:pt x="1540810" y="377200"/>
                      <a:pt x="1587673" y="346120"/>
                      <a:pt x="1633850" y="314020"/>
                    </a:cubicBezTo>
                    <a:cubicBezTo>
                      <a:pt x="1697058" y="270100"/>
                      <a:pt x="1759028" y="224209"/>
                      <a:pt x="1819883" y="177108"/>
                    </a:cubicBezTo>
                    <a:cubicBezTo>
                      <a:pt x="1894112" y="119672"/>
                      <a:pt x="1966654" y="60522"/>
                      <a:pt x="2038368" y="0"/>
                    </a:cubicBezTo>
                    <a:lnTo>
                      <a:pt x="1882691" y="0"/>
                    </a:lnTo>
                    <a:lnTo>
                      <a:pt x="1731186" y="0"/>
                    </a:lnTo>
                    <a:lnTo>
                      <a:pt x="1571347" y="0"/>
                    </a:lnTo>
                    <a:cubicBezTo>
                      <a:pt x="1450961" y="90059"/>
                      <a:pt x="1325860" y="174727"/>
                      <a:pt x="1192424" y="243783"/>
                    </a:cubicBezTo>
                    <a:cubicBezTo>
                      <a:pt x="1161963" y="259547"/>
                      <a:pt x="1131007" y="274434"/>
                      <a:pt x="1099555" y="288131"/>
                    </a:cubicBezTo>
                    <a:cubicBezTo>
                      <a:pt x="949946" y="353320"/>
                      <a:pt x="774010" y="399707"/>
                      <a:pt x="615571" y="337242"/>
                    </a:cubicBezTo>
                    <a:cubicBezTo>
                      <a:pt x="590996" y="327555"/>
                      <a:pt x="567470" y="315659"/>
                      <a:pt x="544133" y="303314"/>
                    </a:cubicBezTo>
                    <a:cubicBezTo>
                      <a:pt x="522083" y="291637"/>
                      <a:pt x="501137" y="277882"/>
                      <a:pt x="480135" y="264319"/>
                    </a:cubicBezTo>
                    <a:cubicBezTo>
                      <a:pt x="471638" y="258823"/>
                      <a:pt x="462456" y="254422"/>
                      <a:pt x="454236" y="248545"/>
                    </a:cubicBezTo>
                    <a:cubicBezTo>
                      <a:pt x="426623" y="228857"/>
                      <a:pt x="401315" y="206016"/>
                      <a:pt x="378036" y="181270"/>
                    </a:cubicBezTo>
                    <a:cubicBezTo>
                      <a:pt x="368159" y="170764"/>
                      <a:pt x="357786" y="160706"/>
                      <a:pt x="349166" y="149123"/>
                    </a:cubicBezTo>
                    <a:cubicBezTo>
                      <a:pt x="333440" y="127968"/>
                      <a:pt x="320305" y="104842"/>
                      <a:pt x="310466" y="80363"/>
                    </a:cubicBezTo>
                    <a:cubicBezTo>
                      <a:pt x="310390" y="80163"/>
                      <a:pt x="310256" y="79981"/>
                      <a:pt x="310171" y="79772"/>
                    </a:cubicBezTo>
                    <a:cubicBezTo>
                      <a:pt x="302570" y="60693"/>
                      <a:pt x="297721" y="41015"/>
                      <a:pt x="294397" y="21127"/>
                    </a:cubicBezTo>
                    <a:cubicBezTo>
                      <a:pt x="293226" y="14145"/>
                      <a:pt x="293311" y="7039"/>
                      <a:pt x="292616" y="0"/>
                    </a:cubicBezTo>
                    <a:lnTo>
                      <a:pt x="144083" y="0"/>
                    </a:lnTo>
                    <a:lnTo>
                      <a:pt x="66397" y="0"/>
                    </a:lnTo>
                    <a:lnTo>
                      <a:pt x="32164" y="0"/>
                    </a:lnTo>
                    <a:lnTo>
                      <a:pt x="18"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2" name="Google Shape;32;p2"/>
              <p:cNvSpPr/>
              <p:nvPr/>
            </p:nvSpPr>
            <p:spPr>
              <a:xfrm>
                <a:off x="1679791" y="3625139"/>
                <a:ext cx="2324992" cy="908835"/>
              </a:xfrm>
              <a:custGeom>
                <a:rect b="b" l="l" r="r" t="t"/>
                <a:pathLst>
                  <a:path extrusionOk="0" h="908835" w="2324992">
                    <a:moveTo>
                      <a:pt x="33039" y="0"/>
                    </a:moveTo>
                    <a:cubicBezTo>
                      <a:pt x="24628" y="29823"/>
                      <a:pt x="18085" y="60017"/>
                      <a:pt x="12798" y="90488"/>
                    </a:cubicBezTo>
                    <a:cubicBezTo>
                      <a:pt x="3435" y="144418"/>
                      <a:pt x="-2308" y="198882"/>
                      <a:pt x="892" y="253898"/>
                    </a:cubicBezTo>
                    <a:cubicBezTo>
                      <a:pt x="2750" y="285893"/>
                      <a:pt x="7760" y="317563"/>
                      <a:pt x="14580" y="348853"/>
                    </a:cubicBezTo>
                    <a:cubicBezTo>
                      <a:pt x="19780" y="372694"/>
                      <a:pt x="25724" y="396364"/>
                      <a:pt x="33934" y="419395"/>
                    </a:cubicBezTo>
                    <a:cubicBezTo>
                      <a:pt x="39535" y="435121"/>
                      <a:pt x="46431" y="449990"/>
                      <a:pt x="53280" y="464934"/>
                    </a:cubicBezTo>
                    <a:cubicBezTo>
                      <a:pt x="104877" y="577358"/>
                      <a:pt x="190630" y="666883"/>
                      <a:pt x="290805" y="737883"/>
                    </a:cubicBezTo>
                    <a:cubicBezTo>
                      <a:pt x="321351" y="759543"/>
                      <a:pt x="352460" y="780422"/>
                      <a:pt x="385159" y="798614"/>
                    </a:cubicBezTo>
                    <a:cubicBezTo>
                      <a:pt x="429451" y="823265"/>
                      <a:pt x="475132" y="846087"/>
                      <a:pt x="522681" y="863794"/>
                    </a:cubicBezTo>
                    <a:cubicBezTo>
                      <a:pt x="561381" y="878205"/>
                      <a:pt x="601434" y="889063"/>
                      <a:pt x="642039" y="896541"/>
                    </a:cubicBezTo>
                    <a:cubicBezTo>
                      <a:pt x="899928" y="944080"/>
                      <a:pt x="1159723" y="846839"/>
                      <a:pt x="1382313" y="723595"/>
                    </a:cubicBezTo>
                    <a:cubicBezTo>
                      <a:pt x="1420051" y="702707"/>
                      <a:pt x="1457312" y="680904"/>
                      <a:pt x="1493936" y="658120"/>
                    </a:cubicBezTo>
                    <a:cubicBezTo>
                      <a:pt x="1541685" y="628422"/>
                      <a:pt x="1588548" y="597341"/>
                      <a:pt x="1634725" y="565252"/>
                    </a:cubicBezTo>
                    <a:cubicBezTo>
                      <a:pt x="1697933" y="521322"/>
                      <a:pt x="1759903" y="475431"/>
                      <a:pt x="1820758" y="428320"/>
                    </a:cubicBezTo>
                    <a:cubicBezTo>
                      <a:pt x="1895091" y="370808"/>
                      <a:pt x="1967719" y="311258"/>
                      <a:pt x="2039538" y="250622"/>
                    </a:cubicBezTo>
                    <a:cubicBezTo>
                      <a:pt x="2136292" y="168955"/>
                      <a:pt x="2231028" y="84906"/>
                      <a:pt x="2324992" y="0"/>
                    </a:cubicBezTo>
                    <a:lnTo>
                      <a:pt x="2188966" y="0"/>
                    </a:lnTo>
                    <a:lnTo>
                      <a:pt x="2039242" y="0"/>
                    </a:lnTo>
                    <a:lnTo>
                      <a:pt x="1883566" y="0"/>
                    </a:lnTo>
                    <a:cubicBezTo>
                      <a:pt x="1808842" y="63741"/>
                      <a:pt x="1733642" y="126797"/>
                      <a:pt x="1656156" y="187223"/>
                    </a:cubicBezTo>
                    <a:cubicBezTo>
                      <a:pt x="1510252" y="301019"/>
                      <a:pt x="1357938" y="409480"/>
                      <a:pt x="1193298" y="494700"/>
                    </a:cubicBezTo>
                    <a:cubicBezTo>
                      <a:pt x="1162838" y="510464"/>
                      <a:pt x="1131881" y="525361"/>
                      <a:pt x="1100430" y="539058"/>
                    </a:cubicBezTo>
                    <a:cubicBezTo>
                      <a:pt x="950821" y="604247"/>
                      <a:pt x="774884" y="650920"/>
                      <a:pt x="616445" y="588464"/>
                    </a:cubicBezTo>
                    <a:cubicBezTo>
                      <a:pt x="591871" y="578777"/>
                      <a:pt x="568344" y="566881"/>
                      <a:pt x="545008" y="554527"/>
                    </a:cubicBezTo>
                    <a:cubicBezTo>
                      <a:pt x="514042" y="538134"/>
                      <a:pt x="483657" y="520122"/>
                      <a:pt x="455111" y="499758"/>
                    </a:cubicBezTo>
                    <a:cubicBezTo>
                      <a:pt x="428993" y="481146"/>
                      <a:pt x="404819" y="459572"/>
                      <a:pt x="382483" y="436359"/>
                    </a:cubicBezTo>
                    <a:cubicBezTo>
                      <a:pt x="371196" y="424625"/>
                      <a:pt x="359747" y="413099"/>
                      <a:pt x="350041" y="400050"/>
                    </a:cubicBezTo>
                    <a:cubicBezTo>
                      <a:pt x="335963" y="381114"/>
                      <a:pt x="324342" y="360636"/>
                      <a:pt x="314922" y="339033"/>
                    </a:cubicBezTo>
                    <a:cubicBezTo>
                      <a:pt x="313817" y="336499"/>
                      <a:pt x="312379" y="334166"/>
                      <a:pt x="311340" y="331584"/>
                    </a:cubicBezTo>
                    <a:cubicBezTo>
                      <a:pt x="300234" y="303914"/>
                      <a:pt x="295615" y="275006"/>
                      <a:pt x="293186" y="245859"/>
                    </a:cubicBezTo>
                    <a:cubicBezTo>
                      <a:pt x="288604" y="190948"/>
                      <a:pt x="295834" y="134826"/>
                      <a:pt x="310455" y="81858"/>
                    </a:cubicBezTo>
                    <a:cubicBezTo>
                      <a:pt x="310645" y="81162"/>
                      <a:pt x="310855" y="80477"/>
                      <a:pt x="311045" y="79772"/>
                    </a:cubicBezTo>
                    <a:cubicBezTo>
                      <a:pt x="318637" y="52578"/>
                      <a:pt x="329276" y="26289"/>
                      <a:pt x="339620" y="0"/>
                    </a:cubicBezTo>
                    <a:lnTo>
                      <a:pt x="310159" y="0"/>
                    </a:lnTo>
                    <a:lnTo>
                      <a:pt x="293491" y="0"/>
                    </a:lnTo>
                    <a:lnTo>
                      <a:pt x="144958" y="0"/>
                    </a:lnTo>
                    <a:lnTo>
                      <a:pt x="67272" y="0"/>
                    </a:lnTo>
                    <a:lnTo>
                      <a:pt x="33039"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3" name="Google Shape;33;p2"/>
              <p:cNvSpPr/>
              <p:nvPr/>
            </p:nvSpPr>
            <p:spPr>
              <a:xfrm>
                <a:off x="1679748" y="3625139"/>
                <a:ext cx="2617329" cy="1178806"/>
              </a:xfrm>
              <a:custGeom>
                <a:rect b="b" l="l" r="r" t="t"/>
                <a:pathLst>
                  <a:path extrusionOk="0" h="1178806" w="2617329">
                    <a:moveTo>
                      <a:pt x="145001" y="0"/>
                    </a:moveTo>
                    <a:cubicBezTo>
                      <a:pt x="132847" y="22641"/>
                      <a:pt x="121293" y="45625"/>
                      <a:pt x="110178" y="68752"/>
                    </a:cubicBezTo>
                    <a:cubicBezTo>
                      <a:pt x="103348" y="82972"/>
                      <a:pt x="96024" y="96898"/>
                      <a:pt x="89632" y="111319"/>
                    </a:cubicBezTo>
                    <a:cubicBezTo>
                      <a:pt x="75573" y="143066"/>
                      <a:pt x="62429" y="175374"/>
                      <a:pt x="50942" y="208359"/>
                    </a:cubicBezTo>
                    <a:cubicBezTo>
                      <a:pt x="34988" y="254137"/>
                      <a:pt x="23557" y="301333"/>
                      <a:pt x="14623" y="348853"/>
                    </a:cubicBezTo>
                    <a:cubicBezTo>
                      <a:pt x="3784" y="406508"/>
                      <a:pt x="-2484" y="464944"/>
                      <a:pt x="936" y="523875"/>
                    </a:cubicBezTo>
                    <a:cubicBezTo>
                      <a:pt x="2726" y="554831"/>
                      <a:pt x="7298" y="585540"/>
                      <a:pt x="13728" y="615848"/>
                    </a:cubicBezTo>
                    <a:cubicBezTo>
                      <a:pt x="19024" y="640728"/>
                      <a:pt x="25415" y="665388"/>
                      <a:pt x="33978" y="689372"/>
                    </a:cubicBezTo>
                    <a:cubicBezTo>
                      <a:pt x="94681" y="859631"/>
                      <a:pt x="231002" y="982732"/>
                      <a:pt x="385203" y="1068581"/>
                    </a:cubicBezTo>
                    <a:cubicBezTo>
                      <a:pt x="429494" y="1093241"/>
                      <a:pt x="475176" y="1116063"/>
                      <a:pt x="522725" y="1133770"/>
                    </a:cubicBezTo>
                    <a:cubicBezTo>
                      <a:pt x="561425" y="1148182"/>
                      <a:pt x="601477" y="1159050"/>
                      <a:pt x="642083" y="1166508"/>
                    </a:cubicBezTo>
                    <a:cubicBezTo>
                      <a:pt x="899972" y="1214056"/>
                      <a:pt x="1159766" y="1116816"/>
                      <a:pt x="1382356" y="993572"/>
                    </a:cubicBezTo>
                    <a:cubicBezTo>
                      <a:pt x="1420094" y="972684"/>
                      <a:pt x="1457356" y="950881"/>
                      <a:pt x="1493979" y="928088"/>
                    </a:cubicBezTo>
                    <a:cubicBezTo>
                      <a:pt x="1541728" y="898398"/>
                      <a:pt x="1588591" y="867318"/>
                      <a:pt x="1634768" y="835219"/>
                    </a:cubicBezTo>
                    <a:cubicBezTo>
                      <a:pt x="1697976" y="791299"/>
                      <a:pt x="1759946" y="745407"/>
                      <a:pt x="1820801" y="698297"/>
                    </a:cubicBezTo>
                    <a:cubicBezTo>
                      <a:pt x="1895134" y="640775"/>
                      <a:pt x="1967762" y="581235"/>
                      <a:pt x="2039581" y="520598"/>
                    </a:cubicBezTo>
                    <a:cubicBezTo>
                      <a:pt x="2237663" y="353397"/>
                      <a:pt x="2428125" y="177241"/>
                      <a:pt x="2617329" y="0"/>
                    </a:cubicBezTo>
                    <a:lnTo>
                      <a:pt x="2471483" y="0"/>
                    </a:lnTo>
                    <a:lnTo>
                      <a:pt x="2325036" y="0"/>
                    </a:lnTo>
                    <a:lnTo>
                      <a:pt x="2189009" y="0"/>
                    </a:lnTo>
                    <a:cubicBezTo>
                      <a:pt x="2183609" y="4924"/>
                      <a:pt x="2178341" y="9963"/>
                      <a:pt x="2172931" y="14878"/>
                    </a:cubicBezTo>
                    <a:cubicBezTo>
                      <a:pt x="2005329" y="167650"/>
                      <a:pt x="1835089" y="317687"/>
                      <a:pt x="1656200" y="457200"/>
                    </a:cubicBezTo>
                    <a:cubicBezTo>
                      <a:pt x="1510296" y="570986"/>
                      <a:pt x="1357982" y="679457"/>
                      <a:pt x="1193342" y="764677"/>
                    </a:cubicBezTo>
                    <a:cubicBezTo>
                      <a:pt x="1162881" y="780440"/>
                      <a:pt x="1131925" y="795338"/>
                      <a:pt x="1100473" y="809025"/>
                    </a:cubicBezTo>
                    <a:cubicBezTo>
                      <a:pt x="950864" y="874224"/>
                      <a:pt x="774928" y="920896"/>
                      <a:pt x="616489" y="858441"/>
                    </a:cubicBezTo>
                    <a:cubicBezTo>
                      <a:pt x="591914" y="848754"/>
                      <a:pt x="568388" y="836857"/>
                      <a:pt x="545051" y="824503"/>
                    </a:cubicBezTo>
                    <a:cubicBezTo>
                      <a:pt x="514086" y="808111"/>
                      <a:pt x="483701" y="790099"/>
                      <a:pt x="455154" y="769734"/>
                    </a:cubicBezTo>
                    <a:cubicBezTo>
                      <a:pt x="415826" y="741702"/>
                      <a:pt x="378992" y="708917"/>
                      <a:pt x="350084" y="670027"/>
                    </a:cubicBezTo>
                    <a:cubicBezTo>
                      <a:pt x="335339" y="650196"/>
                      <a:pt x="323071" y="628793"/>
                      <a:pt x="313470" y="606028"/>
                    </a:cubicBezTo>
                    <a:cubicBezTo>
                      <a:pt x="312832" y="604504"/>
                      <a:pt x="312003" y="603085"/>
                      <a:pt x="311384" y="601561"/>
                    </a:cubicBezTo>
                    <a:cubicBezTo>
                      <a:pt x="296611" y="564756"/>
                      <a:pt x="291229" y="525961"/>
                      <a:pt x="291153" y="486966"/>
                    </a:cubicBezTo>
                    <a:cubicBezTo>
                      <a:pt x="291048" y="441388"/>
                      <a:pt x="298440" y="395535"/>
                      <a:pt x="310498" y="351825"/>
                    </a:cubicBezTo>
                    <a:cubicBezTo>
                      <a:pt x="311698" y="347472"/>
                      <a:pt x="313679" y="343348"/>
                      <a:pt x="314965" y="339033"/>
                    </a:cubicBezTo>
                    <a:cubicBezTo>
                      <a:pt x="321404" y="317221"/>
                      <a:pt x="329653" y="295961"/>
                      <a:pt x="337882" y="274739"/>
                    </a:cubicBezTo>
                    <a:cubicBezTo>
                      <a:pt x="350189" y="242926"/>
                      <a:pt x="363781" y="211807"/>
                      <a:pt x="378954" y="181270"/>
                    </a:cubicBezTo>
                    <a:cubicBezTo>
                      <a:pt x="386231" y="166631"/>
                      <a:pt x="392680" y="151590"/>
                      <a:pt x="400386" y="137217"/>
                    </a:cubicBezTo>
                    <a:cubicBezTo>
                      <a:pt x="422541" y="95945"/>
                      <a:pt x="446525" y="55664"/>
                      <a:pt x="471528" y="16069"/>
                    </a:cubicBezTo>
                    <a:cubicBezTo>
                      <a:pt x="474966" y="10621"/>
                      <a:pt x="478757" y="5429"/>
                      <a:pt x="482243" y="0"/>
                    </a:cubicBezTo>
                    <a:lnTo>
                      <a:pt x="447420" y="0"/>
                    </a:lnTo>
                    <a:lnTo>
                      <a:pt x="339664" y="0"/>
                    </a:lnTo>
                    <a:lnTo>
                      <a:pt x="310203" y="0"/>
                    </a:lnTo>
                    <a:lnTo>
                      <a:pt x="293534" y="0"/>
                    </a:lnTo>
                    <a:lnTo>
                      <a:pt x="145001"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4" name="Google Shape;34;p2"/>
              <p:cNvSpPr/>
              <p:nvPr/>
            </p:nvSpPr>
            <p:spPr>
              <a:xfrm>
                <a:off x="1679748" y="3625139"/>
                <a:ext cx="2898021" cy="1441636"/>
              </a:xfrm>
              <a:custGeom>
                <a:rect b="b" l="l" r="r" t="t"/>
                <a:pathLst>
                  <a:path extrusionOk="0" h="1441636" w="2898021">
                    <a:moveTo>
                      <a:pt x="310203" y="0"/>
                    </a:moveTo>
                    <a:cubicBezTo>
                      <a:pt x="305250" y="7049"/>
                      <a:pt x="300212" y="14049"/>
                      <a:pt x="295316" y="21127"/>
                    </a:cubicBezTo>
                    <a:cubicBezTo>
                      <a:pt x="286181" y="34347"/>
                      <a:pt x="276275" y="47073"/>
                      <a:pt x="267341" y="60427"/>
                    </a:cubicBezTo>
                    <a:cubicBezTo>
                      <a:pt x="243376" y="96145"/>
                      <a:pt x="221202" y="133122"/>
                      <a:pt x="198875" y="169964"/>
                    </a:cubicBezTo>
                    <a:cubicBezTo>
                      <a:pt x="169347" y="218675"/>
                      <a:pt x="140915" y="267986"/>
                      <a:pt x="115827" y="319088"/>
                    </a:cubicBezTo>
                    <a:cubicBezTo>
                      <a:pt x="106911" y="337261"/>
                      <a:pt x="97834" y="355311"/>
                      <a:pt x="89633" y="373856"/>
                    </a:cubicBezTo>
                    <a:cubicBezTo>
                      <a:pt x="76441" y="403650"/>
                      <a:pt x="64287" y="434016"/>
                      <a:pt x="53323" y="464934"/>
                    </a:cubicBezTo>
                    <a:cubicBezTo>
                      <a:pt x="35893" y="514074"/>
                      <a:pt x="23063" y="564699"/>
                      <a:pt x="13728" y="615848"/>
                    </a:cubicBezTo>
                    <a:cubicBezTo>
                      <a:pt x="3479" y="672065"/>
                      <a:pt x="-2398" y="729006"/>
                      <a:pt x="936" y="786403"/>
                    </a:cubicBezTo>
                    <a:cubicBezTo>
                      <a:pt x="4203" y="842791"/>
                      <a:pt x="14995" y="898674"/>
                      <a:pt x="33978" y="951900"/>
                    </a:cubicBezTo>
                    <a:cubicBezTo>
                      <a:pt x="94681" y="1122159"/>
                      <a:pt x="231003" y="1245260"/>
                      <a:pt x="385203" y="1331119"/>
                    </a:cubicBezTo>
                    <a:cubicBezTo>
                      <a:pt x="429494" y="1355770"/>
                      <a:pt x="475176" y="1378896"/>
                      <a:pt x="522725" y="1396603"/>
                    </a:cubicBezTo>
                    <a:cubicBezTo>
                      <a:pt x="561425" y="1411015"/>
                      <a:pt x="601478" y="1421873"/>
                      <a:pt x="642083" y="1429341"/>
                    </a:cubicBezTo>
                    <a:cubicBezTo>
                      <a:pt x="899972" y="1476880"/>
                      <a:pt x="1159767" y="1379658"/>
                      <a:pt x="1382356" y="1256405"/>
                    </a:cubicBezTo>
                    <a:cubicBezTo>
                      <a:pt x="1420094" y="1235507"/>
                      <a:pt x="1457356" y="1213409"/>
                      <a:pt x="1493980" y="1190625"/>
                    </a:cubicBezTo>
                    <a:cubicBezTo>
                      <a:pt x="1541729" y="1160926"/>
                      <a:pt x="1588592" y="1129856"/>
                      <a:pt x="1634769" y="1097756"/>
                    </a:cubicBezTo>
                    <a:cubicBezTo>
                      <a:pt x="1697977" y="1053827"/>
                      <a:pt x="1759946" y="1007936"/>
                      <a:pt x="1820802" y="960834"/>
                    </a:cubicBezTo>
                    <a:cubicBezTo>
                      <a:pt x="1895135" y="903313"/>
                      <a:pt x="1967763" y="844067"/>
                      <a:pt x="2039581" y="783431"/>
                    </a:cubicBezTo>
                    <a:cubicBezTo>
                      <a:pt x="2274839" y="584854"/>
                      <a:pt x="2500048" y="374304"/>
                      <a:pt x="2724191" y="163411"/>
                    </a:cubicBezTo>
                    <a:cubicBezTo>
                      <a:pt x="2782103" y="108928"/>
                      <a:pt x="2840157" y="54540"/>
                      <a:pt x="2898022" y="0"/>
                    </a:cubicBezTo>
                    <a:lnTo>
                      <a:pt x="2617330" y="0"/>
                    </a:lnTo>
                    <a:lnTo>
                      <a:pt x="2471483" y="0"/>
                    </a:lnTo>
                    <a:cubicBezTo>
                      <a:pt x="2372413" y="93012"/>
                      <a:pt x="2273353" y="185899"/>
                      <a:pt x="2172931" y="277416"/>
                    </a:cubicBezTo>
                    <a:cubicBezTo>
                      <a:pt x="2005329" y="430178"/>
                      <a:pt x="1835089" y="580520"/>
                      <a:pt x="1656200" y="720033"/>
                    </a:cubicBezTo>
                    <a:cubicBezTo>
                      <a:pt x="1510296" y="833819"/>
                      <a:pt x="1357982" y="942289"/>
                      <a:pt x="1193342" y="1027509"/>
                    </a:cubicBezTo>
                    <a:cubicBezTo>
                      <a:pt x="1162881" y="1043273"/>
                      <a:pt x="1131925" y="1058170"/>
                      <a:pt x="1100473" y="1071858"/>
                    </a:cubicBezTo>
                    <a:cubicBezTo>
                      <a:pt x="950864" y="1137057"/>
                      <a:pt x="774928" y="1183434"/>
                      <a:pt x="616489" y="1120969"/>
                    </a:cubicBezTo>
                    <a:cubicBezTo>
                      <a:pt x="591915" y="1111282"/>
                      <a:pt x="568388" y="1099385"/>
                      <a:pt x="545052" y="1087041"/>
                    </a:cubicBezTo>
                    <a:cubicBezTo>
                      <a:pt x="514086" y="1070648"/>
                      <a:pt x="483701" y="1052627"/>
                      <a:pt x="455155" y="1032272"/>
                    </a:cubicBezTo>
                    <a:cubicBezTo>
                      <a:pt x="415826" y="1004240"/>
                      <a:pt x="378993" y="971750"/>
                      <a:pt x="350084" y="932850"/>
                    </a:cubicBezTo>
                    <a:cubicBezTo>
                      <a:pt x="334359" y="911705"/>
                      <a:pt x="321224" y="888568"/>
                      <a:pt x="311384" y="864089"/>
                    </a:cubicBezTo>
                    <a:cubicBezTo>
                      <a:pt x="295135" y="823617"/>
                      <a:pt x="289658" y="780812"/>
                      <a:pt x="290848" y="737883"/>
                    </a:cubicBezTo>
                    <a:cubicBezTo>
                      <a:pt x="292010" y="696163"/>
                      <a:pt x="299459" y="654330"/>
                      <a:pt x="310498" y="614363"/>
                    </a:cubicBezTo>
                    <a:cubicBezTo>
                      <a:pt x="311279" y="611515"/>
                      <a:pt x="312661" y="608857"/>
                      <a:pt x="313470" y="606028"/>
                    </a:cubicBezTo>
                    <a:cubicBezTo>
                      <a:pt x="321852" y="577006"/>
                      <a:pt x="332387" y="548612"/>
                      <a:pt x="343836" y="520598"/>
                    </a:cubicBezTo>
                    <a:cubicBezTo>
                      <a:pt x="355542" y="491928"/>
                      <a:pt x="368591" y="463991"/>
                      <a:pt x="382527" y="436359"/>
                    </a:cubicBezTo>
                    <a:cubicBezTo>
                      <a:pt x="388642" y="424224"/>
                      <a:pt x="393985" y="411680"/>
                      <a:pt x="400386" y="399745"/>
                    </a:cubicBezTo>
                    <a:cubicBezTo>
                      <a:pt x="412540" y="377104"/>
                      <a:pt x="426018" y="355206"/>
                      <a:pt x="439086" y="333070"/>
                    </a:cubicBezTo>
                    <a:cubicBezTo>
                      <a:pt x="452745" y="309944"/>
                      <a:pt x="466547" y="286922"/>
                      <a:pt x="481053" y="264319"/>
                    </a:cubicBezTo>
                    <a:cubicBezTo>
                      <a:pt x="500160" y="234544"/>
                      <a:pt x="519410" y="204892"/>
                      <a:pt x="539689" y="175908"/>
                    </a:cubicBezTo>
                    <a:cubicBezTo>
                      <a:pt x="560377" y="146361"/>
                      <a:pt x="583085" y="118281"/>
                      <a:pt x="604583" y="89297"/>
                    </a:cubicBezTo>
                    <a:cubicBezTo>
                      <a:pt x="626748" y="59407"/>
                      <a:pt x="648693" y="29366"/>
                      <a:pt x="671553" y="0"/>
                    </a:cubicBezTo>
                    <a:lnTo>
                      <a:pt x="482244" y="0"/>
                    </a:lnTo>
                    <a:lnTo>
                      <a:pt x="447420" y="0"/>
                    </a:lnTo>
                    <a:lnTo>
                      <a:pt x="339664" y="0"/>
                    </a:lnTo>
                    <a:lnTo>
                      <a:pt x="310203"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grpSp>
        <p:nvGrpSpPr>
          <p:cNvPr id="35" name="Google Shape;35;p2"/>
          <p:cNvGrpSpPr/>
          <p:nvPr/>
        </p:nvGrpSpPr>
        <p:grpSpPr>
          <a:xfrm>
            <a:off x="8748669" y="172686"/>
            <a:ext cx="3170355" cy="3170363"/>
            <a:chOff x="4480279" y="0"/>
            <a:chExt cx="3170355" cy="3170363"/>
          </a:xfrm>
        </p:grpSpPr>
        <p:sp>
          <p:nvSpPr>
            <p:cNvPr id="36" name="Google Shape;36;p2"/>
            <p:cNvSpPr/>
            <p:nvPr/>
          </p:nvSpPr>
          <p:spPr>
            <a:xfrm>
              <a:off x="4480279" y="0"/>
              <a:ext cx="3170355" cy="3170363"/>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37" name="Google Shape;37;p2"/>
            <p:cNvGrpSpPr/>
            <p:nvPr/>
          </p:nvGrpSpPr>
          <p:grpSpPr>
            <a:xfrm>
              <a:off x="4552207" y="71987"/>
              <a:ext cx="3023954" cy="3023922"/>
              <a:chOff x="4759935" y="513572"/>
              <a:chExt cx="3019425" cy="3019393"/>
            </a:xfrm>
          </p:grpSpPr>
          <p:sp>
            <p:nvSpPr>
              <p:cNvPr id="38" name="Google Shape;38;p2"/>
              <p:cNvSpPr/>
              <p:nvPr/>
            </p:nvSpPr>
            <p:spPr>
              <a:xfrm>
                <a:off x="4759954" y="513572"/>
                <a:ext cx="3019386" cy="3019393"/>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9" name="Google Shape;39;p2"/>
              <p:cNvSpPr/>
              <p:nvPr/>
            </p:nvSpPr>
            <p:spPr>
              <a:xfrm>
                <a:off x="6493190" y="1731150"/>
                <a:ext cx="1286170" cy="1801710"/>
              </a:xfrm>
              <a:custGeom>
                <a:rect b="b" l="l" r="r" t="t"/>
                <a:pathLst>
                  <a:path extrusionOk="0" h="1801710" w="1286170">
                    <a:moveTo>
                      <a:pt x="1286170" y="0"/>
                    </a:moveTo>
                    <a:cubicBezTo>
                      <a:pt x="1278694" y="13345"/>
                      <a:pt x="1271197" y="26641"/>
                      <a:pt x="1263549" y="39891"/>
                    </a:cubicBezTo>
                    <a:cubicBezTo>
                      <a:pt x="1222229" y="111395"/>
                      <a:pt x="1178795" y="181680"/>
                      <a:pt x="1134361" y="250927"/>
                    </a:cubicBezTo>
                    <a:cubicBezTo>
                      <a:pt x="1134247" y="251108"/>
                      <a:pt x="1134151" y="251327"/>
                      <a:pt x="1134066" y="251517"/>
                    </a:cubicBezTo>
                    <a:cubicBezTo>
                      <a:pt x="1004983" y="452666"/>
                      <a:pt x="866023" y="647252"/>
                      <a:pt x="724786" y="839991"/>
                    </a:cubicBezTo>
                    <a:cubicBezTo>
                      <a:pt x="487480" y="1163822"/>
                      <a:pt x="242744" y="1481957"/>
                      <a:pt x="0" y="1801711"/>
                    </a:cubicBezTo>
                    <a:lnTo>
                      <a:pt x="183947" y="1801711"/>
                    </a:lnTo>
                    <a:lnTo>
                      <a:pt x="372666" y="1801711"/>
                    </a:lnTo>
                    <a:cubicBezTo>
                      <a:pt x="423901" y="1734283"/>
                      <a:pt x="475050" y="1666742"/>
                      <a:pt x="526256" y="1599305"/>
                    </a:cubicBezTo>
                    <a:cubicBezTo>
                      <a:pt x="559918" y="1554985"/>
                      <a:pt x="593522" y="1510627"/>
                      <a:pt x="627155" y="1466259"/>
                    </a:cubicBezTo>
                    <a:cubicBezTo>
                      <a:pt x="837848" y="1188025"/>
                      <a:pt x="1047598" y="908552"/>
                      <a:pt x="1244499" y="620316"/>
                    </a:cubicBezTo>
                    <a:cubicBezTo>
                      <a:pt x="1258758" y="599446"/>
                      <a:pt x="1272045" y="577891"/>
                      <a:pt x="1286170" y="556917"/>
                    </a:cubicBezTo>
                    <a:lnTo>
                      <a:pt x="1286170" y="493509"/>
                    </a:lnTo>
                    <a:lnTo>
                      <a:pt x="1286170" y="312839"/>
                    </a:lnTo>
                    <a:lnTo>
                      <a:pt x="1286170" y="242297"/>
                    </a:lnTo>
                    <a:lnTo>
                      <a:pt x="1286170" y="50302"/>
                    </a:lnTo>
                    <a:lnTo>
                      <a:pt x="128617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0" name="Google Shape;40;p2"/>
              <p:cNvSpPr/>
              <p:nvPr/>
            </p:nvSpPr>
            <p:spPr>
              <a:xfrm>
                <a:off x="4759935" y="604360"/>
                <a:ext cx="3019425" cy="1823600"/>
              </a:xfrm>
              <a:custGeom>
                <a:rect b="b" l="l" r="r" t="t"/>
                <a:pathLst>
                  <a:path extrusionOk="0" h="1823600" w="3019425">
                    <a:moveTo>
                      <a:pt x="2440191" y="1351"/>
                    </a:moveTo>
                    <a:cubicBezTo>
                      <a:pt x="2121885" y="14504"/>
                      <a:pt x="1810693" y="122460"/>
                      <a:pt x="1526972" y="268646"/>
                    </a:cubicBezTo>
                    <a:cubicBezTo>
                      <a:pt x="1145114" y="465403"/>
                      <a:pt x="800605" y="728920"/>
                      <a:pt x="473278" y="1005050"/>
                    </a:cubicBezTo>
                    <a:cubicBezTo>
                      <a:pt x="311887" y="1141191"/>
                      <a:pt x="155248" y="1282704"/>
                      <a:pt x="0" y="1425636"/>
                    </a:cubicBezTo>
                    <a:lnTo>
                      <a:pt x="0" y="1667924"/>
                    </a:lnTo>
                    <a:lnTo>
                      <a:pt x="0" y="1823600"/>
                    </a:lnTo>
                    <a:cubicBezTo>
                      <a:pt x="177555" y="1657494"/>
                      <a:pt x="356311" y="1492740"/>
                      <a:pt x="539953" y="1333368"/>
                    </a:cubicBezTo>
                    <a:cubicBezTo>
                      <a:pt x="714251" y="1182082"/>
                      <a:pt x="892512" y="1035054"/>
                      <a:pt x="1078411" y="898189"/>
                    </a:cubicBezTo>
                    <a:cubicBezTo>
                      <a:pt x="1234374" y="783365"/>
                      <a:pt x="1395813" y="675495"/>
                      <a:pt x="1565072" y="581188"/>
                    </a:cubicBezTo>
                    <a:cubicBezTo>
                      <a:pt x="1917582" y="384774"/>
                      <a:pt x="2329682" y="234960"/>
                      <a:pt x="2737542" y="317461"/>
                    </a:cubicBezTo>
                    <a:cubicBezTo>
                      <a:pt x="2815600" y="333252"/>
                      <a:pt x="2892047" y="357348"/>
                      <a:pt x="2965247" y="388602"/>
                    </a:cubicBezTo>
                    <a:cubicBezTo>
                      <a:pt x="2983526" y="396400"/>
                      <a:pt x="3001490" y="404962"/>
                      <a:pt x="3019425" y="413605"/>
                    </a:cubicBezTo>
                    <a:lnTo>
                      <a:pt x="3019425" y="335321"/>
                    </a:lnTo>
                    <a:lnTo>
                      <a:pt x="3019425" y="93030"/>
                    </a:lnTo>
                    <a:cubicBezTo>
                      <a:pt x="3016339" y="91871"/>
                      <a:pt x="3013263" y="90595"/>
                      <a:pt x="3010195" y="89458"/>
                    </a:cubicBezTo>
                    <a:cubicBezTo>
                      <a:pt x="2929014" y="59634"/>
                      <a:pt x="2845375" y="36857"/>
                      <a:pt x="2760164" y="21889"/>
                    </a:cubicBezTo>
                    <a:cubicBezTo>
                      <a:pt x="2653275" y="3110"/>
                      <a:pt x="2546290" y="-3034"/>
                      <a:pt x="2440191" y="135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1" name="Google Shape;41;p2"/>
              <p:cNvSpPr/>
              <p:nvPr/>
            </p:nvSpPr>
            <p:spPr>
              <a:xfrm>
                <a:off x="4759935" y="846641"/>
                <a:ext cx="3019425" cy="1823616"/>
              </a:xfrm>
              <a:custGeom>
                <a:rect b="b" l="l" r="r" t="t"/>
                <a:pathLst>
                  <a:path extrusionOk="0" h="1823616" w="3019425">
                    <a:moveTo>
                      <a:pt x="2440191" y="1362"/>
                    </a:moveTo>
                    <a:cubicBezTo>
                      <a:pt x="2121885" y="14599"/>
                      <a:pt x="1810693" y="122772"/>
                      <a:pt x="1526972" y="268955"/>
                    </a:cubicBezTo>
                    <a:cubicBezTo>
                      <a:pt x="1145114" y="465713"/>
                      <a:pt x="800605" y="728937"/>
                      <a:pt x="473278" y="1005057"/>
                    </a:cubicBezTo>
                    <a:cubicBezTo>
                      <a:pt x="311887" y="1141207"/>
                      <a:pt x="155248" y="1282720"/>
                      <a:pt x="0" y="1425643"/>
                    </a:cubicBezTo>
                    <a:lnTo>
                      <a:pt x="0" y="1581319"/>
                    </a:lnTo>
                    <a:lnTo>
                      <a:pt x="0" y="1676874"/>
                    </a:lnTo>
                    <a:lnTo>
                      <a:pt x="0" y="1823616"/>
                    </a:lnTo>
                    <a:cubicBezTo>
                      <a:pt x="177555" y="1657510"/>
                      <a:pt x="356311" y="1492756"/>
                      <a:pt x="539953" y="1333374"/>
                    </a:cubicBezTo>
                    <a:cubicBezTo>
                      <a:pt x="714251" y="1182098"/>
                      <a:pt x="892502" y="1035365"/>
                      <a:pt x="1078411" y="898500"/>
                    </a:cubicBezTo>
                    <a:cubicBezTo>
                      <a:pt x="1234374" y="783677"/>
                      <a:pt x="1395813" y="675806"/>
                      <a:pt x="1565072" y="581499"/>
                    </a:cubicBezTo>
                    <a:cubicBezTo>
                      <a:pt x="1917582" y="385084"/>
                      <a:pt x="2329682" y="234971"/>
                      <a:pt x="2737542" y="317475"/>
                    </a:cubicBezTo>
                    <a:cubicBezTo>
                      <a:pt x="2815600" y="333268"/>
                      <a:pt x="2892047" y="357357"/>
                      <a:pt x="2965247" y="388618"/>
                    </a:cubicBezTo>
                    <a:cubicBezTo>
                      <a:pt x="2983526" y="396409"/>
                      <a:pt x="3001490" y="404972"/>
                      <a:pt x="3019425" y="413611"/>
                    </a:cubicBezTo>
                    <a:lnTo>
                      <a:pt x="3019425" y="343965"/>
                    </a:lnTo>
                    <a:lnTo>
                      <a:pt x="3019425" y="171324"/>
                    </a:lnTo>
                    <a:lnTo>
                      <a:pt x="3019425" y="93040"/>
                    </a:lnTo>
                    <a:cubicBezTo>
                      <a:pt x="3016339" y="91882"/>
                      <a:pt x="3013263" y="90605"/>
                      <a:pt x="3010195" y="89468"/>
                    </a:cubicBezTo>
                    <a:cubicBezTo>
                      <a:pt x="2929014" y="59645"/>
                      <a:pt x="2845375" y="36868"/>
                      <a:pt x="2760164" y="21900"/>
                    </a:cubicBezTo>
                    <a:cubicBezTo>
                      <a:pt x="2653275" y="3121"/>
                      <a:pt x="2546290" y="-3050"/>
                      <a:pt x="2440191" y="1362"/>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2" name="Google Shape;42;p2"/>
              <p:cNvSpPr/>
              <p:nvPr/>
            </p:nvSpPr>
            <p:spPr>
              <a:xfrm>
                <a:off x="6677137" y="1973446"/>
                <a:ext cx="1102223" cy="1559413"/>
              </a:xfrm>
              <a:custGeom>
                <a:rect b="b" l="l" r="r" t="t"/>
                <a:pathLst>
                  <a:path extrusionOk="0" h="1559413" w="1102223">
                    <a:moveTo>
                      <a:pt x="1102223" y="0"/>
                    </a:moveTo>
                    <a:cubicBezTo>
                      <a:pt x="1091708" y="18745"/>
                      <a:pt x="1080630" y="37090"/>
                      <a:pt x="1069781" y="55655"/>
                    </a:cubicBezTo>
                    <a:cubicBezTo>
                      <a:pt x="1031243" y="121549"/>
                      <a:pt x="991534" y="186871"/>
                      <a:pt x="950414" y="250917"/>
                    </a:cubicBezTo>
                    <a:cubicBezTo>
                      <a:pt x="821236" y="452266"/>
                      <a:pt x="682190" y="647071"/>
                      <a:pt x="540839" y="839981"/>
                    </a:cubicBezTo>
                    <a:cubicBezTo>
                      <a:pt x="363521" y="1081954"/>
                      <a:pt x="181794" y="1320736"/>
                      <a:pt x="0" y="1559414"/>
                    </a:cubicBezTo>
                    <a:lnTo>
                      <a:pt x="188719" y="1559414"/>
                    </a:lnTo>
                    <a:lnTo>
                      <a:pt x="372666" y="1559414"/>
                    </a:lnTo>
                    <a:cubicBezTo>
                      <a:pt x="396211" y="1528391"/>
                      <a:pt x="419700" y="1497292"/>
                      <a:pt x="443208" y="1466250"/>
                    </a:cubicBezTo>
                    <a:cubicBezTo>
                      <a:pt x="589569" y="1272969"/>
                      <a:pt x="735120" y="1078935"/>
                      <a:pt x="876595" y="881948"/>
                    </a:cubicBezTo>
                    <a:cubicBezTo>
                      <a:pt x="938784" y="795357"/>
                      <a:pt x="1000410" y="708327"/>
                      <a:pt x="1060552" y="620306"/>
                    </a:cubicBezTo>
                    <a:cubicBezTo>
                      <a:pt x="1074811" y="599446"/>
                      <a:pt x="1088098" y="577891"/>
                      <a:pt x="1102223" y="556908"/>
                    </a:cubicBezTo>
                    <a:lnTo>
                      <a:pt x="1102223" y="521189"/>
                    </a:lnTo>
                    <a:lnTo>
                      <a:pt x="1102223" y="314620"/>
                    </a:lnTo>
                    <a:lnTo>
                      <a:pt x="1102223" y="251212"/>
                    </a:lnTo>
                    <a:lnTo>
                      <a:pt x="1102223" y="70542"/>
                    </a:lnTo>
                    <a:lnTo>
                      <a:pt x="1102223"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3" name="Google Shape;43;p2"/>
              <p:cNvSpPr/>
              <p:nvPr/>
            </p:nvSpPr>
            <p:spPr>
              <a:xfrm>
                <a:off x="6865855" y="2224659"/>
                <a:ext cx="913504" cy="1308201"/>
              </a:xfrm>
              <a:custGeom>
                <a:rect b="b" l="l" r="r" t="t"/>
                <a:pathLst>
                  <a:path extrusionOk="0" h="1308201" w="913504">
                    <a:moveTo>
                      <a:pt x="913505" y="0"/>
                    </a:moveTo>
                    <a:cubicBezTo>
                      <a:pt x="865661" y="85373"/>
                      <a:pt x="814378" y="168859"/>
                      <a:pt x="761695" y="250927"/>
                    </a:cubicBezTo>
                    <a:cubicBezTo>
                      <a:pt x="632517" y="452276"/>
                      <a:pt x="493471" y="647090"/>
                      <a:pt x="352120" y="839991"/>
                    </a:cubicBezTo>
                    <a:cubicBezTo>
                      <a:pt x="286769" y="929173"/>
                      <a:pt x="219913" y="1017346"/>
                      <a:pt x="153591" y="1105796"/>
                    </a:cubicBezTo>
                    <a:cubicBezTo>
                      <a:pt x="102384" y="1173232"/>
                      <a:pt x="51235" y="1240774"/>
                      <a:pt x="0" y="1308202"/>
                    </a:cubicBezTo>
                    <a:lnTo>
                      <a:pt x="183947" y="1308202"/>
                    </a:lnTo>
                    <a:lnTo>
                      <a:pt x="203892" y="1308202"/>
                    </a:lnTo>
                    <a:lnTo>
                      <a:pt x="372666" y="1308202"/>
                    </a:lnTo>
                    <a:cubicBezTo>
                      <a:pt x="514093" y="1120302"/>
                      <a:pt x="654196" y="931412"/>
                      <a:pt x="789089" y="738788"/>
                    </a:cubicBezTo>
                    <a:cubicBezTo>
                      <a:pt x="816712" y="699345"/>
                      <a:pt x="844648" y="660092"/>
                      <a:pt x="871833" y="620325"/>
                    </a:cubicBezTo>
                    <a:cubicBezTo>
                      <a:pt x="886092" y="599456"/>
                      <a:pt x="899379" y="577901"/>
                      <a:pt x="913505" y="556917"/>
                    </a:cubicBezTo>
                    <a:lnTo>
                      <a:pt x="913505" y="532514"/>
                    </a:lnTo>
                    <a:lnTo>
                      <a:pt x="913505" y="305695"/>
                    </a:lnTo>
                    <a:lnTo>
                      <a:pt x="913505" y="269977"/>
                    </a:lnTo>
                    <a:lnTo>
                      <a:pt x="913505" y="63408"/>
                    </a:lnTo>
                    <a:lnTo>
                      <a:pt x="913505"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4" name="Google Shape;44;p2"/>
              <p:cNvSpPr/>
              <p:nvPr/>
            </p:nvSpPr>
            <p:spPr>
              <a:xfrm>
                <a:off x="4759935" y="1097874"/>
                <a:ext cx="3019425" cy="1823310"/>
              </a:xfrm>
              <a:custGeom>
                <a:rect b="b" l="l" r="r" t="t"/>
                <a:pathLst>
                  <a:path extrusionOk="0" h="1823310" w="3019425">
                    <a:moveTo>
                      <a:pt x="2440191" y="1351"/>
                    </a:moveTo>
                    <a:cubicBezTo>
                      <a:pt x="2121885" y="14503"/>
                      <a:pt x="1810693" y="122459"/>
                      <a:pt x="1526972" y="268649"/>
                    </a:cubicBezTo>
                    <a:cubicBezTo>
                      <a:pt x="1145114" y="465407"/>
                      <a:pt x="800605" y="728621"/>
                      <a:pt x="473278" y="1004751"/>
                    </a:cubicBezTo>
                    <a:cubicBezTo>
                      <a:pt x="311848" y="1140920"/>
                      <a:pt x="155267" y="1282633"/>
                      <a:pt x="0" y="1425641"/>
                    </a:cubicBezTo>
                    <a:lnTo>
                      <a:pt x="0" y="1572384"/>
                    </a:lnTo>
                    <a:lnTo>
                      <a:pt x="0" y="1695609"/>
                    </a:lnTo>
                    <a:lnTo>
                      <a:pt x="0" y="1823310"/>
                    </a:lnTo>
                    <a:cubicBezTo>
                      <a:pt x="177555" y="1657194"/>
                      <a:pt x="356311" y="1492450"/>
                      <a:pt x="539953" y="1333068"/>
                    </a:cubicBezTo>
                    <a:cubicBezTo>
                      <a:pt x="714251" y="1181782"/>
                      <a:pt x="892512" y="1035059"/>
                      <a:pt x="1078411" y="898185"/>
                    </a:cubicBezTo>
                    <a:cubicBezTo>
                      <a:pt x="1234374" y="783371"/>
                      <a:pt x="1395813" y="675500"/>
                      <a:pt x="1565072" y="581184"/>
                    </a:cubicBezTo>
                    <a:cubicBezTo>
                      <a:pt x="1917582" y="384778"/>
                      <a:pt x="2329682" y="234959"/>
                      <a:pt x="2737542" y="317465"/>
                    </a:cubicBezTo>
                    <a:cubicBezTo>
                      <a:pt x="2815600" y="333257"/>
                      <a:pt x="2892047" y="357051"/>
                      <a:pt x="2965247" y="388302"/>
                    </a:cubicBezTo>
                    <a:cubicBezTo>
                      <a:pt x="2983535" y="396103"/>
                      <a:pt x="3001518" y="404904"/>
                      <a:pt x="3019425" y="413610"/>
                    </a:cubicBezTo>
                    <a:lnTo>
                      <a:pt x="3019425" y="362708"/>
                    </a:lnTo>
                    <a:lnTo>
                      <a:pt x="3019425" y="162379"/>
                    </a:lnTo>
                    <a:lnTo>
                      <a:pt x="3019425" y="92732"/>
                    </a:lnTo>
                    <a:cubicBezTo>
                      <a:pt x="3016339" y="91570"/>
                      <a:pt x="3013263" y="90294"/>
                      <a:pt x="3010195" y="89160"/>
                    </a:cubicBezTo>
                    <a:cubicBezTo>
                      <a:pt x="2929014" y="59337"/>
                      <a:pt x="2845375" y="36858"/>
                      <a:pt x="2760164" y="21885"/>
                    </a:cubicBezTo>
                    <a:cubicBezTo>
                      <a:pt x="2653275" y="3110"/>
                      <a:pt x="2546290" y="-3033"/>
                      <a:pt x="2440191" y="135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5" name="Google Shape;45;p2"/>
              <p:cNvSpPr/>
              <p:nvPr/>
            </p:nvSpPr>
            <p:spPr>
              <a:xfrm>
                <a:off x="4759935" y="1367850"/>
                <a:ext cx="3019425" cy="1823301"/>
              </a:xfrm>
              <a:custGeom>
                <a:rect b="b" l="l" r="r" t="t"/>
                <a:pathLst>
                  <a:path extrusionOk="0" h="1823301" w="3019425">
                    <a:moveTo>
                      <a:pt x="2440191" y="1350"/>
                    </a:moveTo>
                    <a:cubicBezTo>
                      <a:pt x="2121885" y="14504"/>
                      <a:pt x="1810693" y="122460"/>
                      <a:pt x="1526972" y="268640"/>
                    </a:cubicBezTo>
                    <a:cubicBezTo>
                      <a:pt x="1145114" y="465398"/>
                      <a:pt x="800605" y="728621"/>
                      <a:pt x="473278" y="1004751"/>
                    </a:cubicBezTo>
                    <a:cubicBezTo>
                      <a:pt x="311848" y="1140921"/>
                      <a:pt x="155267" y="1282624"/>
                      <a:pt x="0" y="1425632"/>
                    </a:cubicBezTo>
                    <a:lnTo>
                      <a:pt x="0" y="1553334"/>
                    </a:lnTo>
                    <a:lnTo>
                      <a:pt x="0" y="1688170"/>
                    </a:lnTo>
                    <a:lnTo>
                      <a:pt x="0" y="1823301"/>
                    </a:lnTo>
                    <a:cubicBezTo>
                      <a:pt x="177555" y="1657195"/>
                      <a:pt x="356311" y="1492450"/>
                      <a:pt x="539953" y="1333059"/>
                    </a:cubicBezTo>
                    <a:cubicBezTo>
                      <a:pt x="714251" y="1181783"/>
                      <a:pt x="892512" y="1035060"/>
                      <a:pt x="1078411" y="898186"/>
                    </a:cubicBezTo>
                    <a:cubicBezTo>
                      <a:pt x="1234374" y="783371"/>
                      <a:pt x="1395813" y="675491"/>
                      <a:pt x="1565072" y="581184"/>
                    </a:cubicBezTo>
                    <a:cubicBezTo>
                      <a:pt x="1917582" y="384769"/>
                      <a:pt x="2329682" y="234960"/>
                      <a:pt x="2737542" y="317465"/>
                    </a:cubicBezTo>
                    <a:cubicBezTo>
                      <a:pt x="2815600" y="333248"/>
                      <a:pt x="2892047" y="357051"/>
                      <a:pt x="2965247" y="388303"/>
                    </a:cubicBezTo>
                    <a:cubicBezTo>
                      <a:pt x="2975915" y="392856"/>
                      <a:pt x="2986221" y="398323"/>
                      <a:pt x="2996803" y="403190"/>
                    </a:cubicBezTo>
                    <a:cubicBezTo>
                      <a:pt x="3004328" y="406657"/>
                      <a:pt x="3011967" y="409982"/>
                      <a:pt x="3019425" y="413601"/>
                    </a:cubicBezTo>
                    <a:lnTo>
                      <a:pt x="3019425" y="363300"/>
                    </a:lnTo>
                    <a:lnTo>
                      <a:pt x="3019425" y="355565"/>
                    </a:lnTo>
                    <a:lnTo>
                      <a:pt x="3019425" y="143634"/>
                    </a:lnTo>
                    <a:lnTo>
                      <a:pt x="3019425" y="92732"/>
                    </a:lnTo>
                    <a:cubicBezTo>
                      <a:pt x="3016339" y="91570"/>
                      <a:pt x="3013263" y="90294"/>
                      <a:pt x="3010195" y="89160"/>
                    </a:cubicBezTo>
                    <a:cubicBezTo>
                      <a:pt x="2929014" y="59338"/>
                      <a:pt x="2845375" y="36849"/>
                      <a:pt x="2760164" y="21886"/>
                    </a:cubicBezTo>
                    <a:cubicBezTo>
                      <a:pt x="2653275" y="3112"/>
                      <a:pt x="2546290" y="-3032"/>
                      <a:pt x="2440191" y="135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6" name="Google Shape;46;p2"/>
              <p:cNvSpPr/>
              <p:nvPr/>
            </p:nvSpPr>
            <p:spPr>
              <a:xfrm>
                <a:off x="7069748" y="2494635"/>
                <a:ext cx="709612" cy="1038225"/>
              </a:xfrm>
              <a:custGeom>
                <a:rect b="b" l="l" r="r" t="t"/>
                <a:pathLst>
                  <a:path extrusionOk="0" h="1038225" w="709612">
                    <a:moveTo>
                      <a:pt x="709613" y="0"/>
                    </a:moveTo>
                    <a:cubicBezTo>
                      <a:pt x="661768" y="85373"/>
                      <a:pt x="610486" y="168859"/>
                      <a:pt x="557803" y="250927"/>
                    </a:cubicBezTo>
                    <a:cubicBezTo>
                      <a:pt x="533981" y="288055"/>
                      <a:pt x="508397" y="324040"/>
                      <a:pt x="483984" y="360759"/>
                    </a:cubicBezTo>
                    <a:cubicBezTo>
                      <a:pt x="375875" y="523132"/>
                      <a:pt x="263509" y="682657"/>
                      <a:pt x="148228" y="839991"/>
                    </a:cubicBezTo>
                    <a:cubicBezTo>
                      <a:pt x="99479" y="906523"/>
                      <a:pt x="49330" y="972122"/>
                      <a:pt x="0" y="1038225"/>
                    </a:cubicBezTo>
                    <a:lnTo>
                      <a:pt x="168773" y="1038225"/>
                    </a:lnTo>
                    <a:lnTo>
                      <a:pt x="194367" y="1038225"/>
                    </a:lnTo>
                    <a:lnTo>
                      <a:pt x="370580" y="1038225"/>
                    </a:lnTo>
                    <a:cubicBezTo>
                      <a:pt x="471792" y="900436"/>
                      <a:pt x="571538" y="761505"/>
                      <a:pt x="667941" y="620316"/>
                    </a:cubicBezTo>
                    <a:cubicBezTo>
                      <a:pt x="682200" y="599446"/>
                      <a:pt x="695477" y="577891"/>
                      <a:pt x="709613" y="556917"/>
                    </a:cubicBezTo>
                    <a:lnTo>
                      <a:pt x="709613" y="286941"/>
                    </a:lnTo>
                    <a:lnTo>
                      <a:pt x="709613" y="262537"/>
                    </a:lnTo>
                    <a:lnTo>
                      <a:pt x="709613" y="35719"/>
                    </a:lnTo>
                    <a:lnTo>
                      <a:pt x="709613"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7" name="Google Shape;47;p2"/>
              <p:cNvSpPr/>
              <p:nvPr/>
            </p:nvSpPr>
            <p:spPr>
              <a:xfrm>
                <a:off x="7264115" y="2757173"/>
                <a:ext cx="515245" cy="775687"/>
              </a:xfrm>
              <a:custGeom>
                <a:rect b="b" l="l" r="r" t="t"/>
                <a:pathLst>
                  <a:path extrusionOk="0" h="775687" w="515245">
                    <a:moveTo>
                      <a:pt x="515245" y="0"/>
                    </a:moveTo>
                    <a:cubicBezTo>
                      <a:pt x="475935" y="70075"/>
                      <a:pt x="433721" y="138474"/>
                      <a:pt x="390830" y="206273"/>
                    </a:cubicBezTo>
                    <a:cubicBezTo>
                      <a:pt x="381505" y="221009"/>
                      <a:pt x="372827" y="236258"/>
                      <a:pt x="363436" y="250917"/>
                    </a:cubicBezTo>
                    <a:cubicBezTo>
                      <a:pt x="248507" y="430054"/>
                      <a:pt x="125235" y="603637"/>
                      <a:pt x="0" y="775688"/>
                    </a:cubicBezTo>
                    <a:lnTo>
                      <a:pt x="176213" y="775688"/>
                    </a:lnTo>
                    <a:lnTo>
                      <a:pt x="364931" y="775688"/>
                    </a:lnTo>
                    <a:cubicBezTo>
                      <a:pt x="401345" y="724043"/>
                      <a:pt x="437931" y="672484"/>
                      <a:pt x="473573" y="620316"/>
                    </a:cubicBezTo>
                    <a:cubicBezTo>
                      <a:pt x="487832" y="599447"/>
                      <a:pt x="501120" y="577892"/>
                      <a:pt x="515245" y="556917"/>
                    </a:cubicBezTo>
                    <a:lnTo>
                      <a:pt x="515245" y="294380"/>
                    </a:lnTo>
                    <a:lnTo>
                      <a:pt x="515245" y="24403"/>
                    </a:lnTo>
                    <a:lnTo>
                      <a:pt x="515245"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8" name="Google Shape;48;p2"/>
              <p:cNvSpPr/>
              <p:nvPr/>
            </p:nvSpPr>
            <p:spPr>
              <a:xfrm>
                <a:off x="4759935" y="1630367"/>
                <a:ext cx="3019425" cy="1823616"/>
              </a:xfrm>
              <a:custGeom>
                <a:rect b="b" l="l" r="r" t="t"/>
                <a:pathLst>
                  <a:path extrusionOk="0" h="1823616" w="3019425">
                    <a:moveTo>
                      <a:pt x="2440191" y="1361"/>
                    </a:moveTo>
                    <a:cubicBezTo>
                      <a:pt x="2121885" y="14600"/>
                      <a:pt x="1810693" y="122776"/>
                      <a:pt x="1526972" y="268956"/>
                    </a:cubicBezTo>
                    <a:cubicBezTo>
                      <a:pt x="1145114" y="465714"/>
                      <a:pt x="800605" y="728937"/>
                      <a:pt x="473278" y="1005067"/>
                    </a:cubicBezTo>
                    <a:cubicBezTo>
                      <a:pt x="311887" y="1141208"/>
                      <a:pt x="155248" y="1282721"/>
                      <a:pt x="0" y="1425653"/>
                    </a:cubicBezTo>
                    <a:lnTo>
                      <a:pt x="0" y="1560784"/>
                    </a:lnTo>
                    <a:lnTo>
                      <a:pt x="0" y="1823617"/>
                    </a:lnTo>
                    <a:cubicBezTo>
                      <a:pt x="177555" y="1657511"/>
                      <a:pt x="356311" y="1492757"/>
                      <a:pt x="539953" y="1333375"/>
                    </a:cubicBezTo>
                    <a:cubicBezTo>
                      <a:pt x="714251" y="1182099"/>
                      <a:pt x="892512" y="1035366"/>
                      <a:pt x="1078411" y="898501"/>
                    </a:cubicBezTo>
                    <a:cubicBezTo>
                      <a:pt x="1234374" y="783678"/>
                      <a:pt x="1395813" y="675807"/>
                      <a:pt x="1565072" y="581500"/>
                    </a:cubicBezTo>
                    <a:cubicBezTo>
                      <a:pt x="1917582" y="385085"/>
                      <a:pt x="2329682" y="234971"/>
                      <a:pt x="2737542" y="317476"/>
                    </a:cubicBezTo>
                    <a:cubicBezTo>
                      <a:pt x="2781443" y="326354"/>
                      <a:pt x="2824743" y="338374"/>
                      <a:pt x="2867320" y="352300"/>
                    </a:cubicBezTo>
                    <a:cubicBezTo>
                      <a:pt x="2900467" y="363139"/>
                      <a:pt x="2933196" y="374941"/>
                      <a:pt x="2965247" y="388618"/>
                    </a:cubicBezTo>
                    <a:cubicBezTo>
                      <a:pt x="2972591" y="391752"/>
                      <a:pt x="2979735" y="395457"/>
                      <a:pt x="2986983" y="398734"/>
                    </a:cubicBezTo>
                    <a:cubicBezTo>
                      <a:pt x="2997822" y="403611"/>
                      <a:pt x="3008700" y="408450"/>
                      <a:pt x="3019425" y="413622"/>
                    </a:cubicBezTo>
                    <a:lnTo>
                      <a:pt x="3019425" y="343080"/>
                    </a:lnTo>
                    <a:lnTo>
                      <a:pt x="3019425" y="151084"/>
                    </a:lnTo>
                    <a:lnTo>
                      <a:pt x="3019425" y="100783"/>
                    </a:lnTo>
                    <a:lnTo>
                      <a:pt x="3019425" y="93048"/>
                    </a:lnTo>
                    <a:cubicBezTo>
                      <a:pt x="3016339" y="91886"/>
                      <a:pt x="3013263" y="90610"/>
                      <a:pt x="3010195" y="89467"/>
                    </a:cubicBezTo>
                    <a:cubicBezTo>
                      <a:pt x="2929014" y="59644"/>
                      <a:pt x="2845375" y="36870"/>
                      <a:pt x="2760164" y="21906"/>
                    </a:cubicBezTo>
                    <a:cubicBezTo>
                      <a:pt x="2653275" y="3123"/>
                      <a:pt x="2546290" y="-3049"/>
                      <a:pt x="2440191" y="1361"/>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grpSp>
        <p:nvGrpSpPr>
          <p:cNvPr id="49" name="Google Shape;49;p2"/>
          <p:cNvGrpSpPr/>
          <p:nvPr/>
        </p:nvGrpSpPr>
        <p:grpSpPr>
          <a:xfrm>
            <a:off x="8748651" y="3514955"/>
            <a:ext cx="3170355" cy="3170363"/>
            <a:chOff x="4501689" y="3604439"/>
            <a:chExt cx="3170355" cy="3170363"/>
          </a:xfrm>
        </p:grpSpPr>
        <p:sp>
          <p:nvSpPr>
            <p:cNvPr id="50" name="Google Shape;50;p2"/>
            <p:cNvSpPr/>
            <p:nvPr/>
          </p:nvSpPr>
          <p:spPr>
            <a:xfrm>
              <a:off x="4501689" y="3604439"/>
              <a:ext cx="3170355" cy="3170363"/>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51" name="Google Shape;51;p2"/>
            <p:cNvGrpSpPr/>
            <p:nvPr/>
          </p:nvGrpSpPr>
          <p:grpSpPr>
            <a:xfrm>
              <a:off x="4573555" y="3676510"/>
              <a:ext cx="3023915" cy="3024059"/>
              <a:chOff x="4759954" y="3625034"/>
              <a:chExt cx="3019386" cy="3019530"/>
            </a:xfrm>
          </p:grpSpPr>
          <p:sp>
            <p:nvSpPr>
              <p:cNvPr id="52" name="Google Shape;52;p2"/>
              <p:cNvSpPr/>
              <p:nvPr/>
            </p:nvSpPr>
            <p:spPr>
              <a:xfrm>
                <a:off x="4759954" y="3625034"/>
                <a:ext cx="3019386" cy="3019396"/>
              </a:xfrm>
              <a:custGeom>
                <a:rect b="b" l="l" r="r" t="t"/>
                <a:pathLst>
                  <a:path extrusionOk="0" h="3019396" w="3019386">
                    <a:moveTo>
                      <a:pt x="0" y="0"/>
                    </a:moveTo>
                    <a:lnTo>
                      <a:pt x="3019387" y="0"/>
                    </a:lnTo>
                    <a:lnTo>
                      <a:pt x="3019387" y="3019397"/>
                    </a:lnTo>
                    <a:lnTo>
                      <a:pt x="0" y="3019397"/>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3" name="Google Shape;53;p2"/>
              <p:cNvSpPr/>
              <p:nvPr/>
            </p:nvSpPr>
            <p:spPr>
              <a:xfrm>
                <a:off x="4931514" y="3625139"/>
                <a:ext cx="1864389" cy="3019425"/>
              </a:xfrm>
              <a:custGeom>
                <a:rect b="b" l="l" r="r" t="t"/>
                <a:pathLst>
                  <a:path extrusionOk="0" h="3019425" w="1864389">
                    <a:moveTo>
                      <a:pt x="1492324" y="0"/>
                    </a:moveTo>
                    <a:cubicBezTo>
                      <a:pt x="1301796" y="251860"/>
                      <a:pt x="1112629" y="504825"/>
                      <a:pt x="931235" y="763486"/>
                    </a:cubicBezTo>
                    <a:cubicBezTo>
                      <a:pt x="777464" y="982789"/>
                      <a:pt x="628760" y="1205932"/>
                      <a:pt x="491304" y="1435894"/>
                    </a:cubicBezTo>
                    <a:cubicBezTo>
                      <a:pt x="373099" y="1633624"/>
                      <a:pt x="262532" y="1836830"/>
                      <a:pt x="172512" y="2049066"/>
                    </a:cubicBezTo>
                    <a:cubicBezTo>
                      <a:pt x="98588" y="2223335"/>
                      <a:pt x="36971" y="2405682"/>
                      <a:pt x="11187" y="2593772"/>
                    </a:cubicBezTo>
                    <a:cubicBezTo>
                      <a:pt x="-1624" y="2687212"/>
                      <a:pt x="-3996" y="2782205"/>
                      <a:pt x="7015" y="2875950"/>
                    </a:cubicBezTo>
                    <a:cubicBezTo>
                      <a:pt x="8634" y="2889733"/>
                      <a:pt x="9520" y="2903611"/>
                      <a:pt x="11777" y="2917327"/>
                    </a:cubicBezTo>
                    <a:cubicBezTo>
                      <a:pt x="15892" y="2942263"/>
                      <a:pt x="22388" y="2966666"/>
                      <a:pt x="28742" y="2991145"/>
                    </a:cubicBezTo>
                    <a:cubicBezTo>
                      <a:pt x="31180" y="3000527"/>
                      <a:pt x="32504" y="3010129"/>
                      <a:pt x="35295" y="3019425"/>
                    </a:cubicBezTo>
                    <a:lnTo>
                      <a:pt x="94226" y="3019425"/>
                    </a:lnTo>
                    <a:lnTo>
                      <a:pt x="197810" y="3019425"/>
                    </a:lnTo>
                    <a:lnTo>
                      <a:pt x="301395" y="3019425"/>
                    </a:lnTo>
                    <a:lnTo>
                      <a:pt x="328188" y="3019425"/>
                    </a:lnTo>
                    <a:lnTo>
                      <a:pt x="359735" y="3019425"/>
                    </a:lnTo>
                    <a:cubicBezTo>
                      <a:pt x="352001" y="3005404"/>
                      <a:pt x="344952" y="2991193"/>
                      <a:pt x="338904" y="2976563"/>
                    </a:cubicBezTo>
                    <a:cubicBezTo>
                      <a:pt x="325493" y="2944216"/>
                      <a:pt x="315682" y="2910669"/>
                      <a:pt x="309434" y="2876245"/>
                    </a:cubicBezTo>
                    <a:cubicBezTo>
                      <a:pt x="304995" y="2851785"/>
                      <a:pt x="303442" y="2826830"/>
                      <a:pt x="301995" y="2801836"/>
                    </a:cubicBezTo>
                    <a:cubicBezTo>
                      <a:pt x="298156" y="2735866"/>
                      <a:pt x="302290" y="2668896"/>
                      <a:pt x="312710" y="2604783"/>
                    </a:cubicBezTo>
                    <a:cubicBezTo>
                      <a:pt x="320911" y="2554234"/>
                      <a:pt x="332789" y="2504484"/>
                      <a:pt x="346343" y="2455069"/>
                    </a:cubicBezTo>
                    <a:cubicBezTo>
                      <a:pt x="364745" y="2388061"/>
                      <a:pt x="386757" y="2321900"/>
                      <a:pt x="411532" y="2257120"/>
                    </a:cubicBezTo>
                    <a:cubicBezTo>
                      <a:pt x="461424" y="2126676"/>
                      <a:pt x="521441" y="2000079"/>
                      <a:pt x="586249" y="1876425"/>
                    </a:cubicBezTo>
                    <a:cubicBezTo>
                      <a:pt x="684090" y="1689792"/>
                      <a:pt x="793190" y="1509284"/>
                      <a:pt x="907423" y="1332309"/>
                    </a:cubicBezTo>
                    <a:cubicBezTo>
                      <a:pt x="1039068" y="1128351"/>
                      <a:pt x="1177875" y="929231"/>
                      <a:pt x="1319674" y="732234"/>
                    </a:cubicBezTo>
                    <a:cubicBezTo>
                      <a:pt x="1439480" y="565804"/>
                      <a:pt x="1562314" y="401746"/>
                      <a:pt x="1685501" y="237820"/>
                    </a:cubicBezTo>
                    <a:cubicBezTo>
                      <a:pt x="1745099" y="158525"/>
                      <a:pt x="1804440" y="79020"/>
                      <a:pt x="1864390" y="0"/>
                    </a:cubicBezTo>
                    <a:lnTo>
                      <a:pt x="1675376" y="0"/>
                    </a:lnTo>
                    <a:lnTo>
                      <a:pt x="1492324"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4" name="Google Shape;54;p2"/>
              <p:cNvSpPr/>
              <p:nvPr/>
            </p:nvSpPr>
            <p:spPr>
              <a:xfrm>
                <a:off x="4931549" y="3625139"/>
                <a:ext cx="2048006" cy="3019425"/>
              </a:xfrm>
              <a:custGeom>
                <a:rect b="b" l="l" r="r" t="t"/>
                <a:pathLst>
                  <a:path extrusionOk="0" h="3019425" w="2048006">
                    <a:moveTo>
                      <a:pt x="1675341" y="0"/>
                    </a:moveTo>
                    <a:cubicBezTo>
                      <a:pt x="1422624" y="331918"/>
                      <a:pt x="1170754" y="664445"/>
                      <a:pt x="931200" y="1006078"/>
                    </a:cubicBezTo>
                    <a:cubicBezTo>
                      <a:pt x="777429" y="1225382"/>
                      <a:pt x="628724" y="1448229"/>
                      <a:pt x="491269" y="1678181"/>
                    </a:cubicBezTo>
                    <a:cubicBezTo>
                      <a:pt x="373064" y="1875911"/>
                      <a:pt x="262497" y="2079413"/>
                      <a:pt x="172477" y="2291658"/>
                    </a:cubicBezTo>
                    <a:cubicBezTo>
                      <a:pt x="98553" y="2465928"/>
                      <a:pt x="36936" y="2647979"/>
                      <a:pt x="11152" y="2836069"/>
                    </a:cubicBezTo>
                    <a:cubicBezTo>
                      <a:pt x="9333" y="2849309"/>
                      <a:pt x="8399" y="2862653"/>
                      <a:pt x="6980" y="2875950"/>
                    </a:cubicBezTo>
                    <a:cubicBezTo>
                      <a:pt x="1884" y="2923604"/>
                      <a:pt x="-621" y="2971486"/>
                      <a:pt x="131" y="3019425"/>
                    </a:cubicBezTo>
                    <a:lnTo>
                      <a:pt x="23649" y="3019425"/>
                    </a:lnTo>
                    <a:lnTo>
                      <a:pt x="35260" y="3019425"/>
                    </a:lnTo>
                    <a:lnTo>
                      <a:pt x="94191" y="3019425"/>
                    </a:lnTo>
                    <a:lnTo>
                      <a:pt x="197775" y="3019425"/>
                    </a:lnTo>
                    <a:lnTo>
                      <a:pt x="301360" y="3019425"/>
                    </a:lnTo>
                    <a:cubicBezTo>
                      <a:pt x="300245" y="2971343"/>
                      <a:pt x="302950" y="2923394"/>
                      <a:pt x="309399" y="2876245"/>
                    </a:cubicBezTo>
                    <a:cubicBezTo>
                      <a:pt x="310722" y="2866587"/>
                      <a:pt x="311132" y="2856624"/>
                      <a:pt x="312675" y="2847080"/>
                    </a:cubicBezTo>
                    <a:cubicBezTo>
                      <a:pt x="318743" y="2809694"/>
                      <a:pt x="327077" y="2772813"/>
                      <a:pt x="336183" y="2736056"/>
                    </a:cubicBezTo>
                    <a:cubicBezTo>
                      <a:pt x="356119" y="2655685"/>
                      <a:pt x="381970" y="2576627"/>
                      <a:pt x="411497" y="2499417"/>
                    </a:cubicBezTo>
                    <a:cubicBezTo>
                      <a:pt x="461389" y="2368963"/>
                      <a:pt x="521406" y="2242661"/>
                      <a:pt x="586214" y="2119008"/>
                    </a:cubicBezTo>
                    <a:cubicBezTo>
                      <a:pt x="684055" y="1932384"/>
                      <a:pt x="793155" y="1751572"/>
                      <a:pt x="907388" y="1574597"/>
                    </a:cubicBezTo>
                    <a:cubicBezTo>
                      <a:pt x="949707" y="1509036"/>
                      <a:pt x="993808" y="1444590"/>
                      <a:pt x="1037470" y="1379934"/>
                    </a:cubicBezTo>
                    <a:cubicBezTo>
                      <a:pt x="1129625" y="1243460"/>
                      <a:pt x="1223427" y="1108186"/>
                      <a:pt x="1319639" y="974522"/>
                    </a:cubicBezTo>
                    <a:cubicBezTo>
                      <a:pt x="1556602" y="645338"/>
                      <a:pt x="1802566" y="322897"/>
                      <a:pt x="2048007" y="0"/>
                    </a:cubicBezTo>
                    <a:lnTo>
                      <a:pt x="1866441" y="0"/>
                    </a:lnTo>
                    <a:cubicBezTo>
                      <a:pt x="1806119" y="79343"/>
                      <a:pt x="1745855" y="158534"/>
                      <a:pt x="1685466" y="237820"/>
                    </a:cubicBezTo>
                    <a:cubicBezTo>
                      <a:pt x="1745064" y="158525"/>
                      <a:pt x="1804405" y="79020"/>
                      <a:pt x="1864355" y="0"/>
                    </a:cubicBezTo>
                    <a:lnTo>
                      <a:pt x="1675341"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5" name="Google Shape;55;p2"/>
              <p:cNvSpPr/>
              <p:nvPr/>
            </p:nvSpPr>
            <p:spPr>
              <a:xfrm>
                <a:off x="4955198" y="3625139"/>
                <a:ext cx="2214267" cy="3019425"/>
              </a:xfrm>
              <a:custGeom>
                <a:rect b="b" l="l" r="r" t="t"/>
                <a:pathLst>
                  <a:path extrusionOk="0" h="3019425" w="2214267">
                    <a:moveTo>
                      <a:pt x="1842792" y="0"/>
                    </a:moveTo>
                    <a:cubicBezTo>
                      <a:pt x="1782470" y="79343"/>
                      <a:pt x="1722206" y="158534"/>
                      <a:pt x="1661817" y="237820"/>
                    </a:cubicBezTo>
                    <a:cubicBezTo>
                      <a:pt x="1405718" y="574053"/>
                      <a:pt x="1150277" y="910838"/>
                      <a:pt x="907552" y="1256995"/>
                    </a:cubicBezTo>
                    <a:cubicBezTo>
                      <a:pt x="753780" y="1476299"/>
                      <a:pt x="605076" y="1699450"/>
                      <a:pt x="467620" y="1929403"/>
                    </a:cubicBezTo>
                    <a:cubicBezTo>
                      <a:pt x="349415" y="2127132"/>
                      <a:pt x="238849" y="2330339"/>
                      <a:pt x="148828" y="2542575"/>
                    </a:cubicBezTo>
                    <a:cubicBezTo>
                      <a:pt x="87601" y="2686908"/>
                      <a:pt x="36014" y="2837060"/>
                      <a:pt x="5058" y="2991145"/>
                    </a:cubicBezTo>
                    <a:cubicBezTo>
                      <a:pt x="3172" y="3000537"/>
                      <a:pt x="1724" y="3010005"/>
                      <a:pt x="0" y="3019425"/>
                    </a:cubicBezTo>
                    <a:lnTo>
                      <a:pt x="11611" y="3019425"/>
                    </a:lnTo>
                    <a:lnTo>
                      <a:pt x="70542" y="3019425"/>
                    </a:lnTo>
                    <a:lnTo>
                      <a:pt x="174127" y="3019425"/>
                    </a:lnTo>
                    <a:lnTo>
                      <a:pt x="277711" y="3019425"/>
                    </a:lnTo>
                    <a:lnTo>
                      <a:pt x="304505" y="3019425"/>
                    </a:lnTo>
                    <a:cubicBezTo>
                      <a:pt x="307724" y="3005052"/>
                      <a:pt x="311563" y="2990831"/>
                      <a:pt x="315220" y="2976563"/>
                    </a:cubicBezTo>
                    <a:cubicBezTo>
                      <a:pt x="334813" y="2899886"/>
                      <a:pt x="359588" y="2824496"/>
                      <a:pt x="387848" y="2750639"/>
                    </a:cubicBezTo>
                    <a:cubicBezTo>
                      <a:pt x="437740" y="2620185"/>
                      <a:pt x="497757" y="2493588"/>
                      <a:pt x="562566" y="2369935"/>
                    </a:cubicBezTo>
                    <a:cubicBezTo>
                      <a:pt x="660406" y="2183311"/>
                      <a:pt x="769506" y="2002794"/>
                      <a:pt x="883739" y="1825819"/>
                    </a:cubicBezTo>
                    <a:cubicBezTo>
                      <a:pt x="891550" y="1813732"/>
                      <a:pt x="899598" y="1801806"/>
                      <a:pt x="907552" y="1789805"/>
                    </a:cubicBezTo>
                    <a:cubicBezTo>
                      <a:pt x="908695" y="1788090"/>
                      <a:pt x="910000" y="1786471"/>
                      <a:pt x="911123" y="1784747"/>
                    </a:cubicBezTo>
                    <a:cubicBezTo>
                      <a:pt x="1034739" y="1595181"/>
                      <a:pt x="1163812" y="1409091"/>
                      <a:pt x="1295991" y="1225449"/>
                    </a:cubicBezTo>
                    <a:cubicBezTo>
                      <a:pt x="1578293" y="833276"/>
                      <a:pt x="1873472" y="450685"/>
                      <a:pt x="2165147" y="65484"/>
                    </a:cubicBezTo>
                    <a:cubicBezTo>
                      <a:pt x="2181625" y="43729"/>
                      <a:pt x="2197808" y="21774"/>
                      <a:pt x="2214267" y="0"/>
                    </a:cubicBezTo>
                    <a:lnTo>
                      <a:pt x="2045789" y="0"/>
                    </a:lnTo>
                    <a:lnTo>
                      <a:pt x="2024358" y="0"/>
                    </a:lnTo>
                    <a:lnTo>
                      <a:pt x="1842792"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6" name="Google Shape;56;p2"/>
              <p:cNvSpPr/>
              <p:nvPr/>
            </p:nvSpPr>
            <p:spPr>
              <a:xfrm>
                <a:off x="5025740" y="3625139"/>
                <a:ext cx="2345835" cy="3019425"/>
              </a:xfrm>
              <a:custGeom>
                <a:rect b="b" l="l" r="r" t="t"/>
                <a:pathLst>
                  <a:path extrusionOk="0" h="3019425" w="2345835">
                    <a:moveTo>
                      <a:pt x="1975247" y="0"/>
                    </a:moveTo>
                    <a:cubicBezTo>
                      <a:pt x="1630270" y="459315"/>
                      <a:pt x="1277769" y="912857"/>
                      <a:pt x="943280" y="1379934"/>
                    </a:cubicBezTo>
                    <a:cubicBezTo>
                      <a:pt x="908066" y="1429102"/>
                      <a:pt x="871738" y="1477451"/>
                      <a:pt x="837009" y="1526972"/>
                    </a:cubicBezTo>
                    <a:cubicBezTo>
                      <a:pt x="683238" y="1746275"/>
                      <a:pt x="534534" y="1969427"/>
                      <a:pt x="397078" y="2199380"/>
                    </a:cubicBezTo>
                    <a:cubicBezTo>
                      <a:pt x="346843" y="2283400"/>
                      <a:pt x="298590" y="2368782"/>
                      <a:pt x="252117" y="2455069"/>
                    </a:cubicBezTo>
                    <a:cubicBezTo>
                      <a:pt x="189214" y="2571817"/>
                      <a:pt x="130054" y="2690508"/>
                      <a:pt x="78286" y="2812552"/>
                    </a:cubicBezTo>
                    <a:cubicBezTo>
                      <a:pt x="49587" y="2880217"/>
                      <a:pt x="23631" y="2949464"/>
                      <a:pt x="0" y="3019425"/>
                    </a:cubicBezTo>
                    <a:lnTo>
                      <a:pt x="103584" y="3019425"/>
                    </a:lnTo>
                    <a:lnTo>
                      <a:pt x="207169" y="3019425"/>
                    </a:lnTo>
                    <a:lnTo>
                      <a:pt x="233962" y="3019425"/>
                    </a:lnTo>
                    <a:lnTo>
                      <a:pt x="265509" y="3019425"/>
                    </a:lnTo>
                    <a:lnTo>
                      <a:pt x="317897" y="3019425"/>
                    </a:lnTo>
                    <a:cubicBezTo>
                      <a:pt x="367693" y="2889409"/>
                      <a:pt x="427425" y="2763155"/>
                      <a:pt x="492023" y="2639911"/>
                    </a:cubicBezTo>
                    <a:cubicBezTo>
                      <a:pt x="589864" y="2453288"/>
                      <a:pt x="698964" y="2272770"/>
                      <a:pt x="813197" y="2095795"/>
                    </a:cubicBezTo>
                    <a:cubicBezTo>
                      <a:pt x="944842" y="1891836"/>
                      <a:pt x="1083650" y="1692421"/>
                      <a:pt x="1225449" y="1495425"/>
                    </a:cubicBezTo>
                    <a:cubicBezTo>
                      <a:pt x="1507750" y="1103243"/>
                      <a:pt x="1802930" y="720652"/>
                      <a:pt x="2094605" y="335452"/>
                    </a:cubicBezTo>
                    <a:cubicBezTo>
                      <a:pt x="2178939" y="224085"/>
                      <a:pt x="2262559" y="112195"/>
                      <a:pt x="2345836" y="0"/>
                    </a:cubicBezTo>
                    <a:lnTo>
                      <a:pt x="2171405" y="0"/>
                    </a:lnTo>
                    <a:lnTo>
                      <a:pt x="2143725" y="0"/>
                    </a:lnTo>
                    <a:lnTo>
                      <a:pt x="1975247"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7" name="Google Shape;57;p2"/>
              <p:cNvSpPr/>
              <p:nvPr/>
            </p:nvSpPr>
            <p:spPr>
              <a:xfrm>
                <a:off x="5129324" y="3625139"/>
                <a:ext cx="2434532" cy="3019425"/>
              </a:xfrm>
              <a:custGeom>
                <a:rect b="b" l="l" r="r" t="t"/>
                <a:pathLst>
                  <a:path extrusionOk="0" h="3019425" w="2434532">
                    <a:moveTo>
                      <a:pt x="2067820" y="0"/>
                    </a:moveTo>
                    <a:cubicBezTo>
                      <a:pt x="1628356" y="597970"/>
                      <a:pt x="1163393" y="1177128"/>
                      <a:pt x="736997" y="1784747"/>
                    </a:cubicBezTo>
                    <a:cubicBezTo>
                      <a:pt x="735873" y="1786471"/>
                      <a:pt x="734568" y="1788090"/>
                      <a:pt x="733425" y="1789805"/>
                    </a:cubicBezTo>
                    <a:cubicBezTo>
                      <a:pt x="579654" y="2009108"/>
                      <a:pt x="430949" y="2231955"/>
                      <a:pt x="293494" y="2461908"/>
                    </a:cubicBezTo>
                    <a:cubicBezTo>
                      <a:pt x="239668" y="2551948"/>
                      <a:pt x="187852" y="2643350"/>
                      <a:pt x="138408" y="2736056"/>
                    </a:cubicBezTo>
                    <a:cubicBezTo>
                      <a:pt x="126787" y="2757859"/>
                      <a:pt x="115491" y="2779871"/>
                      <a:pt x="104184" y="2801836"/>
                    </a:cubicBezTo>
                    <a:cubicBezTo>
                      <a:pt x="67389" y="2873369"/>
                      <a:pt x="32623" y="2945949"/>
                      <a:pt x="0" y="3019425"/>
                    </a:cubicBezTo>
                    <a:lnTo>
                      <a:pt x="103584" y="3019425"/>
                    </a:lnTo>
                    <a:lnTo>
                      <a:pt x="130378" y="3019425"/>
                    </a:lnTo>
                    <a:lnTo>
                      <a:pt x="161925" y="3019425"/>
                    </a:lnTo>
                    <a:lnTo>
                      <a:pt x="214313" y="3019425"/>
                    </a:lnTo>
                    <a:lnTo>
                      <a:pt x="330698" y="3019425"/>
                    </a:lnTo>
                    <a:cubicBezTo>
                      <a:pt x="349768" y="2980401"/>
                      <a:pt x="368275" y="2941215"/>
                      <a:pt x="388439" y="2902744"/>
                    </a:cubicBezTo>
                    <a:cubicBezTo>
                      <a:pt x="486280" y="2716111"/>
                      <a:pt x="595379" y="2535603"/>
                      <a:pt x="709613" y="2358628"/>
                    </a:cubicBezTo>
                    <a:cubicBezTo>
                      <a:pt x="841257" y="2154670"/>
                      <a:pt x="980065" y="1955254"/>
                      <a:pt x="1121864" y="1758258"/>
                    </a:cubicBezTo>
                    <a:cubicBezTo>
                      <a:pt x="1404166" y="1366076"/>
                      <a:pt x="1699346" y="983485"/>
                      <a:pt x="1991020" y="598284"/>
                    </a:cubicBezTo>
                    <a:cubicBezTo>
                      <a:pt x="2140849" y="400422"/>
                      <a:pt x="2289934" y="201816"/>
                      <a:pt x="2434533" y="0"/>
                    </a:cubicBezTo>
                    <a:lnTo>
                      <a:pt x="2242252" y="0"/>
                    </a:lnTo>
                    <a:lnTo>
                      <a:pt x="2067820"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sp>
        <p:nvSpPr>
          <p:cNvPr id="58" name="Google Shape;58;p2"/>
          <p:cNvSpPr/>
          <p:nvPr/>
        </p:nvSpPr>
        <p:spPr>
          <a:xfrm>
            <a:off x="647075" y="704875"/>
            <a:ext cx="3900000" cy="5448300"/>
          </a:xfrm>
          <a:prstGeom prst="round2DiagRect">
            <a:avLst>
              <a:gd fmla="val 16667" name="adj1"/>
              <a:gd fmla="val 0" name="adj2"/>
            </a:avLst>
          </a:prstGeom>
          <a:solidFill>
            <a:schemeClr val="accent6"/>
          </a:solidFill>
          <a:ln>
            <a:noFill/>
          </a:ln>
          <a:effectLst>
            <a:outerShdw blurRad="63500" rotWithShape="0" algn="ctr" dir="540000" dist="5715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9" name="Google Shape;59;p2"/>
          <p:cNvSpPr txBox="1"/>
          <p:nvPr>
            <p:ph type="title"/>
          </p:nvPr>
        </p:nvSpPr>
        <p:spPr>
          <a:xfrm>
            <a:off x="757825" y="1510800"/>
            <a:ext cx="3747900" cy="3836400"/>
          </a:xfrm>
          <a:prstGeom prst="rect">
            <a:avLst/>
          </a:prstGeom>
        </p:spPr>
        <p:txBody>
          <a:bodyPr anchorCtr="0" anchor="ctr" bIns="121900" lIns="121900" spcFirstLastPara="1" rIns="121900" wrap="square" tIns="121900">
            <a:noAutofit/>
          </a:bodyPr>
          <a:lstStyle>
            <a:lvl1pPr indent="0" lvl="0" marL="0" marR="0" rtl="0">
              <a:lnSpc>
                <a:spcPct val="80000"/>
              </a:lnSpc>
              <a:spcBef>
                <a:spcPts val="0"/>
              </a:spcBef>
              <a:spcAft>
                <a:spcPts val="0"/>
              </a:spcAft>
              <a:buClr>
                <a:schemeClr val="dk1"/>
              </a:buClr>
              <a:buSzPts val="9000"/>
              <a:buFont typeface="Aldrich"/>
              <a:buNone/>
              <a:defRPr sz="9800"/>
            </a:lvl1pPr>
            <a:lvl2pPr lvl="1"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9pPr>
          </a:lstStyle>
          <a:p/>
        </p:txBody>
      </p:sp>
      <p:sp>
        <p:nvSpPr>
          <p:cNvPr id="60" name="Google Shape;60;p2"/>
          <p:cNvSpPr txBox="1"/>
          <p:nvPr>
            <p:ph idx="1" type="subTitle"/>
          </p:nvPr>
        </p:nvSpPr>
        <p:spPr>
          <a:xfrm>
            <a:off x="840100" y="4696650"/>
            <a:ext cx="3443100" cy="300300"/>
          </a:xfrm>
          <a:prstGeom prst="rect">
            <a:avLst/>
          </a:prstGeom>
        </p:spPr>
        <p:txBody>
          <a:bodyPr anchorCtr="0" anchor="ctr" bIns="121900" lIns="121900" spcFirstLastPara="1" rIns="121900" wrap="square" tIns="121900">
            <a:noAutofit/>
          </a:bodyPr>
          <a:lstStyle>
            <a:lvl1pPr lvl="0" algn="ctr">
              <a:lnSpc>
                <a:spcPct val="100000"/>
              </a:lnSpc>
              <a:spcBef>
                <a:spcPts val="0"/>
              </a:spcBef>
              <a:spcAft>
                <a:spcPts val="0"/>
              </a:spcAft>
              <a:buSzPts val="1400"/>
              <a:buNone/>
              <a:defRPr/>
            </a:lvl1pPr>
            <a:lvl2pPr lvl="1">
              <a:spcBef>
                <a:spcPts val="0"/>
              </a:spcBef>
              <a:spcAft>
                <a:spcPts val="0"/>
              </a:spcAft>
              <a:buSzPts val="1400"/>
              <a:buNone/>
              <a:defRPr/>
            </a:lvl2pPr>
            <a:lvl3pPr lvl="2">
              <a:spcBef>
                <a:spcPts val="2100"/>
              </a:spcBef>
              <a:spcAft>
                <a:spcPts val="0"/>
              </a:spcAft>
              <a:buSzPts val="1400"/>
              <a:buNone/>
              <a:defRPr/>
            </a:lvl3pPr>
            <a:lvl4pPr lvl="3">
              <a:spcBef>
                <a:spcPts val="2100"/>
              </a:spcBef>
              <a:spcAft>
                <a:spcPts val="0"/>
              </a:spcAft>
              <a:buSzPts val="1400"/>
              <a:buNone/>
              <a:defRPr/>
            </a:lvl4pPr>
            <a:lvl5pPr lvl="4">
              <a:spcBef>
                <a:spcPts val="2100"/>
              </a:spcBef>
              <a:spcAft>
                <a:spcPts val="0"/>
              </a:spcAft>
              <a:buSzPts val="1400"/>
              <a:buNone/>
              <a:defRPr/>
            </a:lvl5pPr>
            <a:lvl6pPr lvl="5">
              <a:spcBef>
                <a:spcPts val="2100"/>
              </a:spcBef>
              <a:spcAft>
                <a:spcPts val="0"/>
              </a:spcAft>
              <a:buSzPts val="1400"/>
              <a:buNone/>
              <a:defRPr/>
            </a:lvl6pPr>
            <a:lvl7pPr lvl="6">
              <a:spcBef>
                <a:spcPts val="2100"/>
              </a:spcBef>
              <a:spcAft>
                <a:spcPts val="0"/>
              </a:spcAft>
              <a:buSzPts val="1400"/>
              <a:buNone/>
              <a:defRPr/>
            </a:lvl7pPr>
            <a:lvl8pPr lvl="7">
              <a:spcBef>
                <a:spcPts val="2100"/>
              </a:spcBef>
              <a:spcAft>
                <a:spcPts val="0"/>
              </a:spcAft>
              <a:buSzPts val="1400"/>
              <a:buNone/>
              <a:defRPr/>
            </a:lvl8pPr>
            <a:lvl9pPr lvl="8">
              <a:spcBef>
                <a:spcPts val="2100"/>
              </a:spcBef>
              <a:spcAft>
                <a:spcPts val="210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ption number 6">
  <p:cSld name="CUSTOM_5_1_1_1_1_1_1_1_1_1_1_1_1">
    <p:spTree>
      <p:nvGrpSpPr>
        <p:cNvPr id="257" name="Shape 257"/>
        <p:cNvGrpSpPr/>
        <p:nvPr/>
      </p:nvGrpSpPr>
      <p:grpSpPr>
        <a:xfrm>
          <a:off x="0" y="0"/>
          <a:ext cx="0" cy="0"/>
          <a:chOff x="0" y="0"/>
          <a:chExt cx="0" cy="0"/>
        </a:xfrm>
      </p:grpSpPr>
      <p:sp>
        <p:nvSpPr>
          <p:cNvPr id="258" name="Google Shape;258;p11"/>
          <p:cNvSpPr/>
          <p:nvPr/>
        </p:nvSpPr>
        <p:spPr>
          <a:xfrm>
            <a:off x="815844" y="220900"/>
            <a:ext cx="10560303" cy="6416210"/>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59" name="Google Shape;259;p11"/>
          <p:cNvSpPr/>
          <p:nvPr/>
        </p:nvSpPr>
        <p:spPr>
          <a:xfrm>
            <a:off x="961845" y="366750"/>
            <a:ext cx="10281009" cy="6121819"/>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260" name="Google Shape;260;p11"/>
          <p:cNvGrpSpPr/>
          <p:nvPr/>
        </p:nvGrpSpPr>
        <p:grpSpPr>
          <a:xfrm>
            <a:off x="3244245" y="366926"/>
            <a:ext cx="3520043" cy="6121582"/>
            <a:chOff x="8031182" y="3625139"/>
            <a:chExt cx="1736235" cy="3019425"/>
          </a:xfrm>
        </p:grpSpPr>
        <p:sp>
          <p:nvSpPr>
            <p:cNvPr id="261" name="Google Shape;261;p11"/>
            <p:cNvSpPr/>
            <p:nvPr/>
          </p:nvSpPr>
          <p:spPr>
            <a:xfrm>
              <a:off x="8031182" y="3625139"/>
              <a:ext cx="1602276" cy="3019425"/>
            </a:xfrm>
            <a:custGeom>
              <a:rect b="b" l="l" r="r" t="t"/>
              <a:pathLst>
                <a:path extrusionOk="0" h="3019425" w="1602276">
                  <a:moveTo>
                    <a:pt x="1298077" y="0"/>
                  </a:moveTo>
                  <a:cubicBezTo>
                    <a:pt x="1284637" y="131007"/>
                    <a:pt x="1270721" y="261966"/>
                    <a:pt x="1256405" y="392906"/>
                  </a:cubicBezTo>
                  <a:cubicBezTo>
                    <a:pt x="1228887" y="644567"/>
                    <a:pt x="1197788" y="895922"/>
                    <a:pt x="1152525" y="1145077"/>
                  </a:cubicBezTo>
                  <a:cubicBezTo>
                    <a:pt x="1062809" y="1638652"/>
                    <a:pt x="914629" y="2143840"/>
                    <a:pt x="592331" y="2538708"/>
                  </a:cubicBezTo>
                  <a:cubicBezTo>
                    <a:pt x="543135" y="2598973"/>
                    <a:pt x="490242" y="2656151"/>
                    <a:pt x="433978" y="2709863"/>
                  </a:cubicBezTo>
                  <a:cubicBezTo>
                    <a:pt x="316706" y="2821801"/>
                    <a:pt x="185099" y="2916508"/>
                    <a:pt x="44348" y="2996508"/>
                  </a:cubicBezTo>
                  <a:cubicBezTo>
                    <a:pt x="29880" y="3004728"/>
                    <a:pt x="14678" y="3011567"/>
                    <a:pt x="0" y="3019425"/>
                  </a:cubicBezTo>
                  <a:lnTo>
                    <a:pt x="358969" y="3019425"/>
                  </a:lnTo>
                  <a:lnTo>
                    <a:pt x="540839" y="3019425"/>
                  </a:lnTo>
                  <a:cubicBezTo>
                    <a:pt x="575634" y="2990231"/>
                    <a:pt x="609752" y="2960285"/>
                    <a:pt x="642633" y="2928938"/>
                  </a:cubicBezTo>
                  <a:cubicBezTo>
                    <a:pt x="672122" y="2900820"/>
                    <a:pt x="700164" y="2871216"/>
                    <a:pt x="728063" y="2841422"/>
                  </a:cubicBezTo>
                  <a:cubicBezTo>
                    <a:pt x="770725" y="2795835"/>
                    <a:pt x="812102" y="2749001"/>
                    <a:pt x="850697" y="2700033"/>
                  </a:cubicBezTo>
                  <a:cubicBezTo>
                    <a:pt x="916791" y="2616175"/>
                    <a:pt x="974598" y="2527564"/>
                    <a:pt x="1028100" y="2436610"/>
                  </a:cubicBezTo>
                  <a:cubicBezTo>
                    <a:pt x="1069001" y="2367077"/>
                    <a:pt x="1107720" y="2296354"/>
                    <a:pt x="1142105" y="2223488"/>
                  </a:cubicBezTo>
                  <a:cubicBezTo>
                    <a:pt x="1278884" y="1933813"/>
                    <a:pt x="1367561" y="1620821"/>
                    <a:pt x="1430827" y="1306411"/>
                  </a:cubicBezTo>
                  <a:cubicBezTo>
                    <a:pt x="1478747" y="1068286"/>
                    <a:pt x="1511980" y="827227"/>
                    <a:pt x="1540364" y="586083"/>
                  </a:cubicBezTo>
                  <a:cubicBezTo>
                    <a:pt x="1563329" y="391049"/>
                    <a:pt x="1582293" y="195434"/>
                    <a:pt x="1602277" y="0"/>
                  </a:cubicBezTo>
                  <a:lnTo>
                    <a:pt x="1427550" y="0"/>
                  </a:lnTo>
                  <a:lnTo>
                    <a:pt x="1386478" y="0"/>
                  </a:lnTo>
                  <a:lnTo>
                    <a:pt x="1351350" y="0"/>
                  </a:lnTo>
                  <a:lnTo>
                    <a:pt x="1323975" y="0"/>
                  </a:lnTo>
                  <a:lnTo>
                    <a:pt x="1298077"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62" name="Google Shape;262;p11"/>
            <p:cNvSpPr/>
            <p:nvPr/>
          </p:nvSpPr>
          <p:spPr>
            <a:xfrm>
              <a:off x="8390151" y="3625139"/>
              <a:ext cx="1269806" cy="3019425"/>
            </a:xfrm>
            <a:custGeom>
              <a:rect b="b" l="l" r="r" t="t"/>
              <a:pathLst>
                <a:path extrusionOk="0" h="3019425" w="1269806">
                  <a:moveTo>
                    <a:pt x="965006" y="0"/>
                  </a:moveTo>
                  <a:cubicBezTo>
                    <a:pt x="942289" y="211703"/>
                    <a:pt x="920582" y="423501"/>
                    <a:pt x="897436" y="635194"/>
                  </a:cubicBezTo>
                  <a:cubicBezTo>
                    <a:pt x="869918" y="886863"/>
                    <a:pt x="838819" y="1138219"/>
                    <a:pt x="793556" y="1387374"/>
                  </a:cubicBezTo>
                  <a:cubicBezTo>
                    <a:pt x="703840" y="1880940"/>
                    <a:pt x="555660" y="2386127"/>
                    <a:pt x="233363" y="2780995"/>
                  </a:cubicBezTo>
                  <a:cubicBezTo>
                    <a:pt x="184166" y="2841270"/>
                    <a:pt x="131273" y="2898734"/>
                    <a:pt x="75009" y="2952445"/>
                  </a:cubicBezTo>
                  <a:cubicBezTo>
                    <a:pt x="50692" y="2975667"/>
                    <a:pt x="25508" y="2997689"/>
                    <a:pt x="0" y="3019425"/>
                  </a:cubicBezTo>
                  <a:lnTo>
                    <a:pt x="181870" y="3019425"/>
                  </a:lnTo>
                  <a:lnTo>
                    <a:pt x="242888" y="3019425"/>
                  </a:lnTo>
                  <a:lnTo>
                    <a:pt x="424758" y="3019425"/>
                  </a:lnTo>
                  <a:lnTo>
                    <a:pt x="426539" y="3019425"/>
                  </a:lnTo>
                  <a:cubicBezTo>
                    <a:pt x="448542" y="2994022"/>
                    <a:pt x="470935" y="2969010"/>
                    <a:pt x="491728" y="2942625"/>
                  </a:cubicBezTo>
                  <a:cubicBezTo>
                    <a:pt x="562023" y="2853433"/>
                    <a:pt x="623431" y="2759117"/>
                    <a:pt x="679552" y="2661933"/>
                  </a:cubicBezTo>
                  <a:cubicBezTo>
                    <a:pt x="876881" y="2320176"/>
                    <a:pt x="994010" y="1935613"/>
                    <a:pt x="1071858" y="1548708"/>
                  </a:cubicBezTo>
                  <a:cubicBezTo>
                    <a:pt x="1119778" y="1310574"/>
                    <a:pt x="1153011" y="1069524"/>
                    <a:pt x="1181395" y="828370"/>
                  </a:cubicBezTo>
                  <a:cubicBezTo>
                    <a:pt x="1213875" y="552555"/>
                    <a:pt x="1239851" y="276082"/>
                    <a:pt x="1269806" y="0"/>
                  </a:cubicBezTo>
                  <a:lnTo>
                    <a:pt x="1243308" y="0"/>
                  </a:lnTo>
                  <a:lnTo>
                    <a:pt x="1068581" y="0"/>
                  </a:lnTo>
                  <a:lnTo>
                    <a:pt x="1027509" y="0"/>
                  </a:lnTo>
                  <a:lnTo>
                    <a:pt x="992381" y="0"/>
                  </a:lnTo>
                  <a:lnTo>
                    <a:pt x="965006"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63" name="Google Shape;263;p11"/>
            <p:cNvSpPr/>
            <p:nvPr/>
          </p:nvSpPr>
          <p:spPr>
            <a:xfrm>
              <a:off x="8633038" y="3625139"/>
              <a:ext cx="1055189" cy="3019425"/>
            </a:xfrm>
            <a:custGeom>
              <a:rect b="b" l="l" r="r" t="t"/>
              <a:pathLst>
                <a:path extrusionOk="0" h="3019425" w="1055189">
                  <a:moveTo>
                    <a:pt x="749494" y="0"/>
                  </a:moveTo>
                  <a:cubicBezTo>
                    <a:pt x="748113" y="11621"/>
                    <a:pt x="746389" y="23193"/>
                    <a:pt x="745036" y="34823"/>
                  </a:cubicBezTo>
                  <a:cubicBezTo>
                    <a:pt x="711832" y="318288"/>
                    <a:pt x="685572" y="602428"/>
                    <a:pt x="654548" y="886120"/>
                  </a:cubicBezTo>
                  <a:cubicBezTo>
                    <a:pt x="627031" y="1137780"/>
                    <a:pt x="595932" y="1389441"/>
                    <a:pt x="550669" y="1638595"/>
                  </a:cubicBezTo>
                  <a:cubicBezTo>
                    <a:pt x="474783" y="2056057"/>
                    <a:pt x="355702" y="2481120"/>
                    <a:pt x="126206" y="2841422"/>
                  </a:cubicBezTo>
                  <a:cubicBezTo>
                    <a:pt x="87211" y="2902639"/>
                    <a:pt x="45806" y="2962342"/>
                    <a:pt x="0" y="3019425"/>
                  </a:cubicBezTo>
                  <a:lnTo>
                    <a:pt x="181870" y="3019425"/>
                  </a:lnTo>
                  <a:lnTo>
                    <a:pt x="183652" y="3019425"/>
                  </a:lnTo>
                  <a:lnTo>
                    <a:pt x="310753" y="3019425"/>
                  </a:lnTo>
                  <a:lnTo>
                    <a:pt x="372370" y="3019425"/>
                  </a:lnTo>
                  <a:cubicBezTo>
                    <a:pt x="609867" y="2652427"/>
                    <a:pt x="742931" y="2227460"/>
                    <a:pt x="828970" y="1799920"/>
                  </a:cubicBezTo>
                  <a:cubicBezTo>
                    <a:pt x="876891" y="1561795"/>
                    <a:pt x="910124" y="1320746"/>
                    <a:pt x="938508" y="1079602"/>
                  </a:cubicBezTo>
                  <a:cubicBezTo>
                    <a:pt x="980837" y="720157"/>
                    <a:pt x="1011079" y="359255"/>
                    <a:pt x="1055189" y="0"/>
                  </a:cubicBezTo>
                  <a:lnTo>
                    <a:pt x="1026919" y="0"/>
                  </a:lnTo>
                  <a:lnTo>
                    <a:pt x="1000420" y="0"/>
                  </a:lnTo>
                  <a:lnTo>
                    <a:pt x="825694" y="0"/>
                  </a:lnTo>
                  <a:lnTo>
                    <a:pt x="784622" y="0"/>
                  </a:lnTo>
                  <a:lnTo>
                    <a:pt x="749494"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64" name="Google Shape;264;p11"/>
            <p:cNvSpPr/>
            <p:nvPr/>
          </p:nvSpPr>
          <p:spPr>
            <a:xfrm>
              <a:off x="8814908" y="3625139"/>
              <a:ext cx="910504" cy="3019425"/>
            </a:xfrm>
            <a:custGeom>
              <a:rect b="b" l="l" r="r" t="t"/>
              <a:pathLst>
                <a:path extrusionOk="0" h="3019425" w="910504">
                  <a:moveTo>
                    <a:pt x="602752" y="0"/>
                  </a:moveTo>
                  <a:cubicBezTo>
                    <a:pt x="588397" y="101470"/>
                    <a:pt x="575091" y="203063"/>
                    <a:pt x="563166" y="304800"/>
                  </a:cubicBezTo>
                  <a:cubicBezTo>
                    <a:pt x="529961" y="588255"/>
                    <a:pt x="503691" y="872395"/>
                    <a:pt x="472678" y="1156097"/>
                  </a:cubicBezTo>
                  <a:cubicBezTo>
                    <a:pt x="445161" y="1407757"/>
                    <a:pt x="414061" y="1659417"/>
                    <a:pt x="368798" y="1908572"/>
                  </a:cubicBezTo>
                  <a:cubicBezTo>
                    <a:pt x="336718" y="2085032"/>
                    <a:pt x="296676" y="2262750"/>
                    <a:pt x="244373" y="2436610"/>
                  </a:cubicBezTo>
                  <a:cubicBezTo>
                    <a:pt x="183328" y="2639520"/>
                    <a:pt x="104204" y="2836507"/>
                    <a:pt x="0" y="3019425"/>
                  </a:cubicBezTo>
                  <a:lnTo>
                    <a:pt x="1781" y="3019425"/>
                  </a:lnTo>
                  <a:lnTo>
                    <a:pt x="128883" y="3019425"/>
                  </a:lnTo>
                  <a:lnTo>
                    <a:pt x="190500" y="3019425"/>
                  </a:lnTo>
                  <a:lnTo>
                    <a:pt x="341709" y="3019425"/>
                  </a:lnTo>
                  <a:cubicBezTo>
                    <a:pt x="487537" y="2720635"/>
                    <a:pt x="581444" y="2396252"/>
                    <a:pt x="647100" y="2069897"/>
                  </a:cubicBezTo>
                  <a:cubicBezTo>
                    <a:pt x="695020" y="1831772"/>
                    <a:pt x="728253" y="1590723"/>
                    <a:pt x="756638" y="1349569"/>
                  </a:cubicBezTo>
                  <a:cubicBezTo>
                    <a:pt x="809577" y="899960"/>
                    <a:pt x="844592" y="448018"/>
                    <a:pt x="910504" y="0"/>
                  </a:cubicBezTo>
                  <a:lnTo>
                    <a:pt x="873319" y="0"/>
                  </a:lnTo>
                  <a:lnTo>
                    <a:pt x="845048" y="0"/>
                  </a:lnTo>
                  <a:lnTo>
                    <a:pt x="818550" y="0"/>
                  </a:lnTo>
                  <a:lnTo>
                    <a:pt x="643824" y="0"/>
                  </a:lnTo>
                  <a:lnTo>
                    <a:pt x="602752"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65" name="Google Shape;265;p11"/>
            <p:cNvSpPr/>
            <p:nvPr/>
          </p:nvSpPr>
          <p:spPr>
            <a:xfrm>
              <a:off x="8943791" y="3625139"/>
              <a:ext cx="823626" cy="3019425"/>
            </a:xfrm>
            <a:custGeom>
              <a:rect b="b" l="l" r="r" t="t"/>
              <a:pathLst>
                <a:path extrusionOk="0" h="3019425" w="823626">
                  <a:moveTo>
                    <a:pt x="514941" y="0"/>
                  </a:moveTo>
                  <a:cubicBezTo>
                    <a:pt x="482089" y="188309"/>
                    <a:pt x="456524" y="377828"/>
                    <a:pt x="434283" y="567633"/>
                  </a:cubicBezTo>
                  <a:cubicBezTo>
                    <a:pt x="401078" y="851087"/>
                    <a:pt x="374809" y="1135228"/>
                    <a:pt x="343795" y="1418920"/>
                  </a:cubicBezTo>
                  <a:cubicBezTo>
                    <a:pt x="316278" y="1670590"/>
                    <a:pt x="285179" y="1921945"/>
                    <a:pt x="239916" y="2171100"/>
                  </a:cubicBezTo>
                  <a:cubicBezTo>
                    <a:pt x="236744" y="2188540"/>
                    <a:pt x="232820" y="2206028"/>
                    <a:pt x="229495" y="2223488"/>
                  </a:cubicBezTo>
                  <a:cubicBezTo>
                    <a:pt x="201596" y="2370182"/>
                    <a:pt x="167850" y="2517144"/>
                    <a:pt x="125911" y="2661933"/>
                  </a:cubicBezTo>
                  <a:cubicBezTo>
                    <a:pt x="90659" y="2783624"/>
                    <a:pt x="49102" y="2903220"/>
                    <a:pt x="0" y="3019425"/>
                  </a:cubicBezTo>
                  <a:lnTo>
                    <a:pt x="61617" y="3019425"/>
                  </a:lnTo>
                  <a:lnTo>
                    <a:pt x="212827" y="3019425"/>
                  </a:lnTo>
                  <a:lnTo>
                    <a:pt x="326231" y="3019425"/>
                  </a:lnTo>
                  <a:cubicBezTo>
                    <a:pt x="410042" y="2796969"/>
                    <a:pt x="471402" y="2565206"/>
                    <a:pt x="518217" y="2332435"/>
                  </a:cubicBezTo>
                  <a:cubicBezTo>
                    <a:pt x="566138" y="2094300"/>
                    <a:pt x="599370" y="1853546"/>
                    <a:pt x="627755" y="1612402"/>
                  </a:cubicBezTo>
                  <a:cubicBezTo>
                    <a:pt x="683762" y="1136742"/>
                    <a:pt x="718518" y="658301"/>
                    <a:pt x="792385" y="184842"/>
                  </a:cubicBezTo>
                  <a:cubicBezTo>
                    <a:pt x="802005" y="123177"/>
                    <a:pt x="812482" y="61455"/>
                    <a:pt x="823627" y="0"/>
                  </a:cubicBezTo>
                  <a:lnTo>
                    <a:pt x="781622" y="0"/>
                  </a:lnTo>
                  <a:lnTo>
                    <a:pt x="744436" y="0"/>
                  </a:lnTo>
                  <a:lnTo>
                    <a:pt x="716166" y="0"/>
                  </a:lnTo>
                  <a:lnTo>
                    <a:pt x="689667" y="0"/>
                  </a:lnTo>
                  <a:lnTo>
                    <a:pt x="514941"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266" name="Google Shape;266;p11"/>
          <p:cNvSpPr/>
          <p:nvPr/>
        </p:nvSpPr>
        <p:spPr>
          <a:xfrm>
            <a:off x="1525242" y="545675"/>
            <a:ext cx="9154200" cy="5644200"/>
          </a:xfrm>
          <a:prstGeom prst="round2DiagRect">
            <a:avLst>
              <a:gd fmla="val 16667" name="adj1"/>
              <a:gd fmla="val 0" name="adj2"/>
            </a:avLst>
          </a:prstGeom>
          <a:solidFill>
            <a:schemeClr val="accent6"/>
          </a:solidFill>
          <a:ln>
            <a:noFill/>
          </a:ln>
          <a:effectLst>
            <a:outerShdw blurRad="63500" rotWithShape="0" algn="ctr" dir="540000" dist="57150">
              <a:srgbClr val="000000">
                <a:alpha val="98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latin typeface="Calibri"/>
              <a:ea typeface="Calibri"/>
              <a:cs typeface="Calibri"/>
              <a:sym typeface="Calibri"/>
            </a:endParaRPr>
          </a:p>
        </p:txBody>
      </p:sp>
      <p:sp>
        <p:nvSpPr>
          <p:cNvPr id="267" name="Google Shape;267;p11"/>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lvl1pPr indent="0" lvl="0" marL="0" marR="0" rtl="0" algn="l">
              <a:lnSpc>
                <a:spcPct val="100000"/>
              </a:lnSpc>
              <a:spcBef>
                <a:spcPts val="0"/>
              </a:spcBef>
              <a:spcAft>
                <a:spcPts val="0"/>
              </a:spcAft>
              <a:buClr>
                <a:schemeClr val="accent1"/>
              </a:buClr>
              <a:buSzPts val="4000"/>
              <a:buFont typeface="Aldrich"/>
              <a:buNone/>
              <a:defRPr>
                <a:solidFill>
                  <a:schemeClr val="accent1"/>
                </a:solidFill>
              </a:defRPr>
            </a:lvl1pPr>
            <a:lvl2pPr lvl="1" rtl="0">
              <a:spcBef>
                <a:spcPts val="0"/>
              </a:spcBef>
              <a:spcAft>
                <a:spcPts val="0"/>
              </a:spcAft>
              <a:buClr>
                <a:schemeClr val="accent1"/>
              </a:buClr>
              <a:buSzPts val="4000"/>
              <a:buFont typeface="Abril Fatface"/>
              <a:buNone/>
              <a:defRPr sz="4000">
                <a:solidFill>
                  <a:schemeClr val="accent1"/>
                </a:solidFill>
                <a:latin typeface="Abril Fatface"/>
                <a:ea typeface="Abril Fatface"/>
                <a:cs typeface="Abril Fatface"/>
                <a:sym typeface="Abril Fatface"/>
              </a:defRPr>
            </a:lvl2pPr>
            <a:lvl3pPr lvl="2" rtl="0">
              <a:spcBef>
                <a:spcPts val="0"/>
              </a:spcBef>
              <a:spcAft>
                <a:spcPts val="0"/>
              </a:spcAft>
              <a:buClr>
                <a:schemeClr val="accent1"/>
              </a:buClr>
              <a:buSzPts val="4000"/>
              <a:buFont typeface="Abril Fatface"/>
              <a:buNone/>
              <a:defRPr sz="4000">
                <a:solidFill>
                  <a:schemeClr val="accent1"/>
                </a:solidFill>
                <a:latin typeface="Abril Fatface"/>
                <a:ea typeface="Abril Fatface"/>
                <a:cs typeface="Abril Fatface"/>
                <a:sym typeface="Abril Fatface"/>
              </a:defRPr>
            </a:lvl3pPr>
            <a:lvl4pPr lvl="3" rtl="0">
              <a:spcBef>
                <a:spcPts val="0"/>
              </a:spcBef>
              <a:spcAft>
                <a:spcPts val="0"/>
              </a:spcAft>
              <a:buClr>
                <a:schemeClr val="accent1"/>
              </a:buClr>
              <a:buSzPts val="4000"/>
              <a:buFont typeface="Abril Fatface"/>
              <a:buNone/>
              <a:defRPr sz="4000">
                <a:solidFill>
                  <a:schemeClr val="accent1"/>
                </a:solidFill>
                <a:latin typeface="Abril Fatface"/>
                <a:ea typeface="Abril Fatface"/>
                <a:cs typeface="Abril Fatface"/>
                <a:sym typeface="Abril Fatface"/>
              </a:defRPr>
            </a:lvl4pPr>
            <a:lvl5pPr lvl="4" rtl="0">
              <a:spcBef>
                <a:spcPts val="0"/>
              </a:spcBef>
              <a:spcAft>
                <a:spcPts val="0"/>
              </a:spcAft>
              <a:buClr>
                <a:schemeClr val="accent1"/>
              </a:buClr>
              <a:buSzPts val="4000"/>
              <a:buFont typeface="Abril Fatface"/>
              <a:buNone/>
              <a:defRPr sz="4000">
                <a:solidFill>
                  <a:schemeClr val="accent1"/>
                </a:solidFill>
                <a:latin typeface="Abril Fatface"/>
                <a:ea typeface="Abril Fatface"/>
                <a:cs typeface="Abril Fatface"/>
                <a:sym typeface="Abril Fatface"/>
              </a:defRPr>
            </a:lvl5pPr>
            <a:lvl6pPr lvl="5" rtl="0">
              <a:spcBef>
                <a:spcPts val="0"/>
              </a:spcBef>
              <a:spcAft>
                <a:spcPts val="0"/>
              </a:spcAft>
              <a:buClr>
                <a:schemeClr val="accent1"/>
              </a:buClr>
              <a:buSzPts val="4000"/>
              <a:buFont typeface="Abril Fatface"/>
              <a:buNone/>
              <a:defRPr sz="4000">
                <a:solidFill>
                  <a:schemeClr val="accent1"/>
                </a:solidFill>
                <a:latin typeface="Abril Fatface"/>
                <a:ea typeface="Abril Fatface"/>
                <a:cs typeface="Abril Fatface"/>
                <a:sym typeface="Abril Fatface"/>
              </a:defRPr>
            </a:lvl6pPr>
            <a:lvl7pPr lvl="6" rtl="0">
              <a:spcBef>
                <a:spcPts val="0"/>
              </a:spcBef>
              <a:spcAft>
                <a:spcPts val="0"/>
              </a:spcAft>
              <a:buClr>
                <a:schemeClr val="accent1"/>
              </a:buClr>
              <a:buSzPts val="4000"/>
              <a:buFont typeface="Abril Fatface"/>
              <a:buNone/>
              <a:defRPr sz="4000">
                <a:solidFill>
                  <a:schemeClr val="accent1"/>
                </a:solidFill>
                <a:latin typeface="Abril Fatface"/>
                <a:ea typeface="Abril Fatface"/>
                <a:cs typeface="Abril Fatface"/>
                <a:sym typeface="Abril Fatface"/>
              </a:defRPr>
            </a:lvl7pPr>
            <a:lvl8pPr lvl="7" rtl="0">
              <a:spcBef>
                <a:spcPts val="0"/>
              </a:spcBef>
              <a:spcAft>
                <a:spcPts val="0"/>
              </a:spcAft>
              <a:buClr>
                <a:schemeClr val="accent1"/>
              </a:buClr>
              <a:buSzPts val="4000"/>
              <a:buFont typeface="Abril Fatface"/>
              <a:buNone/>
              <a:defRPr sz="4000">
                <a:solidFill>
                  <a:schemeClr val="accent1"/>
                </a:solidFill>
                <a:latin typeface="Abril Fatface"/>
                <a:ea typeface="Abril Fatface"/>
                <a:cs typeface="Abril Fatface"/>
                <a:sym typeface="Abril Fatface"/>
              </a:defRPr>
            </a:lvl8pPr>
            <a:lvl9pPr lvl="8" rtl="0">
              <a:spcBef>
                <a:spcPts val="0"/>
              </a:spcBef>
              <a:spcAft>
                <a:spcPts val="0"/>
              </a:spcAft>
              <a:buClr>
                <a:schemeClr val="accent1"/>
              </a:buClr>
              <a:buSzPts val="4000"/>
              <a:buFont typeface="Abril Fatface"/>
              <a:buNone/>
              <a:defRPr sz="4000">
                <a:solidFill>
                  <a:schemeClr val="accent1"/>
                </a:solidFill>
                <a:latin typeface="Abril Fatface"/>
                <a:ea typeface="Abril Fatface"/>
                <a:cs typeface="Abril Fatface"/>
                <a:sym typeface="Abril Fatface"/>
              </a:defRPr>
            </a:lvl9pPr>
          </a:lstStyle>
          <a:p/>
        </p:txBody>
      </p:sp>
      <p:sp>
        <p:nvSpPr>
          <p:cNvPr id="268" name="Google Shape;268;p11"/>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lvl1pPr indent="-317500" lvl="0" marL="457200" rtl="0">
              <a:spcBef>
                <a:spcPts val="0"/>
              </a:spcBef>
              <a:spcAft>
                <a:spcPts val="0"/>
              </a:spcAft>
              <a:buSzPts val="1400"/>
              <a:buChar char="●"/>
              <a:defRPr/>
            </a:lvl1pPr>
            <a:lvl2pPr indent="-317500" lvl="1" marL="914400" rtl="0">
              <a:spcBef>
                <a:spcPts val="0"/>
              </a:spcBef>
              <a:spcAft>
                <a:spcPts val="0"/>
              </a:spcAft>
              <a:buSzPts val="1400"/>
              <a:buChar char="○"/>
              <a:defRPr/>
            </a:lvl2pPr>
            <a:lvl3pPr indent="-317500" lvl="2" marL="1371600" rtl="0">
              <a:spcBef>
                <a:spcPts val="2100"/>
              </a:spcBef>
              <a:spcAft>
                <a:spcPts val="0"/>
              </a:spcAft>
              <a:buSzPts val="1400"/>
              <a:buChar char="■"/>
              <a:defRPr/>
            </a:lvl3pPr>
            <a:lvl4pPr indent="-317500" lvl="3" marL="1828800" rtl="0">
              <a:spcBef>
                <a:spcPts val="2100"/>
              </a:spcBef>
              <a:spcAft>
                <a:spcPts val="0"/>
              </a:spcAft>
              <a:buSzPts val="1400"/>
              <a:buChar char="●"/>
              <a:defRPr/>
            </a:lvl4pPr>
            <a:lvl5pPr indent="-317500" lvl="4" marL="2286000" rtl="0">
              <a:spcBef>
                <a:spcPts val="2100"/>
              </a:spcBef>
              <a:spcAft>
                <a:spcPts val="0"/>
              </a:spcAft>
              <a:buSzPts val="1400"/>
              <a:buChar char="○"/>
              <a:defRPr/>
            </a:lvl5pPr>
            <a:lvl6pPr indent="-317500" lvl="5" marL="2743200" rtl="0">
              <a:spcBef>
                <a:spcPts val="2100"/>
              </a:spcBef>
              <a:spcAft>
                <a:spcPts val="0"/>
              </a:spcAft>
              <a:buSzPts val="1400"/>
              <a:buChar char="■"/>
              <a:defRPr/>
            </a:lvl6pPr>
            <a:lvl7pPr indent="-317500" lvl="6" marL="3200400" rtl="0">
              <a:spcBef>
                <a:spcPts val="2100"/>
              </a:spcBef>
              <a:spcAft>
                <a:spcPts val="0"/>
              </a:spcAft>
              <a:buSzPts val="1400"/>
              <a:buChar char="●"/>
              <a:defRPr/>
            </a:lvl7pPr>
            <a:lvl8pPr indent="-317500" lvl="7" marL="3657600" rtl="0">
              <a:spcBef>
                <a:spcPts val="2100"/>
              </a:spcBef>
              <a:spcAft>
                <a:spcPts val="0"/>
              </a:spcAft>
              <a:buSzPts val="1400"/>
              <a:buChar char="○"/>
              <a:defRPr/>
            </a:lvl8pPr>
            <a:lvl9pPr indent="-317500" lvl="8" marL="4114800" rtl="0">
              <a:spcBef>
                <a:spcPts val="2100"/>
              </a:spcBef>
              <a:spcAft>
                <a:spcPts val="2100"/>
              </a:spcAft>
              <a:buSzPts val="14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0 DO NOT REMOVE · SlidesMania">
  <p:cSld name="CUSTOM_20">
    <p:spTree>
      <p:nvGrpSpPr>
        <p:cNvPr id="269" name="Shape 269"/>
        <p:cNvGrpSpPr/>
        <p:nvPr/>
      </p:nvGrpSpPr>
      <p:grpSpPr>
        <a:xfrm>
          <a:off x="0" y="0"/>
          <a:ext cx="0" cy="0"/>
          <a:chOff x="0" y="0"/>
          <a:chExt cx="0" cy="0"/>
        </a:xfrm>
      </p:grpSpPr>
      <p:grpSp>
        <p:nvGrpSpPr>
          <p:cNvPr id="270" name="Google Shape;270;p12"/>
          <p:cNvGrpSpPr/>
          <p:nvPr/>
        </p:nvGrpSpPr>
        <p:grpSpPr>
          <a:xfrm>
            <a:off x="0" y="0"/>
            <a:ext cx="12192000" cy="6858000"/>
            <a:chOff x="0" y="0"/>
            <a:chExt cx="12192000" cy="6858000"/>
          </a:xfrm>
        </p:grpSpPr>
        <p:sp>
          <p:nvSpPr>
            <p:cNvPr id="271" name="Google Shape;271;p12"/>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12"/>
            <p:cNvSpPr txBox="1"/>
            <p:nvPr/>
          </p:nvSpPr>
          <p:spPr>
            <a:xfrm>
              <a:off x="463500" y="2858044"/>
              <a:ext cx="8956500" cy="3830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 sz="3600">
                  <a:solidFill>
                    <a:srgbClr val="3F3F3F"/>
                  </a:solidFill>
                  <a:latin typeface="Poppins"/>
                  <a:ea typeface="Poppins"/>
                  <a:cs typeface="Poppins"/>
                  <a:sym typeface="Poppins"/>
                </a:rPr>
                <a:t>Free </a:t>
              </a:r>
              <a:r>
                <a:rPr lang="en" sz="3600">
                  <a:solidFill>
                    <a:srgbClr val="3F3F3F"/>
                  </a:solidFill>
                  <a:latin typeface="Poppins"/>
                  <a:ea typeface="Poppins"/>
                  <a:cs typeface="Poppins"/>
                  <a:sym typeface="Poppins"/>
                </a:rPr>
                <a:t>themes and templates for </a:t>
              </a:r>
              <a:r>
                <a:rPr b="1" lang="en" sz="3600">
                  <a:solidFill>
                    <a:srgbClr val="3F3F3F"/>
                  </a:solidFill>
                  <a:latin typeface="Poppins"/>
                  <a:ea typeface="Poppins"/>
                  <a:cs typeface="Poppins"/>
                  <a:sym typeface="Poppins"/>
                </a:rPr>
                <a:t>Google Slides</a:t>
              </a:r>
              <a:r>
                <a:rPr lang="en" sz="3600">
                  <a:solidFill>
                    <a:srgbClr val="3F3F3F"/>
                  </a:solidFill>
                  <a:latin typeface="Poppins"/>
                  <a:ea typeface="Poppins"/>
                  <a:cs typeface="Poppins"/>
                  <a:sym typeface="Poppins"/>
                </a:rPr>
                <a:t> or </a:t>
              </a:r>
              <a:r>
                <a:rPr b="1" lang="en"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n"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n" sz="2700">
                  <a:solidFill>
                    <a:srgbClr val="3F3F3F"/>
                  </a:solidFill>
                  <a:latin typeface="Poppins"/>
                  <a:ea typeface="Poppins"/>
                  <a:cs typeface="Poppins"/>
                  <a:sym typeface="Poppins"/>
                </a:rPr>
                <a:t>Read </a:t>
              </a:r>
              <a:r>
                <a:rPr lang="en" sz="2700" u="sng">
                  <a:solidFill>
                    <a:srgbClr val="3F3F3F"/>
                  </a:solidFill>
                  <a:latin typeface="Poppins"/>
                  <a:ea typeface="Poppins"/>
                  <a:cs typeface="Poppins"/>
                  <a:sym typeface="Poppins"/>
                  <a:hlinkClick r:id="rId2">
                    <a:extLst>
                      <a:ext uri="{A12FA001-AC4F-418D-AE19-62706E023703}">
                        <ahyp:hlinkClr val="tx"/>
                      </a:ext>
                    </a:extLst>
                  </a:hlinkClick>
                </a:rPr>
                <a:t>FAQ</a:t>
              </a:r>
              <a:r>
                <a:rPr b="1" lang="en" sz="4400">
                  <a:solidFill>
                    <a:srgbClr val="FFCB25"/>
                  </a:solidFill>
                  <a:latin typeface="Poppins"/>
                  <a:ea typeface="Poppins"/>
                  <a:cs typeface="Poppins"/>
                  <a:sym typeface="Poppins"/>
                </a:rPr>
                <a:t> </a:t>
              </a:r>
              <a:r>
                <a:rPr lang="en"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a:p>
              <a:pPr indent="0" lvl="0" marL="0" rtl="0" algn="l">
                <a:spcBef>
                  <a:spcPts val="0"/>
                </a:spcBef>
                <a:spcAft>
                  <a:spcPts val="0"/>
                </a:spcAft>
                <a:buNone/>
              </a:pPr>
              <a:r>
                <a:rPr lang="en" sz="2000">
                  <a:solidFill>
                    <a:srgbClr val="3F3F3F"/>
                  </a:solidFill>
                  <a:latin typeface="Poppins"/>
                  <a:ea typeface="Poppins"/>
                  <a:cs typeface="Poppins"/>
                  <a:sym typeface="Poppins"/>
                </a:rPr>
                <a:t>Do not remove the slidesmania.com text on the sides.</a:t>
              </a:r>
              <a:endParaRPr sz="2000">
                <a:solidFill>
                  <a:srgbClr val="3F3F3F"/>
                </a:solidFill>
                <a:latin typeface="Poppins"/>
                <a:ea typeface="Poppins"/>
                <a:cs typeface="Poppins"/>
                <a:sym typeface="Poppins"/>
              </a:endParaRPr>
            </a:p>
          </p:txBody>
        </p:sp>
        <p:cxnSp>
          <p:nvCxnSpPr>
            <p:cNvPr id="273" name="Google Shape;273;p12"/>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274" name="Google Shape;274;p12">
              <a:hlinkClick r:id="rId3"/>
            </p:cNvPr>
            <p:cNvPicPr preferRelativeResize="0"/>
            <p:nvPr/>
          </p:nvPicPr>
          <p:blipFill>
            <a:blip r:embed="rId4">
              <a:alphaModFix/>
            </a:blip>
            <a:stretch>
              <a:fillRect/>
            </a:stretch>
          </p:blipFill>
          <p:spPr>
            <a:xfrm>
              <a:off x="8982558" y="5912306"/>
              <a:ext cx="713232" cy="637863"/>
            </a:xfrm>
            <a:prstGeom prst="rect">
              <a:avLst/>
            </a:prstGeom>
            <a:noFill/>
            <a:ln>
              <a:noFill/>
            </a:ln>
          </p:spPr>
        </p:pic>
        <p:pic>
          <p:nvPicPr>
            <p:cNvPr id="275" name="Google Shape;275;p12">
              <a:hlinkClick r:id="rId5"/>
            </p:cNvPr>
            <p:cNvPicPr preferRelativeResize="0"/>
            <p:nvPr/>
          </p:nvPicPr>
          <p:blipFill>
            <a:blip r:embed="rId6">
              <a:alphaModFix/>
            </a:blip>
            <a:stretch>
              <a:fillRect/>
            </a:stretch>
          </p:blipFill>
          <p:spPr>
            <a:xfrm>
              <a:off x="9764428" y="5916798"/>
              <a:ext cx="708660" cy="628879"/>
            </a:xfrm>
            <a:prstGeom prst="rect">
              <a:avLst/>
            </a:prstGeom>
            <a:noFill/>
            <a:ln>
              <a:noFill/>
            </a:ln>
          </p:spPr>
        </p:pic>
        <p:pic>
          <p:nvPicPr>
            <p:cNvPr id="276" name="Google Shape;276;p12">
              <a:hlinkClick r:id="rId7"/>
            </p:cNvPr>
            <p:cNvPicPr preferRelativeResize="0"/>
            <p:nvPr/>
          </p:nvPicPr>
          <p:blipFill>
            <a:blip r:embed="rId8">
              <a:alphaModFix/>
            </a:blip>
            <a:stretch>
              <a:fillRect/>
            </a:stretch>
          </p:blipFill>
          <p:spPr>
            <a:xfrm>
              <a:off x="10541715" y="5905569"/>
              <a:ext cx="612648" cy="624387"/>
            </a:xfrm>
            <a:prstGeom prst="rect">
              <a:avLst/>
            </a:prstGeom>
            <a:noFill/>
            <a:ln>
              <a:noFill/>
            </a:ln>
          </p:spPr>
        </p:pic>
        <p:pic>
          <p:nvPicPr>
            <p:cNvPr id="277" name="Google Shape;277;p12">
              <a:hlinkClick r:id="rId9"/>
            </p:cNvPr>
            <p:cNvPicPr preferRelativeResize="0"/>
            <p:nvPr/>
          </p:nvPicPr>
          <p:blipFill>
            <a:blip r:embed="rId10">
              <a:alphaModFix/>
            </a:blip>
            <a:stretch>
              <a:fillRect/>
            </a:stretch>
          </p:blipFill>
          <p:spPr>
            <a:xfrm>
              <a:off x="11219049" y="5916799"/>
              <a:ext cx="699516" cy="601927"/>
            </a:xfrm>
            <a:prstGeom prst="rect">
              <a:avLst/>
            </a:prstGeom>
            <a:noFill/>
            <a:ln>
              <a:noFill/>
            </a:ln>
          </p:spPr>
        </p:pic>
        <p:sp>
          <p:nvSpPr>
            <p:cNvPr id="278" name="Google Shape;278;p12"/>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pic>
        <p:nvPicPr>
          <p:cNvPr id="279" name="Google Shape;279;p12"/>
          <p:cNvPicPr preferRelativeResize="0"/>
          <p:nvPr/>
        </p:nvPicPr>
        <p:blipFill rotWithShape="1">
          <a:blip r:embed="rId11">
            <a:alphaModFix/>
          </a:blip>
          <a:srcRect b="20906" l="0" r="0" t="16256"/>
          <a:stretch/>
        </p:blipFill>
        <p:spPr>
          <a:xfrm>
            <a:off x="125075" y="493725"/>
            <a:ext cx="8239800" cy="207112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oice Board">
  <p:cSld name="CUSTOM_2">
    <p:spTree>
      <p:nvGrpSpPr>
        <p:cNvPr id="61" name="Shape 61"/>
        <p:cNvGrpSpPr/>
        <p:nvPr/>
      </p:nvGrpSpPr>
      <p:grpSpPr>
        <a:xfrm>
          <a:off x="0" y="0"/>
          <a:ext cx="0" cy="0"/>
          <a:chOff x="0" y="0"/>
          <a:chExt cx="0" cy="0"/>
        </a:xfrm>
      </p:grpSpPr>
      <p:grpSp>
        <p:nvGrpSpPr>
          <p:cNvPr id="62" name="Google Shape;62;p3"/>
          <p:cNvGrpSpPr/>
          <p:nvPr/>
        </p:nvGrpSpPr>
        <p:grpSpPr>
          <a:xfrm>
            <a:off x="1076925" y="172686"/>
            <a:ext cx="3170355" cy="3170363"/>
            <a:chOff x="906800" y="81"/>
            <a:chExt cx="3170355" cy="3170363"/>
          </a:xfrm>
        </p:grpSpPr>
        <p:sp>
          <p:nvSpPr>
            <p:cNvPr id="63" name="Google Shape;63;p3"/>
            <p:cNvSpPr/>
            <p:nvPr/>
          </p:nvSpPr>
          <p:spPr>
            <a:xfrm>
              <a:off x="906800" y="81"/>
              <a:ext cx="3170355" cy="3170363"/>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64" name="Google Shape;64;p3"/>
            <p:cNvGrpSpPr/>
            <p:nvPr/>
          </p:nvGrpSpPr>
          <p:grpSpPr>
            <a:xfrm>
              <a:off x="978831" y="72059"/>
              <a:ext cx="3025094" cy="3027039"/>
              <a:chOff x="1640793" y="524137"/>
              <a:chExt cx="3016949" cy="3011980"/>
            </a:xfrm>
          </p:grpSpPr>
          <p:sp>
            <p:nvSpPr>
              <p:cNvPr id="65" name="Google Shape;65;p3"/>
              <p:cNvSpPr/>
              <p:nvPr/>
            </p:nvSpPr>
            <p:spPr>
              <a:xfrm>
                <a:off x="1640907" y="524272"/>
                <a:ext cx="3011838" cy="3011845"/>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6" name="Google Shape;66;p3"/>
              <p:cNvSpPr/>
              <p:nvPr/>
            </p:nvSpPr>
            <p:spPr>
              <a:xfrm>
                <a:off x="1640794" y="524137"/>
                <a:ext cx="1854671" cy="3011874"/>
              </a:xfrm>
              <a:custGeom>
                <a:rect b="b" l="l" r="r" t="t"/>
                <a:pathLst>
                  <a:path extrusionOk="0" h="3019423" w="1859319">
                    <a:moveTo>
                      <a:pt x="429816" y="0"/>
                    </a:moveTo>
                    <a:cubicBezTo>
                      <a:pt x="281140" y="73264"/>
                      <a:pt x="138170" y="157969"/>
                      <a:pt x="0" y="249437"/>
                    </a:cubicBezTo>
                    <a:lnTo>
                      <a:pt x="0" y="492026"/>
                    </a:lnTo>
                    <a:lnTo>
                      <a:pt x="0" y="600968"/>
                    </a:lnTo>
                    <a:cubicBezTo>
                      <a:pt x="77067" y="545809"/>
                      <a:pt x="155362" y="492133"/>
                      <a:pt x="235448" y="441425"/>
                    </a:cubicBezTo>
                    <a:cubicBezTo>
                      <a:pt x="363102" y="360597"/>
                      <a:pt x="494852" y="285738"/>
                      <a:pt x="632527" y="223243"/>
                    </a:cubicBezTo>
                    <a:cubicBezTo>
                      <a:pt x="674541" y="204168"/>
                      <a:pt x="717080" y="186052"/>
                      <a:pt x="760219" y="169665"/>
                    </a:cubicBezTo>
                    <a:cubicBezTo>
                      <a:pt x="795747" y="156169"/>
                      <a:pt x="831609" y="143838"/>
                      <a:pt x="867966" y="132756"/>
                    </a:cubicBezTo>
                    <a:cubicBezTo>
                      <a:pt x="1048912" y="77605"/>
                      <a:pt x="1267177" y="46478"/>
                      <a:pt x="1436494" y="152103"/>
                    </a:cubicBezTo>
                    <a:cubicBezTo>
                      <a:pt x="1461545" y="167734"/>
                      <a:pt x="1485586" y="185918"/>
                      <a:pt x="1506445" y="206872"/>
                    </a:cubicBezTo>
                    <a:cubicBezTo>
                      <a:pt x="1521990" y="222498"/>
                      <a:pt x="1535687" y="239914"/>
                      <a:pt x="1546327" y="259259"/>
                    </a:cubicBezTo>
                    <a:cubicBezTo>
                      <a:pt x="1568225" y="299067"/>
                      <a:pt x="1573197" y="343385"/>
                      <a:pt x="1569244" y="387847"/>
                    </a:cubicBezTo>
                    <a:cubicBezTo>
                      <a:pt x="1565910" y="425370"/>
                      <a:pt x="1555709" y="462400"/>
                      <a:pt x="1543650" y="497384"/>
                    </a:cubicBezTo>
                    <a:cubicBezTo>
                      <a:pt x="1540964" y="505160"/>
                      <a:pt x="1538745" y="513408"/>
                      <a:pt x="1535906" y="520899"/>
                    </a:cubicBezTo>
                    <a:cubicBezTo>
                      <a:pt x="1523086" y="554641"/>
                      <a:pt x="1507722" y="587288"/>
                      <a:pt x="1491263" y="619428"/>
                    </a:cubicBezTo>
                    <a:cubicBezTo>
                      <a:pt x="1483195" y="635173"/>
                      <a:pt x="1474375" y="650441"/>
                      <a:pt x="1465659" y="665853"/>
                    </a:cubicBezTo>
                    <a:cubicBezTo>
                      <a:pt x="1447276" y="698381"/>
                      <a:pt x="1428407" y="730728"/>
                      <a:pt x="1408214" y="761998"/>
                    </a:cubicBezTo>
                    <a:cubicBezTo>
                      <a:pt x="1391202" y="788335"/>
                      <a:pt x="1372305" y="813395"/>
                      <a:pt x="1354341" y="839093"/>
                    </a:cubicBezTo>
                    <a:cubicBezTo>
                      <a:pt x="1347149" y="849380"/>
                      <a:pt x="1340234" y="859848"/>
                      <a:pt x="1332909" y="870050"/>
                    </a:cubicBezTo>
                    <a:cubicBezTo>
                      <a:pt x="1291571" y="927638"/>
                      <a:pt x="1249280" y="984550"/>
                      <a:pt x="1205208" y="1040014"/>
                    </a:cubicBezTo>
                    <a:cubicBezTo>
                      <a:pt x="1186739" y="1063255"/>
                      <a:pt x="1167432" y="1085772"/>
                      <a:pt x="1148658" y="1108765"/>
                    </a:cubicBezTo>
                    <a:cubicBezTo>
                      <a:pt x="1057847" y="1220055"/>
                      <a:pt x="964578" y="1329393"/>
                      <a:pt x="870947" y="1438273"/>
                    </a:cubicBezTo>
                    <a:cubicBezTo>
                      <a:pt x="759352" y="1568051"/>
                      <a:pt x="648138" y="1698058"/>
                      <a:pt x="540544" y="1831179"/>
                    </a:cubicBezTo>
                    <a:cubicBezTo>
                      <a:pt x="458352" y="1932887"/>
                      <a:pt x="379124" y="2037167"/>
                      <a:pt x="306295" y="2145809"/>
                    </a:cubicBezTo>
                    <a:cubicBezTo>
                      <a:pt x="239382" y="2245593"/>
                      <a:pt x="177308" y="2349539"/>
                      <a:pt x="128588" y="2459534"/>
                    </a:cubicBezTo>
                    <a:cubicBezTo>
                      <a:pt x="71342" y="2588789"/>
                      <a:pt x="31613" y="2729568"/>
                      <a:pt x="39891" y="2872090"/>
                    </a:cubicBezTo>
                    <a:cubicBezTo>
                      <a:pt x="41529" y="2900275"/>
                      <a:pt x="45129" y="2928345"/>
                      <a:pt x="50606" y="2956025"/>
                    </a:cubicBezTo>
                    <a:cubicBezTo>
                      <a:pt x="50568" y="2956215"/>
                      <a:pt x="50635" y="2956444"/>
                      <a:pt x="50606" y="2956615"/>
                    </a:cubicBezTo>
                    <a:cubicBezTo>
                      <a:pt x="54845" y="2977932"/>
                      <a:pt x="61265" y="2998725"/>
                      <a:pt x="67866" y="3019423"/>
                    </a:cubicBezTo>
                    <a:lnTo>
                      <a:pt x="102098" y="3019423"/>
                    </a:lnTo>
                    <a:lnTo>
                      <a:pt x="237534" y="3019423"/>
                    </a:lnTo>
                    <a:lnTo>
                      <a:pt x="334270" y="3019423"/>
                    </a:lnTo>
                    <a:lnTo>
                      <a:pt x="389934" y="3019423"/>
                    </a:lnTo>
                    <a:cubicBezTo>
                      <a:pt x="389677" y="3019090"/>
                      <a:pt x="389296" y="3018861"/>
                      <a:pt x="389039" y="3018528"/>
                    </a:cubicBezTo>
                    <a:cubicBezTo>
                      <a:pt x="373313" y="2997382"/>
                      <a:pt x="360178" y="2974246"/>
                      <a:pt x="350339" y="2949776"/>
                    </a:cubicBezTo>
                    <a:cubicBezTo>
                      <a:pt x="349682" y="2948119"/>
                      <a:pt x="349482" y="2946376"/>
                      <a:pt x="348853" y="2944709"/>
                    </a:cubicBezTo>
                    <a:cubicBezTo>
                      <a:pt x="339957" y="2921221"/>
                      <a:pt x="335147" y="2896951"/>
                      <a:pt x="332489" y="2872386"/>
                    </a:cubicBezTo>
                    <a:cubicBezTo>
                      <a:pt x="326231" y="2814855"/>
                      <a:pt x="334089" y="2755704"/>
                      <a:pt x="349453" y="2700040"/>
                    </a:cubicBezTo>
                    <a:cubicBezTo>
                      <a:pt x="370103" y="2625174"/>
                      <a:pt x="402698" y="2553708"/>
                      <a:pt x="439341" y="2485433"/>
                    </a:cubicBezTo>
                    <a:cubicBezTo>
                      <a:pt x="462744" y="2441827"/>
                      <a:pt x="488394" y="2399489"/>
                      <a:pt x="514950" y="2357740"/>
                    </a:cubicBezTo>
                    <a:cubicBezTo>
                      <a:pt x="535591" y="2325279"/>
                      <a:pt x="556603" y="2293094"/>
                      <a:pt x="578644" y="2261595"/>
                    </a:cubicBezTo>
                    <a:cubicBezTo>
                      <a:pt x="682019" y="2113891"/>
                      <a:pt x="796442" y="1973969"/>
                      <a:pt x="912619" y="1836247"/>
                    </a:cubicBezTo>
                    <a:cubicBezTo>
                      <a:pt x="1053056" y="1669769"/>
                      <a:pt x="1197035" y="1506386"/>
                      <a:pt x="1335881" y="1338565"/>
                    </a:cubicBezTo>
                    <a:cubicBezTo>
                      <a:pt x="1365542" y="1302713"/>
                      <a:pt x="1394365" y="1266271"/>
                      <a:pt x="1423397" y="1229914"/>
                    </a:cubicBezTo>
                    <a:cubicBezTo>
                      <a:pt x="1433789" y="1216903"/>
                      <a:pt x="1444657" y="1204320"/>
                      <a:pt x="1454944" y="1191223"/>
                    </a:cubicBezTo>
                    <a:cubicBezTo>
                      <a:pt x="1490729" y="1145627"/>
                      <a:pt x="1525124" y="1098878"/>
                      <a:pt x="1559128" y="1051920"/>
                    </a:cubicBezTo>
                    <a:cubicBezTo>
                      <a:pt x="1567977" y="1039690"/>
                      <a:pt x="1577511" y="1027946"/>
                      <a:pt x="1586208" y="1015601"/>
                    </a:cubicBezTo>
                    <a:cubicBezTo>
                      <a:pt x="1599552" y="996685"/>
                      <a:pt x="1611659" y="976806"/>
                      <a:pt x="1624613" y="957565"/>
                    </a:cubicBezTo>
                    <a:cubicBezTo>
                      <a:pt x="1661951" y="902082"/>
                      <a:pt x="1696850" y="845123"/>
                      <a:pt x="1728788" y="786411"/>
                    </a:cubicBezTo>
                    <a:cubicBezTo>
                      <a:pt x="1739370" y="766970"/>
                      <a:pt x="1751190" y="748225"/>
                      <a:pt x="1760934" y="728365"/>
                    </a:cubicBezTo>
                    <a:cubicBezTo>
                      <a:pt x="1777384" y="694875"/>
                      <a:pt x="1791910" y="660081"/>
                      <a:pt x="1805283" y="624781"/>
                    </a:cubicBezTo>
                    <a:cubicBezTo>
                      <a:pt x="1822599" y="579116"/>
                      <a:pt x="1836630" y="532342"/>
                      <a:pt x="1846069" y="484883"/>
                    </a:cubicBezTo>
                    <a:cubicBezTo>
                      <a:pt x="1867833" y="375566"/>
                      <a:pt x="1865528" y="263451"/>
                      <a:pt x="1818389" y="156865"/>
                    </a:cubicBezTo>
                    <a:cubicBezTo>
                      <a:pt x="1804406" y="125263"/>
                      <a:pt x="1786871" y="95250"/>
                      <a:pt x="1766592" y="67271"/>
                    </a:cubicBezTo>
                    <a:cubicBezTo>
                      <a:pt x="1749133" y="43167"/>
                      <a:pt x="1729340" y="20898"/>
                      <a:pt x="1708252" y="0"/>
                    </a:cubicBezTo>
                    <a:lnTo>
                      <a:pt x="429816"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7" name="Google Shape;67;p3"/>
              <p:cNvSpPr/>
              <p:nvPr/>
            </p:nvSpPr>
            <p:spPr>
              <a:xfrm>
                <a:off x="3034424" y="2127264"/>
                <a:ext cx="1621729" cy="1407069"/>
              </a:xfrm>
              <a:custGeom>
                <a:rect b="b" l="l" r="r" t="t"/>
                <a:pathLst>
                  <a:path extrusionOk="0" h="1410595" w="1625793">
                    <a:moveTo>
                      <a:pt x="1625794" y="0"/>
                    </a:moveTo>
                    <a:cubicBezTo>
                      <a:pt x="1356141" y="250908"/>
                      <a:pt x="1090451" y="506168"/>
                      <a:pt x="818255" y="754266"/>
                    </a:cubicBezTo>
                    <a:cubicBezTo>
                      <a:pt x="650653" y="907028"/>
                      <a:pt x="480413" y="1057370"/>
                      <a:pt x="301523" y="1196883"/>
                    </a:cubicBezTo>
                    <a:cubicBezTo>
                      <a:pt x="204607" y="1272464"/>
                      <a:pt x="104308" y="1344968"/>
                      <a:pt x="0" y="1410596"/>
                    </a:cubicBezTo>
                    <a:lnTo>
                      <a:pt x="336052" y="1410596"/>
                    </a:lnTo>
                    <a:lnTo>
                      <a:pt x="499463" y="1410596"/>
                    </a:lnTo>
                    <a:cubicBezTo>
                      <a:pt x="562042" y="1361332"/>
                      <a:pt x="624040" y="1311364"/>
                      <a:pt x="684905" y="1259986"/>
                    </a:cubicBezTo>
                    <a:cubicBezTo>
                      <a:pt x="920163" y="1061409"/>
                      <a:pt x="1145362" y="851173"/>
                      <a:pt x="1369514" y="640261"/>
                    </a:cubicBezTo>
                    <a:cubicBezTo>
                      <a:pt x="1454868" y="559956"/>
                      <a:pt x="1540393" y="479755"/>
                      <a:pt x="1625794" y="399459"/>
                    </a:cubicBezTo>
                    <a:lnTo>
                      <a:pt x="1625794" y="242297"/>
                    </a:lnTo>
                    <a:lnTo>
                      <a:pt x="1625794"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8" name="Google Shape;68;p3"/>
              <p:cNvSpPr/>
              <p:nvPr/>
            </p:nvSpPr>
            <p:spPr>
              <a:xfrm>
                <a:off x="1640793" y="559130"/>
                <a:ext cx="1854371" cy="2976845"/>
              </a:xfrm>
              <a:custGeom>
                <a:rect b="b" l="l" r="r" t="t"/>
                <a:pathLst>
                  <a:path extrusionOk="0" h="2984306" w="1859019">
                    <a:moveTo>
                      <a:pt x="1164431" y="8"/>
                    </a:moveTo>
                    <a:cubicBezTo>
                      <a:pt x="985228" y="711"/>
                      <a:pt x="803691" y="49461"/>
                      <a:pt x="639366" y="113414"/>
                    </a:cubicBezTo>
                    <a:cubicBezTo>
                      <a:pt x="596665" y="130034"/>
                      <a:pt x="554584" y="148048"/>
                      <a:pt x="512864" y="166992"/>
                    </a:cubicBezTo>
                    <a:cubicBezTo>
                      <a:pt x="333832" y="248292"/>
                      <a:pt x="163858" y="348437"/>
                      <a:pt x="0" y="456910"/>
                    </a:cubicBezTo>
                    <a:lnTo>
                      <a:pt x="0" y="565852"/>
                    </a:lnTo>
                    <a:lnTo>
                      <a:pt x="0" y="707831"/>
                    </a:lnTo>
                    <a:lnTo>
                      <a:pt x="0" y="808149"/>
                    </a:lnTo>
                    <a:cubicBezTo>
                      <a:pt x="77067" y="752913"/>
                      <a:pt x="155362" y="699307"/>
                      <a:pt x="235448" y="648605"/>
                    </a:cubicBezTo>
                    <a:cubicBezTo>
                      <a:pt x="363102" y="567776"/>
                      <a:pt x="494852" y="492913"/>
                      <a:pt x="632527" y="430418"/>
                    </a:cubicBezTo>
                    <a:cubicBezTo>
                      <a:pt x="674541" y="411344"/>
                      <a:pt x="717080" y="393525"/>
                      <a:pt x="760219" y="377138"/>
                    </a:cubicBezTo>
                    <a:cubicBezTo>
                      <a:pt x="795747" y="363642"/>
                      <a:pt x="831609" y="351013"/>
                      <a:pt x="867966" y="339930"/>
                    </a:cubicBezTo>
                    <a:cubicBezTo>
                      <a:pt x="1048912" y="284781"/>
                      <a:pt x="1267177" y="253654"/>
                      <a:pt x="1436494" y="359278"/>
                    </a:cubicBezTo>
                    <a:cubicBezTo>
                      <a:pt x="1461545" y="374910"/>
                      <a:pt x="1485586" y="393094"/>
                      <a:pt x="1506445" y="414047"/>
                    </a:cubicBezTo>
                    <a:cubicBezTo>
                      <a:pt x="1520828" y="428504"/>
                      <a:pt x="1533382" y="444637"/>
                      <a:pt x="1543650" y="462267"/>
                    </a:cubicBezTo>
                    <a:cubicBezTo>
                      <a:pt x="1544479" y="463693"/>
                      <a:pt x="1545526" y="464985"/>
                      <a:pt x="1546327" y="466435"/>
                    </a:cubicBezTo>
                    <a:cubicBezTo>
                      <a:pt x="1572416" y="513857"/>
                      <a:pt x="1573387" y="567509"/>
                      <a:pt x="1564777" y="620325"/>
                    </a:cubicBezTo>
                    <a:cubicBezTo>
                      <a:pt x="1559719" y="651377"/>
                      <a:pt x="1551766" y="681733"/>
                      <a:pt x="1541564" y="710518"/>
                    </a:cubicBezTo>
                    <a:cubicBezTo>
                      <a:pt x="1539526" y="716261"/>
                      <a:pt x="1538030" y="722500"/>
                      <a:pt x="1535906" y="728072"/>
                    </a:cubicBezTo>
                    <a:cubicBezTo>
                      <a:pt x="1520914" y="767544"/>
                      <a:pt x="1502759" y="805663"/>
                      <a:pt x="1482928" y="842972"/>
                    </a:cubicBezTo>
                    <a:cubicBezTo>
                      <a:pt x="1473927" y="859908"/>
                      <a:pt x="1463745" y="876119"/>
                      <a:pt x="1454058" y="892674"/>
                    </a:cubicBezTo>
                    <a:cubicBezTo>
                      <a:pt x="1439027" y="918353"/>
                      <a:pt x="1424302" y="944280"/>
                      <a:pt x="1408214" y="969178"/>
                    </a:cubicBezTo>
                    <a:cubicBezTo>
                      <a:pt x="1380668" y="1011812"/>
                      <a:pt x="1351169" y="1053141"/>
                      <a:pt x="1321298" y="1094194"/>
                    </a:cubicBezTo>
                    <a:cubicBezTo>
                      <a:pt x="1283618" y="1145972"/>
                      <a:pt x="1245022" y="1197093"/>
                      <a:pt x="1205208" y="1247185"/>
                    </a:cubicBezTo>
                    <a:cubicBezTo>
                      <a:pt x="1097385" y="1382878"/>
                      <a:pt x="983932" y="1514056"/>
                      <a:pt x="870947" y="1645453"/>
                    </a:cubicBezTo>
                    <a:cubicBezTo>
                      <a:pt x="759352" y="1775232"/>
                      <a:pt x="648138" y="1905229"/>
                      <a:pt x="540544" y="2038360"/>
                    </a:cubicBezTo>
                    <a:cubicBezTo>
                      <a:pt x="458352" y="2140058"/>
                      <a:pt x="379124" y="2244643"/>
                      <a:pt x="306295" y="2353275"/>
                    </a:cubicBezTo>
                    <a:cubicBezTo>
                      <a:pt x="239382" y="2453059"/>
                      <a:pt x="177308" y="2556720"/>
                      <a:pt x="128588" y="2666705"/>
                    </a:cubicBezTo>
                    <a:cubicBezTo>
                      <a:pt x="92745" y="2747648"/>
                      <a:pt x="65227" y="2833335"/>
                      <a:pt x="50606" y="2920908"/>
                    </a:cubicBezTo>
                    <a:cubicBezTo>
                      <a:pt x="50568" y="2921099"/>
                      <a:pt x="50635" y="2921318"/>
                      <a:pt x="50606" y="2921499"/>
                    </a:cubicBezTo>
                    <a:cubicBezTo>
                      <a:pt x="47139" y="2942359"/>
                      <a:pt x="43710" y="2963247"/>
                      <a:pt x="41977" y="2984307"/>
                    </a:cubicBezTo>
                    <a:lnTo>
                      <a:pt x="67866" y="2984307"/>
                    </a:lnTo>
                    <a:lnTo>
                      <a:pt x="102098" y="2984307"/>
                    </a:lnTo>
                    <a:lnTo>
                      <a:pt x="237534" y="2984307"/>
                    </a:lnTo>
                    <a:lnTo>
                      <a:pt x="334270" y="2984307"/>
                    </a:lnTo>
                    <a:cubicBezTo>
                      <a:pt x="337671" y="2959008"/>
                      <a:pt x="342224" y="2933977"/>
                      <a:pt x="348853" y="2909593"/>
                    </a:cubicBezTo>
                    <a:cubicBezTo>
                      <a:pt x="349072" y="2908812"/>
                      <a:pt x="349234" y="2907992"/>
                      <a:pt x="349453" y="2907211"/>
                    </a:cubicBezTo>
                    <a:cubicBezTo>
                      <a:pt x="370103" y="2832354"/>
                      <a:pt x="402698" y="2760898"/>
                      <a:pt x="439341" y="2692604"/>
                    </a:cubicBezTo>
                    <a:cubicBezTo>
                      <a:pt x="441569" y="2688451"/>
                      <a:pt x="444217" y="2684536"/>
                      <a:pt x="446484" y="2680402"/>
                    </a:cubicBezTo>
                    <a:cubicBezTo>
                      <a:pt x="486423" y="2607374"/>
                      <a:pt x="530933" y="2536946"/>
                      <a:pt x="578644" y="2468766"/>
                    </a:cubicBezTo>
                    <a:cubicBezTo>
                      <a:pt x="682019" y="2321062"/>
                      <a:pt x="796433" y="2181140"/>
                      <a:pt x="912619" y="2043418"/>
                    </a:cubicBezTo>
                    <a:cubicBezTo>
                      <a:pt x="1053056" y="1876940"/>
                      <a:pt x="1197035" y="1713862"/>
                      <a:pt x="1335881" y="1546032"/>
                    </a:cubicBezTo>
                    <a:cubicBezTo>
                      <a:pt x="1387354" y="1483814"/>
                      <a:pt x="1437608" y="1420511"/>
                      <a:pt x="1486795" y="1356427"/>
                    </a:cubicBezTo>
                    <a:cubicBezTo>
                      <a:pt x="1509465" y="1326890"/>
                      <a:pt x="1531563" y="1296943"/>
                      <a:pt x="1553470" y="1266835"/>
                    </a:cubicBezTo>
                    <a:cubicBezTo>
                      <a:pt x="1564234" y="1252033"/>
                      <a:pt x="1575673" y="1237736"/>
                      <a:pt x="1586208" y="1222782"/>
                    </a:cubicBezTo>
                    <a:cubicBezTo>
                      <a:pt x="1635309" y="1153154"/>
                      <a:pt x="1680543" y="1080621"/>
                      <a:pt x="1721939" y="1006088"/>
                    </a:cubicBezTo>
                    <a:cubicBezTo>
                      <a:pt x="1734960" y="982637"/>
                      <a:pt x="1749114" y="959920"/>
                      <a:pt x="1760934" y="935841"/>
                    </a:cubicBezTo>
                    <a:cubicBezTo>
                      <a:pt x="1774927" y="907342"/>
                      <a:pt x="1787480" y="877881"/>
                      <a:pt x="1799339" y="848030"/>
                    </a:cubicBezTo>
                    <a:cubicBezTo>
                      <a:pt x="1818904" y="798738"/>
                      <a:pt x="1834610" y="748065"/>
                      <a:pt x="1845173" y="696525"/>
                    </a:cubicBezTo>
                    <a:cubicBezTo>
                      <a:pt x="1861928" y="614753"/>
                      <a:pt x="1864938" y="531305"/>
                      <a:pt x="1846069" y="449766"/>
                    </a:cubicBezTo>
                    <a:cubicBezTo>
                      <a:pt x="1839392" y="420904"/>
                      <a:pt x="1830857" y="392263"/>
                      <a:pt x="1818389" y="364041"/>
                    </a:cubicBezTo>
                    <a:cubicBezTo>
                      <a:pt x="1804406" y="332439"/>
                      <a:pt x="1786871" y="302426"/>
                      <a:pt x="1766592" y="274446"/>
                    </a:cubicBezTo>
                    <a:cubicBezTo>
                      <a:pt x="1733569" y="228864"/>
                      <a:pt x="1693173" y="189165"/>
                      <a:pt x="1648720" y="154789"/>
                    </a:cubicBezTo>
                    <a:cubicBezTo>
                      <a:pt x="1597228" y="114974"/>
                      <a:pt x="1540535" y="82275"/>
                      <a:pt x="1480252" y="57752"/>
                    </a:cubicBezTo>
                    <a:cubicBezTo>
                      <a:pt x="1378648" y="16423"/>
                      <a:pt x="1271959" y="-415"/>
                      <a:pt x="1164431" y="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9" name="Google Shape;69;p3"/>
              <p:cNvSpPr/>
              <p:nvPr/>
            </p:nvSpPr>
            <p:spPr>
              <a:xfrm>
                <a:off x="3370476" y="2368702"/>
                <a:ext cx="1286518" cy="1165377"/>
              </a:xfrm>
              <a:custGeom>
                <a:rect b="b" l="l" r="r" t="t"/>
                <a:pathLst>
                  <a:path extrusionOk="0" h="1168298" w="1289742">
                    <a:moveTo>
                      <a:pt x="1289742" y="0"/>
                    </a:moveTo>
                    <a:cubicBezTo>
                      <a:pt x="1020090" y="250898"/>
                      <a:pt x="754399" y="506159"/>
                      <a:pt x="482203" y="754266"/>
                    </a:cubicBezTo>
                    <a:cubicBezTo>
                      <a:pt x="325641" y="896960"/>
                      <a:pt x="166068" y="1036673"/>
                      <a:pt x="0" y="1168299"/>
                    </a:cubicBezTo>
                    <a:lnTo>
                      <a:pt x="163411" y="1168299"/>
                    </a:lnTo>
                    <a:lnTo>
                      <a:pt x="299142" y="1168299"/>
                    </a:lnTo>
                    <a:lnTo>
                      <a:pt x="455419" y="1168299"/>
                    </a:lnTo>
                    <a:cubicBezTo>
                      <a:pt x="652386" y="997134"/>
                      <a:pt x="843477" y="819017"/>
                      <a:pt x="1033463" y="640261"/>
                    </a:cubicBezTo>
                    <a:cubicBezTo>
                      <a:pt x="1118816" y="559946"/>
                      <a:pt x="1204351" y="479755"/>
                      <a:pt x="1289742" y="399459"/>
                    </a:cubicBezTo>
                    <a:lnTo>
                      <a:pt x="1289742" y="251222"/>
                    </a:lnTo>
                    <a:lnTo>
                      <a:pt x="1289742" y="157163"/>
                    </a:lnTo>
                    <a:lnTo>
                      <a:pt x="1289742"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0" name="Google Shape;70;p3"/>
              <p:cNvSpPr/>
              <p:nvPr/>
            </p:nvSpPr>
            <p:spPr>
              <a:xfrm>
                <a:off x="3669618" y="2619034"/>
                <a:ext cx="988124" cy="914783"/>
              </a:xfrm>
              <a:custGeom>
                <a:rect b="b" l="l" r="r" t="t"/>
                <a:pathLst>
                  <a:path extrusionOk="0" h="917076" w="990600">
                    <a:moveTo>
                      <a:pt x="990600" y="0"/>
                    </a:moveTo>
                    <a:cubicBezTo>
                      <a:pt x="720966" y="250965"/>
                      <a:pt x="455247" y="506178"/>
                      <a:pt x="183061" y="754256"/>
                    </a:cubicBezTo>
                    <a:cubicBezTo>
                      <a:pt x="122729" y="809254"/>
                      <a:pt x="61303" y="863165"/>
                      <a:pt x="0" y="917077"/>
                    </a:cubicBezTo>
                    <a:lnTo>
                      <a:pt x="156277" y="917077"/>
                    </a:lnTo>
                    <a:lnTo>
                      <a:pt x="298552" y="917077"/>
                    </a:lnTo>
                    <a:lnTo>
                      <a:pt x="436369" y="917077"/>
                    </a:lnTo>
                    <a:cubicBezTo>
                      <a:pt x="536277" y="825313"/>
                      <a:pt x="635584" y="732863"/>
                      <a:pt x="734320" y="639956"/>
                    </a:cubicBezTo>
                    <a:cubicBezTo>
                      <a:pt x="819674" y="559651"/>
                      <a:pt x="905199" y="479450"/>
                      <a:pt x="990600" y="399155"/>
                    </a:cubicBezTo>
                    <a:lnTo>
                      <a:pt x="990600" y="269977"/>
                    </a:lnTo>
                    <a:lnTo>
                      <a:pt x="990600" y="148237"/>
                    </a:lnTo>
                    <a:lnTo>
                      <a:pt x="99060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1" name="Google Shape;71;p3"/>
              <p:cNvSpPr/>
              <p:nvPr/>
            </p:nvSpPr>
            <p:spPr>
              <a:xfrm>
                <a:off x="1640794" y="809166"/>
                <a:ext cx="1854525" cy="2726547"/>
              </a:xfrm>
              <a:custGeom>
                <a:rect b="b" l="l" r="r" t="t"/>
                <a:pathLst>
                  <a:path extrusionOk="0" h="2733380" w="1859173">
                    <a:moveTo>
                      <a:pt x="1164431" y="6"/>
                    </a:moveTo>
                    <a:cubicBezTo>
                      <a:pt x="985228" y="622"/>
                      <a:pt x="803700" y="49459"/>
                      <a:pt x="639366" y="113413"/>
                    </a:cubicBezTo>
                    <a:cubicBezTo>
                      <a:pt x="596665" y="130033"/>
                      <a:pt x="554584" y="148047"/>
                      <a:pt x="512864" y="166992"/>
                    </a:cubicBezTo>
                    <a:cubicBezTo>
                      <a:pt x="333832" y="248291"/>
                      <a:pt x="163858" y="348435"/>
                      <a:pt x="0" y="456906"/>
                    </a:cubicBezTo>
                    <a:lnTo>
                      <a:pt x="0" y="557223"/>
                    </a:lnTo>
                    <a:lnTo>
                      <a:pt x="0" y="726882"/>
                    </a:lnTo>
                    <a:lnTo>
                      <a:pt x="0" y="808140"/>
                    </a:lnTo>
                    <a:cubicBezTo>
                      <a:pt x="77067" y="752914"/>
                      <a:pt x="155362" y="699308"/>
                      <a:pt x="235448" y="648597"/>
                    </a:cubicBezTo>
                    <a:cubicBezTo>
                      <a:pt x="363102" y="567767"/>
                      <a:pt x="494852" y="492910"/>
                      <a:pt x="632527" y="430417"/>
                    </a:cubicBezTo>
                    <a:cubicBezTo>
                      <a:pt x="674541" y="411338"/>
                      <a:pt x="717080" y="393526"/>
                      <a:pt x="760219" y="377134"/>
                    </a:cubicBezTo>
                    <a:cubicBezTo>
                      <a:pt x="795747" y="363637"/>
                      <a:pt x="831609" y="351312"/>
                      <a:pt x="867966" y="340225"/>
                    </a:cubicBezTo>
                    <a:cubicBezTo>
                      <a:pt x="1048912" y="285077"/>
                      <a:pt x="1267177" y="253950"/>
                      <a:pt x="1436494" y="359579"/>
                    </a:cubicBezTo>
                    <a:cubicBezTo>
                      <a:pt x="1446486" y="365809"/>
                      <a:pt x="1456125" y="372752"/>
                      <a:pt x="1465659" y="379810"/>
                    </a:cubicBezTo>
                    <a:cubicBezTo>
                      <a:pt x="1480023" y="390459"/>
                      <a:pt x="1493911" y="401747"/>
                      <a:pt x="1506445" y="414348"/>
                    </a:cubicBezTo>
                    <a:cubicBezTo>
                      <a:pt x="1519971" y="427940"/>
                      <a:pt x="1531639" y="443180"/>
                      <a:pt x="1541564" y="459592"/>
                    </a:cubicBezTo>
                    <a:cubicBezTo>
                      <a:pt x="1543040" y="462030"/>
                      <a:pt x="1544946" y="464221"/>
                      <a:pt x="1546327" y="466736"/>
                    </a:cubicBezTo>
                    <a:cubicBezTo>
                      <a:pt x="1574159" y="517323"/>
                      <a:pt x="1573692" y="574968"/>
                      <a:pt x="1562995" y="631042"/>
                    </a:cubicBezTo>
                    <a:cubicBezTo>
                      <a:pt x="1556909" y="662932"/>
                      <a:pt x="1548260" y="694221"/>
                      <a:pt x="1537402" y="723311"/>
                    </a:cubicBezTo>
                    <a:cubicBezTo>
                      <a:pt x="1536830" y="724835"/>
                      <a:pt x="1536478" y="726559"/>
                      <a:pt x="1535906" y="728073"/>
                    </a:cubicBezTo>
                    <a:cubicBezTo>
                      <a:pt x="1512980" y="788414"/>
                      <a:pt x="1481947" y="845345"/>
                      <a:pt x="1448991" y="901009"/>
                    </a:cubicBezTo>
                    <a:cubicBezTo>
                      <a:pt x="1440504" y="915354"/>
                      <a:pt x="1432246" y="929793"/>
                      <a:pt x="1423397" y="943872"/>
                    </a:cubicBezTo>
                    <a:cubicBezTo>
                      <a:pt x="1418120" y="952272"/>
                      <a:pt x="1413577" y="961169"/>
                      <a:pt x="1408214" y="969475"/>
                    </a:cubicBezTo>
                    <a:cubicBezTo>
                      <a:pt x="1345930" y="1065887"/>
                      <a:pt x="1276588" y="1157670"/>
                      <a:pt x="1205208" y="1247481"/>
                    </a:cubicBezTo>
                    <a:cubicBezTo>
                      <a:pt x="1097385" y="1383174"/>
                      <a:pt x="983932" y="1514352"/>
                      <a:pt x="870947" y="1645750"/>
                    </a:cubicBezTo>
                    <a:cubicBezTo>
                      <a:pt x="759352" y="1775528"/>
                      <a:pt x="648138" y="1905525"/>
                      <a:pt x="540544" y="2038656"/>
                    </a:cubicBezTo>
                    <a:cubicBezTo>
                      <a:pt x="531790" y="2049486"/>
                      <a:pt x="523637" y="2060792"/>
                      <a:pt x="514950" y="2071698"/>
                    </a:cubicBezTo>
                    <a:cubicBezTo>
                      <a:pt x="442112" y="2163072"/>
                      <a:pt x="371380" y="2256207"/>
                      <a:pt x="306295" y="2353276"/>
                    </a:cubicBezTo>
                    <a:cubicBezTo>
                      <a:pt x="239382" y="2453060"/>
                      <a:pt x="177308" y="2557016"/>
                      <a:pt x="128588" y="2667011"/>
                    </a:cubicBezTo>
                    <a:cubicBezTo>
                      <a:pt x="118967" y="2688718"/>
                      <a:pt x="110585" y="2711073"/>
                      <a:pt x="102098" y="2733381"/>
                    </a:cubicBezTo>
                    <a:lnTo>
                      <a:pt x="237534" y="2733381"/>
                    </a:lnTo>
                    <a:lnTo>
                      <a:pt x="334270" y="2733381"/>
                    </a:lnTo>
                    <a:lnTo>
                      <a:pt x="389934" y="2733381"/>
                    </a:lnTo>
                    <a:lnTo>
                      <a:pt x="414633" y="2733381"/>
                    </a:lnTo>
                    <a:lnTo>
                      <a:pt x="419700" y="2733381"/>
                    </a:lnTo>
                    <a:cubicBezTo>
                      <a:pt x="422815" y="2727142"/>
                      <a:pt x="425729" y="2720818"/>
                      <a:pt x="428920" y="2714636"/>
                    </a:cubicBezTo>
                    <a:cubicBezTo>
                      <a:pt x="432616" y="2707501"/>
                      <a:pt x="435550" y="2699977"/>
                      <a:pt x="439341" y="2692900"/>
                    </a:cubicBezTo>
                    <a:cubicBezTo>
                      <a:pt x="480936" y="2615395"/>
                      <a:pt x="528228" y="2541109"/>
                      <a:pt x="578644" y="2469062"/>
                    </a:cubicBezTo>
                    <a:cubicBezTo>
                      <a:pt x="682019" y="2321358"/>
                      <a:pt x="796442" y="2181436"/>
                      <a:pt x="912619" y="2043714"/>
                    </a:cubicBezTo>
                    <a:cubicBezTo>
                      <a:pt x="1053056" y="1877236"/>
                      <a:pt x="1197035" y="1713863"/>
                      <a:pt x="1335881" y="1546032"/>
                    </a:cubicBezTo>
                    <a:cubicBezTo>
                      <a:pt x="1393679" y="1476176"/>
                      <a:pt x="1449886" y="1405129"/>
                      <a:pt x="1504655" y="1332911"/>
                    </a:cubicBezTo>
                    <a:cubicBezTo>
                      <a:pt x="1532201" y="1296592"/>
                      <a:pt x="1559928" y="1260349"/>
                      <a:pt x="1586208" y="1223078"/>
                    </a:cubicBezTo>
                    <a:cubicBezTo>
                      <a:pt x="1650749" y="1131543"/>
                      <a:pt x="1711519" y="1036483"/>
                      <a:pt x="1760934" y="935842"/>
                    </a:cubicBezTo>
                    <a:cubicBezTo>
                      <a:pt x="1773917" y="909410"/>
                      <a:pt x="1785795" y="882178"/>
                      <a:pt x="1796958" y="854575"/>
                    </a:cubicBezTo>
                    <a:cubicBezTo>
                      <a:pt x="1816513" y="806216"/>
                      <a:pt x="1832362" y="756362"/>
                      <a:pt x="1843383" y="705747"/>
                    </a:cubicBezTo>
                    <a:cubicBezTo>
                      <a:pt x="1862166" y="619621"/>
                      <a:pt x="1865919" y="531582"/>
                      <a:pt x="1845173" y="445600"/>
                    </a:cubicBezTo>
                    <a:cubicBezTo>
                      <a:pt x="1838573" y="418253"/>
                      <a:pt x="1830219" y="391107"/>
                      <a:pt x="1818389" y="364342"/>
                    </a:cubicBezTo>
                    <a:cubicBezTo>
                      <a:pt x="1814503" y="355560"/>
                      <a:pt x="1809674" y="347264"/>
                      <a:pt x="1805283" y="338739"/>
                    </a:cubicBezTo>
                    <a:cubicBezTo>
                      <a:pt x="1793805" y="316574"/>
                      <a:pt x="1781232" y="294954"/>
                      <a:pt x="1766592" y="274742"/>
                    </a:cubicBezTo>
                    <a:cubicBezTo>
                      <a:pt x="1733569" y="229160"/>
                      <a:pt x="1693173" y="189458"/>
                      <a:pt x="1648720" y="155085"/>
                    </a:cubicBezTo>
                    <a:cubicBezTo>
                      <a:pt x="1623431" y="135532"/>
                      <a:pt x="1596847" y="117799"/>
                      <a:pt x="1569244" y="101804"/>
                    </a:cubicBezTo>
                    <a:cubicBezTo>
                      <a:pt x="1540640" y="85230"/>
                      <a:pt x="1510932" y="70527"/>
                      <a:pt x="1480252" y="58048"/>
                    </a:cubicBezTo>
                    <a:cubicBezTo>
                      <a:pt x="1378648" y="16719"/>
                      <a:pt x="1271959" y="-364"/>
                      <a:pt x="1164431" y="6"/>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2" name="Google Shape;72;p3"/>
              <p:cNvSpPr/>
              <p:nvPr/>
            </p:nvSpPr>
            <p:spPr>
              <a:xfrm>
                <a:off x="3968170" y="2888054"/>
                <a:ext cx="688588" cy="645482"/>
              </a:xfrm>
              <a:custGeom>
                <a:rect b="b" l="l" r="r" t="t"/>
                <a:pathLst>
                  <a:path extrusionOk="0" h="647100" w="692048">
                    <a:moveTo>
                      <a:pt x="692048" y="0"/>
                    </a:moveTo>
                    <a:cubicBezTo>
                      <a:pt x="460867" y="215179"/>
                      <a:pt x="231829" y="432683"/>
                      <a:pt x="0" y="647100"/>
                    </a:cubicBezTo>
                    <a:lnTo>
                      <a:pt x="137817" y="647100"/>
                    </a:lnTo>
                    <a:lnTo>
                      <a:pt x="281587" y="647100"/>
                    </a:lnTo>
                    <a:lnTo>
                      <a:pt x="428025" y="647100"/>
                    </a:lnTo>
                    <a:cubicBezTo>
                      <a:pt x="430587" y="644700"/>
                      <a:pt x="433226" y="642376"/>
                      <a:pt x="435769" y="639956"/>
                    </a:cubicBezTo>
                    <a:cubicBezTo>
                      <a:pt x="521122" y="559651"/>
                      <a:pt x="606647" y="479460"/>
                      <a:pt x="692048" y="399155"/>
                    </a:cubicBezTo>
                    <a:lnTo>
                      <a:pt x="692048" y="262528"/>
                    </a:lnTo>
                    <a:lnTo>
                      <a:pt x="692048" y="129178"/>
                    </a:lnTo>
                    <a:lnTo>
                      <a:pt x="692048"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3" name="Google Shape;73;p3"/>
              <p:cNvSpPr/>
              <p:nvPr/>
            </p:nvSpPr>
            <p:spPr>
              <a:xfrm>
                <a:off x="1640793" y="1078183"/>
                <a:ext cx="1854793" cy="2457248"/>
              </a:xfrm>
              <a:custGeom>
                <a:rect b="b" l="l" r="r" t="t"/>
                <a:pathLst>
                  <a:path extrusionOk="0" h="2463407" w="1859442">
                    <a:moveTo>
                      <a:pt x="1164431" y="6"/>
                    </a:moveTo>
                    <a:cubicBezTo>
                      <a:pt x="985228" y="622"/>
                      <a:pt x="803700" y="49458"/>
                      <a:pt x="639366" y="113418"/>
                    </a:cubicBezTo>
                    <a:cubicBezTo>
                      <a:pt x="596665" y="130030"/>
                      <a:pt x="554584" y="148042"/>
                      <a:pt x="512864" y="166987"/>
                    </a:cubicBezTo>
                    <a:cubicBezTo>
                      <a:pt x="333832" y="248292"/>
                      <a:pt x="163858" y="348438"/>
                      <a:pt x="0" y="456909"/>
                    </a:cubicBezTo>
                    <a:lnTo>
                      <a:pt x="0" y="538167"/>
                    </a:lnTo>
                    <a:lnTo>
                      <a:pt x="0" y="719742"/>
                    </a:lnTo>
                    <a:lnTo>
                      <a:pt x="0" y="808143"/>
                    </a:lnTo>
                    <a:cubicBezTo>
                      <a:pt x="77067" y="752917"/>
                      <a:pt x="155362" y="699311"/>
                      <a:pt x="235448" y="648599"/>
                    </a:cubicBezTo>
                    <a:cubicBezTo>
                      <a:pt x="363102" y="567770"/>
                      <a:pt x="494852" y="492913"/>
                      <a:pt x="632527" y="430420"/>
                    </a:cubicBezTo>
                    <a:cubicBezTo>
                      <a:pt x="674541" y="411341"/>
                      <a:pt x="717080" y="393520"/>
                      <a:pt x="760219" y="377137"/>
                    </a:cubicBezTo>
                    <a:cubicBezTo>
                      <a:pt x="795747" y="363640"/>
                      <a:pt x="831609" y="351305"/>
                      <a:pt x="867966" y="340228"/>
                    </a:cubicBezTo>
                    <a:cubicBezTo>
                      <a:pt x="1013860" y="295765"/>
                      <a:pt x="1183719" y="268180"/>
                      <a:pt x="1332909" y="314034"/>
                    </a:cubicBezTo>
                    <a:cubicBezTo>
                      <a:pt x="1368752" y="325054"/>
                      <a:pt x="1403690" y="339113"/>
                      <a:pt x="1436494" y="359573"/>
                    </a:cubicBezTo>
                    <a:cubicBezTo>
                      <a:pt x="1442514" y="363335"/>
                      <a:pt x="1448190" y="367726"/>
                      <a:pt x="1454058" y="371774"/>
                    </a:cubicBezTo>
                    <a:cubicBezTo>
                      <a:pt x="1472622" y="384595"/>
                      <a:pt x="1490596" y="398425"/>
                      <a:pt x="1506445" y="414342"/>
                    </a:cubicBezTo>
                    <a:cubicBezTo>
                      <a:pt x="1518209" y="426172"/>
                      <a:pt x="1528277" y="439402"/>
                      <a:pt x="1537402" y="453337"/>
                    </a:cubicBezTo>
                    <a:cubicBezTo>
                      <a:pt x="1540326" y="457814"/>
                      <a:pt x="1543736" y="462033"/>
                      <a:pt x="1546327" y="466729"/>
                    </a:cubicBezTo>
                    <a:cubicBezTo>
                      <a:pt x="1551518" y="476168"/>
                      <a:pt x="1555699" y="486017"/>
                      <a:pt x="1559128" y="495904"/>
                    </a:cubicBezTo>
                    <a:cubicBezTo>
                      <a:pt x="1583922" y="567532"/>
                      <a:pt x="1564739" y="648847"/>
                      <a:pt x="1539183" y="718551"/>
                    </a:cubicBezTo>
                    <a:cubicBezTo>
                      <a:pt x="1538049" y="721647"/>
                      <a:pt x="1537068" y="725028"/>
                      <a:pt x="1535906" y="728076"/>
                    </a:cubicBezTo>
                    <a:cubicBezTo>
                      <a:pt x="1521933" y="764871"/>
                      <a:pt x="1505036" y="800571"/>
                      <a:pt x="1486795" y="835528"/>
                    </a:cubicBezTo>
                    <a:cubicBezTo>
                      <a:pt x="1462811" y="881495"/>
                      <a:pt x="1436218" y="926120"/>
                      <a:pt x="1408214" y="969468"/>
                    </a:cubicBezTo>
                    <a:cubicBezTo>
                      <a:pt x="1345930" y="1065880"/>
                      <a:pt x="1276588" y="1157654"/>
                      <a:pt x="1205208" y="1247484"/>
                    </a:cubicBezTo>
                    <a:cubicBezTo>
                      <a:pt x="1097385" y="1383177"/>
                      <a:pt x="983932" y="1514346"/>
                      <a:pt x="870947" y="1645743"/>
                    </a:cubicBezTo>
                    <a:cubicBezTo>
                      <a:pt x="759352" y="1775531"/>
                      <a:pt x="648138" y="1905528"/>
                      <a:pt x="540544" y="2038650"/>
                    </a:cubicBezTo>
                    <a:cubicBezTo>
                      <a:pt x="508463" y="2078350"/>
                      <a:pt x="477460" y="2118917"/>
                      <a:pt x="446484" y="2159503"/>
                    </a:cubicBezTo>
                    <a:cubicBezTo>
                      <a:pt x="407260" y="2210909"/>
                      <a:pt x="369199" y="2263154"/>
                      <a:pt x="332489" y="2316370"/>
                    </a:cubicBezTo>
                    <a:cubicBezTo>
                      <a:pt x="323917" y="2328791"/>
                      <a:pt x="314697" y="2340735"/>
                      <a:pt x="306295" y="2353279"/>
                    </a:cubicBezTo>
                    <a:cubicBezTo>
                      <a:pt x="282207" y="2389189"/>
                      <a:pt x="259966" y="2426317"/>
                      <a:pt x="237534" y="2463407"/>
                    </a:cubicBezTo>
                    <a:lnTo>
                      <a:pt x="334270" y="2463407"/>
                    </a:lnTo>
                    <a:lnTo>
                      <a:pt x="389934" y="2463407"/>
                    </a:lnTo>
                    <a:lnTo>
                      <a:pt x="414633" y="2463407"/>
                    </a:lnTo>
                    <a:lnTo>
                      <a:pt x="419700" y="2463407"/>
                    </a:lnTo>
                    <a:lnTo>
                      <a:pt x="582816" y="2463407"/>
                    </a:lnTo>
                    <a:cubicBezTo>
                      <a:pt x="685124" y="2317827"/>
                      <a:pt x="797938" y="2179639"/>
                      <a:pt x="912619" y="2043717"/>
                    </a:cubicBezTo>
                    <a:cubicBezTo>
                      <a:pt x="1053056" y="1877239"/>
                      <a:pt x="1197035" y="1713857"/>
                      <a:pt x="1335881" y="1546035"/>
                    </a:cubicBezTo>
                    <a:cubicBezTo>
                      <a:pt x="1422740" y="1441051"/>
                      <a:pt x="1507674" y="1334476"/>
                      <a:pt x="1586208" y="1223081"/>
                    </a:cubicBezTo>
                    <a:cubicBezTo>
                      <a:pt x="1650749" y="1131546"/>
                      <a:pt x="1711519" y="1036477"/>
                      <a:pt x="1760934" y="935835"/>
                    </a:cubicBezTo>
                    <a:cubicBezTo>
                      <a:pt x="1797177" y="862017"/>
                      <a:pt x="1826771" y="782902"/>
                      <a:pt x="1843983" y="702178"/>
                    </a:cubicBezTo>
                    <a:cubicBezTo>
                      <a:pt x="1862785" y="613909"/>
                      <a:pt x="1866547" y="523660"/>
                      <a:pt x="1843383" y="435773"/>
                    </a:cubicBezTo>
                    <a:cubicBezTo>
                      <a:pt x="1837058" y="411741"/>
                      <a:pt x="1828810" y="387919"/>
                      <a:pt x="1818389" y="364335"/>
                    </a:cubicBezTo>
                    <a:cubicBezTo>
                      <a:pt x="1812741" y="351581"/>
                      <a:pt x="1806064" y="339342"/>
                      <a:pt x="1799339" y="327131"/>
                    </a:cubicBezTo>
                    <a:cubicBezTo>
                      <a:pt x="1789366" y="309090"/>
                      <a:pt x="1778680" y="291431"/>
                      <a:pt x="1766592" y="274743"/>
                    </a:cubicBezTo>
                    <a:cubicBezTo>
                      <a:pt x="1755172" y="258979"/>
                      <a:pt x="1741837" y="244777"/>
                      <a:pt x="1728788" y="230395"/>
                    </a:cubicBezTo>
                    <a:cubicBezTo>
                      <a:pt x="1704118" y="203201"/>
                      <a:pt x="1677800" y="177579"/>
                      <a:pt x="1648720" y="155081"/>
                    </a:cubicBezTo>
                    <a:cubicBezTo>
                      <a:pt x="1622098" y="134497"/>
                      <a:pt x="1593961" y="116057"/>
                      <a:pt x="1564777" y="99426"/>
                    </a:cubicBezTo>
                    <a:cubicBezTo>
                      <a:pt x="1541069" y="85910"/>
                      <a:pt x="1516389" y="74137"/>
                      <a:pt x="1491263" y="63412"/>
                    </a:cubicBezTo>
                    <a:cubicBezTo>
                      <a:pt x="1487500" y="61802"/>
                      <a:pt x="1484033" y="59593"/>
                      <a:pt x="1480252" y="58049"/>
                    </a:cubicBezTo>
                    <a:cubicBezTo>
                      <a:pt x="1378648" y="16719"/>
                      <a:pt x="1271959" y="-366"/>
                      <a:pt x="1164431" y="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4" name="Google Shape;74;p3"/>
              <p:cNvSpPr/>
              <p:nvPr/>
            </p:nvSpPr>
            <p:spPr>
              <a:xfrm>
                <a:off x="1640793" y="1340082"/>
                <a:ext cx="1854902" cy="2195075"/>
              </a:xfrm>
              <a:custGeom>
                <a:rect b="b" l="l" r="r" t="t"/>
                <a:pathLst>
                  <a:path extrusionOk="0" h="2200576" w="1859551">
                    <a:moveTo>
                      <a:pt x="1164431" y="6"/>
                    </a:moveTo>
                    <a:cubicBezTo>
                      <a:pt x="985228" y="711"/>
                      <a:pt x="803700" y="49451"/>
                      <a:pt x="639366" y="113411"/>
                    </a:cubicBezTo>
                    <a:cubicBezTo>
                      <a:pt x="596665" y="130032"/>
                      <a:pt x="554584" y="148044"/>
                      <a:pt x="512864" y="166989"/>
                    </a:cubicBezTo>
                    <a:cubicBezTo>
                      <a:pt x="333832" y="248295"/>
                      <a:pt x="163858" y="348440"/>
                      <a:pt x="0" y="456911"/>
                    </a:cubicBezTo>
                    <a:lnTo>
                      <a:pt x="0" y="545313"/>
                    </a:lnTo>
                    <a:lnTo>
                      <a:pt x="0" y="808145"/>
                    </a:lnTo>
                    <a:cubicBezTo>
                      <a:pt x="77067" y="752910"/>
                      <a:pt x="155362" y="699313"/>
                      <a:pt x="235448" y="648602"/>
                    </a:cubicBezTo>
                    <a:cubicBezTo>
                      <a:pt x="363102" y="567773"/>
                      <a:pt x="494852" y="492916"/>
                      <a:pt x="632527" y="430412"/>
                    </a:cubicBezTo>
                    <a:cubicBezTo>
                      <a:pt x="674541" y="411343"/>
                      <a:pt x="717080" y="393522"/>
                      <a:pt x="760219" y="377139"/>
                    </a:cubicBezTo>
                    <a:cubicBezTo>
                      <a:pt x="795747" y="363642"/>
                      <a:pt x="831609" y="351012"/>
                      <a:pt x="867966" y="339925"/>
                    </a:cubicBezTo>
                    <a:cubicBezTo>
                      <a:pt x="955986" y="313103"/>
                      <a:pt x="1052913" y="292338"/>
                      <a:pt x="1148658" y="289919"/>
                    </a:cubicBezTo>
                    <a:cubicBezTo>
                      <a:pt x="1207513" y="288442"/>
                      <a:pt x="1265587" y="294843"/>
                      <a:pt x="1321298" y="310464"/>
                    </a:cubicBezTo>
                    <a:cubicBezTo>
                      <a:pt x="1361284" y="321666"/>
                      <a:pt x="1400156" y="336906"/>
                      <a:pt x="1436494" y="359575"/>
                    </a:cubicBezTo>
                    <a:cubicBezTo>
                      <a:pt x="1440771" y="362242"/>
                      <a:pt x="1444780" y="365404"/>
                      <a:pt x="1448991" y="368205"/>
                    </a:cubicBezTo>
                    <a:cubicBezTo>
                      <a:pt x="1451010" y="369548"/>
                      <a:pt x="1452953" y="370996"/>
                      <a:pt x="1454944" y="372377"/>
                    </a:cubicBezTo>
                    <a:cubicBezTo>
                      <a:pt x="1473194" y="384950"/>
                      <a:pt x="1490853" y="398380"/>
                      <a:pt x="1506445" y="414049"/>
                    </a:cubicBezTo>
                    <a:cubicBezTo>
                      <a:pt x="1518904" y="426574"/>
                      <a:pt x="1529715" y="440738"/>
                      <a:pt x="1539183" y="455720"/>
                    </a:cubicBezTo>
                    <a:cubicBezTo>
                      <a:pt x="1541526" y="459426"/>
                      <a:pt x="1544212" y="462893"/>
                      <a:pt x="1546327" y="466731"/>
                    </a:cubicBezTo>
                    <a:cubicBezTo>
                      <a:pt x="1549241" y="472027"/>
                      <a:pt x="1551127" y="477666"/>
                      <a:pt x="1553470" y="483105"/>
                    </a:cubicBezTo>
                    <a:cubicBezTo>
                      <a:pt x="1586903" y="560800"/>
                      <a:pt x="1564710" y="652288"/>
                      <a:pt x="1535906" y="728069"/>
                    </a:cubicBezTo>
                    <a:cubicBezTo>
                      <a:pt x="1526610" y="752548"/>
                      <a:pt x="1515961" y="776456"/>
                      <a:pt x="1504655" y="800106"/>
                    </a:cubicBezTo>
                    <a:cubicBezTo>
                      <a:pt x="1476613" y="858742"/>
                      <a:pt x="1443361" y="915073"/>
                      <a:pt x="1408214" y="969470"/>
                    </a:cubicBezTo>
                    <a:cubicBezTo>
                      <a:pt x="1345930" y="1065882"/>
                      <a:pt x="1276588" y="1157370"/>
                      <a:pt x="1205208" y="1247181"/>
                    </a:cubicBezTo>
                    <a:cubicBezTo>
                      <a:pt x="1097385" y="1382884"/>
                      <a:pt x="983932" y="1514053"/>
                      <a:pt x="870947" y="1645450"/>
                    </a:cubicBezTo>
                    <a:cubicBezTo>
                      <a:pt x="759352" y="1775228"/>
                      <a:pt x="648138" y="1905226"/>
                      <a:pt x="540544" y="2038356"/>
                    </a:cubicBezTo>
                    <a:cubicBezTo>
                      <a:pt x="502463" y="2085467"/>
                      <a:pt x="465392" y="2133349"/>
                      <a:pt x="428920" y="2181831"/>
                    </a:cubicBezTo>
                    <a:cubicBezTo>
                      <a:pt x="424196" y="2188108"/>
                      <a:pt x="419328" y="2194271"/>
                      <a:pt x="414633" y="2200577"/>
                    </a:cubicBezTo>
                    <a:lnTo>
                      <a:pt x="419700" y="2200577"/>
                    </a:lnTo>
                    <a:lnTo>
                      <a:pt x="582816" y="2200577"/>
                    </a:lnTo>
                    <a:lnTo>
                      <a:pt x="783431" y="2200577"/>
                    </a:lnTo>
                    <a:cubicBezTo>
                      <a:pt x="826132" y="2147865"/>
                      <a:pt x="868918" y="2095211"/>
                      <a:pt x="912619" y="2043414"/>
                    </a:cubicBezTo>
                    <a:cubicBezTo>
                      <a:pt x="1053056" y="1876936"/>
                      <a:pt x="1197035" y="1713859"/>
                      <a:pt x="1335881" y="1546038"/>
                    </a:cubicBezTo>
                    <a:cubicBezTo>
                      <a:pt x="1422740" y="1441044"/>
                      <a:pt x="1507674" y="1334183"/>
                      <a:pt x="1586208" y="1222778"/>
                    </a:cubicBezTo>
                    <a:cubicBezTo>
                      <a:pt x="1650749" y="1131253"/>
                      <a:pt x="1711519" y="1036479"/>
                      <a:pt x="1760934" y="935838"/>
                    </a:cubicBezTo>
                    <a:cubicBezTo>
                      <a:pt x="1836239" y="782476"/>
                      <a:pt x="1886540" y="606530"/>
                      <a:pt x="1843983" y="439347"/>
                    </a:cubicBezTo>
                    <a:cubicBezTo>
                      <a:pt x="1837534" y="414010"/>
                      <a:pt x="1829390" y="388864"/>
                      <a:pt x="1818389" y="364042"/>
                    </a:cubicBezTo>
                    <a:cubicBezTo>
                      <a:pt x="1811988" y="349583"/>
                      <a:pt x="1804759" y="335525"/>
                      <a:pt x="1796958" y="321770"/>
                    </a:cubicBezTo>
                    <a:cubicBezTo>
                      <a:pt x="1787700" y="305473"/>
                      <a:pt x="1777603" y="289624"/>
                      <a:pt x="1766592" y="274450"/>
                    </a:cubicBezTo>
                    <a:cubicBezTo>
                      <a:pt x="1753143" y="255886"/>
                      <a:pt x="1737617" y="239008"/>
                      <a:pt x="1721939" y="222358"/>
                    </a:cubicBezTo>
                    <a:cubicBezTo>
                      <a:pt x="1699136" y="198126"/>
                      <a:pt x="1675076" y="175162"/>
                      <a:pt x="1648720" y="154788"/>
                    </a:cubicBezTo>
                    <a:cubicBezTo>
                      <a:pt x="1641062" y="148863"/>
                      <a:pt x="1632490" y="144320"/>
                      <a:pt x="1624613" y="138719"/>
                    </a:cubicBezTo>
                    <a:cubicBezTo>
                      <a:pt x="1604543" y="124450"/>
                      <a:pt x="1584398" y="110354"/>
                      <a:pt x="1562995" y="98238"/>
                    </a:cubicBezTo>
                    <a:cubicBezTo>
                      <a:pt x="1537164" y="83607"/>
                      <a:pt x="1510417" y="70568"/>
                      <a:pt x="1482928" y="59242"/>
                    </a:cubicBezTo>
                    <a:cubicBezTo>
                      <a:pt x="1481985" y="58852"/>
                      <a:pt x="1481185" y="58137"/>
                      <a:pt x="1480252" y="57756"/>
                    </a:cubicBezTo>
                    <a:cubicBezTo>
                      <a:pt x="1439027" y="40983"/>
                      <a:pt x="1396937" y="29448"/>
                      <a:pt x="1354341" y="20247"/>
                    </a:cubicBezTo>
                    <a:cubicBezTo>
                      <a:pt x="1291923" y="6769"/>
                      <a:pt x="1228334" y="-241"/>
                      <a:pt x="1164431" y="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5" name="Google Shape;75;p3"/>
              <p:cNvSpPr/>
              <p:nvPr/>
            </p:nvSpPr>
            <p:spPr>
              <a:xfrm>
                <a:off x="4247702" y="3149652"/>
                <a:ext cx="409434" cy="383610"/>
              </a:xfrm>
              <a:custGeom>
                <a:rect b="b" l="l" r="r" t="t"/>
                <a:pathLst>
                  <a:path extrusionOk="0" h="384571" w="410460">
                    <a:moveTo>
                      <a:pt x="410461" y="0"/>
                    </a:moveTo>
                    <a:cubicBezTo>
                      <a:pt x="273225" y="127702"/>
                      <a:pt x="136408" y="255956"/>
                      <a:pt x="0" y="384572"/>
                    </a:cubicBezTo>
                    <a:lnTo>
                      <a:pt x="146438" y="384572"/>
                    </a:lnTo>
                    <a:lnTo>
                      <a:pt x="410461" y="384572"/>
                    </a:lnTo>
                    <a:lnTo>
                      <a:pt x="410461" y="136627"/>
                    </a:lnTo>
                    <a:lnTo>
                      <a:pt x="410461"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76" name="Google Shape;76;p3"/>
            <p:cNvSpPr/>
            <p:nvPr/>
          </p:nvSpPr>
          <p:spPr>
            <a:xfrm>
              <a:off x="1268973" y="450472"/>
              <a:ext cx="2443800" cy="2267100"/>
            </a:xfrm>
            <a:prstGeom prst="round2DiagRect">
              <a:avLst>
                <a:gd fmla="val 16667" name="adj1"/>
                <a:gd fmla="val 0" name="adj2"/>
              </a:avLst>
            </a:prstGeom>
            <a:solidFill>
              <a:schemeClr val="accent6"/>
            </a:solidFill>
            <a:ln>
              <a:noFill/>
            </a:ln>
            <a:effectLst>
              <a:outerShdw blurRad="63500" sx="105000" rotWithShape="0" algn="ctr" sy="105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77" name="Google Shape;77;p3"/>
          <p:cNvGrpSpPr/>
          <p:nvPr/>
        </p:nvGrpSpPr>
        <p:grpSpPr>
          <a:xfrm>
            <a:off x="7944737" y="172686"/>
            <a:ext cx="3170355" cy="3170363"/>
            <a:chOff x="8184987" y="109773"/>
            <a:chExt cx="3170355" cy="3170363"/>
          </a:xfrm>
        </p:grpSpPr>
        <p:sp>
          <p:nvSpPr>
            <p:cNvPr id="78" name="Google Shape;78;p3"/>
            <p:cNvSpPr/>
            <p:nvPr/>
          </p:nvSpPr>
          <p:spPr>
            <a:xfrm>
              <a:off x="8184987" y="109773"/>
              <a:ext cx="3170355" cy="3170363"/>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79" name="Google Shape;79;p3"/>
            <p:cNvGrpSpPr/>
            <p:nvPr/>
          </p:nvGrpSpPr>
          <p:grpSpPr>
            <a:xfrm>
              <a:off x="8257089" y="181783"/>
              <a:ext cx="3024039" cy="3024057"/>
              <a:chOff x="7879001" y="513437"/>
              <a:chExt cx="3019510" cy="3019528"/>
            </a:xfrm>
          </p:grpSpPr>
          <p:sp>
            <p:nvSpPr>
              <p:cNvPr id="80" name="Google Shape;80;p3"/>
              <p:cNvSpPr/>
              <p:nvPr/>
            </p:nvSpPr>
            <p:spPr>
              <a:xfrm>
                <a:off x="7879001" y="513572"/>
                <a:ext cx="3019415" cy="3019393"/>
              </a:xfrm>
              <a:custGeom>
                <a:rect b="b" l="l" r="r" t="t"/>
                <a:pathLst>
                  <a:path extrusionOk="0" h="3019393" w="3019415">
                    <a:moveTo>
                      <a:pt x="0" y="0"/>
                    </a:moveTo>
                    <a:lnTo>
                      <a:pt x="3019415" y="0"/>
                    </a:lnTo>
                    <a:lnTo>
                      <a:pt x="3019415"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1" name="Google Shape;81;p3"/>
              <p:cNvSpPr/>
              <p:nvPr/>
            </p:nvSpPr>
            <p:spPr>
              <a:xfrm>
                <a:off x="9339079" y="513437"/>
                <a:ext cx="1559432" cy="3019423"/>
              </a:xfrm>
              <a:custGeom>
                <a:rect b="b" l="l" r="r" t="t"/>
                <a:pathLst>
                  <a:path extrusionOk="0" h="3019423" w="1559432">
                    <a:moveTo>
                      <a:pt x="1269206" y="0"/>
                    </a:moveTo>
                    <a:cubicBezTo>
                      <a:pt x="1181957" y="67697"/>
                      <a:pt x="1096613" y="137908"/>
                      <a:pt x="1015937" y="213420"/>
                    </a:cubicBezTo>
                    <a:cubicBezTo>
                      <a:pt x="871728" y="348391"/>
                      <a:pt x="737615" y="496047"/>
                      <a:pt x="625983" y="659309"/>
                    </a:cubicBezTo>
                    <a:cubicBezTo>
                      <a:pt x="538543" y="787249"/>
                      <a:pt x="466916" y="926247"/>
                      <a:pt x="405384" y="1068284"/>
                    </a:cubicBezTo>
                    <a:cubicBezTo>
                      <a:pt x="284759" y="1346719"/>
                      <a:pt x="205626" y="1640641"/>
                      <a:pt x="146742" y="1937745"/>
                    </a:cubicBezTo>
                    <a:cubicBezTo>
                      <a:pt x="99860" y="2174318"/>
                      <a:pt x="67018" y="2413852"/>
                      <a:pt x="38995" y="2653311"/>
                    </a:cubicBezTo>
                    <a:cubicBezTo>
                      <a:pt x="24717" y="2775221"/>
                      <a:pt x="12640" y="2897360"/>
                      <a:pt x="0" y="3019423"/>
                    </a:cubicBezTo>
                    <a:lnTo>
                      <a:pt x="25898" y="3019423"/>
                    </a:lnTo>
                    <a:lnTo>
                      <a:pt x="55664" y="3019423"/>
                    </a:lnTo>
                    <a:lnTo>
                      <a:pt x="91678" y="3019423"/>
                    </a:lnTo>
                    <a:lnTo>
                      <a:pt x="136627" y="3019423"/>
                    </a:lnTo>
                    <a:lnTo>
                      <a:pt x="304209" y="3019423"/>
                    </a:lnTo>
                    <a:cubicBezTo>
                      <a:pt x="330165" y="2769039"/>
                      <a:pt x="358264" y="2518980"/>
                      <a:pt x="397097" y="2270225"/>
                    </a:cubicBezTo>
                    <a:cubicBezTo>
                      <a:pt x="410527" y="2184004"/>
                      <a:pt x="426053" y="2098165"/>
                      <a:pt x="442626" y="2012459"/>
                    </a:cubicBezTo>
                    <a:cubicBezTo>
                      <a:pt x="474726" y="1846334"/>
                      <a:pt x="513779" y="1681551"/>
                      <a:pt x="563785" y="1519836"/>
                    </a:cubicBezTo>
                    <a:cubicBezTo>
                      <a:pt x="567118" y="1508968"/>
                      <a:pt x="569786" y="1497928"/>
                      <a:pt x="573310" y="1487089"/>
                    </a:cubicBezTo>
                    <a:cubicBezTo>
                      <a:pt x="635032" y="1293579"/>
                      <a:pt x="713232" y="1104612"/>
                      <a:pt x="815244" y="928686"/>
                    </a:cubicBezTo>
                    <a:cubicBezTo>
                      <a:pt x="825817" y="910455"/>
                      <a:pt x="838200" y="893205"/>
                      <a:pt x="849534" y="875403"/>
                    </a:cubicBezTo>
                    <a:cubicBezTo>
                      <a:pt x="939737" y="733347"/>
                      <a:pt x="1050988" y="604169"/>
                      <a:pt x="1170718" y="486668"/>
                    </a:cubicBezTo>
                    <a:cubicBezTo>
                      <a:pt x="1272635" y="386559"/>
                      <a:pt x="1381411" y="294196"/>
                      <a:pt x="1495425" y="208062"/>
                    </a:cubicBezTo>
                    <a:cubicBezTo>
                      <a:pt x="1516284" y="192279"/>
                      <a:pt x="1538097" y="177514"/>
                      <a:pt x="1559433" y="162223"/>
                    </a:cubicBezTo>
                    <a:lnTo>
                      <a:pt x="1559433" y="37803"/>
                    </a:lnTo>
                    <a:lnTo>
                      <a:pt x="1559433" y="0"/>
                    </a:lnTo>
                    <a:lnTo>
                      <a:pt x="1269206"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2" name="Google Shape;82;p3"/>
              <p:cNvSpPr/>
              <p:nvPr/>
            </p:nvSpPr>
            <p:spPr>
              <a:xfrm>
                <a:off x="7879077" y="739359"/>
                <a:ext cx="388180" cy="1397193"/>
              </a:xfrm>
              <a:custGeom>
                <a:rect b="b" l="l" r="r" t="t"/>
                <a:pathLst>
                  <a:path extrusionOk="0" h="1397193" w="388180">
                    <a:moveTo>
                      <a:pt x="0" y="0"/>
                    </a:moveTo>
                    <a:lnTo>
                      <a:pt x="0" y="242292"/>
                    </a:lnTo>
                    <a:lnTo>
                      <a:pt x="0" y="332184"/>
                    </a:lnTo>
                    <a:cubicBezTo>
                      <a:pt x="16412" y="341809"/>
                      <a:pt x="32899" y="351422"/>
                      <a:pt x="48511" y="362247"/>
                    </a:cubicBezTo>
                    <a:cubicBezTo>
                      <a:pt x="103708" y="400517"/>
                      <a:pt x="98603" y="476402"/>
                      <a:pt x="87811" y="536972"/>
                    </a:cubicBezTo>
                    <a:cubicBezTo>
                      <a:pt x="86782" y="542725"/>
                      <a:pt x="86192" y="549126"/>
                      <a:pt x="85125" y="554536"/>
                    </a:cubicBezTo>
                    <a:cubicBezTo>
                      <a:pt x="82344" y="568338"/>
                      <a:pt x="79210" y="582006"/>
                      <a:pt x="75600" y="595608"/>
                    </a:cubicBezTo>
                    <a:cubicBezTo>
                      <a:pt x="73209" y="604637"/>
                      <a:pt x="70333" y="613496"/>
                      <a:pt x="67561" y="622402"/>
                    </a:cubicBezTo>
                    <a:cubicBezTo>
                      <a:pt x="65732" y="628336"/>
                      <a:pt x="64122" y="634336"/>
                      <a:pt x="62208" y="640261"/>
                    </a:cubicBezTo>
                    <a:cubicBezTo>
                      <a:pt x="55598" y="660749"/>
                      <a:pt x="48492" y="681171"/>
                      <a:pt x="40777" y="701278"/>
                    </a:cubicBezTo>
                    <a:cubicBezTo>
                      <a:pt x="31975" y="724214"/>
                      <a:pt x="22393" y="746693"/>
                      <a:pt x="12497" y="769144"/>
                    </a:cubicBezTo>
                    <a:cubicBezTo>
                      <a:pt x="10849" y="772887"/>
                      <a:pt x="9420" y="776716"/>
                      <a:pt x="7734" y="780450"/>
                    </a:cubicBezTo>
                    <a:cubicBezTo>
                      <a:pt x="5315" y="785879"/>
                      <a:pt x="2514" y="791118"/>
                      <a:pt x="0" y="796528"/>
                    </a:cubicBezTo>
                    <a:lnTo>
                      <a:pt x="0" y="825694"/>
                    </a:lnTo>
                    <a:lnTo>
                      <a:pt x="0" y="1026023"/>
                    </a:lnTo>
                    <a:lnTo>
                      <a:pt x="0" y="1039120"/>
                    </a:lnTo>
                    <a:lnTo>
                      <a:pt x="0" y="1095670"/>
                    </a:lnTo>
                    <a:lnTo>
                      <a:pt x="0" y="1290037"/>
                    </a:lnTo>
                    <a:lnTo>
                      <a:pt x="0" y="1358503"/>
                    </a:lnTo>
                    <a:lnTo>
                      <a:pt x="0" y="1397194"/>
                    </a:lnTo>
                    <a:cubicBezTo>
                      <a:pt x="5953" y="1387897"/>
                      <a:pt x="12202" y="1378849"/>
                      <a:pt x="18155" y="1369514"/>
                    </a:cubicBezTo>
                    <a:cubicBezTo>
                      <a:pt x="43768" y="1329061"/>
                      <a:pt x="68952" y="1288285"/>
                      <a:pt x="93459" y="1247175"/>
                    </a:cubicBezTo>
                    <a:cubicBezTo>
                      <a:pt x="119243" y="1203960"/>
                      <a:pt x="144218" y="1160288"/>
                      <a:pt x="168469" y="1116206"/>
                    </a:cubicBezTo>
                    <a:cubicBezTo>
                      <a:pt x="177898" y="1099090"/>
                      <a:pt x="187880" y="1082278"/>
                      <a:pt x="197044" y="1065019"/>
                    </a:cubicBezTo>
                    <a:cubicBezTo>
                      <a:pt x="221389" y="1019127"/>
                      <a:pt x="244459" y="972226"/>
                      <a:pt x="266405" y="924820"/>
                    </a:cubicBezTo>
                    <a:cubicBezTo>
                      <a:pt x="293132" y="867051"/>
                      <a:pt x="317564" y="808292"/>
                      <a:pt x="337538" y="748008"/>
                    </a:cubicBezTo>
                    <a:cubicBezTo>
                      <a:pt x="347558" y="717861"/>
                      <a:pt x="356931" y="687457"/>
                      <a:pt x="364627" y="656625"/>
                    </a:cubicBezTo>
                    <a:cubicBezTo>
                      <a:pt x="369475" y="637203"/>
                      <a:pt x="372027" y="616991"/>
                      <a:pt x="375638" y="597094"/>
                    </a:cubicBezTo>
                    <a:cubicBezTo>
                      <a:pt x="397879" y="474507"/>
                      <a:pt x="395335" y="345828"/>
                      <a:pt x="328317" y="236934"/>
                    </a:cubicBezTo>
                    <a:cubicBezTo>
                      <a:pt x="315449" y="216048"/>
                      <a:pt x="300571" y="196346"/>
                      <a:pt x="283959" y="178297"/>
                    </a:cubicBezTo>
                    <a:cubicBezTo>
                      <a:pt x="260585" y="152890"/>
                      <a:pt x="233686" y="131052"/>
                      <a:pt x="204788" y="112216"/>
                    </a:cubicBezTo>
                    <a:cubicBezTo>
                      <a:pt x="139579" y="69716"/>
                      <a:pt x="70828" y="32439"/>
                      <a:pt x="0"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3" name="Google Shape;83;p3"/>
              <p:cNvSpPr/>
              <p:nvPr/>
            </p:nvSpPr>
            <p:spPr>
              <a:xfrm>
                <a:off x="7879077" y="981651"/>
                <a:ext cx="388197" cy="1397198"/>
              </a:xfrm>
              <a:custGeom>
                <a:rect b="b" l="l" r="r" t="t"/>
                <a:pathLst>
                  <a:path extrusionOk="0" h="1397198" w="388197">
                    <a:moveTo>
                      <a:pt x="0" y="0"/>
                    </a:moveTo>
                    <a:lnTo>
                      <a:pt x="0" y="89892"/>
                    </a:lnTo>
                    <a:lnTo>
                      <a:pt x="0" y="250922"/>
                    </a:lnTo>
                    <a:lnTo>
                      <a:pt x="0" y="332484"/>
                    </a:lnTo>
                    <a:cubicBezTo>
                      <a:pt x="16383" y="342162"/>
                      <a:pt x="32957" y="351744"/>
                      <a:pt x="48511" y="362545"/>
                    </a:cubicBezTo>
                    <a:cubicBezTo>
                      <a:pt x="55950" y="367698"/>
                      <a:pt x="62151" y="373699"/>
                      <a:pt x="67561" y="380109"/>
                    </a:cubicBezTo>
                    <a:cubicBezTo>
                      <a:pt x="106032" y="425782"/>
                      <a:pt x="96164" y="499782"/>
                      <a:pt x="85125" y="554531"/>
                    </a:cubicBezTo>
                    <a:cubicBezTo>
                      <a:pt x="84620" y="557036"/>
                      <a:pt x="83868" y="559475"/>
                      <a:pt x="83344" y="561970"/>
                    </a:cubicBezTo>
                    <a:cubicBezTo>
                      <a:pt x="80953" y="573238"/>
                      <a:pt x="78543" y="584468"/>
                      <a:pt x="75600" y="595613"/>
                    </a:cubicBezTo>
                    <a:cubicBezTo>
                      <a:pt x="72609" y="606871"/>
                      <a:pt x="68980" y="618063"/>
                      <a:pt x="65484" y="629245"/>
                    </a:cubicBezTo>
                    <a:cubicBezTo>
                      <a:pt x="64313" y="632998"/>
                      <a:pt x="63370" y="636837"/>
                      <a:pt x="62208" y="640551"/>
                    </a:cubicBezTo>
                    <a:cubicBezTo>
                      <a:pt x="55598" y="661049"/>
                      <a:pt x="48492" y="681176"/>
                      <a:pt x="40777" y="701283"/>
                    </a:cubicBezTo>
                    <a:cubicBezTo>
                      <a:pt x="30509" y="728039"/>
                      <a:pt x="19431" y="754585"/>
                      <a:pt x="7734" y="780750"/>
                    </a:cubicBezTo>
                    <a:cubicBezTo>
                      <a:pt x="6925" y="782579"/>
                      <a:pt x="5896" y="784293"/>
                      <a:pt x="5058" y="786113"/>
                    </a:cubicBezTo>
                    <a:cubicBezTo>
                      <a:pt x="3439" y="789713"/>
                      <a:pt x="1638" y="793237"/>
                      <a:pt x="0" y="796828"/>
                    </a:cubicBezTo>
                    <a:lnTo>
                      <a:pt x="0" y="853378"/>
                    </a:lnTo>
                    <a:lnTo>
                      <a:pt x="0" y="1047745"/>
                    </a:lnTo>
                    <a:lnTo>
                      <a:pt x="0" y="1116211"/>
                    </a:lnTo>
                    <a:lnTo>
                      <a:pt x="0" y="1154902"/>
                    </a:lnTo>
                    <a:lnTo>
                      <a:pt x="0" y="1317722"/>
                    </a:lnTo>
                    <a:lnTo>
                      <a:pt x="0" y="1397199"/>
                    </a:lnTo>
                    <a:cubicBezTo>
                      <a:pt x="31899" y="1347392"/>
                      <a:pt x="63475" y="1297367"/>
                      <a:pt x="93755" y="1246589"/>
                    </a:cubicBezTo>
                    <a:cubicBezTo>
                      <a:pt x="129435" y="1186763"/>
                      <a:pt x="164411" y="1126527"/>
                      <a:pt x="197044" y="1065014"/>
                    </a:cubicBezTo>
                    <a:cubicBezTo>
                      <a:pt x="218904" y="1023818"/>
                      <a:pt x="239859" y="981823"/>
                      <a:pt x="259852" y="939408"/>
                    </a:cubicBezTo>
                    <a:cubicBezTo>
                      <a:pt x="286693" y="882458"/>
                      <a:pt x="311620" y="824651"/>
                      <a:pt x="332184" y="765272"/>
                    </a:cubicBezTo>
                    <a:cubicBezTo>
                      <a:pt x="344567" y="729553"/>
                      <a:pt x="355473" y="693301"/>
                      <a:pt x="364627" y="656630"/>
                    </a:cubicBezTo>
                    <a:cubicBezTo>
                      <a:pt x="369084" y="638751"/>
                      <a:pt x="371342" y="620130"/>
                      <a:pt x="374742" y="601861"/>
                    </a:cubicBezTo>
                    <a:cubicBezTo>
                      <a:pt x="390134" y="519679"/>
                      <a:pt x="394716" y="435107"/>
                      <a:pt x="375638" y="354801"/>
                    </a:cubicBezTo>
                    <a:cubicBezTo>
                      <a:pt x="365941" y="313939"/>
                      <a:pt x="351206" y="274134"/>
                      <a:pt x="328317" y="236939"/>
                    </a:cubicBezTo>
                    <a:cubicBezTo>
                      <a:pt x="315449" y="216051"/>
                      <a:pt x="300571" y="196648"/>
                      <a:pt x="283959" y="178589"/>
                    </a:cubicBezTo>
                    <a:cubicBezTo>
                      <a:pt x="260585" y="153186"/>
                      <a:pt x="233686" y="131050"/>
                      <a:pt x="204788" y="112217"/>
                    </a:cubicBezTo>
                    <a:cubicBezTo>
                      <a:pt x="139579" y="69716"/>
                      <a:pt x="70828" y="32440"/>
                      <a:pt x="0"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4" name="Google Shape;84;p3"/>
              <p:cNvSpPr/>
              <p:nvPr/>
            </p:nvSpPr>
            <p:spPr>
              <a:xfrm>
                <a:off x="9364977" y="551240"/>
                <a:ext cx="1533534" cy="2981620"/>
              </a:xfrm>
              <a:custGeom>
                <a:rect b="b" l="l" r="r" t="t"/>
                <a:pathLst>
                  <a:path extrusionOk="0" h="2981620" w="1533534">
                    <a:moveTo>
                      <a:pt x="1533534" y="0"/>
                    </a:moveTo>
                    <a:cubicBezTo>
                      <a:pt x="1464098" y="43867"/>
                      <a:pt x="1395708" y="89454"/>
                      <a:pt x="1329319" y="137815"/>
                    </a:cubicBezTo>
                    <a:cubicBezTo>
                      <a:pt x="1210637" y="224318"/>
                      <a:pt x="1097195" y="317849"/>
                      <a:pt x="990038" y="418207"/>
                    </a:cubicBezTo>
                    <a:cubicBezTo>
                      <a:pt x="845830" y="553174"/>
                      <a:pt x="711717" y="700535"/>
                      <a:pt x="600084" y="863794"/>
                    </a:cubicBezTo>
                    <a:cubicBezTo>
                      <a:pt x="512645" y="991743"/>
                      <a:pt x="441017" y="1130741"/>
                      <a:pt x="379486" y="1272778"/>
                    </a:cubicBezTo>
                    <a:cubicBezTo>
                      <a:pt x="258861" y="1551203"/>
                      <a:pt x="179727" y="1845431"/>
                      <a:pt x="120844" y="2142525"/>
                    </a:cubicBezTo>
                    <a:cubicBezTo>
                      <a:pt x="73962" y="2379107"/>
                      <a:pt x="41120" y="2618346"/>
                      <a:pt x="13097" y="2857795"/>
                    </a:cubicBezTo>
                    <a:cubicBezTo>
                      <a:pt x="8268" y="2899029"/>
                      <a:pt x="4582" y="2940368"/>
                      <a:pt x="0" y="2981620"/>
                    </a:cubicBezTo>
                    <a:lnTo>
                      <a:pt x="29766" y="2981620"/>
                    </a:lnTo>
                    <a:lnTo>
                      <a:pt x="65780" y="2981620"/>
                    </a:lnTo>
                    <a:lnTo>
                      <a:pt x="110728" y="2981620"/>
                    </a:lnTo>
                    <a:lnTo>
                      <a:pt x="278311" y="2981620"/>
                    </a:lnTo>
                    <a:lnTo>
                      <a:pt x="305095" y="2981620"/>
                    </a:lnTo>
                    <a:cubicBezTo>
                      <a:pt x="324174" y="2812437"/>
                      <a:pt x="344910" y="2643331"/>
                      <a:pt x="371199" y="2475014"/>
                    </a:cubicBezTo>
                    <a:cubicBezTo>
                      <a:pt x="408537" y="2235765"/>
                      <a:pt x="457019" y="1997678"/>
                      <a:pt x="525980" y="1765402"/>
                    </a:cubicBezTo>
                    <a:cubicBezTo>
                      <a:pt x="533219" y="1740818"/>
                      <a:pt x="539601" y="1716015"/>
                      <a:pt x="547411" y="1691583"/>
                    </a:cubicBezTo>
                    <a:cubicBezTo>
                      <a:pt x="605799" y="1508465"/>
                      <a:pt x="679809" y="1329814"/>
                      <a:pt x="773916" y="1162050"/>
                    </a:cubicBezTo>
                    <a:cubicBezTo>
                      <a:pt x="779250" y="1152515"/>
                      <a:pt x="783917" y="1142638"/>
                      <a:pt x="789346" y="1133180"/>
                    </a:cubicBezTo>
                    <a:cubicBezTo>
                      <a:pt x="884311" y="969416"/>
                      <a:pt x="1010136" y="823379"/>
                      <a:pt x="1144820" y="691163"/>
                    </a:cubicBezTo>
                    <a:cubicBezTo>
                      <a:pt x="1246737" y="591045"/>
                      <a:pt x="1355513" y="498684"/>
                      <a:pt x="1469527" y="412552"/>
                    </a:cubicBezTo>
                    <a:cubicBezTo>
                      <a:pt x="1490386" y="396787"/>
                      <a:pt x="1512198" y="382258"/>
                      <a:pt x="1533534" y="367010"/>
                    </a:cubicBezTo>
                    <a:lnTo>
                      <a:pt x="1533534" y="251222"/>
                    </a:lnTo>
                    <a:lnTo>
                      <a:pt x="1533534" y="124420"/>
                    </a:lnTo>
                    <a:lnTo>
                      <a:pt x="1533534"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5" name="Google Shape;85;p3"/>
              <p:cNvSpPr/>
              <p:nvPr/>
            </p:nvSpPr>
            <p:spPr>
              <a:xfrm>
                <a:off x="9394743" y="802462"/>
                <a:ext cx="1503768" cy="2730398"/>
              </a:xfrm>
              <a:custGeom>
                <a:rect b="b" l="l" r="r" t="t"/>
                <a:pathLst>
                  <a:path extrusionOk="0" h="2730398" w="1503768">
                    <a:moveTo>
                      <a:pt x="1503769" y="0"/>
                    </a:moveTo>
                    <a:cubicBezTo>
                      <a:pt x="1434332" y="43781"/>
                      <a:pt x="1365942" y="89156"/>
                      <a:pt x="1299553" y="137517"/>
                    </a:cubicBezTo>
                    <a:cubicBezTo>
                      <a:pt x="1180871" y="224019"/>
                      <a:pt x="1067429" y="317554"/>
                      <a:pt x="960273" y="417909"/>
                    </a:cubicBezTo>
                    <a:cubicBezTo>
                      <a:pt x="902646" y="471802"/>
                      <a:pt x="847402" y="528257"/>
                      <a:pt x="793870" y="586378"/>
                    </a:cubicBezTo>
                    <a:cubicBezTo>
                      <a:pt x="713289" y="673827"/>
                      <a:pt x="637375" y="765724"/>
                      <a:pt x="570319" y="863803"/>
                    </a:cubicBezTo>
                    <a:cubicBezTo>
                      <a:pt x="482879" y="991743"/>
                      <a:pt x="411252" y="1130741"/>
                      <a:pt x="349720" y="1272778"/>
                    </a:cubicBezTo>
                    <a:cubicBezTo>
                      <a:pt x="229095" y="1551203"/>
                      <a:pt x="149962" y="1845126"/>
                      <a:pt x="91078" y="2142230"/>
                    </a:cubicBezTo>
                    <a:cubicBezTo>
                      <a:pt x="52502" y="2336892"/>
                      <a:pt x="24718" y="2533498"/>
                      <a:pt x="0" y="2730399"/>
                    </a:cubicBezTo>
                    <a:lnTo>
                      <a:pt x="36014" y="2730399"/>
                    </a:lnTo>
                    <a:lnTo>
                      <a:pt x="80963" y="2730399"/>
                    </a:lnTo>
                    <a:lnTo>
                      <a:pt x="248545" y="2730399"/>
                    </a:lnTo>
                    <a:lnTo>
                      <a:pt x="275330" y="2730399"/>
                    </a:lnTo>
                    <a:lnTo>
                      <a:pt x="306000" y="2730399"/>
                    </a:lnTo>
                    <a:cubicBezTo>
                      <a:pt x="317049" y="2645102"/>
                      <a:pt x="328098" y="2559730"/>
                      <a:pt x="341433" y="2474710"/>
                    </a:cubicBezTo>
                    <a:cubicBezTo>
                      <a:pt x="382677" y="2210152"/>
                      <a:pt x="436207" y="1946948"/>
                      <a:pt x="517646" y="1691583"/>
                    </a:cubicBezTo>
                    <a:cubicBezTo>
                      <a:pt x="572224" y="1520476"/>
                      <a:pt x="640899" y="1353264"/>
                      <a:pt x="726243" y="1195092"/>
                    </a:cubicBezTo>
                    <a:cubicBezTo>
                      <a:pt x="737483" y="1174375"/>
                      <a:pt x="747770" y="1153258"/>
                      <a:pt x="759580" y="1132885"/>
                    </a:cubicBezTo>
                    <a:cubicBezTo>
                      <a:pt x="854546" y="969112"/>
                      <a:pt x="980370" y="823379"/>
                      <a:pt x="1115054" y="691153"/>
                    </a:cubicBezTo>
                    <a:cubicBezTo>
                      <a:pt x="1216971" y="591045"/>
                      <a:pt x="1325747" y="498681"/>
                      <a:pt x="1439761" y="412547"/>
                    </a:cubicBezTo>
                    <a:cubicBezTo>
                      <a:pt x="1460620" y="396764"/>
                      <a:pt x="1482433" y="382000"/>
                      <a:pt x="1503769" y="366713"/>
                    </a:cubicBezTo>
                    <a:lnTo>
                      <a:pt x="1503769" y="269975"/>
                    </a:lnTo>
                    <a:lnTo>
                      <a:pt x="1503769" y="115788"/>
                    </a:lnTo>
                    <a:lnTo>
                      <a:pt x="1503769"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6" name="Google Shape;86;p3"/>
              <p:cNvSpPr/>
              <p:nvPr/>
            </p:nvSpPr>
            <p:spPr>
              <a:xfrm>
                <a:off x="7879077" y="1232573"/>
                <a:ext cx="388316" cy="1397498"/>
              </a:xfrm>
              <a:custGeom>
                <a:rect b="b" l="l" r="r" t="t"/>
                <a:pathLst>
                  <a:path extrusionOk="0" h="1397498" w="388316">
                    <a:moveTo>
                      <a:pt x="0" y="0"/>
                    </a:moveTo>
                    <a:lnTo>
                      <a:pt x="0" y="81563"/>
                    </a:lnTo>
                    <a:lnTo>
                      <a:pt x="0" y="269977"/>
                    </a:lnTo>
                    <a:lnTo>
                      <a:pt x="0" y="303314"/>
                    </a:lnTo>
                    <a:lnTo>
                      <a:pt x="0" y="332480"/>
                    </a:lnTo>
                    <a:cubicBezTo>
                      <a:pt x="16412" y="342109"/>
                      <a:pt x="32899" y="351720"/>
                      <a:pt x="48511" y="362550"/>
                    </a:cubicBezTo>
                    <a:cubicBezTo>
                      <a:pt x="55159" y="367160"/>
                      <a:pt x="60474" y="372694"/>
                      <a:pt x="65484" y="378324"/>
                    </a:cubicBezTo>
                    <a:cubicBezTo>
                      <a:pt x="105994" y="423863"/>
                      <a:pt x="96307" y="499272"/>
                      <a:pt x="85125" y="554831"/>
                    </a:cubicBezTo>
                    <a:cubicBezTo>
                      <a:pt x="83915" y="560832"/>
                      <a:pt x="82325" y="566738"/>
                      <a:pt x="80963" y="572691"/>
                    </a:cubicBezTo>
                    <a:cubicBezTo>
                      <a:pt x="79200" y="580434"/>
                      <a:pt x="77686" y="588226"/>
                      <a:pt x="75600" y="595913"/>
                    </a:cubicBezTo>
                    <a:cubicBezTo>
                      <a:pt x="71609" y="610953"/>
                      <a:pt x="66942" y="625754"/>
                      <a:pt x="62208" y="640556"/>
                    </a:cubicBezTo>
                    <a:cubicBezTo>
                      <a:pt x="61827" y="641747"/>
                      <a:pt x="61408" y="642947"/>
                      <a:pt x="61017" y="644128"/>
                    </a:cubicBezTo>
                    <a:cubicBezTo>
                      <a:pt x="54740" y="663426"/>
                      <a:pt x="48063" y="682647"/>
                      <a:pt x="40777" y="701573"/>
                    </a:cubicBezTo>
                    <a:cubicBezTo>
                      <a:pt x="30509" y="728339"/>
                      <a:pt x="19431" y="754590"/>
                      <a:pt x="7734" y="780755"/>
                    </a:cubicBezTo>
                    <a:cubicBezTo>
                      <a:pt x="5315" y="786184"/>
                      <a:pt x="2514" y="791423"/>
                      <a:pt x="0" y="796823"/>
                    </a:cubicBezTo>
                    <a:lnTo>
                      <a:pt x="0" y="865289"/>
                    </a:lnTo>
                    <a:lnTo>
                      <a:pt x="0" y="903980"/>
                    </a:lnTo>
                    <a:lnTo>
                      <a:pt x="0" y="1066800"/>
                    </a:lnTo>
                    <a:lnTo>
                      <a:pt x="0" y="1146277"/>
                    </a:lnTo>
                    <a:lnTo>
                      <a:pt x="0" y="1329633"/>
                    </a:lnTo>
                    <a:lnTo>
                      <a:pt x="0" y="1397499"/>
                    </a:lnTo>
                    <a:cubicBezTo>
                      <a:pt x="69485" y="1289018"/>
                      <a:pt x="136713" y="1179043"/>
                      <a:pt x="197044" y="1065314"/>
                    </a:cubicBezTo>
                    <a:cubicBezTo>
                      <a:pt x="247145" y="970883"/>
                      <a:pt x="293894" y="873128"/>
                      <a:pt x="329499" y="771830"/>
                    </a:cubicBezTo>
                    <a:cubicBezTo>
                      <a:pt x="342843" y="733911"/>
                      <a:pt x="354902" y="695592"/>
                      <a:pt x="364627" y="656634"/>
                    </a:cubicBezTo>
                    <a:cubicBezTo>
                      <a:pt x="368265" y="642052"/>
                      <a:pt x="370018" y="626840"/>
                      <a:pt x="372961" y="611981"/>
                    </a:cubicBezTo>
                    <a:cubicBezTo>
                      <a:pt x="390240" y="525371"/>
                      <a:pt x="395697" y="435626"/>
                      <a:pt x="374742" y="350939"/>
                    </a:cubicBezTo>
                    <a:cubicBezTo>
                      <a:pt x="366551" y="317830"/>
                      <a:pt x="354349" y="285598"/>
                      <a:pt x="337538" y="254794"/>
                    </a:cubicBezTo>
                    <a:cubicBezTo>
                      <a:pt x="334346" y="248955"/>
                      <a:pt x="331841" y="242973"/>
                      <a:pt x="328317" y="237230"/>
                    </a:cubicBezTo>
                    <a:cubicBezTo>
                      <a:pt x="315449" y="216351"/>
                      <a:pt x="300571" y="196644"/>
                      <a:pt x="283959" y="178594"/>
                    </a:cubicBezTo>
                    <a:cubicBezTo>
                      <a:pt x="260585" y="153191"/>
                      <a:pt x="233686" y="131055"/>
                      <a:pt x="204788" y="112224"/>
                    </a:cubicBezTo>
                    <a:cubicBezTo>
                      <a:pt x="166944" y="87554"/>
                      <a:pt x="127664" y="65122"/>
                      <a:pt x="87811" y="43758"/>
                    </a:cubicBezTo>
                    <a:cubicBezTo>
                      <a:pt x="58979" y="28299"/>
                      <a:pt x="29775" y="13611"/>
                      <a:pt x="0" y="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7" name="Google Shape;87;p3"/>
              <p:cNvSpPr/>
              <p:nvPr/>
            </p:nvSpPr>
            <p:spPr>
              <a:xfrm>
                <a:off x="7879077" y="1502550"/>
                <a:ext cx="388483" cy="1397498"/>
              </a:xfrm>
              <a:custGeom>
                <a:rect b="b" l="l" r="r" t="t"/>
                <a:pathLst>
                  <a:path extrusionOk="0" h="1397498" w="388483">
                    <a:moveTo>
                      <a:pt x="0" y="0"/>
                    </a:moveTo>
                    <a:lnTo>
                      <a:pt x="0" y="33338"/>
                    </a:lnTo>
                    <a:lnTo>
                      <a:pt x="0" y="62503"/>
                    </a:lnTo>
                    <a:lnTo>
                      <a:pt x="0" y="262833"/>
                    </a:lnTo>
                    <a:lnTo>
                      <a:pt x="0" y="275930"/>
                    </a:lnTo>
                    <a:lnTo>
                      <a:pt x="0" y="332480"/>
                    </a:lnTo>
                    <a:cubicBezTo>
                      <a:pt x="16412" y="342110"/>
                      <a:pt x="32899" y="351711"/>
                      <a:pt x="48511" y="362541"/>
                    </a:cubicBezTo>
                    <a:cubicBezTo>
                      <a:pt x="53407" y="365941"/>
                      <a:pt x="57074" y="370208"/>
                      <a:pt x="61017" y="374152"/>
                    </a:cubicBezTo>
                    <a:cubicBezTo>
                      <a:pt x="89306" y="402222"/>
                      <a:pt x="95374" y="442932"/>
                      <a:pt x="93459" y="483984"/>
                    </a:cubicBezTo>
                    <a:cubicBezTo>
                      <a:pt x="92326" y="508664"/>
                      <a:pt x="89468" y="533295"/>
                      <a:pt x="85125" y="554831"/>
                    </a:cubicBezTo>
                    <a:cubicBezTo>
                      <a:pt x="82344" y="568633"/>
                      <a:pt x="79191" y="582301"/>
                      <a:pt x="75600" y="595903"/>
                    </a:cubicBezTo>
                    <a:cubicBezTo>
                      <a:pt x="71790" y="610248"/>
                      <a:pt x="67294" y="624345"/>
                      <a:pt x="62798" y="638470"/>
                    </a:cubicBezTo>
                    <a:cubicBezTo>
                      <a:pt x="62579" y="639166"/>
                      <a:pt x="62455" y="639870"/>
                      <a:pt x="62208" y="640556"/>
                    </a:cubicBezTo>
                    <a:cubicBezTo>
                      <a:pt x="55598" y="661045"/>
                      <a:pt x="48492" y="681476"/>
                      <a:pt x="40777" y="701573"/>
                    </a:cubicBezTo>
                    <a:cubicBezTo>
                      <a:pt x="30509" y="728339"/>
                      <a:pt x="19431" y="754580"/>
                      <a:pt x="7734" y="780755"/>
                    </a:cubicBezTo>
                    <a:cubicBezTo>
                      <a:pt x="5315" y="786184"/>
                      <a:pt x="2514" y="791423"/>
                      <a:pt x="0" y="796823"/>
                    </a:cubicBezTo>
                    <a:lnTo>
                      <a:pt x="0" y="876300"/>
                    </a:lnTo>
                    <a:lnTo>
                      <a:pt x="0" y="1059656"/>
                    </a:lnTo>
                    <a:lnTo>
                      <a:pt x="0" y="1127522"/>
                    </a:lnTo>
                    <a:lnTo>
                      <a:pt x="0" y="1397498"/>
                    </a:lnTo>
                    <a:cubicBezTo>
                      <a:pt x="69485" y="1289018"/>
                      <a:pt x="136713" y="1179033"/>
                      <a:pt x="197044" y="1065314"/>
                    </a:cubicBezTo>
                    <a:cubicBezTo>
                      <a:pt x="265900" y="935536"/>
                      <a:pt x="328936" y="799681"/>
                      <a:pt x="364627" y="656635"/>
                    </a:cubicBezTo>
                    <a:cubicBezTo>
                      <a:pt x="368579" y="640794"/>
                      <a:pt x="370408" y="624249"/>
                      <a:pt x="373561" y="608114"/>
                    </a:cubicBezTo>
                    <a:cubicBezTo>
                      <a:pt x="390801" y="519636"/>
                      <a:pt x="396174" y="427987"/>
                      <a:pt x="372961" y="342005"/>
                    </a:cubicBezTo>
                    <a:cubicBezTo>
                      <a:pt x="363855" y="308305"/>
                      <a:pt x="350454" y="275530"/>
                      <a:pt x="332184" y="244373"/>
                    </a:cubicBezTo>
                    <a:cubicBezTo>
                      <a:pt x="330794" y="242011"/>
                      <a:pt x="329718" y="239582"/>
                      <a:pt x="328317" y="237230"/>
                    </a:cubicBezTo>
                    <a:cubicBezTo>
                      <a:pt x="315449" y="216341"/>
                      <a:pt x="300571" y="196644"/>
                      <a:pt x="283959" y="178594"/>
                    </a:cubicBezTo>
                    <a:cubicBezTo>
                      <a:pt x="278454" y="172603"/>
                      <a:pt x="272301" y="167250"/>
                      <a:pt x="266405" y="161630"/>
                    </a:cubicBezTo>
                    <a:cubicBezTo>
                      <a:pt x="247326" y="143389"/>
                      <a:pt x="226866" y="126616"/>
                      <a:pt x="204788" y="112214"/>
                    </a:cubicBezTo>
                    <a:cubicBezTo>
                      <a:pt x="165497" y="86611"/>
                      <a:pt x="124796" y="63132"/>
                      <a:pt x="83344" y="41072"/>
                    </a:cubicBezTo>
                    <a:cubicBezTo>
                      <a:pt x="60065" y="28699"/>
                      <a:pt x="36395" y="17145"/>
                      <a:pt x="12497" y="5953"/>
                    </a:cubicBezTo>
                    <a:cubicBezTo>
                      <a:pt x="8325" y="3991"/>
                      <a:pt x="4191" y="1924"/>
                      <a:pt x="0" y="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8" name="Google Shape;88;p3"/>
              <p:cNvSpPr/>
              <p:nvPr/>
            </p:nvSpPr>
            <p:spPr>
              <a:xfrm>
                <a:off x="9430757" y="1072437"/>
                <a:ext cx="1467754" cy="2460423"/>
              </a:xfrm>
              <a:custGeom>
                <a:rect b="b" l="l" r="r" t="t"/>
                <a:pathLst>
                  <a:path extrusionOk="0" h="2460423" w="1467754">
                    <a:moveTo>
                      <a:pt x="1467755" y="0"/>
                    </a:moveTo>
                    <a:cubicBezTo>
                      <a:pt x="1398318" y="43779"/>
                      <a:pt x="1329928" y="89156"/>
                      <a:pt x="1263539" y="137514"/>
                    </a:cubicBezTo>
                    <a:cubicBezTo>
                      <a:pt x="1144857" y="224020"/>
                      <a:pt x="1031415" y="317556"/>
                      <a:pt x="924259" y="417911"/>
                    </a:cubicBezTo>
                    <a:cubicBezTo>
                      <a:pt x="848725" y="488568"/>
                      <a:pt x="776335" y="562825"/>
                      <a:pt x="708136" y="640853"/>
                    </a:cubicBezTo>
                    <a:cubicBezTo>
                      <a:pt x="646033" y="711872"/>
                      <a:pt x="587455" y="786005"/>
                      <a:pt x="534305" y="863796"/>
                    </a:cubicBezTo>
                    <a:cubicBezTo>
                      <a:pt x="512587" y="895485"/>
                      <a:pt x="491919" y="927908"/>
                      <a:pt x="472107" y="960836"/>
                    </a:cubicBezTo>
                    <a:cubicBezTo>
                      <a:pt x="411909" y="1060839"/>
                      <a:pt x="359997" y="1165919"/>
                      <a:pt x="313706" y="1272780"/>
                    </a:cubicBezTo>
                    <a:cubicBezTo>
                      <a:pt x="193081" y="1551205"/>
                      <a:pt x="113948" y="1845128"/>
                      <a:pt x="55064" y="2142232"/>
                    </a:cubicBezTo>
                    <a:cubicBezTo>
                      <a:pt x="34147" y="2247807"/>
                      <a:pt x="16135" y="2354001"/>
                      <a:pt x="0" y="2460424"/>
                    </a:cubicBezTo>
                    <a:lnTo>
                      <a:pt x="44948" y="2460424"/>
                    </a:lnTo>
                    <a:lnTo>
                      <a:pt x="212531" y="2460424"/>
                    </a:lnTo>
                    <a:lnTo>
                      <a:pt x="239316" y="2460424"/>
                    </a:lnTo>
                    <a:lnTo>
                      <a:pt x="269986" y="2460424"/>
                    </a:lnTo>
                    <a:lnTo>
                      <a:pt x="307800" y="2460424"/>
                    </a:lnTo>
                    <a:cubicBezTo>
                      <a:pt x="348758" y="2200687"/>
                      <a:pt x="401621" y="1942350"/>
                      <a:pt x="481632" y="1691585"/>
                    </a:cubicBezTo>
                    <a:cubicBezTo>
                      <a:pt x="543354" y="1498065"/>
                      <a:pt x="621554" y="1308804"/>
                      <a:pt x="723566" y="1132877"/>
                    </a:cubicBezTo>
                    <a:cubicBezTo>
                      <a:pt x="818531" y="969113"/>
                      <a:pt x="944356" y="823381"/>
                      <a:pt x="1079040" y="691155"/>
                    </a:cubicBezTo>
                    <a:cubicBezTo>
                      <a:pt x="1180957" y="591047"/>
                      <a:pt x="1289733" y="498683"/>
                      <a:pt x="1403747" y="412549"/>
                    </a:cubicBezTo>
                    <a:cubicBezTo>
                      <a:pt x="1424606" y="396766"/>
                      <a:pt x="1446419" y="382002"/>
                      <a:pt x="1467755" y="366714"/>
                    </a:cubicBezTo>
                    <a:lnTo>
                      <a:pt x="1467755" y="262530"/>
                    </a:lnTo>
                    <a:lnTo>
                      <a:pt x="1467755" y="96738"/>
                    </a:lnTo>
                    <a:lnTo>
                      <a:pt x="1467755"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9" name="Google Shape;89;p3"/>
              <p:cNvSpPr/>
              <p:nvPr/>
            </p:nvSpPr>
            <p:spPr>
              <a:xfrm>
                <a:off x="7879077" y="1765382"/>
                <a:ext cx="389088" cy="1397193"/>
              </a:xfrm>
              <a:custGeom>
                <a:rect b="b" l="l" r="r" t="t"/>
                <a:pathLst>
                  <a:path extrusionOk="0" h="1397193" w="389088">
                    <a:moveTo>
                      <a:pt x="0" y="0"/>
                    </a:moveTo>
                    <a:lnTo>
                      <a:pt x="0" y="13097"/>
                    </a:lnTo>
                    <a:lnTo>
                      <a:pt x="0" y="69647"/>
                    </a:lnTo>
                    <a:lnTo>
                      <a:pt x="0" y="264014"/>
                    </a:lnTo>
                    <a:lnTo>
                      <a:pt x="0" y="332480"/>
                    </a:lnTo>
                    <a:cubicBezTo>
                      <a:pt x="6096" y="336080"/>
                      <a:pt x="12135" y="339766"/>
                      <a:pt x="18155" y="343491"/>
                    </a:cubicBezTo>
                    <a:cubicBezTo>
                      <a:pt x="28356" y="349768"/>
                      <a:pt x="38758" y="355759"/>
                      <a:pt x="48511" y="362541"/>
                    </a:cubicBezTo>
                    <a:cubicBezTo>
                      <a:pt x="54073" y="366398"/>
                      <a:pt x="58379" y="371075"/>
                      <a:pt x="62798" y="375638"/>
                    </a:cubicBezTo>
                    <a:cubicBezTo>
                      <a:pt x="84992" y="398707"/>
                      <a:pt x="92612" y="430006"/>
                      <a:pt x="93755" y="462858"/>
                    </a:cubicBezTo>
                    <a:cubicBezTo>
                      <a:pt x="94859" y="494310"/>
                      <a:pt x="90716" y="526799"/>
                      <a:pt x="85125" y="554527"/>
                    </a:cubicBezTo>
                    <a:cubicBezTo>
                      <a:pt x="82344" y="568338"/>
                      <a:pt x="79200" y="581997"/>
                      <a:pt x="75600" y="595608"/>
                    </a:cubicBezTo>
                    <a:cubicBezTo>
                      <a:pt x="71609" y="610648"/>
                      <a:pt x="66942" y="625745"/>
                      <a:pt x="62208" y="640556"/>
                    </a:cubicBezTo>
                    <a:cubicBezTo>
                      <a:pt x="55598" y="661045"/>
                      <a:pt x="48492" y="681171"/>
                      <a:pt x="40777" y="701278"/>
                    </a:cubicBezTo>
                    <a:cubicBezTo>
                      <a:pt x="30509" y="728034"/>
                      <a:pt x="19431" y="754580"/>
                      <a:pt x="7734" y="780745"/>
                    </a:cubicBezTo>
                    <a:cubicBezTo>
                      <a:pt x="5315" y="786175"/>
                      <a:pt x="2514" y="791423"/>
                      <a:pt x="0" y="796823"/>
                    </a:cubicBezTo>
                    <a:lnTo>
                      <a:pt x="0" y="864689"/>
                    </a:lnTo>
                    <a:lnTo>
                      <a:pt x="0" y="1134666"/>
                    </a:lnTo>
                    <a:lnTo>
                      <a:pt x="0" y="1397194"/>
                    </a:lnTo>
                    <a:cubicBezTo>
                      <a:pt x="69485" y="1288723"/>
                      <a:pt x="136713" y="1178738"/>
                      <a:pt x="197044" y="1065009"/>
                    </a:cubicBezTo>
                    <a:cubicBezTo>
                      <a:pt x="265900" y="935241"/>
                      <a:pt x="328936" y="799681"/>
                      <a:pt x="364627" y="656625"/>
                    </a:cubicBezTo>
                    <a:cubicBezTo>
                      <a:pt x="389944" y="555203"/>
                      <a:pt x="399879" y="446084"/>
                      <a:pt x="373561" y="345281"/>
                    </a:cubicBezTo>
                    <a:cubicBezTo>
                      <a:pt x="363960" y="308515"/>
                      <a:pt x="349968" y="272729"/>
                      <a:pt x="329499" y="239020"/>
                    </a:cubicBezTo>
                    <a:cubicBezTo>
                      <a:pt x="329079" y="238325"/>
                      <a:pt x="328736" y="237630"/>
                      <a:pt x="328317" y="236934"/>
                    </a:cubicBezTo>
                    <a:cubicBezTo>
                      <a:pt x="315449" y="216046"/>
                      <a:pt x="300571" y="196634"/>
                      <a:pt x="283959" y="178594"/>
                    </a:cubicBezTo>
                    <a:cubicBezTo>
                      <a:pt x="276453" y="170431"/>
                      <a:pt x="268034" y="163154"/>
                      <a:pt x="259852" y="155677"/>
                    </a:cubicBezTo>
                    <a:cubicBezTo>
                      <a:pt x="242554" y="139856"/>
                      <a:pt x="224428" y="125006"/>
                      <a:pt x="204788" y="112214"/>
                    </a:cubicBezTo>
                    <a:cubicBezTo>
                      <a:pt x="192929" y="104489"/>
                      <a:pt x="180537" y="97612"/>
                      <a:pt x="168469" y="90183"/>
                    </a:cubicBezTo>
                    <a:cubicBezTo>
                      <a:pt x="139798" y="72571"/>
                      <a:pt x="110737" y="55645"/>
                      <a:pt x="80963" y="39881"/>
                    </a:cubicBezTo>
                    <a:cubicBezTo>
                      <a:pt x="56016" y="26670"/>
                      <a:pt x="30680" y="14221"/>
                      <a:pt x="5058" y="2381"/>
                    </a:cubicBezTo>
                    <a:cubicBezTo>
                      <a:pt x="3363" y="1600"/>
                      <a:pt x="1695" y="772"/>
                      <a:pt x="0" y="0"/>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0" name="Google Shape;90;p3"/>
              <p:cNvSpPr/>
              <p:nvPr/>
            </p:nvSpPr>
            <p:spPr>
              <a:xfrm>
                <a:off x="9475705" y="1334967"/>
                <a:ext cx="1422806" cy="2197893"/>
              </a:xfrm>
              <a:custGeom>
                <a:rect b="b" l="l" r="r" t="t"/>
                <a:pathLst>
                  <a:path extrusionOk="0" h="2197893" w="1422806">
                    <a:moveTo>
                      <a:pt x="1422806" y="0"/>
                    </a:moveTo>
                    <a:cubicBezTo>
                      <a:pt x="1353370" y="43872"/>
                      <a:pt x="1284980" y="89459"/>
                      <a:pt x="1218591" y="137817"/>
                    </a:cubicBezTo>
                    <a:cubicBezTo>
                      <a:pt x="1099909" y="224323"/>
                      <a:pt x="986467" y="317849"/>
                      <a:pt x="879310" y="418205"/>
                    </a:cubicBezTo>
                    <a:cubicBezTo>
                      <a:pt x="797014" y="495224"/>
                      <a:pt x="718719" y="576853"/>
                      <a:pt x="645280" y="662588"/>
                    </a:cubicBezTo>
                    <a:cubicBezTo>
                      <a:pt x="590036" y="727100"/>
                      <a:pt x="537267" y="793699"/>
                      <a:pt x="489356" y="863803"/>
                    </a:cubicBezTo>
                    <a:cubicBezTo>
                      <a:pt x="463162" y="902094"/>
                      <a:pt x="438684" y="941613"/>
                      <a:pt x="415252" y="981675"/>
                    </a:cubicBezTo>
                    <a:cubicBezTo>
                      <a:pt x="375438" y="1049607"/>
                      <a:pt x="339337" y="1119569"/>
                      <a:pt x="306000" y="1190930"/>
                    </a:cubicBezTo>
                    <a:cubicBezTo>
                      <a:pt x="293332" y="1218067"/>
                      <a:pt x="280664" y="1245356"/>
                      <a:pt x="268757" y="1272778"/>
                    </a:cubicBezTo>
                    <a:cubicBezTo>
                      <a:pt x="148133" y="1551203"/>
                      <a:pt x="68999" y="1845431"/>
                      <a:pt x="10116" y="2142535"/>
                    </a:cubicBezTo>
                    <a:cubicBezTo>
                      <a:pt x="6477" y="2160927"/>
                      <a:pt x="3496" y="2179472"/>
                      <a:pt x="0" y="2197894"/>
                    </a:cubicBezTo>
                    <a:lnTo>
                      <a:pt x="167583" y="2197894"/>
                    </a:lnTo>
                    <a:lnTo>
                      <a:pt x="194367" y="2197894"/>
                    </a:lnTo>
                    <a:lnTo>
                      <a:pt x="225037" y="2197894"/>
                    </a:lnTo>
                    <a:lnTo>
                      <a:pt x="262852" y="2197894"/>
                    </a:lnTo>
                    <a:lnTo>
                      <a:pt x="309810" y="2197894"/>
                    </a:lnTo>
                    <a:cubicBezTo>
                      <a:pt x="343528" y="2026996"/>
                      <a:pt x="383724" y="1857547"/>
                      <a:pt x="436683" y="1691583"/>
                    </a:cubicBezTo>
                    <a:cubicBezTo>
                      <a:pt x="498406" y="1498064"/>
                      <a:pt x="576606" y="1309097"/>
                      <a:pt x="678618" y="1133180"/>
                    </a:cubicBezTo>
                    <a:cubicBezTo>
                      <a:pt x="773583" y="969417"/>
                      <a:pt x="899408" y="823389"/>
                      <a:pt x="1034092" y="691163"/>
                    </a:cubicBezTo>
                    <a:cubicBezTo>
                      <a:pt x="1136009" y="591055"/>
                      <a:pt x="1244785" y="498691"/>
                      <a:pt x="1358799" y="412556"/>
                    </a:cubicBezTo>
                    <a:cubicBezTo>
                      <a:pt x="1379658" y="396792"/>
                      <a:pt x="1401470" y="382257"/>
                      <a:pt x="1422806" y="367017"/>
                    </a:cubicBezTo>
                    <a:lnTo>
                      <a:pt x="1422806" y="104184"/>
                    </a:lnTo>
                    <a:lnTo>
                      <a:pt x="1422806"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91" name="Google Shape;91;p3"/>
            <p:cNvSpPr/>
            <p:nvPr/>
          </p:nvSpPr>
          <p:spPr>
            <a:xfrm flipH="1" rot="10800000">
              <a:off x="8547160" y="560282"/>
              <a:ext cx="2443800" cy="2267100"/>
            </a:xfrm>
            <a:prstGeom prst="round2DiagRect">
              <a:avLst>
                <a:gd fmla="val 16667" name="adj1"/>
                <a:gd fmla="val 0" name="adj2"/>
              </a:avLst>
            </a:prstGeom>
            <a:solidFill>
              <a:schemeClr val="accent6"/>
            </a:solidFill>
            <a:ln>
              <a:noFill/>
            </a:ln>
            <a:effectLst>
              <a:outerShdw blurRad="63500" sx="105000" rotWithShape="0" algn="ctr" sy="105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92" name="Google Shape;92;p3"/>
          <p:cNvGrpSpPr/>
          <p:nvPr/>
        </p:nvGrpSpPr>
        <p:grpSpPr>
          <a:xfrm>
            <a:off x="7944725" y="3514955"/>
            <a:ext cx="3170355" cy="3170363"/>
            <a:chOff x="8184987" y="3532692"/>
            <a:chExt cx="3170355" cy="3170363"/>
          </a:xfrm>
        </p:grpSpPr>
        <p:sp>
          <p:nvSpPr>
            <p:cNvPr id="93" name="Google Shape;93;p3"/>
            <p:cNvSpPr/>
            <p:nvPr/>
          </p:nvSpPr>
          <p:spPr>
            <a:xfrm>
              <a:off x="8184987" y="3532692"/>
              <a:ext cx="3170355" cy="3170363"/>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94" name="Google Shape;94;p3"/>
            <p:cNvGrpSpPr/>
            <p:nvPr/>
          </p:nvGrpSpPr>
          <p:grpSpPr>
            <a:xfrm>
              <a:off x="8256841" y="3604763"/>
              <a:ext cx="3023944" cy="3024059"/>
              <a:chOff x="7879001" y="3625034"/>
              <a:chExt cx="3019415" cy="3019530"/>
            </a:xfrm>
          </p:grpSpPr>
          <p:sp>
            <p:nvSpPr>
              <p:cNvPr id="95" name="Google Shape;95;p3"/>
              <p:cNvSpPr/>
              <p:nvPr/>
            </p:nvSpPr>
            <p:spPr>
              <a:xfrm>
                <a:off x="7879001" y="3625034"/>
                <a:ext cx="3019415" cy="3019396"/>
              </a:xfrm>
              <a:custGeom>
                <a:rect b="b" l="l" r="r" t="t"/>
                <a:pathLst>
                  <a:path extrusionOk="0" h="3019396" w="3019415">
                    <a:moveTo>
                      <a:pt x="0" y="0"/>
                    </a:moveTo>
                    <a:lnTo>
                      <a:pt x="3019415" y="0"/>
                    </a:lnTo>
                    <a:lnTo>
                      <a:pt x="3019415" y="3019397"/>
                    </a:lnTo>
                    <a:lnTo>
                      <a:pt x="0" y="3019397"/>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6" name="Google Shape;96;p3"/>
              <p:cNvSpPr/>
              <p:nvPr/>
            </p:nvSpPr>
            <p:spPr>
              <a:xfrm>
                <a:off x="8031182" y="3625139"/>
                <a:ext cx="1602276" cy="3019425"/>
              </a:xfrm>
              <a:custGeom>
                <a:rect b="b" l="l" r="r" t="t"/>
                <a:pathLst>
                  <a:path extrusionOk="0" h="3019425" w="1602276">
                    <a:moveTo>
                      <a:pt x="1298077" y="0"/>
                    </a:moveTo>
                    <a:cubicBezTo>
                      <a:pt x="1284637" y="131007"/>
                      <a:pt x="1270721" y="261966"/>
                      <a:pt x="1256405" y="392906"/>
                    </a:cubicBezTo>
                    <a:cubicBezTo>
                      <a:pt x="1228887" y="644567"/>
                      <a:pt x="1197788" y="895922"/>
                      <a:pt x="1152525" y="1145077"/>
                    </a:cubicBezTo>
                    <a:cubicBezTo>
                      <a:pt x="1062809" y="1638652"/>
                      <a:pt x="914629" y="2143840"/>
                      <a:pt x="592331" y="2538708"/>
                    </a:cubicBezTo>
                    <a:cubicBezTo>
                      <a:pt x="543135" y="2598973"/>
                      <a:pt x="490242" y="2656151"/>
                      <a:pt x="433978" y="2709863"/>
                    </a:cubicBezTo>
                    <a:cubicBezTo>
                      <a:pt x="316706" y="2821801"/>
                      <a:pt x="185099" y="2916508"/>
                      <a:pt x="44348" y="2996508"/>
                    </a:cubicBezTo>
                    <a:cubicBezTo>
                      <a:pt x="29880" y="3004728"/>
                      <a:pt x="14678" y="3011567"/>
                      <a:pt x="0" y="3019425"/>
                    </a:cubicBezTo>
                    <a:lnTo>
                      <a:pt x="358969" y="3019425"/>
                    </a:lnTo>
                    <a:lnTo>
                      <a:pt x="540839" y="3019425"/>
                    </a:lnTo>
                    <a:cubicBezTo>
                      <a:pt x="575634" y="2990231"/>
                      <a:pt x="609752" y="2960285"/>
                      <a:pt x="642633" y="2928938"/>
                    </a:cubicBezTo>
                    <a:cubicBezTo>
                      <a:pt x="672122" y="2900820"/>
                      <a:pt x="700164" y="2871216"/>
                      <a:pt x="728063" y="2841422"/>
                    </a:cubicBezTo>
                    <a:cubicBezTo>
                      <a:pt x="770725" y="2795835"/>
                      <a:pt x="812102" y="2749001"/>
                      <a:pt x="850697" y="2700033"/>
                    </a:cubicBezTo>
                    <a:cubicBezTo>
                      <a:pt x="916791" y="2616175"/>
                      <a:pt x="974598" y="2527564"/>
                      <a:pt x="1028100" y="2436610"/>
                    </a:cubicBezTo>
                    <a:cubicBezTo>
                      <a:pt x="1069001" y="2367077"/>
                      <a:pt x="1107720" y="2296354"/>
                      <a:pt x="1142105" y="2223488"/>
                    </a:cubicBezTo>
                    <a:cubicBezTo>
                      <a:pt x="1278884" y="1933813"/>
                      <a:pt x="1367561" y="1620821"/>
                      <a:pt x="1430827" y="1306411"/>
                    </a:cubicBezTo>
                    <a:cubicBezTo>
                      <a:pt x="1478747" y="1068286"/>
                      <a:pt x="1511980" y="827227"/>
                      <a:pt x="1540364" y="586083"/>
                    </a:cubicBezTo>
                    <a:cubicBezTo>
                      <a:pt x="1563329" y="391049"/>
                      <a:pt x="1582293" y="195434"/>
                      <a:pt x="1602277" y="0"/>
                    </a:cubicBezTo>
                    <a:lnTo>
                      <a:pt x="1427550" y="0"/>
                    </a:lnTo>
                    <a:lnTo>
                      <a:pt x="1386478" y="0"/>
                    </a:lnTo>
                    <a:lnTo>
                      <a:pt x="1351350" y="0"/>
                    </a:lnTo>
                    <a:lnTo>
                      <a:pt x="1323975" y="0"/>
                    </a:lnTo>
                    <a:lnTo>
                      <a:pt x="1298077"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7" name="Google Shape;97;p3"/>
              <p:cNvSpPr/>
              <p:nvPr/>
            </p:nvSpPr>
            <p:spPr>
              <a:xfrm>
                <a:off x="8390151" y="3625139"/>
                <a:ext cx="1269806" cy="3019425"/>
              </a:xfrm>
              <a:custGeom>
                <a:rect b="b" l="l" r="r" t="t"/>
                <a:pathLst>
                  <a:path extrusionOk="0" h="3019425" w="1269806">
                    <a:moveTo>
                      <a:pt x="965006" y="0"/>
                    </a:moveTo>
                    <a:cubicBezTo>
                      <a:pt x="942289" y="211703"/>
                      <a:pt x="920582" y="423501"/>
                      <a:pt x="897436" y="635194"/>
                    </a:cubicBezTo>
                    <a:cubicBezTo>
                      <a:pt x="869918" y="886863"/>
                      <a:pt x="838819" y="1138219"/>
                      <a:pt x="793556" y="1387374"/>
                    </a:cubicBezTo>
                    <a:cubicBezTo>
                      <a:pt x="703840" y="1880940"/>
                      <a:pt x="555660" y="2386127"/>
                      <a:pt x="233363" y="2780995"/>
                    </a:cubicBezTo>
                    <a:cubicBezTo>
                      <a:pt x="184166" y="2841270"/>
                      <a:pt x="131273" y="2898734"/>
                      <a:pt x="75009" y="2952445"/>
                    </a:cubicBezTo>
                    <a:cubicBezTo>
                      <a:pt x="50692" y="2975667"/>
                      <a:pt x="25508" y="2997689"/>
                      <a:pt x="0" y="3019425"/>
                    </a:cubicBezTo>
                    <a:lnTo>
                      <a:pt x="181870" y="3019425"/>
                    </a:lnTo>
                    <a:lnTo>
                      <a:pt x="242888" y="3019425"/>
                    </a:lnTo>
                    <a:lnTo>
                      <a:pt x="424758" y="3019425"/>
                    </a:lnTo>
                    <a:lnTo>
                      <a:pt x="426539" y="3019425"/>
                    </a:lnTo>
                    <a:cubicBezTo>
                      <a:pt x="448542" y="2994022"/>
                      <a:pt x="470935" y="2969010"/>
                      <a:pt x="491728" y="2942625"/>
                    </a:cubicBezTo>
                    <a:cubicBezTo>
                      <a:pt x="562023" y="2853433"/>
                      <a:pt x="623431" y="2759117"/>
                      <a:pt x="679552" y="2661933"/>
                    </a:cubicBezTo>
                    <a:cubicBezTo>
                      <a:pt x="876881" y="2320176"/>
                      <a:pt x="994010" y="1935613"/>
                      <a:pt x="1071858" y="1548708"/>
                    </a:cubicBezTo>
                    <a:cubicBezTo>
                      <a:pt x="1119778" y="1310574"/>
                      <a:pt x="1153011" y="1069524"/>
                      <a:pt x="1181395" y="828370"/>
                    </a:cubicBezTo>
                    <a:cubicBezTo>
                      <a:pt x="1213875" y="552555"/>
                      <a:pt x="1239851" y="276082"/>
                      <a:pt x="1269806" y="0"/>
                    </a:cubicBezTo>
                    <a:lnTo>
                      <a:pt x="1243308" y="0"/>
                    </a:lnTo>
                    <a:lnTo>
                      <a:pt x="1068581" y="0"/>
                    </a:lnTo>
                    <a:lnTo>
                      <a:pt x="1027509" y="0"/>
                    </a:lnTo>
                    <a:lnTo>
                      <a:pt x="992381" y="0"/>
                    </a:lnTo>
                    <a:lnTo>
                      <a:pt x="965006"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8" name="Google Shape;98;p3"/>
              <p:cNvSpPr/>
              <p:nvPr/>
            </p:nvSpPr>
            <p:spPr>
              <a:xfrm>
                <a:off x="8633038" y="3625139"/>
                <a:ext cx="1055189" cy="3019425"/>
              </a:xfrm>
              <a:custGeom>
                <a:rect b="b" l="l" r="r" t="t"/>
                <a:pathLst>
                  <a:path extrusionOk="0" h="3019425" w="1055189">
                    <a:moveTo>
                      <a:pt x="749494" y="0"/>
                    </a:moveTo>
                    <a:cubicBezTo>
                      <a:pt x="748113" y="11621"/>
                      <a:pt x="746389" y="23193"/>
                      <a:pt x="745036" y="34823"/>
                    </a:cubicBezTo>
                    <a:cubicBezTo>
                      <a:pt x="711832" y="318288"/>
                      <a:pt x="685572" y="602428"/>
                      <a:pt x="654548" y="886120"/>
                    </a:cubicBezTo>
                    <a:cubicBezTo>
                      <a:pt x="627031" y="1137780"/>
                      <a:pt x="595932" y="1389441"/>
                      <a:pt x="550669" y="1638595"/>
                    </a:cubicBezTo>
                    <a:cubicBezTo>
                      <a:pt x="474783" y="2056057"/>
                      <a:pt x="355702" y="2481120"/>
                      <a:pt x="126206" y="2841422"/>
                    </a:cubicBezTo>
                    <a:cubicBezTo>
                      <a:pt x="87211" y="2902639"/>
                      <a:pt x="45806" y="2962342"/>
                      <a:pt x="0" y="3019425"/>
                    </a:cubicBezTo>
                    <a:lnTo>
                      <a:pt x="181870" y="3019425"/>
                    </a:lnTo>
                    <a:lnTo>
                      <a:pt x="183652" y="3019425"/>
                    </a:lnTo>
                    <a:lnTo>
                      <a:pt x="310753" y="3019425"/>
                    </a:lnTo>
                    <a:lnTo>
                      <a:pt x="372370" y="3019425"/>
                    </a:lnTo>
                    <a:cubicBezTo>
                      <a:pt x="609867" y="2652427"/>
                      <a:pt x="742931" y="2227460"/>
                      <a:pt x="828970" y="1799920"/>
                    </a:cubicBezTo>
                    <a:cubicBezTo>
                      <a:pt x="876891" y="1561795"/>
                      <a:pt x="910124" y="1320746"/>
                      <a:pt x="938508" y="1079602"/>
                    </a:cubicBezTo>
                    <a:cubicBezTo>
                      <a:pt x="980837" y="720157"/>
                      <a:pt x="1011079" y="359255"/>
                      <a:pt x="1055189" y="0"/>
                    </a:cubicBezTo>
                    <a:lnTo>
                      <a:pt x="1026919" y="0"/>
                    </a:lnTo>
                    <a:lnTo>
                      <a:pt x="1000420" y="0"/>
                    </a:lnTo>
                    <a:lnTo>
                      <a:pt x="825694" y="0"/>
                    </a:lnTo>
                    <a:lnTo>
                      <a:pt x="784622" y="0"/>
                    </a:lnTo>
                    <a:lnTo>
                      <a:pt x="749494"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9" name="Google Shape;99;p3"/>
              <p:cNvSpPr/>
              <p:nvPr/>
            </p:nvSpPr>
            <p:spPr>
              <a:xfrm>
                <a:off x="8814908" y="3625139"/>
                <a:ext cx="910504" cy="3019425"/>
              </a:xfrm>
              <a:custGeom>
                <a:rect b="b" l="l" r="r" t="t"/>
                <a:pathLst>
                  <a:path extrusionOk="0" h="3019425" w="910504">
                    <a:moveTo>
                      <a:pt x="602752" y="0"/>
                    </a:moveTo>
                    <a:cubicBezTo>
                      <a:pt x="588397" y="101470"/>
                      <a:pt x="575091" y="203063"/>
                      <a:pt x="563166" y="304800"/>
                    </a:cubicBezTo>
                    <a:cubicBezTo>
                      <a:pt x="529961" y="588255"/>
                      <a:pt x="503691" y="872395"/>
                      <a:pt x="472678" y="1156097"/>
                    </a:cubicBezTo>
                    <a:cubicBezTo>
                      <a:pt x="445161" y="1407757"/>
                      <a:pt x="414061" y="1659417"/>
                      <a:pt x="368798" y="1908572"/>
                    </a:cubicBezTo>
                    <a:cubicBezTo>
                      <a:pt x="336718" y="2085032"/>
                      <a:pt x="296676" y="2262750"/>
                      <a:pt x="244373" y="2436610"/>
                    </a:cubicBezTo>
                    <a:cubicBezTo>
                      <a:pt x="183328" y="2639520"/>
                      <a:pt x="104204" y="2836507"/>
                      <a:pt x="0" y="3019425"/>
                    </a:cubicBezTo>
                    <a:lnTo>
                      <a:pt x="1781" y="3019425"/>
                    </a:lnTo>
                    <a:lnTo>
                      <a:pt x="128883" y="3019425"/>
                    </a:lnTo>
                    <a:lnTo>
                      <a:pt x="190500" y="3019425"/>
                    </a:lnTo>
                    <a:lnTo>
                      <a:pt x="341709" y="3019425"/>
                    </a:lnTo>
                    <a:cubicBezTo>
                      <a:pt x="487537" y="2720635"/>
                      <a:pt x="581444" y="2396252"/>
                      <a:pt x="647100" y="2069897"/>
                    </a:cubicBezTo>
                    <a:cubicBezTo>
                      <a:pt x="695020" y="1831772"/>
                      <a:pt x="728253" y="1590723"/>
                      <a:pt x="756638" y="1349569"/>
                    </a:cubicBezTo>
                    <a:cubicBezTo>
                      <a:pt x="809577" y="899960"/>
                      <a:pt x="844592" y="448018"/>
                      <a:pt x="910504" y="0"/>
                    </a:cubicBezTo>
                    <a:lnTo>
                      <a:pt x="873319" y="0"/>
                    </a:lnTo>
                    <a:lnTo>
                      <a:pt x="845048" y="0"/>
                    </a:lnTo>
                    <a:lnTo>
                      <a:pt x="818550" y="0"/>
                    </a:lnTo>
                    <a:lnTo>
                      <a:pt x="643824" y="0"/>
                    </a:lnTo>
                    <a:lnTo>
                      <a:pt x="602752"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0" name="Google Shape;100;p3"/>
              <p:cNvSpPr/>
              <p:nvPr/>
            </p:nvSpPr>
            <p:spPr>
              <a:xfrm>
                <a:off x="8943791" y="3625139"/>
                <a:ext cx="823626" cy="3019425"/>
              </a:xfrm>
              <a:custGeom>
                <a:rect b="b" l="l" r="r" t="t"/>
                <a:pathLst>
                  <a:path extrusionOk="0" h="3019425" w="823626">
                    <a:moveTo>
                      <a:pt x="514941" y="0"/>
                    </a:moveTo>
                    <a:cubicBezTo>
                      <a:pt x="482089" y="188309"/>
                      <a:pt x="456524" y="377828"/>
                      <a:pt x="434283" y="567633"/>
                    </a:cubicBezTo>
                    <a:cubicBezTo>
                      <a:pt x="401078" y="851087"/>
                      <a:pt x="374809" y="1135228"/>
                      <a:pt x="343795" y="1418920"/>
                    </a:cubicBezTo>
                    <a:cubicBezTo>
                      <a:pt x="316278" y="1670590"/>
                      <a:pt x="285179" y="1921945"/>
                      <a:pt x="239916" y="2171100"/>
                    </a:cubicBezTo>
                    <a:cubicBezTo>
                      <a:pt x="236744" y="2188540"/>
                      <a:pt x="232820" y="2206028"/>
                      <a:pt x="229495" y="2223488"/>
                    </a:cubicBezTo>
                    <a:cubicBezTo>
                      <a:pt x="201596" y="2370182"/>
                      <a:pt x="167850" y="2517144"/>
                      <a:pt x="125911" y="2661933"/>
                    </a:cubicBezTo>
                    <a:cubicBezTo>
                      <a:pt x="90659" y="2783624"/>
                      <a:pt x="49102" y="2903220"/>
                      <a:pt x="0" y="3019425"/>
                    </a:cubicBezTo>
                    <a:lnTo>
                      <a:pt x="61617" y="3019425"/>
                    </a:lnTo>
                    <a:lnTo>
                      <a:pt x="212827" y="3019425"/>
                    </a:lnTo>
                    <a:lnTo>
                      <a:pt x="326231" y="3019425"/>
                    </a:lnTo>
                    <a:cubicBezTo>
                      <a:pt x="410042" y="2796969"/>
                      <a:pt x="471402" y="2565206"/>
                      <a:pt x="518217" y="2332435"/>
                    </a:cubicBezTo>
                    <a:cubicBezTo>
                      <a:pt x="566138" y="2094300"/>
                      <a:pt x="599370" y="1853546"/>
                      <a:pt x="627755" y="1612402"/>
                    </a:cubicBezTo>
                    <a:cubicBezTo>
                      <a:pt x="683762" y="1136742"/>
                      <a:pt x="718518" y="658301"/>
                      <a:pt x="792385" y="184842"/>
                    </a:cubicBezTo>
                    <a:cubicBezTo>
                      <a:pt x="802005" y="123177"/>
                      <a:pt x="812482" y="61455"/>
                      <a:pt x="823627" y="0"/>
                    </a:cubicBezTo>
                    <a:lnTo>
                      <a:pt x="781622" y="0"/>
                    </a:lnTo>
                    <a:lnTo>
                      <a:pt x="744436" y="0"/>
                    </a:lnTo>
                    <a:lnTo>
                      <a:pt x="716166" y="0"/>
                    </a:lnTo>
                    <a:lnTo>
                      <a:pt x="689667" y="0"/>
                    </a:lnTo>
                    <a:lnTo>
                      <a:pt x="514941"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01" name="Google Shape;101;p3"/>
            <p:cNvSpPr/>
            <p:nvPr/>
          </p:nvSpPr>
          <p:spPr>
            <a:xfrm>
              <a:off x="8547160" y="3983083"/>
              <a:ext cx="2443800" cy="2267100"/>
            </a:xfrm>
            <a:prstGeom prst="round2DiagRect">
              <a:avLst>
                <a:gd fmla="val 16667" name="adj1"/>
                <a:gd fmla="val 0" name="adj2"/>
              </a:avLst>
            </a:prstGeom>
            <a:solidFill>
              <a:schemeClr val="accent6"/>
            </a:solidFill>
            <a:ln>
              <a:noFill/>
            </a:ln>
            <a:effectLst>
              <a:outerShdw blurRad="63500" sx="105000" rotWithShape="0" algn="ctr" sy="105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102" name="Google Shape;102;p3"/>
          <p:cNvGrpSpPr/>
          <p:nvPr/>
        </p:nvGrpSpPr>
        <p:grpSpPr>
          <a:xfrm>
            <a:off x="1076904" y="3514955"/>
            <a:ext cx="3170355" cy="3170363"/>
            <a:chOff x="897866" y="3485474"/>
            <a:chExt cx="3170355" cy="3170363"/>
          </a:xfrm>
        </p:grpSpPr>
        <p:sp>
          <p:nvSpPr>
            <p:cNvPr id="103" name="Google Shape;103;p3"/>
            <p:cNvSpPr/>
            <p:nvPr/>
          </p:nvSpPr>
          <p:spPr>
            <a:xfrm>
              <a:off x="897866" y="3485474"/>
              <a:ext cx="3170355" cy="3170363"/>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104" name="Google Shape;104;p3"/>
            <p:cNvGrpSpPr/>
            <p:nvPr/>
          </p:nvGrpSpPr>
          <p:grpSpPr>
            <a:xfrm>
              <a:off x="978755" y="3546967"/>
              <a:ext cx="3023915" cy="3023925"/>
              <a:chOff x="1640907" y="3625034"/>
              <a:chExt cx="3019386" cy="3019396"/>
            </a:xfrm>
          </p:grpSpPr>
          <p:sp>
            <p:nvSpPr>
              <p:cNvPr id="105" name="Google Shape;105;p3"/>
              <p:cNvSpPr/>
              <p:nvPr/>
            </p:nvSpPr>
            <p:spPr>
              <a:xfrm>
                <a:off x="1640907" y="3625034"/>
                <a:ext cx="3019386" cy="3019396"/>
              </a:xfrm>
              <a:custGeom>
                <a:rect b="b" l="l" r="r" t="t"/>
                <a:pathLst>
                  <a:path extrusionOk="0" h="3019396" w="3019386">
                    <a:moveTo>
                      <a:pt x="0" y="0"/>
                    </a:moveTo>
                    <a:lnTo>
                      <a:pt x="3019387" y="0"/>
                    </a:lnTo>
                    <a:lnTo>
                      <a:pt x="3019387" y="3019397"/>
                    </a:lnTo>
                    <a:lnTo>
                      <a:pt x="0" y="3019397"/>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6" name="Google Shape;106;p3"/>
              <p:cNvSpPr/>
              <p:nvPr/>
            </p:nvSpPr>
            <p:spPr>
              <a:xfrm>
                <a:off x="1747063" y="3625139"/>
                <a:ext cx="1664788" cy="415317"/>
              </a:xfrm>
              <a:custGeom>
                <a:rect b="b" l="l" r="r" t="t"/>
                <a:pathLst>
                  <a:path extrusionOk="0" h="415317" w="1664788">
                    <a:moveTo>
                      <a:pt x="0" y="0"/>
                    </a:moveTo>
                    <a:cubicBezTo>
                      <a:pt x="12697" y="24060"/>
                      <a:pt x="27194" y="46815"/>
                      <a:pt x="42863" y="68752"/>
                    </a:cubicBezTo>
                    <a:cubicBezTo>
                      <a:pt x="68990" y="105346"/>
                      <a:pt x="98746" y="139055"/>
                      <a:pt x="131559" y="169964"/>
                    </a:cubicBezTo>
                    <a:cubicBezTo>
                      <a:pt x="160868" y="197587"/>
                      <a:pt x="192757" y="222495"/>
                      <a:pt x="225914" y="245859"/>
                    </a:cubicBezTo>
                    <a:cubicBezTo>
                      <a:pt x="240421" y="256080"/>
                      <a:pt x="255518" y="265291"/>
                      <a:pt x="270567" y="274739"/>
                    </a:cubicBezTo>
                    <a:cubicBezTo>
                      <a:pt x="286483" y="284712"/>
                      <a:pt x="301495" y="295961"/>
                      <a:pt x="317887" y="305095"/>
                    </a:cubicBezTo>
                    <a:cubicBezTo>
                      <a:pt x="335547" y="314925"/>
                      <a:pt x="353635" y="324050"/>
                      <a:pt x="371770" y="333070"/>
                    </a:cubicBezTo>
                    <a:cubicBezTo>
                      <a:pt x="399116" y="346710"/>
                      <a:pt x="426815" y="359636"/>
                      <a:pt x="455409" y="370284"/>
                    </a:cubicBezTo>
                    <a:cubicBezTo>
                      <a:pt x="494109" y="384696"/>
                      <a:pt x="534162" y="395564"/>
                      <a:pt x="574767" y="403022"/>
                    </a:cubicBezTo>
                    <a:cubicBezTo>
                      <a:pt x="832656" y="450561"/>
                      <a:pt x="1092451" y="353330"/>
                      <a:pt x="1315041" y="230086"/>
                    </a:cubicBezTo>
                    <a:cubicBezTo>
                      <a:pt x="1352779" y="209188"/>
                      <a:pt x="1390040" y="187395"/>
                      <a:pt x="1426664" y="164602"/>
                    </a:cubicBezTo>
                    <a:cubicBezTo>
                      <a:pt x="1474413" y="134903"/>
                      <a:pt x="1521276" y="103832"/>
                      <a:pt x="1567453" y="71733"/>
                    </a:cubicBezTo>
                    <a:cubicBezTo>
                      <a:pt x="1600543" y="48739"/>
                      <a:pt x="1632366" y="23965"/>
                      <a:pt x="1664789" y="0"/>
                    </a:cubicBezTo>
                    <a:lnTo>
                      <a:pt x="1504950" y="0"/>
                    </a:lnTo>
                    <a:lnTo>
                      <a:pt x="1128712" y="0"/>
                    </a:lnTo>
                    <a:cubicBezTo>
                      <a:pt x="1127798" y="467"/>
                      <a:pt x="1126941" y="1019"/>
                      <a:pt x="1126027" y="1486"/>
                    </a:cubicBezTo>
                    <a:cubicBezTo>
                      <a:pt x="1095566" y="17250"/>
                      <a:pt x="1064609" y="32147"/>
                      <a:pt x="1033158" y="45834"/>
                    </a:cubicBezTo>
                    <a:cubicBezTo>
                      <a:pt x="883549" y="111033"/>
                      <a:pt x="707612" y="157410"/>
                      <a:pt x="549173" y="94945"/>
                    </a:cubicBezTo>
                    <a:cubicBezTo>
                      <a:pt x="545078" y="93336"/>
                      <a:pt x="541296" y="91021"/>
                      <a:pt x="537267" y="89297"/>
                    </a:cubicBezTo>
                    <a:cubicBezTo>
                      <a:pt x="517055" y="80648"/>
                      <a:pt x="497176" y="71304"/>
                      <a:pt x="477736" y="61017"/>
                    </a:cubicBezTo>
                    <a:cubicBezTo>
                      <a:pt x="452380" y="47597"/>
                      <a:pt x="428092" y="32080"/>
                      <a:pt x="404212" y="16069"/>
                    </a:cubicBezTo>
                    <a:cubicBezTo>
                      <a:pt x="398926" y="12525"/>
                      <a:pt x="393011" y="9944"/>
                      <a:pt x="387839" y="6248"/>
                    </a:cubicBezTo>
                    <a:cubicBezTo>
                      <a:pt x="385143" y="4324"/>
                      <a:pt x="382781" y="1953"/>
                      <a:pt x="380105" y="0"/>
                    </a:cubicBezTo>
                    <a:lnTo>
                      <a:pt x="272348" y="0"/>
                    </a:lnTo>
                    <a:lnTo>
                      <a:pt x="242888" y="0"/>
                    </a:lnTo>
                    <a:lnTo>
                      <a:pt x="226219" y="0"/>
                    </a:lnTo>
                    <a:lnTo>
                      <a:pt x="77686" y="0"/>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7" name="Google Shape;107;p3"/>
              <p:cNvSpPr/>
              <p:nvPr/>
            </p:nvSpPr>
            <p:spPr>
              <a:xfrm>
                <a:off x="1680666" y="3625139"/>
                <a:ext cx="2038367" cy="657638"/>
              </a:xfrm>
              <a:custGeom>
                <a:rect b="b" l="l" r="r" t="t"/>
                <a:pathLst>
                  <a:path extrusionOk="0" h="657638" w="2038367">
                    <a:moveTo>
                      <a:pt x="18" y="0"/>
                    </a:moveTo>
                    <a:cubicBezTo>
                      <a:pt x="65" y="895"/>
                      <a:pt x="-40" y="1772"/>
                      <a:pt x="18" y="2677"/>
                    </a:cubicBezTo>
                    <a:cubicBezTo>
                      <a:pt x="1732" y="32223"/>
                      <a:pt x="5990" y="61522"/>
                      <a:pt x="11924" y="90488"/>
                    </a:cubicBezTo>
                    <a:cubicBezTo>
                      <a:pt x="17315" y="116795"/>
                      <a:pt x="24021" y="142837"/>
                      <a:pt x="33060" y="168173"/>
                    </a:cubicBezTo>
                    <a:cubicBezTo>
                      <a:pt x="38003" y="182042"/>
                      <a:pt x="44109" y="195129"/>
                      <a:pt x="50024" y="208359"/>
                    </a:cubicBezTo>
                    <a:cubicBezTo>
                      <a:pt x="67721" y="247993"/>
                      <a:pt x="89619" y="284797"/>
                      <a:pt x="114908" y="319088"/>
                    </a:cubicBezTo>
                    <a:cubicBezTo>
                      <a:pt x="163019" y="384277"/>
                      <a:pt x="223445" y="439646"/>
                      <a:pt x="290235" y="486966"/>
                    </a:cubicBezTo>
                    <a:cubicBezTo>
                      <a:pt x="307246" y="499015"/>
                      <a:pt x="325154" y="509626"/>
                      <a:pt x="342918" y="520598"/>
                    </a:cubicBezTo>
                    <a:cubicBezTo>
                      <a:pt x="356919" y="529247"/>
                      <a:pt x="369921" y="539391"/>
                      <a:pt x="384285" y="547383"/>
                    </a:cubicBezTo>
                    <a:cubicBezTo>
                      <a:pt x="428576" y="572043"/>
                      <a:pt x="474258" y="595170"/>
                      <a:pt x="521807" y="612877"/>
                    </a:cubicBezTo>
                    <a:cubicBezTo>
                      <a:pt x="560507" y="627279"/>
                      <a:pt x="600559" y="637851"/>
                      <a:pt x="641164" y="645319"/>
                    </a:cubicBezTo>
                    <a:cubicBezTo>
                      <a:pt x="899054" y="692858"/>
                      <a:pt x="1158848" y="595922"/>
                      <a:pt x="1381438" y="472678"/>
                    </a:cubicBezTo>
                    <a:cubicBezTo>
                      <a:pt x="1419176" y="451780"/>
                      <a:pt x="1456438" y="429682"/>
                      <a:pt x="1493061" y="406889"/>
                    </a:cubicBezTo>
                    <a:cubicBezTo>
                      <a:pt x="1540810" y="377200"/>
                      <a:pt x="1587673" y="346120"/>
                      <a:pt x="1633850" y="314020"/>
                    </a:cubicBezTo>
                    <a:cubicBezTo>
                      <a:pt x="1697058" y="270100"/>
                      <a:pt x="1759028" y="224209"/>
                      <a:pt x="1819883" y="177108"/>
                    </a:cubicBezTo>
                    <a:cubicBezTo>
                      <a:pt x="1894112" y="119672"/>
                      <a:pt x="1966654" y="60522"/>
                      <a:pt x="2038368" y="0"/>
                    </a:cubicBezTo>
                    <a:lnTo>
                      <a:pt x="1882691" y="0"/>
                    </a:lnTo>
                    <a:lnTo>
                      <a:pt x="1731186" y="0"/>
                    </a:lnTo>
                    <a:lnTo>
                      <a:pt x="1571347" y="0"/>
                    </a:lnTo>
                    <a:cubicBezTo>
                      <a:pt x="1450961" y="90059"/>
                      <a:pt x="1325860" y="174727"/>
                      <a:pt x="1192424" y="243783"/>
                    </a:cubicBezTo>
                    <a:cubicBezTo>
                      <a:pt x="1161963" y="259547"/>
                      <a:pt x="1131007" y="274434"/>
                      <a:pt x="1099555" y="288131"/>
                    </a:cubicBezTo>
                    <a:cubicBezTo>
                      <a:pt x="949946" y="353320"/>
                      <a:pt x="774010" y="399707"/>
                      <a:pt x="615571" y="337242"/>
                    </a:cubicBezTo>
                    <a:cubicBezTo>
                      <a:pt x="590996" y="327555"/>
                      <a:pt x="567470" y="315659"/>
                      <a:pt x="544133" y="303314"/>
                    </a:cubicBezTo>
                    <a:cubicBezTo>
                      <a:pt x="522083" y="291637"/>
                      <a:pt x="501137" y="277882"/>
                      <a:pt x="480135" y="264319"/>
                    </a:cubicBezTo>
                    <a:cubicBezTo>
                      <a:pt x="471638" y="258823"/>
                      <a:pt x="462456" y="254422"/>
                      <a:pt x="454236" y="248545"/>
                    </a:cubicBezTo>
                    <a:cubicBezTo>
                      <a:pt x="426623" y="228857"/>
                      <a:pt x="401315" y="206016"/>
                      <a:pt x="378036" y="181270"/>
                    </a:cubicBezTo>
                    <a:cubicBezTo>
                      <a:pt x="368159" y="170764"/>
                      <a:pt x="357786" y="160706"/>
                      <a:pt x="349166" y="149123"/>
                    </a:cubicBezTo>
                    <a:cubicBezTo>
                      <a:pt x="333440" y="127968"/>
                      <a:pt x="320305" y="104842"/>
                      <a:pt x="310466" y="80363"/>
                    </a:cubicBezTo>
                    <a:cubicBezTo>
                      <a:pt x="310390" y="80163"/>
                      <a:pt x="310256" y="79981"/>
                      <a:pt x="310171" y="79772"/>
                    </a:cubicBezTo>
                    <a:cubicBezTo>
                      <a:pt x="302570" y="60693"/>
                      <a:pt x="297721" y="41015"/>
                      <a:pt x="294397" y="21127"/>
                    </a:cubicBezTo>
                    <a:cubicBezTo>
                      <a:pt x="293226" y="14145"/>
                      <a:pt x="293311" y="7039"/>
                      <a:pt x="292616" y="0"/>
                    </a:cubicBezTo>
                    <a:lnTo>
                      <a:pt x="144083" y="0"/>
                    </a:lnTo>
                    <a:lnTo>
                      <a:pt x="66397" y="0"/>
                    </a:lnTo>
                    <a:lnTo>
                      <a:pt x="32164" y="0"/>
                    </a:lnTo>
                    <a:lnTo>
                      <a:pt x="18"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8" name="Google Shape;108;p3"/>
              <p:cNvSpPr/>
              <p:nvPr/>
            </p:nvSpPr>
            <p:spPr>
              <a:xfrm>
                <a:off x="1679791" y="3625139"/>
                <a:ext cx="2324992" cy="908835"/>
              </a:xfrm>
              <a:custGeom>
                <a:rect b="b" l="l" r="r" t="t"/>
                <a:pathLst>
                  <a:path extrusionOk="0" h="908835" w="2324992">
                    <a:moveTo>
                      <a:pt x="33039" y="0"/>
                    </a:moveTo>
                    <a:cubicBezTo>
                      <a:pt x="24628" y="29823"/>
                      <a:pt x="18085" y="60017"/>
                      <a:pt x="12798" y="90488"/>
                    </a:cubicBezTo>
                    <a:cubicBezTo>
                      <a:pt x="3435" y="144418"/>
                      <a:pt x="-2308" y="198882"/>
                      <a:pt x="892" y="253898"/>
                    </a:cubicBezTo>
                    <a:cubicBezTo>
                      <a:pt x="2750" y="285893"/>
                      <a:pt x="7760" y="317563"/>
                      <a:pt x="14580" y="348853"/>
                    </a:cubicBezTo>
                    <a:cubicBezTo>
                      <a:pt x="19780" y="372694"/>
                      <a:pt x="25724" y="396364"/>
                      <a:pt x="33934" y="419395"/>
                    </a:cubicBezTo>
                    <a:cubicBezTo>
                      <a:pt x="39535" y="435121"/>
                      <a:pt x="46431" y="449990"/>
                      <a:pt x="53280" y="464934"/>
                    </a:cubicBezTo>
                    <a:cubicBezTo>
                      <a:pt x="104877" y="577358"/>
                      <a:pt x="190630" y="666883"/>
                      <a:pt x="290805" y="737883"/>
                    </a:cubicBezTo>
                    <a:cubicBezTo>
                      <a:pt x="321351" y="759543"/>
                      <a:pt x="352460" y="780422"/>
                      <a:pt x="385159" y="798614"/>
                    </a:cubicBezTo>
                    <a:cubicBezTo>
                      <a:pt x="429451" y="823265"/>
                      <a:pt x="475132" y="846087"/>
                      <a:pt x="522681" y="863794"/>
                    </a:cubicBezTo>
                    <a:cubicBezTo>
                      <a:pt x="561381" y="878205"/>
                      <a:pt x="601434" y="889063"/>
                      <a:pt x="642039" y="896541"/>
                    </a:cubicBezTo>
                    <a:cubicBezTo>
                      <a:pt x="899928" y="944080"/>
                      <a:pt x="1159723" y="846839"/>
                      <a:pt x="1382313" y="723595"/>
                    </a:cubicBezTo>
                    <a:cubicBezTo>
                      <a:pt x="1420051" y="702707"/>
                      <a:pt x="1457312" y="680904"/>
                      <a:pt x="1493936" y="658120"/>
                    </a:cubicBezTo>
                    <a:cubicBezTo>
                      <a:pt x="1541685" y="628422"/>
                      <a:pt x="1588548" y="597341"/>
                      <a:pt x="1634725" y="565252"/>
                    </a:cubicBezTo>
                    <a:cubicBezTo>
                      <a:pt x="1697933" y="521322"/>
                      <a:pt x="1759903" y="475431"/>
                      <a:pt x="1820758" y="428320"/>
                    </a:cubicBezTo>
                    <a:cubicBezTo>
                      <a:pt x="1895091" y="370808"/>
                      <a:pt x="1967719" y="311258"/>
                      <a:pt x="2039538" y="250622"/>
                    </a:cubicBezTo>
                    <a:cubicBezTo>
                      <a:pt x="2136292" y="168955"/>
                      <a:pt x="2231028" y="84906"/>
                      <a:pt x="2324992" y="0"/>
                    </a:cubicBezTo>
                    <a:lnTo>
                      <a:pt x="2188966" y="0"/>
                    </a:lnTo>
                    <a:lnTo>
                      <a:pt x="2039242" y="0"/>
                    </a:lnTo>
                    <a:lnTo>
                      <a:pt x="1883566" y="0"/>
                    </a:lnTo>
                    <a:cubicBezTo>
                      <a:pt x="1808842" y="63741"/>
                      <a:pt x="1733642" y="126797"/>
                      <a:pt x="1656156" y="187223"/>
                    </a:cubicBezTo>
                    <a:cubicBezTo>
                      <a:pt x="1510252" y="301019"/>
                      <a:pt x="1357938" y="409480"/>
                      <a:pt x="1193298" y="494700"/>
                    </a:cubicBezTo>
                    <a:cubicBezTo>
                      <a:pt x="1162838" y="510464"/>
                      <a:pt x="1131881" y="525361"/>
                      <a:pt x="1100430" y="539058"/>
                    </a:cubicBezTo>
                    <a:cubicBezTo>
                      <a:pt x="950821" y="604247"/>
                      <a:pt x="774884" y="650920"/>
                      <a:pt x="616445" y="588464"/>
                    </a:cubicBezTo>
                    <a:cubicBezTo>
                      <a:pt x="591871" y="578777"/>
                      <a:pt x="568344" y="566881"/>
                      <a:pt x="545008" y="554527"/>
                    </a:cubicBezTo>
                    <a:cubicBezTo>
                      <a:pt x="514042" y="538134"/>
                      <a:pt x="483657" y="520122"/>
                      <a:pt x="455111" y="499758"/>
                    </a:cubicBezTo>
                    <a:cubicBezTo>
                      <a:pt x="428993" y="481146"/>
                      <a:pt x="404819" y="459572"/>
                      <a:pt x="382483" y="436359"/>
                    </a:cubicBezTo>
                    <a:cubicBezTo>
                      <a:pt x="371196" y="424625"/>
                      <a:pt x="359747" y="413099"/>
                      <a:pt x="350041" y="400050"/>
                    </a:cubicBezTo>
                    <a:cubicBezTo>
                      <a:pt x="335963" y="381114"/>
                      <a:pt x="324342" y="360636"/>
                      <a:pt x="314922" y="339033"/>
                    </a:cubicBezTo>
                    <a:cubicBezTo>
                      <a:pt x="313817" y="336499"/>
                      <a:pt x="312379" y="334166"/>
                      <a:pt x="311340" y="331584"/>
                    </a:cubicBezTo>
                    <a:cubicBezTo>
                      <a:pt x="300234" y="303914"/>
                      <a:pt x="295615" y="275006"/>
                      <a:pt x="293186" y="245859"/>
                    </a:cubicBezTo>
                    <a:cubicBezTo>
                      <a:pt x="288604" y="190948"/>
                      <a:pt x="295834" y="134826"/>
                      <a:pt x="310455" y="81858"/>
                    </a:cubicBezTo>
                    <a:cubicBezTo>
                      <a:pt x="310645" y="81162"/>
                      <a:pt x="310855" y="80477"/>
                      <a:pt x="311045" y="79772"/>
                    </a:cubicBezTo>
                    <a:cubicBezTo>
                      <a:pt x="318637" y="52578"/>
                      <a:pt x="329276" y="26289"/>
                      <a:pt x="339620" y="0"/>
                    </a:cubicBezTo>
                    <a:lnTo>
                      <a:pt x="310159" y="0"/>
                    </a:lnTo>
                    <a:lnTo>
                      <a:pt x="293491" y="0"/>
                    </a:lnTo>
                    <a:lnTo>
                      <a:pt x="144958" y="0"/>
                    </a:lnTo>
                    <a:lnTo>
                      <a:pt x="67272" y="0"/>
                    </a:lnTo>
                    <a:lnTo>
                      <a:pt x="33039"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9" name="Google Shape;109;p3"/>
              <p:cNvSpPr/>
              <p:nvPr/>
            </p:nvSpPr>
            <p:spPr>
              <a:xfrm>
                <a:off x="1679748" y="3625139"/>
                <a:ext cx="2617329" cy="1178806"/>
              </a:xfrm>
              <a:custGeom>
                <a:rect b="b" l="l" r="r" t="t"/>
                <a:pathLst>
                  <a:path extrusionOk="0" h="1178806" w="2617329">
                    <a:moveTo>
                      <a:pt x="145001" y="0"/>
                    </a:moveTo>
                    <a:cubicBezTo>
                      <a:pt x="132847" y="22641"/>
                      <a:pt x="121293" y="45625"/>
                      <a:pt x="110178" y="68752"/>
                    </a:cubicBezTo>
                    <a:cubicBezTo>
                      <a:pt x="103348" y="82972"/>
                      <a:pt x="96024" y="96898"/>
                      <a:pt x="89632" y="111319"/>
                    </a:cubicBezTo>
                    <a:cubicBezTo>
                      <a:pt x="75573" y="143066"/>
                      <a:pt x="62429" y="175374"/>
                      <a:pt x="50942" y="208359"/>
                    </a:cubicBezTo>
                    <a:cubicBezTo>
                      <a:pt x="34988" y="254137"/>
                      <a:pt x="23557" y="301333"/>
                      <a:pt x="14623" y="348853"/>
                    </a:cubicBezTo>
                    <a:cubicBezTo>
                      <a:pt x="3784" y="406508"/>
                      <a:pt x="-2484" y="464944"/>
                      <a:pt x="936" y="523875"/>
                    </a:cubicBezTo>
                    <a:cubicBezTo>
                      <a:pt x="2726" y="554831"/>
                      <a:pt x="7298" y="585540"/>
                      <a:pt x="13728" y="615848"/>
                    </a:cubicBezTo>
                    <a:cubicBezTo>
                      <a:pt x="19024" y="640728"/>
                      <a:pt x="25415" y="665388"/>
                      <a:pt x="33978" y="689372"/>
                    </a:cubicBezTo>
                    <a:cubicBezTo>
                      <a:pt x="94681" y="859631"/>
                      <a:pt x="231002" y="982732"/>
                      <a:pt x="385203" y="1068581"/>
                    </a:cubicBezTo>
                    <a:cubicBezTo>
                      <a:pt x="429494" y="1093241"/>
                      <a:pt x="475176" y="1116063"/>
                      <a:pt x="522725" y="1133770"/>
                    </a:cubicBezTo>
                    <a:cubicBezTo>
                      <a:pt x="561425" y="1148182"/>
                      <a:pt x="601477" y="1159050"/>
                      <a:pt x="642083" y="1166508"/>
                    </a:cubicBezTo>
                    <a:cubicBezTo>
                      <a:pt x="899972" y="1214056"/>
                      <a:pt x="1159766" y="1116816"/>
                      <a:pt x="1382356" y="993572"/>
                    </a:cubicBezTo>
                    <a:cubicBezTo>
                      <a:pt x="1420094" y="972684"/>
                      <a:pt x="1457356" y="950881"/>
                      <a:pt x="1493979" y="928088"/>
                    </a:cubicBezTo>
                    <a:cubicBezTo>
                      <a:pt x="1541728" y="898398"/>
                      <a:pt x="1588591" y="867318"/>
                      <a:pt x="1634768" y="835219"/>
                    </a:cubicBezTo>
                    <a:cubicBezTo>
                      <a:pt x="1697976" y="791299"/>
                      <a:pt x="1759946" y="745407"/>
                      <a:pt x="1820801" y="698297"/>
                    </a:cubicBezTo>
                    <a:cubicBezTo>
                      <a:pt x="1895134" y="640775"/>
                      <a:pt x="1967762" y="581235"/>
                      <a:pt x="2039581" y="520598"/>
                    </a:cubicBezTo>
                    <a:cubicBezTo>
                      <a:pt x="2237663" y="353397"/>
                      <a:pt x="2428125" y="177241"/>
                      <a:pt x="2617329" y="0"/>
                    </a:cubicBezTo>
                    <a:lnTo>
                      <a:pt x="2471483" y="0"/>
                    </a:lnTo>
                    <a:lnTo>
                      <a:pt x="2325036" y="0"/>
                    </a:lnTo>
                    <a:lnTo>
                      <a:pt x="2189009" y="0"/>
                    </a:lnTo>
                    <a:cubicBezTo>
                      <a:pt x="2183609" y="4924"/>
                      <a:pt x="2178341" y="9963"/>
                      <a:pt x="2172931" y="14878"/>
                    </a:cubicBezTo>
                    <a:cubicBezTo>
                      <a:pt x="2005329" y="167650"/>
                      <a:pt x="1835089" y="317687"/>
                      <a:pt x="1656200" y="457200"/>
                    </a:cubicBezTo>
                    <a:cubicBezTo>
                      <a:pt x="1510296" y="570986"/>
                      <a:pt x="1357982" y="679457"/>
                      <a:pt x="1193342" y="764677"/>
                    </a:cubicBezTo>
                    <a:cubicBezTo>
                      <a:pt x="1162881" y="780440"/>
                      <a:pt x="1131925" y="795338"/>
                      <a:pt x="1100473" y="809025"/>
                    </a:cubicBezTo>
                    <a:cubicBezTo>
                      <a:pt x="950864" y="874224"/>
                      <a:pt x="774928" y="920896"/>
                      <a:pt x="616489" y="858441"/>
                    </a:cubicBezTo>
                    <a:cubicBezTo>
                      <a:pt x="591914" y="848754"/>
                      <a:pt x="568388" y="836857"/>
                      <a:pt x="545051" y="824503"/>
                    </a:cubicBezTo>
                    <a:cubicBezTo>
                      <a:pt x="514086" y="808111"/>
                      <a:pt x="483701" y="790099"/>
                      <a:pt x="455154" y="769734"/>
                    </a:cubicBezTo>
                    <a:cubicBezTo>
                      <a:pt x="415826" y="741702"/>
                      <a:pt x="378992" y="708917"/>
                      <a:pt x="350084" y="670027"/>
                    </a:cubicBezTo>
                    <a:cubicBezTo>
                      <a:pt x="335339" y="650196"/>
                      <a:pt x="323071" y="628793"/>
                      <a:pt x="313470" y="606028"/>
                    </a:cubicBezTo>
                    <a:cubicBezTo>
                      <a:pt x="312832" y="604504"/>
                      <a:pt x="312003" y="603085"/>
                      <a:pt x="311384" y="601561"/>
                    </a:cubicBezTo>
                    <a:cubicBezTo>
                      <a:pt x="296611" y="564756"/>
                      <a:pt x="291229" y="525961"/>
                      <a:pt x="291153" y="486966"/>
                    </a:cubicBezTo>
                    <a:cubicBezTo>
                      <a:pt x="291048" y="441388"/>
                      <a:pt x="298440" y="395535"/>
                      <a:pt x="310498" y="351825"/>
                    </a:cubicBezTo>
                    <a:cubicBezTo>
                      <a:pt x="311698" y="347472"/>
                      <a:pt x="313679" y="343348"/>
                      <a:pt x="314965" y="339033"/>
                    </a:cubicBezTo>
                    <a:cubicBezTo>
                      <a:pt x="321404" y="317221"/>
                      <a:pt x="329653" y="295961"/>
                      <a:pt x="337882" y="274739"/>
                    </a:cubicBezTo>
                    <a:cubicBezTo>
                      <a:pt x="350189" y="242926"/>
                      <a:pt x="363781" y="211807"/>
                      <a:pt x="378954" y="181270"/>
                    </a:cubicBezTo>
                    <a:cubicBezTo>
                      <a:pt x="386231" y="166631"/>
                      <a:pt x="392680" y="151590"/>
                      <a:pt x="400386" y="137217"/>
                    </a:cubicBezTo>
                    <a:cubicBezTo>
                      <a:pt x="422541" y="95945"/>
                      <a:pt x="446525" y="55664"/>
                      <a:pt x="471528" y="16069"/>
                    </a:cubicBezTo>
                    <a:cubicBezTo>
                      <a:pt x="474966" y="10621"/>
                      <a:pt x="478757" y="5429"/>
                      <a:pt x="482243" y="0"/>
                    </a:cubicBezTo>
                    <a:lnTo>
                      <a:pt x="447420" y="0"/>
                    </a:lnTo>
                    <a:lnTo>
                      <a:pt x="339664" y="0"/>
                    </a:lnTo>
                    <a:lnTo>
                      <a:pt x="310203" y="0"/>
                    </a:lnTo>
                    <a:lnTo>
                      <a:pt x="293534" y="0"/>
                    </a:lnTo>
                    <a:lnTo>
                      <a:pt x="145001"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0" name="Google Shape;110;p3"/>
              <p:cNvSpPr/>
              <p:nvPr/>
            </p:nvSpPr>
            <p:spPr>
              <a:xfrm>
                <a:off x="1679748" y="3625139"/>
                <a:ext cx="2898021" cy="1441636"/>
              </a:xfrm>
              <a:custGeom>
                <a:rect b="b" l="l" r="r" t="t"/>
                <a:pathLst>
                  <a:path extrusionOk="0" h="1441636" w="2898021">
                    <a:moveTo>
                      <a:pt x="310203" y="0"/>
                    </a:moveTo>
                    <a:cubicBezTo>
                      <a:pt x="305250" y="7049"/>
                      <a:pt x="300212" y="14049"/>
                      <a:pt x="295316" y="21127"/>
                    </a:cubicBezTo>
                    <a:cubicBezTo>
                      <a:pt x="286181" y="34347"/>
                      <a:pt x="276275" y="47073"/>
                      <a:pt x="267341" y="60427"/>
                    </a:cubicBezTo>
                    <a:cubicBezTo>
                      <a:pt x="243376" y="96145"/>
                      <a:pt x="221202" y="133122"/>
                      <a:pt x="198875" y="169964"/>
                    </a:cubicBezTo>
                    <a:cubicBezTo>
                      <a:pt x="169347" y="218675"/>
                      <a:pt x="140915" y="267986"/>
                      <a:pt x="115827" y="319088"/>
                    </a:cubicBezTo>
                    <a:cubicBezTo>
                      <a:pt x="106911" y="337261"/>
                      <a:pt x="97834" y="355311"/>
                      <a:pt x="89633" y="373856"/>
                    </a:cubicBezTo>
                    <a:cubicBezTo>
                      <a:pt x="76441" y="403650"/>
                      <a:pt x="64287" y="434016"/>
                      <a:pt x="53323" y="464934"/>
                    </a:cubicBezTo>
                    <a:cubicBezTo>
                      <a:pt x="35893" y="514074"/>
                      <a:pt x="23063" y="564699"/>
                      <a:pt x="13728" y="615848"/>
                    </a:cubicBezTo>
                    <a:cubicBezTo>
                      <a:pt x="3479" y="672065"/>
                      <a:pt x="-2398" y="729006"/>
                      <a:pt x="936" y="786403"/>
                    </a:cubicBezTo>
                    <a:cubicBezTo>
                      <a:pt x="4203" y="842791"/>
                      <a:pt x="14995" y="898674"/>
                      <a:pt x="33978" y="951900"/>
                    </a:cubicBezTo>
                    <a:cubicBezTo>
                      <a:pt x="94681" y="1122159"/>
                      <a:pt x="231003" y="1245260"/>
                      <a:pt x="385203" y="1331119"/>
                    </a:cubicBezTo>
                    <a:cubicBezTo>
                      <a:pt x="429494" y="1355770"/>
                      <a:pt x="475176" y="1378896"/>
                      <a:pt x="522725" y="1396603"/>
                    </a:cubicBezTo>
                    <a:cubicBezTo>
                      <a:pt x="561425" y="1411015"/>
                      <a:pt x="601478" y="1421873"/>
                      <a:pt x="642083" y="1429341"/>
                    </a:cubicBezTo>
                    <a:cubicBezTo>
                      <a:pt x="899972" y="1476880"/>
                      <a:pt x="1159767" y="1379658"/>
                      <a:pt x="1382356" y="1256405"/>
                    </a:cubicBezTo>
                    <a:cubicBezTo>
                      <a:pt x="1420094" y="1235507"/>
                      <a:pt x="1457356" y="1213409"/>
                      <a:pt x="1493980" y="1190625"/>
                    </a:cubicBezTo>
                    <a:cubicBezTo>
                      <a:pt x="1541729" y="1160926"/>
                      <a:pt x="1588592" y="1129856"/>
                      <a:pt x="1634769" y="1097756"/>
                    </a:cubicBezTo>
                    <a:cubicBezTo>
                      <a:pt x="1697977" y="1053827"/>
                      <a:pt x="1759946" y="1007936"/>
                      <a:pt x="1820802" y="960834"/>
                    </a:cubicBezTo>
                    <a:cubicBezTo>
                      <a:pt x="1895135" y="903313"/>
                      <a:pt x="1967763" y="844067"/>
                      <a:pt x="2039581" y="783431"/>
                    </a:cubicBezTo>
                    <a:cubicBezTo>
                      <a:pt x="2274839" y="584854"/>
                      <a:pt x="2500048" y="374304"/>
                      <a:pt x="2724191" y="163411"/>
                    </a:cubicBezTo>
                    <a:cubicBezTo>
                      <a:pt x="2782103" y="108928"/>
                      <a:pt x="2840157" y="54540"/>
                      <a:pt x="2898022" y="0"/>
                    </a:cubicBezTo>
                    <a:lnTo>
                      <a:pt x="2617330" y="0"/>
                    </a:lnTo>
                    <a:lnTo>
                      <a:pt x="2471483" y="0"/>
                    </a:lnTo>
                    <a:cubicBezTo>
                      <a:pt x="2372413" y="93012"/>
                      <a:pt x="2273353" y="185899"/>
                      <a:pt x="2172931" y="277416"/>
                    </a:cubicBezTo>
                    <a:cubicBezTo>
                      <a:pt x="2005329" y="430178"/>
                      <a:pt x="1835089" y="580520"/>
                      <a:pt x="1656200" y="720033"/>
                    </a:cubicBezTo>
                    <a:cubicBezTo>
                      <a:pt x="1510296" y="833819"/>
                      <a:pt x="1357982" y="942289"/>
                      <a:pt x="1193342" y="1027509"/>
                    </a:cubicBezTo>
                    <a:cubicBezTo>
                      <a:pt x="1162881" y="1043273"/>
                      <a:pt x="1131925" y="1058170"/>
                      <a:pt x="1100473" y="1071858"/>
                    </a:cubicBezTo>
                    <a:cubicBezTo>
                      <a:pt x="950864" y="1137057"/>
                      <a:pt x="774928" y="1183434"/>
                      <a:pt x="616489" y="1120969"/>
                    </a:cubicBezTo>
                    <a:cubicBezTo>
                      <a:pt x="591915" y="1111282"/>
                      <a:pt x="568388" y="1099385"/>
                      <a:pt x="545052" y="1087041"/>
                    </a:cubicBezTo>
                    <a:cubicBezTo>
                      <a:pt x="514086" y="1070648"/>
                      <a:pt x="483701" y="1052627"/>
                      <a:pt x="455155" y="1032272"/>
                    </a:cubicBezTo>
                    <a:cubicBezTo>
                      <a:pt x="415826" y="1004240"/>
                      <a:pt x="378993" y="971750"/>
                      <a:pt x="350084" y="932850"/>
                    </a:cubicBezTo>
                    <a:cubicBezTo>
                      <a:pt x="334359" y="911705"/>
                      <a:pt x="321224" y="888568"/>
                      <a:pt x="311384" y="864089"/>
                    </a:cubicBezTo>
                    <a:cubicBezTo>
                      <a:pt x="295135" y="823617"/>
                      <a:pt x="289658" y="780812"/>
                      <a:pt x="290848" y="737883"/>
                    </a:cubicBezTo>
                    <a:cubicBezTo>
                      <a:pt x="292010" y="696163"/>
                      <a:pt x="299459" y="654330"/>
                      <a:pt x="310498" y="614363"/>
                    </a:cubicBezTo>
                    <a:cubicBezTo>
                      <a:pt x="311279" y="611515"/>
                      <a:pt x="312661" y="608857"/>
                      <a:pt x="313470" y="606028"/>
                    </a:cubicBezTo>
                    <a:cubicBezTo>
                      <a:pt x="321852" y="577006"/>
                      <a:pt x="332387" y="548612"/>
                      <a:pt x="343836" y="520598"/>
                    </a:cubicBezTo>
                    <a:cubicBezTo>
                      <a:pt x="355542" y="491928"/>
                      <a:pt x="368591" y="463991"/>
                      <a:pt x="382527" y="436359"/>
                    </a:cubicBezTo>
                    <a:cubicBezTo>
                      <a:pt x="388642" y="424224"/>
                      <a:pt x="393985" y="411680"/>
                      <a:pt x="400386" y="399745"/>
                    </a:cubicBezTo>
                    <a:cubicBezTo>
                      <a:pt x="412540" y="377104"/>
                      <a:pt x="426018" y="355206"/>
                      <a:pt x="439086" y="333070"/>
                    </a:cubicBezTo>
                    <a:cubicBezTo>
                      <a:pt x="452745" y="309944"/>
                      <a:pt x="466547" y="286922"/>
                      <a:pt x="481053" y="264319"/>
                    </a:cubicBezTo>
                    <a:cubicBezTo>
                      <a:pt x="500160" y="234544"/>
                      <a:pt x="519410" y="204892"/>
                      <a:pt x="539689" y="175908"/>
                    </a:cubicBezTo>
                    <a:cubicBezTo>
                      <a:pt x="560377" y="146361"/>
                      <a:pt x="583085" y="118281"/>
                      <a:pt x="604583" y="89297"/>
                    </a:cubicBezTo>
                    <a:cubicBezTo>
                      <a:pt x="626748" y="59407"/>
                      <a:pt x="648693" y="29366"/>
                      <a:pt x="671553" y="0"/>
                    </a:cubicBezTo>
                    <a:lnTo>
                      <a:pt x="482244" y="0"/>
                    </a:lnTo>
                    <a:lnTo>
                      <a:pt x="447420" y="0"/>
                    </a:lnTo>
                    <a:lnTo>
                      <a:pt x="339664" y="0"/>
                    </a:lnTo>
                    <a:lnTo>
                      <a:pt x="310203"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11" name="Google Shape;111;p3"/>
            <p:cNvSpPr/>
            <p:nvPr/>
          </p:nvSpPr>
          <p:spPr>
            <a:xfrm flipH="1" rot="10800000">
              <a:off x="1232578" y="3954572"/>
              <a:ext cx="2443800" cy="2267100"/>
            </a:xfrm>
            <a:prstGeom prst="round2DiagRect">
              <a:avLst>
                <a:gd fmla="val 16667" name="adj1"/>
                <a:gd fmla="val 0" name="adj2"/>
              </a:avLst>
            </a:prstGeom>
            <a:solidFill>
              <a:schemeClr val="accent6"/>
            </a:solidFill>
            <a:ln>
              <a:noFill/>
            </a:ln>
            <a:effectLst>
              <a:outerShdw blurRad="63500" sx="105000" rotWithShape="0" algn="ctr" sy="105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112" name="Google Shape;112;p3"/>
          <p:cNvGrpSpPr/>
          <p:nvPr/>
        </p:nvGrpSpPr>
        <p:grpSpPr>
          <a:xfrm>
            <a:off x="4510831" y="172686"/>
            <a:ext cx="3170355" cy="3170363"/>
            <a:chOff x="4480279" y="0"/>
            <a:chExt cx="3170355" cy="3170363"/>
          </a:xfrm>
        </p:grpSpPr>
        <p:sp>
          <p:nvSpPr>
            <p:cNvPr id="113" name="Google Shape;113;p3"/>
            <p:cNvSpPr/>
            <p:nvPr/>
          </p:nvSpPr>
          <p:spPr>
            <a:xfrm>
              <a:off x="4480279" y="0"/>
              <a:ext cx="3170355" cy="3170363"/>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114" name="Google Shape;114;p3"/>
            <p:cNvGrpSpPr/>
            <p:nvPr/>
          </p:nvGrpSpPr>
          <p:grpSpPr>
            <a:xfrm>
              <a:off x="4552207" y="71987"/>
              <a:ext cx="3023954" cy="3023922"/>
              <a:chOff x="4759935" y="513572"/>
              <a:chExt cx="3019425" cy="3019393"/>
            </a:xfrm>
          </p:grpSpPr>
          <p:sp>
            <p:nvSpPr>
              <p:cNvPr id="115" name="Google Shape;115;p3"/>
              <p:cNvSpPr/>
              <p:nvPr/>
            </p:nvSpPr>
            <p:spPr>
              <a:xfrm>
                <a:off x="4759954" y="513572"/>
                <a:ext cx="3019386" cy="3019393"/>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6" name="Google Shape;116;p3"/>
              <p:cNvSpPr/>
              <p:nvPr/>
            </p:nvSpPr>
            <p:spPr>
              <a:xfrm>
                <a:off x="6493190" y="1731150"/>
                <a:ext cx="1286170" cy="1801710"/>
              </a:xfrm>
              <a:custGeom>
                <a:rect b="b" l="l" r="r" t="t"/>
                <a:pathLst>
                  <a:path extrusionOk="0" h="1801710" w="1286170">
                    <a:moveTo>
                      <a:pt x="1286170" y="0"/>
                    </a:moveTo>
                    <a:cubicBezTo>
                      <a:pt x="1278694" y="13345"/>
                      <a:pt x="1271197" y="26641"/>
                      <a:pt x="1263549" y="39891"/>
                    </a:cubicBezTo>
                    <a:cubicBezTo>
                      <a:pt x="1222229" y="111395"/>
                      <a:pt x="1178795" y="181680"/>
                      <a:pt x="1134361" y="250927"/>
                    </a:cubicBezTo>
                    <a:cubicBezTo>
                      <a:pt x="1134247" y="251108"/>
                      <a:pt x="1134151" y="251327"/>
                      <a:pt x="1134066" y="251517"/>
                    </a:cubicBezTo>
                    <a:cubicBezTo>
                      <a:pt x="1004983" y="452666"/>
                      <a:pt x="866023" y="647252"/>
                      <a:pt x="724786" y="839991"/>
                    </a:cubicBezTo>
                    <a:cubicBezTo>
                      <a:pt x="487480" y="1163822"/>
                      <a:pt x="242744" y="1481957"/>
                      <a:pt x="0" y="1801711"/>
                    </a:cubicBezTo>
                    <a:lnTo>
                      <a:pt x="183947" y="1801711"/>
                    </a:lnTo>
                    <a:lnTo>
                      <a:pt x="372666" y="1801711"/>
                    </a:lnTo>
                    <a:cubicBezTo>
                      <a:pt x="423901" y="1734283"/>
                      <a:pt x="475050" y="1666742"/>
                      <a:pt x="526256" y="1599305"/>
                    </a:cubicBezTo>
                    <a:cubicBezTo>
                      <a:pt x="559918" y="1554985"/>
                      <a:pt x="593522" y="1510627"/>
                      <a:pt x="627155" y="1466259"/>
                    </a:cubicBezTo>
                    <a:cubicBezTo>
                      <a:pt x="837848" y="1188025"/>
                      <a:pt x="1047598" y="908552"/>
                      <a:pt x="1244499" y="620316"/>
                    </a:cubicBezTo>
                    <a:cubicBezTo>
                      <a:pt x="1258758" y="599446"/>
                      <a:pt x="1272045" y="577891"/>
                      <a:pt x="1286170" y="556917"/>
                    </a:cubicBezTo>
                    <a:lnTo>
                      <a:pt x="1286170" y="493509"/>
                    </a:lnTo>
                    <a:lnTo>
                      <a:pt x="1286170" y="312839"/>
                    </a:lnTo>
                    <a:lnTo>
                      <a:pt x="1286170" y="242297"/>
                    </a:lnTo>
                    <a:lnTo>
                      <a:pt x="1286170" y="50302"/>
                    </a:lnTo>
                    <a:lnTo>
                      <a:pt x="128617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7" name="Google Shape;117;p3"/>
              <p:cNvSpPr/>
              <p:nvPr/>
            </p:nvSpPr>
            <p:spPr>
              <a:xfrm>
                <a:off x="4759935" y="604360"/>
                <a:ext cx="3019425" cy="1823600"/>
              </a:xfrm>
              <a:custGeom>
                <a:rect b="b" l="l" r="r" t="t"/>
                <a:pathLst>
                  <a:path extrusionOk="0" h="1823600" w="3019425">
                    <a:moveTo>
                      <a:pt x="2440191" y="1351"/>
                    </a:moveTo>
                    <a:cubicBezTo>
                      <a:pt x="2121885" y="14504"/>
                      <a:pt x="1810693" y="122460"/>
                      <a:pt x="1526972" y="268646"/>
                    </a:cubicBezTo>
                    <a:cubicBezTo>
                      <a:pt x="1145114" y="465403"/>
                      <a:pt x="800605" y="728920"/>
                      <a:pt x="473278" y="1005050"/>
                    </a:cubicBezTo>
                    <a:cubicBezTo>
                      <a:pt x="311887" y="1141191"/>
                      <a:pt x="155248" y="1282704"/>
                      <a:pt x="0" y="1425636"/>
                    </a:cubicBezTo>
                    <a:lnTo>
                      <a:pt x="0" y="1667924"/>
                    </a:lnTo>
                    <a:lnTo>
                      <a:pt x="0" y="1823600"/>
                    </a:lnTo>
                    <a:cubicBezTo>
                      <a:pt x="177555" y="1657494"/>
                      <a:pt x="356311" y="1492740"/>
                      <a:pt x="539953" y="1333368"/>
                    </a:cubicBezTo>
                    <a:cubicBezTo>
                      <a:pt x="714251" y="1182082"/>
                      <a:pt x="892512" y="1035054"/>
                      <a:pt x="1078411" y="898189"/>
                    </a:cubicBezTo>
                    <a:cubicBezTo>
                      <a:pt x="1234374" y="783365"/>
                      <a:pt x="1395813" y="675495"/>
                      <a:pt x="1565072" y="581188"/>
                    </a:cubicBezTo>
                    <a:cubicBezTo>
                      <a:pt x="1917582" y="384774"/>
                      <a:pt x="2329682" y="234960"/>
                      <a:pt x="2737542" y="317461"/>
                    </a:cubicBezTo>
                    <a:cubicBezTo>
                      <a:pt x="2815600" y="333252"/>
                      <a:pt x="2892047" y="357348"/>
                      <a:pt x="2965247" y="388602"/>
                    </a:cubicBezTo>
                    <a:cubicBezTo>
                      <a:pt x="2983526" y="396400"/>
                      <a:pt x="3001490" y="404962"/>
                      <a:pt x="3019425" y="413605"/>
                    </a:cubicBezTo>
                    <a:lnTo>
                      <a:pt x="3019425" y="335321"/>
                    </a:lnTo>
                    <a:lnTo>
                      <a:pt x="3019425" y="93030"/>
                    </a:lnTo>
                    <a:cubicBezTo>
                      <a:pt x="3016339" y="91871"/>
                      <a:pt x="3013263" y="90595"/>
                      <a:pt x="3010195" y="89458"/>
                    </a:cubicBezTo>
                    <a:cubicBezTo>
                      <a:pt x="2929014" y="59634"/>
                      <a:pt x="2845375" y="36857"/>
                      <a:pt x="2760164" y="21889"/>
                    </a:cubicBezTo>
                    <a:cubicBezTo>
                      <a:pt x="2653275" y="3110"/>
                      <a:pt x="2546290" y="-3034"/>
                      <a:pt x="2440191" y="135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8" name="Google Shape;118;p3"/>
              <p:cNvSpPr/>
              <p:nvPr/>
            </p:nvSpPr>
            <p:spPr>
              <a:xfrm>
                <a:off x="4759935" y="846641"/>
                <a:ext cx="3019425" cy="1823616"/>
              </a:xfrm>
              <a:custGeom>
                <a:rect b="b" l="l" r="r" t="t"/>
                <a:pathLst>
                  <a:path extrusionOk="0" h="1823616" w="3019425">
                    <a:moveTo>
                      <a:pt x="2440191" y="1362"/>
                    </a:moveTo>
                    <a:cubicBezTo>
                      <a:pt x="2121885" y="14599"/>
                      <a:pt x="1810693" y="122772"/>
                      <a:pt x="1526972" y="268955"/>
                    </a:cubicBezTo>
                    <a:cubicBezTo>
                      <a:pt x="1145114" y="465713"/>
                      <a:pt x="800605" y="728937"/>
                      <a:pt x="473278" y="1005057"/>
                    </a:cubicBezTo>
                    <a:cubicBezTo>
                      <a:pt x="311887" y="1141207"/>
                      <a:pt x="155248" y="1282720"/>
                      <a:pt x="0" y="1425643"/>
                    </a:cubicBezTo>
                    <a:lnTo>
                      <a:pt x="0" y="1581319"/>
                    </a:lnTo>
                    <a:lnTo>
                      <a:pt x="0" y="1676874"/>
                    </a:lnTo>
                    <a:lnTo>
                      <a:pt x="0" y="1823616"/>
                    </a:lnTo>
                    <a:cubicBezTo>
                      <a:pt x="177555" y="1657510"/>
                      <a:pt x="356311" y="1492756"/>
                      <a:pt x="539953" y="1333374"/>
                    </a:cubicBezTo>
                    <a:cubicBezTo>
                      <a:pt x="714251" y="1182098"/>
                      <a:pt x="892502" y="1035365"/>
                      <a:pt x="1078411" y="898500"/>
                    </a:cubicBezTo>
                    <a:cubicBezTo>
                      <a:pt x="1234374" y="783677"/>
                      <a:pt x="1395813" y="675806"/>
                      <a:pt x="1565072" y="581499"/>
                    </a:cubicBezTo>
                    <a:cubicBezTo>
                      <a:pt x="1917582" y="385084"/>
                      <a:pt x="2329682" y="234971"/>
                      <a:pt x="2737542" y="317475"/>
                    </a:cubicBezTo>
                    <a:cubicBezTo>
                      <a:pt x="2815600" y="333268"/>
                      <a:pt x="2892047" y="357357"/>
                      <a:pt x="2965247" y="388618"/>
                    </a:cubicBezTo>
                    <a:cubicBezTo>
                      <a:pt x="2983526" y="396409"/>
                      <a:pt x="3001490" y="404972"/>
                      <a:pt x="3019425" y="413611"/>
                    </a:cubicBezTo>
                    <a:lnTo>
                      <a:pt x="3019425" y="343965"/>
                    </a:lnTo>
                    <a:lnTo>
                      <a:pt x="3019425" y="171324"/>
                    </a:lnTo>
                    <a:lnTo>
                      <a:pt x="3019425" y="93040"/>
                    </a:lnTo>
                    <a:cubicBezTo>
                      <a:pt x="3016339" y="91882"/>
                      <a:pt x="3013263" y="90605"/>
                      <a:pt x="3010195" y="89468"/>
                    </a:cubicBezTo>
                    <a:cubicBezTo>
                      <a:pt x="2929014" y="59645"/>
                      <a:pt x="2845375" y="36868"/>
                      <a:pt x="2760164" y="21900"/>
                    </a:cubicBezTo>
                    <a:cubicBezTo>
                      <a:pt x="2653275" y="3121"/>
                      <a:pt x="2546290" y="-3050"/>
                      <a:pt x="2440191" y="1362"/>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9" name="Google Shape;119;p3"/>
              <p:cNvSpPr/>
              <p:nvPr/>
            </p:nvSpPr>
            <p:spPr>
              <a:xfrm>
                <a:off x="6677137" y="1973446"/>
                <a:ext cx="1102223" cy="1559413"/>
              </a:xfrm>
              <a:custGeom>
                <a:rect b="b" l="l" r="r" t="t"/>
                <a:pathLst>
                  <a:path extrusionOk="0" h="1559413" w="1102223">
                    <a:moveTo>
                      <a:pt x="1102223" y="0"/>
                    </a:moveTo>
                    <a:cubicBezTo>
                      <a:pt x="1091708" y="18745"/>
                      <a:pt x="1080630" y="37090"/>
                      <a:pt x="1069781" y="55655"/>
                    </a:cubicBezTo>
                    <a:cubicBezTo>
                      <a:pt x="1031243" y="121549"/>
                      <a:pt x="991534" y="186871"/>
                      <a:pt x="950414" y="250917"/>
                    </a:cubicBezTo>
                    <a:cubicBezTo>
                      <a:pt x="821236" y="452266"/>
                      <a:pt x="682190" y="647071"/>
                      <a:pt x="540839" y="839981"/>
                    </a:cubicBezTo>
                    <a:cubicBezTo>
                      <a:pt x="363521" y="1081954"/>
                      <a:pt x="181794" y="1320736"/>
                      <a:pt x="0" y="1559414"/>
                    </a:cubicBezTo>
                    <a:lnTo>
                      <a:pt x="188719" y="1559414"/>
                    </a:lnTo>
                    <a:lnTo>
                      <a:pt x="372666" y="1559414"/>
                    </a:lnTo>
                    <a:cubicBezTo>
                      <a:pt x="396211" y="1528391"/>
                      <a:pt x="419700" y="1497292"/>
                      <a:pt x="443208" y="1466250"/>
                    </a:cubicBezTo>
                    <a:cubicBezTo>
                      <a:pt x="589569" y="1272969"/>
                      <a:pt x="735120" y="1078935"/>
                      <a:pt x="876595" y="881948"/>
                    </a:cubicBezTo>
                    <a:cubicBezTo>
                      <a:pt x="938784" y="795357"/>
                      <a:pt x="1000410" y="708327"/>
                      <a:pt x="1060552" y="620306"/>
                    </a:cubicBezTo>
                    <a:cubicBezTo>
                      <a:pt x="1074811" y="599446"/>
                      <a:pt x="1088098" y="577891"/>
                      <a:pt x="1102223" y="556908"/>
                    </a:cubicBezTo>
                    <a:lnTo>
                      <a:pt x="1102223" y="521189"/>
                    </a:lnTo>
                    <a:lnTo>
                      <a:pt x="1102223" y="314620"/>
                    </a:lnTo>
                    <a:lnTo>
                      <a:pt x="1102223" y="251212"/>
                    </a:lnTo>
                    <a:lnTo>
                      <a:pt x="1102223" y="70542"/>
                    </a:lnTo>
                    <a:lnTo>
                      <a:pt x="1102223"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0" name="Google Shape;120;p3"/>
              <p:cNvSpPr/>
              <p:nvPr/>
            </p:nvSpPr>
            <p:spPr>
              <a:xfrm>
                <a:off x="6865855" y="2224659"/>
                <a:ext cx="913504" cy="1308201"/>
              </a:xfrm>
              <a:custGeom>
                <a:rect b="b" l="l" r="r" t="t"/>
                <a:pathLst>
                  <a:path extrusionOk="0" h="1308201" w="913504">
                    <a:moveTo>
                      <a:pt x="913505" y="0"/>
                    </a:moveTo>
                    <a:cubicBezTo>
                      <a:pt x="865661" y="85373"/>
                      <a:pt x="814378" y="168859"/>
                      <a:pt x="761695" y="250927"/>
                    </a:cubicBezTo>
                    <a:cubicBezTo>
                      <a:pt x="632517" y="452276"/>
                      <a:pt x="493471" y="647090"/>
                      <a:pt x="352120" y="839991"/>
                    </a:cubicBezTo>
                    <a:cubicBezTo>
                      <a:pt x="286769" y="929173"/>
                      <a:pt x="219913" y="1017346"/>
                      <a:pt x="153591" y="1105796"/>
                    </a:cubicBezTo>
                    <a:cubicBezTo>
                      <a:pt x="102384" y="1173232"/>
                      <a:pt x="51235" y="1240774"/>
                      <a:pt x="0" y="1308202"/>
                    </a:cubicBezTo>
                    <a:lnTo>
                      <a:pt x="183947" y="1308202"/>
                    </a:lnTo>
                    <a:lnTo>
                      <a:pt x="203892" y="1308202"/>
                    </a:lnTo>
                    <a:lnTo>
                      <a:pt x="372666" y="1308202"/>
                    </a:lnTo>
                    <a:cubicBezTo>
                      <a:pt x="514093" y="1120302"/>
                      <a:pt x="654196" y="931412"/>
                      <a:pt x="789089" y="738788"/>
                    </a:cubicBezTo>
                    <a:cubicBezTo>
                      <a:pt x="816712" y="699345"/>
                      <a:pt x="844648" y="660092"/>
                      <a:pt x="871833" y="620325"/>
                    </a:cubicBezTo>
                    <a:cubicBezTo>
                      <a:pt x="886092" y="599456"/>
                      <a:pt x="899379" y="577901"/>
                      <a:pt x="913505" y="556917"/>
                    </a:cubicBezTo>
                    <a:lnTo>
                      <a:pt x="913505" y="532514"/>
                    </a:lnTo>
                    <a:lnTo>
                      <a:pt x="913505" y="305695"/>
                    </a:lnTo>
                    <a:lnTo>
                      <a:pt x="913505" y="269977"/>
                    </a:lnTo>
                    <a:lnTo>
                      <a:pt x="913505" y="63408"/>
                    </a:lnTo>
                    <a:lnTo>
                      <a:pt x="913505"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1" name="Google Shape;121;p3"/>
              <p:cNvSpPr/>
              <p:nvPr/>
            </p:nvSpPr>
            <p:spPr>
              <a:xfrm>
                <a:off x="4759935" y="1097874"/>
                <a:ext cx="3019425" cy="1823310"/>
              </a:xfrm>
              <a:custGeom>
                <a:rect b="b" l="l" r="r" t="t"/>
                <a:pathLst>
                  <a:path extrusionOk="0" h="1823310" w="3019425">
                    <a:moveTo>
                      <a:pt x="2440191" y="1351"/>
                    </a:moveTo>
                    <a:cubicBezTo>
                      <a:pt x="2121885" y="14503"/>
                      <a:pt x="1810693" y="122459"/>
                      <a:pt x="1526972" y="268649"/>
                    </a:cubicBezTo>
                    <a:cubicBezTo>
                      <a:pt x="1145114" y="465407"/>
                      <a:pt x="800605" y="728621"/>
                      <a:pt x="473278" y="1004751"/>
                    </a:cubicBezTo>
                    <a:cubicBezTo>
                      <a:pt x="311848" y="1140920"/>
                      <a:pt x="155267" y="1282633"/>
                      <a:pt x="0" y="1425641"/>
                    </a:cubicBezTo>
                    <a:lnTo>
                      <a:pt x="0" y="1572384"/>
                    </a:lnTo>
                    <a:lnTo>
                      <a:pt x="0" y="1695609"/>
                    </a:lnTo>
                    <a:lnTo>
                      <a:pt x="0" y="1823310"/>
                    </a:lnTo>
                    <a:cubicBezTo>
                      <a:pt x="177555" y="1657194"/>
                      <a:pt x="356311" y="1492450"/>
                      <a:pt x="539953" y="1333068"/>
                    </a:cubicBezTo>
                    <a:cubicBezTo>
                      <a:pt x="714251" y="1181782"/>
                      <a:pt x="892512" y="1035059"/>
                      <a:pt x="1078411" y="898185"/>
                    </a:cubicBezTo>
                    <a:cubicBezTo>
                      <a:pt x="1234374" y="783371"/>
                      <a:pt x="1395813" y="675500"/>
                      <a:pt x="1565072" y="581184"/>
                    </a:cubicBezTo>
                    <a:cubicBezTo>
                      <a:pt x="1917582" y="384778"/>
                      <a:pt x="2329682" y="234959"/>
                      <a:pt x="2737542" y="317465"/>
                    </a:cubicBezTo>
                    <a:cubicBezTo>
                      <a:pt x="2815600" y="333257"/>
                      <a:pt x="2892047" y="357051"/>
                      <a:pt x="2965247" y="388302"/>
                    </a:cubicBezTo>
                    <a:cubicBezTo>
                      <a:pt x="2983535" y="396103"/>
                      <a:pt x="3001518" y="404904"/>
                      <a:pt x="3019425" y="413610"/>
                    </a:cubicBezTo>
                    <a:lnTo>
                      <a:pt x="3019425" y="362708"/>
                    </a:lnTo>
                    <a:lnTo>
                      <a:pt x="3019425" y="162379"/>
                    </a:lnTo>
                    <a:lnTo>
                      <a:pt x="3019425" y="92732"/>
                    </a:lnTo>
                    <a:cubicBezTo>
                      <a:pt x="3016339" y="91570"/>
                      <a:pt x="3013263" y="90294"/>
                      <a:pt x="3010195" y="89160"/>
                    </a:cubicBezTo>
                    <a:cubicBezTo>
                      <a:pt x="2929014" y="59337"/>
                      <a:pt x="2845375" y="36858"/>
                      <a:pt x="2760164" y="21885"/>
                    </a:cubicBezTo>
                    <a:cubicBezTo>
                      <a:pt x="2653275" y="3110"/>
                      <a:pt x="2546290" y="-3033"/>
                      <a:pt x="2440191" y="135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2" name="Google Shape;122;p3"/>
              <p:cNvSpPr/>
              <p:nvPr/>
            </p:nvSpPr>
            <p:spPr>
              <a:xfrm>
                <a:off x="4759935" y="1367850"/>
                <a:ext cx="3019425" cy="1823301"/>
              </a:xfrm>
              <a:custGeom>
                <a:rect b="b" l="l" r="r" t="t"/>
                <a:pathLst>
                  <a:path extrusionOk="0" h="1823301" w="3019425">
                    <a:moveTo>
                      <a:pt x="2440191" y="1350"/>
                    </a:moveTo>
                    <a:cubicBezTo>
                      <a:pt x="2121885" y="14504"/>
                      <a:pt x="1810693" y="122460"/>
                      <a:pt x="1526972" y="268640"/>
                    </a:cubicBezTo>
                    <a:cubicBezTo>
                      <a:pt x="1145114" y="465398"/>
                      <a:pt x="800605" y="728621"/>
                      <a:pt x="473278" y="1004751"/>
                    </a:cubicBezTo>
                    <a:cubicBezTo>
                      <a:pt x="311848" y="1140921"/>
                      <a:pt x="155267" y="1282624"/>
                      <a:pt x="0" y="1425632"/>
                    </a:cubicBezTo>
                    <a:lnTo>
                      <a:pt x="0" y="1553334"/>
                    </a:lnTo>
                    <a:lnTo>
                      <a:pt x="0" y="1688170"/>
                    </a:lnTo>
                    <a:lnTo>
                      <a:pt x="0" y="1823301"/>
                    </a:lnTo>
                    <a:cubicBezTo>
                      <a:pt x="177555" y="1657195"/>
                      <a:pt x="356311" y="1492450"/>
                      <a:pt x="539953" y="1333059"/>
                    </a:cubicBezTo>
                    <a:cubicBezTo>
                      <a:pt x="714251" y="1181783"/>
                      <a:pt x="892512" y="1035060"/>
                      <a:pt x="1078411" y="898186"/>
                    </a:cubicBezTo>
                    <a:cubicBezTo>
                      <a:pt x="1234374" y="783371"/>
                      <a:pt x="1395813" y="675491"/>
                      <a:pt x="1565072" y="581184"/>
                    </a:cubicBezTo>
                    <a:cubicBezTo>
                      <a:pt x="1917582" y="384769"/>
                      <a:pt x="2329682" y="234960"/>
                      <a:pt x="2737542" y="317465"/>
                    </a:cubicBezTo>
                    <a:cubicBezTo>
                      <a:pt x="2815600" y="333248"/>
                      <a:pt x="2892047" y="357051"/>
                      <a:pt x="2965247" y="388303"/>
                    </a:cubicBezTo>
                    <a:cubicBezTo>
                      <a:pt x="2975915" y="392856"/>
                      <a:pt x="2986221" y="398323"/>
                      <a:pt x="2996803" y="403190"/>
                    </a:cubicBezTo>
                    <a:cubicBezTo>
                      <a:pt x="3004328" y="406657"/>
                      <a:pt x="3011967" y="409982"/>
                      <a:pt x="3019425" y="413601"/>
                    </a:cubicBezTo>
                    <a:lnTo>
                      <a:pt x="3019425" y="363300"/>
                    </a:lnTo>
                    <a:lnTo>
                      <a:pt x="3019425" y="355565"/>
                    </a:lnTo>
                    <a:lnTo>
                      <a:pt x="3019425" y="143634"/>
                    </a:lnTo>
                    <a:lnTo>
                      <a:pt x="3019425" y="92732"/>
                    </a:lnTo>
                    <a:cubicBezTo>
                      <a:pt x="3016339" y="91570"/>
                      <a:pt x="3013263" y="90294"/>
                      <a:pt x="3010195" y="89160"/>
                    </a:cubicBezTo>
                    <a:cubicBezTo>
                      <a:pt x="2929014" y="59338"/>
                      <a:pt x="2845375" y="36849"/>
                      <a:pt x="2760164" y="21886"/>
                    </a:cubicBezTo>
                    <a:cubicBezTo>
                      <a:pt x="2653275" y="3112"/>
                      <a:pt x="2546290" y="-3032"/>
                      <a:pt x="2440191" y="135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3" name="Google Shape;123;p3"/>
              <p:cNvSpPr/>
              <p:nvPr/>
            </p:nvSpPr>
            <p:spPr>
              <a:xfrm>
                <a:off x="7069748" y="2494635"/>
                <a:ext cx="709612" cy="1038225"/>
              </a:xfrm>
              <a:custGeom>
                <a:rect b="b" l="l" r="r" t="t"/>
                <a:pathLst>
                  <a:path extrusionOk="0" h="1038225" w="709612">
                    <a:moveTo>
                      <a:pt x="709613" y="0"/>
                    </a:moveTo>
                    <a:cubicBezTo>
                      <a:pt x="661768" y="85373"/>
                      <a:pt x="610486" y="168859"/>
                      <a:pt x="557803" y="250927"/>
                    </a:cubicBezTo>
                    <a:cubicBezTo>
                      <a:pt x="533981" y="288055"/>
                      <a:pt x="508397" y="324040"/>
                      <a:pt x="483984" y="360759"/>
                    </a:cubicBezTo>
                    <a:cubicBezTo>
                      <a:pt x="375875" y="523132"/>
                      <a:pt x="263509" y="682657"/>
                      <a:pt x="148228" y="839991"/>
                    </a:cubicBezTo>
                    <a:cubicBezTo>
                      <a:pt x="99479" y="906523"/>
                      <a:pt x="49330" y="972122"/>
                      <a:pt x="0" y="1038225"/>
                    </a:cubicBezTo>
                    <a:lnTo>
                      <a:pt x="168773" y="1038225"/>
                    </a:lnTo>
                    <a:lnTo>
                      <a:pt x="194367" y="1038225"/>
                    </a:lnTo>
                    <a:lnTo>
                      <a:pt x="370580" y="1038225"/>
                    </a:lnTo>
                    <a:cubicBezTo>
                      <a:pt x="471792" y="900436"/>
                      <a:pt x="571538" y="761505"/>
                      <a:pt x="667941" y="620316"/>
                    </a:cubicBezTo>
                    <a:cubicBezTo>
                      <a:pt x="682200" y="599446"/>
                      <a:pt x="695477" y="577891"/>
                      <a:pt x="709613" y="556917"/>
                    </a:cubicBezTo>
                    <a:lnTo>
                      <a:pt x="709613" y="286941"/>
                    </a:lnTo>
                    <a:lnTo>
                      <a:pt x="709613" y="262537"/>
                    </a:lnTo>
                    <a:lnTo>
                      <a:pt x="709613" y="35719"/>
                    </a:lnTo>
                    <a:lnTo>
                      <a:pt x="709613"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4" name="Google Shape;124;p3"/>
              <p:cNvSpPr/>
              <p:nvPr/>
            </p:nvSpPr>
            <p:spPr>
              <a:xfrm>
                <a:off x="7264115" y="2757173"/>
                <a:ext cx="515245" cy="775687"/>
              </a:xfrm>
              <a:custGeom>
                <a:rect b="b" l="l" r="r" t="t"/>
                <a:pathLst>
                  <a:path extrusionOk="0" h="775687" w="515245">
                    <a:moveTo>
                      <a:pt x="515245" y="0"/>
                    </a:moveTo>
                    <a:cubicBezTo>
                      <a:pt x="475935" y="70075"/>
                      <a:pt x="433721" y="138474"/>
                      <a:pt x="390830" y="206273"/>
                    </a:cubicBezTo>
                    <a:cubicBezTo>
                      <a:pt x="381505" y="221009"/>
                      <a:pt x="372827" y="236258"/>
                      <a:pt x="363436" y="250917"/>
                    </a:cubicBezTo>
                    <a:cubicBezTo>
                      <a:pt x="248507" y="430054"/>
                      <a:pt x="125235" y="603637"/>
                      <a:pt x="0" y="775688"/>
                    </a:cubicBezTo>
                    <a:lnTo>
                      <a:pt x="176213" y="775688"/>
                    </a:lnTo>
                    <a:lnTo>
                      <a:pt x="364931" y="775688"/>
                    </a:lnTo>
                    <a:cubicBezTo>
                      <a:pt x="401345" y="724043"/>
                      <a:pt x="437931" y="672484"/>
                      <a:pt x="473573" y="620316"/>
                    </a:cubicBezTo>
                    <a:cubicBezTo>
                      <a:pt x="487832" y="599447"/>
                      <a:pt x="501120" y="577892"/>
                      <a:pt x="515245" y="556917"/>
                    </a:cubicBezTo>
                    <a:lnTo>
                      <a:pt x="515245" y="294380"/>
                    </a:lnTo>
                    <a:lnTo>
                      <a:pt x="515245" y="24403"/>
                    </a:lnTo>
                    <a:lnTo>
                      <a:pt x="515245"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5" name="Google Shape;125;p3"/>
              <p:cNvSpPr/>
              <p:nvPr/>
            </p:nvSpPr>
            <p:spPr>
              <a:xfrm>
                <a:off x="4759935" y="1630367"/>
                <a:ext cx="3019425" cy="1823616"/>
              </a:xfrm>
              <a:custGeom>
                <a:rect b="b" l="l" r="r" t="t"/>
                <a:pathLst>
                  <a:path extrusionOk="0" h="1823616" w="3019425">
                    <a:moveTo>
                      <a:pt x="2440191" y="1361"/>
                    </a:moveTo>
                    <a:cubicBezTo>
                      <a:pt x="2121885" y="14600"/>
                      <a:pt x="1810693" y="122776"/>
                      <a:pt x="1526972" y="268956"/>
                    </a:cubicBezTo>
                    <a:cubicBezTo>
                      <a:pt x="1145114" y="465714"/>
                      <a:pt x="800605" y="728937"/>
                      <a:pt x="473278" y="1005067"/>
                    </a:cubicBezTo>
                    <a:cubicBezTo>
                      <a:pt x="311887" y="1141208"/>
                      <a:pt x="155248" y="1282721"/>
                      <a:pt x="0" y="1425653"/>
                    </a:cubicBezTo>
                    <a:lnTo>
                      <a:pt x="0" y="1560784"/>
                    </a:lnTo>
                    <a:lnTo>
                      <a:pt x="0" y="1823617"/>
                    </a:lnTo>
                    <a:cubicBezTo>
                      <a:pt x="177555" y="1657511"/>
                      <a:pt x="356311" y="1492757"/>
                      <a:pt x="539953" y="1333375"/>
                    </a:cubicBezTo>
                    <a:cubicBezTo>
                      <a:pt x="714251" y="1182099"/>
                      <a:pt x="892512" y="1035366"/>
                      <a:pt x="1078411" y="898501"/>
                    </a:cubicBezTo>
                    <a:cubicBezTo>
                      <a:pt x="1234374" y="783678"/>
                      <a:pt x="1395813" y="675807"/>
                      <a:pt x="1565072" y="581500"/>
                    </a:cubicBezTo>
                    <a:cubicBezTo>
                      <a:pt x="1917582" y="385085"/>
                      <a:pt x="2329682" y="234971"/>
                      <a:pt x="2737542" y="317476"/>
                    </a:cubicBezTo>
                    <a:cubicBezTo>
                      <a:pt x="2781443" y="326354"/>
                      <a:pt x="2824743" y="338374"/>
                      <a:pt x="2867320" y="352300"/>
                    </a:cubicBezTo>
                    <a:cubicBezTo>
                      <a:pt x="2900467" y="363139"/>
                      <a:pt x="2933196" y="374941"/>
                      <a:pt x="2965247" y="388618"/>
                    </a:cubicBezTo>
                    <a:cubicBezTo>
                      <a:pt x="2972591" y="391752"/>
                      <a:pt x="2979735" y="395457"/>
                      <a:pt x="2986983" y="398734"/>
                    </a:cubicBezTo>
                    <a:cubicBezTo>
                      <a:pt x="2997822" y="403611"/>
                      <a:pt x="3008700" y="408450"/>
                      <a:pt x="3019425" y="413622"/>
                    </a:cubicBezTo>
                    <a:lnTo>
                      <a:pt x="3019425" y="343080"/>
                    </a:lnTo>
                    <a:lnTo>
                      <a:pt x="3019425" y="151084"/>
                    </a:lnTo>
                    <a:lnTo>
                      <a:pt x="3019425" y="100783"/>
                    </a:lnTo>
                    <a:lnTo>
                      <a:pt x="3019425" y="93048"/>
                    </a:lnTo>
                    <a:cubicBezTo>
                      <a:pt x="3016339" y="91886"/>
                      <a:pt x="3013263" y="90610"/>
                      <a:pt x="3010195" y="89467"/>
                    </a:cubicBezTo>
                    <a:cubicBezTo>
                      <a:pt x="2929014" y="59644"/>
                      <a:pt x="2845375" y="36870"/>
                      <a:pt x="2760164" y="21906"/>
                    </a:cubicBezTo>
                    <a:cubicBezTo>
                      <a:pt x="2653275" y="3123"/>
                      <a:pt x="2546290" y="-3049"/>
                      <a:pt x="2440191" y="1361"/>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26" name="Google Shape;126;p3"/>
            <p:cNvSpPr/>
            <p:nvPr/>
          </p:nvSpPr>
          <p:spPr>
            <a:xfrm>
              <a:off x="4893359" y="413080"/>
              <a:ext cx="2341800" cy="2341800"/>
            </a:xfrm>
            <a:prstGeom prst="ellipse">
              <a:avLst/>
            </a:prstGeom>
            <a:solidFill>
              <a:schemeClr val="accent6"/>
            </a:solidFill>
            <a:ln>
              <a:noFill/>
            </a:ln>
            <a:effectLst>
              <a:outerShdw blurRad="63500" sx="105000" rotWithShape="0" algn="ctr" sy="105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127" name="Google Shape;127;p3"/>
          <p:cNvGrpSpPr/>
          <p:nvPr/>
        </p:nvGrpSpPr>
        <p:grpSpPr>
          <a:xfrm>
            <a:off x="4510814" y="3514955"/>
            <a:ext cx="3170355" cy="3170363"/>
            <a:chOff x="4501689" y="3604439"/>
            <a:chExt cx="3170355" cy="3170363"/>
          </a:xfrm>
        </p:grpSpPr>
        <p:sp>
          <p:nvSpPr>
            <p:cNvPr id="128" name="Google Shape;128;p3"/>
            <p:cNvSpPr/>
            <p:nvPr/>
          </p:nvSpPr>
          <p:spPr>
            <a:xfrm>
              <a:off x="4501689" y="3604439"/>
              <a:ext cx="3170355" cy="3170363"/>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129" name="Google Shape;129;p3"/>
            <p:cNvGrpSpPr/>
            <p:nvPr/>
          </p:nvGrpSpPr>
          <p:grpSpPr>
            <a:xfrm>
              <a:off x="4573555" y="3676510"/>
              <a:ext cx="3023915" cy="3024059"/>
              <a:chOff x="4759954" y="3625034"/>
              <a:chExt cx="3019386" cy="3019530"/>
            </a:xfrm>
          </p:grpSpPr>
          <p:sp>
            <p:nvSpPr>
              <p:cNvPr id="130" name="Google Shape;130;p3"/>
              <p:cNvSpPr/>
              <p:nvPr/>
            </p:nvSpPr>
            <p:spPr>
              <a:xfrm>
                <a:off x="4759954" y="3625034"/>
                <a:ext cx="3019386" cy="3019396"/>
              </a:xfrm>
              <a:custGeom>
                <a:rect b="b" l="l" r="r" t="t"/>
                <a:pathLst>
                  <a:path extrusionOk="0" h="3019396" w="3019386">
                    <a:moveTo>
                      <a:pt x="0" y="0"/>
                    </a:moveTo>
                    <a:lnTo>
                      <a:pt x="3019387" y="0"/>
                    </a:lnTo>
                    <a:lnTo>
                      <a:pt x="3019387" y="3019397"/>
                    </a:lnTo>
                    <a:lnTo>
                      <a:pt x="0" y="3019397"/>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1" name="Google Shape;131;p3"/>
              <p:cNvSpPr/>
              <p:nvPr/>
            </p:nvSpPr>
            <p:spPr>
              <a:xfrm>
                <a:off x="4931514" y="3625139"/>
                <a:ext cx="1864389" cy="3019425"/>
              </a:xfrm>
              <a:custGeom>
                <a:rect b="b" l="l" r="r" t="t"/>
                <a:pathLst>
                  <a:path extrusionOk="0" h="3019425" w="1864389">
                    <a:moveTo>
                      <a:pt x="1492324" y="0"/>
                    </a:moveTo>
                    <a:cubicBezTo>
                      <a:pt x="1301796" y="251860"/>
                      <a:pt x="1112629" y="504825"/>
                      <a:pt x="931235" y="763486"/>
                    </a:cubicBezTo>
                    <a:cubicBezTo>
                      <a:pt x="777464" y="982789"/>
                      <a:pt x="628760" y="1205932"/>
                      <a:pt x="491304" y="1435894"/>
                    </a:cubicBezTo>
                    <a:cubicBezTo>
                      <a:pt x="373099" y="1633624"/>
                      <a:pt x="262532" y="1836830"/>
                      <a:pt x="172512" y="2049066"/>
                    </a:cubicBezTo>
                    <a:cubicBezTo>
                      <a:pt x="98588" y="2223335"/>
                      <a:pt x="36971" y="2405682"/>
                      <a:pt x="11187" y="2593772"/>
                    </a:cubicBezTo>
                    <a:cubicBezTo>
                      <a:pt x="-1624" y="2687212"/>
                      <a:pt x="-3996" y="2782205"/>
                      <a:pt x="7015" y="2875950"/>
                    </a:cubicBezTo>
                    <a:cubicBezTo>
                      <a:pt x="8634" y="2889733"/>
                      <a:pt x="9520" y="2903611"/>
                      <a:pt x="11777" y="2917327"/>
                    </a:cubicBezTo>
                    <a:cubicBezTo>
                      <a:pt x="15892" y="2942263"/>
                      <a:pt x="22388" y="2966666"/>
                      <a:pt x="28742" y="2991145"/>
                    </a:cubicBezTo>
                    <a:cubicBezTo>
                      <a:pt x="31180" y="3000527"/>
                      <a:pt x="32504" y="3010129"/>
                      <a:pt x="35295" y="3019425"/>
                    </a:cubicBezTo>
                    <a:lnTo>
                      <a:pt x="94226" y="3019425"/>
                    </a:lnTo>
                    <a:lnTo>
                      <a:pt x="197810" y="3019425"/>
                    </a:lnTo>
                    <a:lnTo>
                      <a:pt x="301395" y="3019425"/>
                    </a:lnTo>
                    <a:lnTo>
                      <a:pt x="328188" y="3019425"/>
                    </a:lnTo>
                    <a:lnTo>
                      <a:pt x="359735" y="3019425"/>
                    </a:lnTo>
                    <a:cubicBezTo>
                      <a:pt x="352001" y="3005404"/>
                      <a:pt x="344952" y="2991193"/>
                      <a:pt x="338904" y="2976563"/>
                    </a:cubicBezTo>
                    <a:cubicBezTo>
                      <a:pt x="325493" y="2944216"/>
                      <a:pt x="315682" y="2910669"/>
                      <a:pt x="309434" y="2876245"/>
                    </a:cubicBezTo>
                    <a:cubicBezTo>
                      <a:pt x="304995" y="2851785"/>
                      <a:pt x="303442" y="2826830"/>
                      <a:pt x="301995" y="2801836"/>
                    </a:cubicBezTo>
                    <a:cubicBezTo>
                      <a:pt x="298156" y="2735866"/>
                      <a:pt x="302290" y="2668896"/>
                      <a:pt x="312710" y="2604783"/>
                    </a:cubicBezTo>
                    <a:cubicBezTo>
                      <a:pt x="320911" y="2554234"/>
                      <a:pt x="332789" y="2504484"/>
                      <a:pt x="346343" y="2455069"/>
                    </a:cubicBezTo>
                    <a:cubicBezTo>
                      <a:pt x="364745" y="2388061"/>
                      <a:pt x="386757" y="2321900"/>
                      <a:pt x="411532" y="2257120"/>
                    </a:cubicBezTo>
                    <a:cubicBezTo>
                      <a:pt x="461424" y="2126676"/>
                      <a:pt x="521441" y="2000079"/>
                      <a:pt x="586249" y="1876425"/>
                    </a:cubicBezTo>
                    <a:cubicBezTo>
                      <a:pt x="684090" y="1689792"/>
                      <a:pt x="793190" y="1509284"/>
                      <a:pt x="907423" y="1332309"/>
                    </a:cubicBezTo>
                    <a:cubicBezTo>
                      <a:pt x="1039068" y="1128351"/>
                      <a:pt x="1177875" y="929231"/>
                      <a:pt x="1319674" y="732234"/>
                    </a:cubicBezTo>
                    <a:cubicBezTo>
                      <a:pt x="1439480" y="565804"/>
                      <a:pt x="1562314" y="401746"/>
                      <a:pt x="1685501" y="237820"/>
                    </a:cubicBezTo>
                    <a:cubicBezTo>
                      <a:pt x="1745099" y="158525"/>
                      <a:pt x="1804440" y="79020"/>
                      <a:pt x="1864390" y="0"/>
                    </a:cubicBezTo>
                    <a:lnTo>
                      <a:pt x="1675376" y="0"/>
                    </a:lnTo>
                    <a:lnTo>
                      <a:pt x="1492324"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2" name="Google Shape;132;p3"/>
              <p:cNvSpPr/>
              <p:nvPr/>
            </p:nvSpPr>
            <p:spPr>
              <a:xfrm>
                <a:off x="4931549" y="3625139"/>
                <a:ext cx="2048006" cy="3019425"/>
              </a:xfrm>
              <a:custGeom>
                <a:rect b="b" l="l" r="r" t="t"/>
                <a:pathLst>
                  <a:path extrusionOk="0" h="3019425" w="2048006">
                    <a:moveTo>
                      <a:pt x="1675341" y="0"/>
                    </a:moveTo>
                    <a:cubicBezTo>
                      <a:pt x="1422624" y="331918"/>
                      <a:pt x="1170754" y="664445"/>
                      <a:pt x="931200" y="1006078"/>
                    </a:cubicBezTo>
                    <a:cubicBezTo>
                      <a:pt x="777429" y="1225382"/>
                      <a:pt x="628724" y="1448229"/>
                      <a:pt x="491269" y="1678181"/>
                    </a:cubicBezTo>
                    <a:cubicBezTo>
                      <a:pt x="373064" y="1875911"/>
                      <a:pt x="262497" y="2079413"/>
                      <a:pt x="172477" y="2291658"/>
                    </a:cubicBezTo>
                    <a:cubicBezTo>
                      <a:pt x="98553" y="2465928"/>
                      <a:pt x="36936" y="2647979"/>
                      <a:pt x="11152" y="2836069"/>
                    </a:cubicBezTo>
                    <a:cubicBezTo>
                      <a:pt x="9333" y="2849309"/>
                      <a:pt x="8399" y="2862653"/>
                      <a:pt x="6980" y="2875950"/>
                    </a:cubicBezTo>
                    <a:cubicBezTo>
                      <a:pt x="1884" y="2923604"/>
                      <a:pt x="-621" y="2971486"/>
                      <a:pt x="131" y="3019425"/>
                    </a:cubicBezTo>
                    <a:lnTo>
                      <a:pt x="23649" y="3019425"/>
                    </a:lnTo>
                    <a:lnTo>
                      <a:pt x="35260" y="3019425"/>
                    </a:lnTo>
                    <a:lnTo>
                      <a:pt x="94191" y="3019425"/>
                    </a:lnTo>
                    <a:lnTo>
                      <a:pt x="197775" y="3019425"/>
                    </a:lnTo>
                    <a:lnTo>
                      <a:pt x="301360" y="3019425"/>
                    </a:lnTo>
                    <a:cubicBezTo>
                      <a:pt x="300245" y="2971343"/>
                      <a:pt x="302950" y="2923394"/>
                      <a:pt x="309399" y="2876245"/>
                    </a:cubicBezTo>
                    <a:cubicBezTo>
                      <a:pt x="310722" y="2866587"/>
                      <a:pt x="311132" y="2856624"/>
                      <a:pt x="312675" y="2847080"/>
                    </a:cubicBezTo>
                    <a:cubicBezTo>
                      <a:pt x="318743" y="2809694"/>
                      <a:pt x="327077" y="2772813"/>
                      <a:pt x="336183" y="2736056"/>
                    </a:cubicBezTo>
                    <a:cubicBezTo>
                      <a:pt x="356119" y="2655685"/>
                      <a:pt x="381970" y="2576627"/>
                      <a:pt x="411497" y="2499417"/>
                    </a:cubicBezTo>
                    <a:cubicBezTo>
                      <a:pt x="461389" y="2368963"/>
                      <a:pt x="521406" y="2242661"/>
                      <a:pt x="586214" y="2119008"/>
                    </a:cubicBezTo>
                    <a:cubicBezTo>
                      <a:pt x="684055" y="1932384"/>
                      <a:pt x="793155" y="1751572"/>
                      <a:pt x="907388" y="1574597"/>
                    </a:cubicBezTo>
                    <a:cubicBezTo>
                      <a:pt x="949707" y="1509036"/>
                      <a:pt x="993808" y="1444590"/>
                      <a:pt x="1037470" y="1379934"/>
                    </a:cubicBezTo>
                    <a:cubicBezTo>
                      <a:pt x="1129625" y="1243460"/>
                      <a:pt x="1223427" y="1108186"/>
                      <a:pt x="1319639" y="974522"/>
                    </a:cubicBezTo>
                    <a:cubicBezTo>
                      <a:pt x="1556602" y="645338"/>
                      <a:pt x="1802566" y="322897"/>
                      <a:pt x="2048007" y="0"/>
                    </a:cubicBezTo>
                    <a:lnTo>
                      <a:pt x="1866441" y="0"/>
                    </a:lnTo>
                    <a:cubicBezTo>
                      <a:pt x="1806119" y="79343"/>
                      <a:pt x="1745855" y="158534"/>
                      <a:pt x="1685466" y="237820"/>
                    </a:cubicBezTo>
                    <a:cubicBezTo>
                      <a:pt x="1745064" y="158525"/>
                      <a:pt x="1804405" y="79020"/>
                      <a:pt x="1864355" y="0"/>
                    </a:cubicBezTo>
                    <a:lnTo>
                      <a:pt x="1675341"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3" name="Google Shape;133;p3"/>
              <p:cNvSpPr/>
              <p:nvPr/>
            </p:nvSpPr>
            <p:spPr>
              <a:xfrm>
                <a:off x="4955198" y="3625139"/>
                <a:ext cx="2214267" cy="3019425"/>
              </a:xfrm>
              <a:custGeom>
                <a:rect b="b" l="l" r="r" t="t"/>
                <a:pathLst>
                  <a:path extrusionOk="0" h="3019425" w="2214267">
                    <a:moveTo>
                      <a:pt x="1842792" y="0"/>
                    </a:moveTo>
                    <a:cubicBezTo>
                      <a:pt x="1782470" y="79343"/>
                      <a:pt x="1722206" y="158534"/>
                      <a:pt x="1661817" y="237820"/>
                    </a:cubicBezTo>
                    <a:cubicBezTo>
                      <a:pt x="1405718" y="574053"/>
                      <a:pt x="1150277" y="910838"/>
                      <a:pt x="907552" y="1256995"/>
                    </a:cubicBezTo>
                    <a:cubicBezTo>
                      <a:pt x="753780" y="1476299"/>
                      <a:pt x="605076" y="1699450"/>
                      <a:pt x="467620" y="1929403"/>
                    </a:cubicBezTo>
                    <a:cubicBezTo>
                      <a:pt x="349415" y="2127132"/>
                      <a:pt x="238849" y="2330339"/>
                      <a:pt x="148828" y="2542575"/>
                    </a:cubicBezTo>
                    <a:cubicBezTo>
                      <a:pt x="87601" y="2686908"/>
                      <a:pt x="36014" y="2837060"/>
                      <a:pt x="5058" y="2991145"/>
                    </a:cubicBezTo>
                    <a:cubicBezTo>
                      <a:pt x="3172" y="3000537"/>
                      <a:pt x="1724" y="3010005"/>
                      <a:pt x="0" y="3019425"/>
                    </a:cubicBezTo>
                    <a:lnTo>
                      <a:pt x="11611" y="3019425"/>
                    </a:lnTo>
                    <a:lnTo>
                      <a:pt x="70542" y="3019425"/>
                    </a:lnTo>
                    <a:lnTo>
                      <a:pt x="174127" y="3019425"/>
                    </a:lnTo>
                    <a:lnTo>
                      <a:pt x="277711" y="3019425"/>
                    </a:lnTo>
                    <a:lnTo>
                      <a:pt x="304505" y="3019425"/>
                    </a:lnTo>
                    <a:cubicBezTo>
                      <a:pt x="307724" y="3005052"/>
                      <a:pt x="311563" y="2990831"/>
                      <a:pt x="315220" y="2976563"/>
                    </a:cubicBezTo>
                    <a:cubicBezTo>
                      <a:pt x="334813" y="2899886"/>
                      <a:pt x="359588" y="2824496"/>
                      <a:pt x="387848" y="2750639"/>
                    </a:cubicBezTo>
                    <a:cubicBezTo>
                      <a:pt x="437740" y="2620185"/>
                      <a:pt x="497757" y="2493588"/>
                      <a:pt x="562566" y="2369935"/>
                    </a:cubicBezTo>
                    <a:cubicBezTo>
                      <a:pt x="660406" y="2183311"/>
                      <a:pt x="769506" y="2002794"/>
                      <a:pt x="883739" y="1825819"/>
                    </a:cubicBezTo>
                    <a:cubicBezTo>
                      <a:pt x="891550" y="1813732"/>
                      <a:pt x="899598" y="1801806"/>
                      <a:pt x="907552" y="1789805"/>
                    </a:cubicBezTo>
                    <a:cubicBezTo>
                      <a:pt x="908695" y="1788090"/>
                      <a:pt x="910000" y="1786471"/>
                      <a:pt x="911123" y="1784747"/>
                    </a:cubicBezTo>
                    <a:cubicBezTo>
                      <a:pt x="1034739" y="1595181"/>
                      <a:pt x="1163812" y="1409091"/>
                      <a:pt x="1295991" y="1225449"/>
                    </a:cubicBezTo>
                    <a:cubicBezTo>
                      <a:pt x="1578293" y="833276"/>
                      <a:pt x="1873472" y="450685"/>
                      <a:pt x="2165147" y="65484"/>
                    </a:cubicBezTo>
                    <a:cubicBezTo>
                      <a:pt x="2181625" y="43729"/>
                      <a:pt x="2197808" y="21774"/>
                      <a:pt x="2214267" y="0"/>
                    </a:cubicBezTo>
                    <a:lnTo>
                      <a:pt x="2045789" y="0"/>
                    </a:lnTo>
                    <a:lnTo>
                      <a:pt x="2024358" y="0"/>
                    </a:lnTo>
                    <a:lnTo>
                      <a:pt x="1842792"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4" name="Google Shape;134;p3"/>
              <p:cNvSpPr/>
              <p:nvPr/>
            </p:nvSpPr>
            <p:spPr>
              <a:xfrm>
                <a:off x="5025740" y="3625139"/>
                <a:ext cx="2345835" cy="3019425"/>
              </a:xfrm>
              <a:custGeom>
                <a:rect b="b" l="l" r="r" t="t"/>
                <a:pathLst>
                  <a:path extrusionOk="0" h="3019425" w="2345835">
                    <a:moveTo>
                      <a:pt x="1975247" y="0"/>
                    </a:moveTo>
                    <a:cubicBezTo>
                      <a:pt x="1630270" y="459315"/>
                      <a:pt x="1277769" y="912857"/>
                      <a:pt x="943280" y="1379934"/>
                    </a:cubicBezTo>
                    <a:cubicBezTo>
                      <a:pt x="908066" y="1429102"/>
                      <a:pt x="871738" y="1477451"/>
                      <a:pt x="837009" y="1526972"/>
                    </a:cubicBezTo>
                    <a:cubicBezTo>
                      <a:pt x="683238" y="1746275"/>
                      <a:pt x="534534" y="1969427"/>
                      <a:pt x="397078" y="2199380"/>
                    </a:cubicBezTo>
                    <a:cubicBezTo>
                      <a:pt x="346843" y="2283400"/>
                      <a:pt x="298590" y="2368782"/>
                      <a:pt x="252117" y="2455069"/>
                    </a:cubicBezTo>
                    <a:cubicBezTo>
                      <a:pt x="189214" y="2571817"/>
                      <a:pt x="130054" y="2690508"/>
                      <a:pt x="78286" y="2812552"/>
                    </a:cubicBezTo>
                    <a:cubicBezTo>
                      <a:pt x="49587" y="2880217"/>
                      <a:pt x="23631" y="2949464"/>
                      <a:pt x="0" y="3019425"/>
                    </a:cubicBezTo>
                    <a:lnTo>
                      <a:pt x="103584" y="3019425"/>
                    </a:lnTo>
                    <a:lnTo>
                      <a:pt x="207169" y="3019425"/>
                    </a:lnTo>
                    <a:lnTo>
                      <a:pt x="233962" y="3019425"/>
                    </a:lnTo>
                    <a:lnTo>
                      <a:pt x="265509" y="3019425"/>
                    </a:lnTo>
                    <a:lnTo>
                      <a:pt x="317897" y="3019425"/>
                    </a:lnTo>
                    <a:cubicBezTo>
                      <a:pt x="367693" y="2889409"/>
                      <a:pt x="427425" y="2763155"/>
                      <a:pt x="492023" y="2639911"/>
                    </a:cubicBezTo>
                    <a:cubicBezTo>
                      <a:pt x="589864" y="2453288"/>
                      <a:pt x="698964" y="2272770"/>
                      <a:pt x="813197" y="2095795"/>
                    </a:cubicBezTo>
                    <a:cubicBezTo>
                      <a:pt x="944842" y="1891836"/>
                      <a:pt x="1083650" y="1692421"/>
                      <a:pt x="1225449" y="1495425"/>
                    </a:cubicBezTo>
                    <a:cubicBezTo>
                      <a:pt x="1507750" y="1103243"/>
                      <a:pt x="1802930" y="720652"/>
                      <a:pt x="2094605" y="335452"/>
                    </a:cubicBezTo>
                    <a:cubicBezTo>
                      <a:pt x="2178939" y="224085"/>
                      <a:pt x="2262559" y="112195"/>
                      <a:pt x="2345836" y="0"/>
                    </a:cubicBezTo>
                    <a:lnTo>
                      <a:pt x="2171405" y="0"/>
                    </a:lnTo>
                    <a:lnTo>
                      <a:pt x="2143725" y="0"/>
                    </a:lnTo>
                    <a:lnTo>
                      <a:pt x="1975247"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5" name="Google Shape;135;p3"/>
              <p:cNvSpPr/>
              <p:nvPr/>
            </p:nvSpPr>
            <p:spPr>
              <a:xfrm>
                <a:off x="5129324" y="3625139"/>
                <a:ext cx="2434532" cy="3019425"/>
              </a:xfrm>
              <a:custGeom>
                <a:rect b="b" l="l" r="r" t="t"/>
                <a:pathLst>
                  <a:path extrusionOk="0" h="3019425" w="2434532">
                    <a:moveTo>
                      <a:pt x="2067820" y="0"/>
                    </a:moveTo>
                    <a:cubicBezTo>
                      <a:pt x="1628356" y="597970"/>
                      <a:pt x="1163393" y="1177128"/>
                      <a:pt x="736997" y="1784747"/>
                    </a:cubicBezTo>
                    <a:cubicBezTo>
                      <a:pt x="735873" y="1786471"/>
                      <a:pt x="734568" y="1788090"/>
                      <a:pt x="733425" y="1789805"/>
                    </a:cubicBezTo>
                    <a:cubicBezTo>
                      <a:pt x="579654" y="2009108"/>
                      <a:pt x="430949" y="2231955"/>
                      <a:pt x="293494" y="2461908"/>
                    </a:cubicBezTo>
                    <a:cubicBezTo>
                      <a:pt x="239668" y="2551948"/>
                      <a:pt x="187852" y="2643350"/>
                      <a:pt x="138408" y="2736056"/>
                    </a:cubicBezTo>
                    <a:cubicBezTo>
                      <a:pt x="126787" y="2757859"/>
                      <a:pt x="115491" y="2779871"/>
                      <a:pt x="104184" y="2801836"/>
                    </a:cubicBezTo>
                    <a:cubicBezTo>
                      <a:pt x="67389" y="2873369"/>
                      <a:pt x="32623" y="2945949"/>
                      <a:pt x="0" y="3019425"/>
                    </a:cubicBezTo>
                    <a:lnTo>
                      <a:pt x="103584" y="3019425"/>
                    </a:lnTo>
                    <a:lnTo>
                      <a:pt x="130378" y="3019425"/>
                    </a:lnTo>
                    <a:lnTo>
                      <a:pt x="161925" y="3019425"/>
                    </a:lnTo>
                    <a:lnTo>
                      <a:pt x="214313" y="3019425"/>
                    </a:lnTo>
                    <a:lnTo>
                      <a:pt x="330698" y="3019425"/>
                    </a:lnTo>
                    <a:cubicBezTo>
                      <a:pt x="349768" y="2980401"/>
                      <a:pt x="368275" y="2941215"/>
                      <a:pt x="388439" y="2902744"/>
                    </a:cubicBezTo>
                    <a:cubicBezTo>
                      <a:pt x="486280" y="2716111"/>
                      <a:pt x="595379" y="2535603"/>
                      <a:pt x="709613" y="2358628"/>
                    </a:cubicBezTo>
                    <a:cubicBezTo>
                      <a:pt x="841257" y="2154670"/>
                      <a:pt x="980065" y="1955254"/>
                      <a:pt x="1121864" y="1758258"/>
                    </a:cubicBezTo>
                    <a:cubicBezTo>
                      <a:pt x="1404166" y="1366076"/>
                      <a:pt x="1699346" y="983485"/>
                      <a:pt x="1991020" y="598284"/>
                    </a:cubicBezTo>
                    <a:cubicBezTo>
                      <a:pt x="2140849" y="400422"/>
                      <a:pt x="2289934" y="201816"/>
                      <a:pt x="2434533" y="0"/>
                    </a:cubicBezTo>
                    <a:lnTo>
                      <a:pt x="2242252" y="0"/>
                    </a:lnTo>
                    <a:lnTo>
                      <a:pt x="2067820"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36" name="Google Shape;136;p3"/>
            <p:cNvSpPr/>
            <p:nvPr/>
          </p:nvSpPr>
          <p:spPr>
            <a:xfrm>
              <a:off x="4914769" y="4017519"/>
              <a:ext cx="2341800" cy="2341800"/>
            </a:xfrm>
            <a:prstGeom prst="ellipse">
              <a:avLst/>
            </a:prstGeom>
            <a:solidFill>
              <a:schemeClr val="accent6"/>
            </a:solidFill>
            <a:ln>
              <a:noFill/>
            </a:ln>
            <a:effectLst>
              <a:outerShdw blurRad="63500" sx="105000" rotWithShape="0" algn="ctr" sy="105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37" name="Google Shape;137;p3"/>
          <p:cNvSpPr txBox="1"/>
          <p:nvPr>
            <p:ph idx="1" type="body"/>
          </p:nvPr>
        </p:nvSpPr>
        <p:spPr>
          <a:xfrm>
            <a:off x="1573100" y="1132400"/>
            <a:ext cx="2125200" cy="1201500"/>
          </a:xfrm>
          <a:prstGeom prst="rect">
            <a:avLst/>
          </a:prstGeom>
        </p:spPr>
        <p:txBody>
          <a:bodyPr anchorCtr="0" anchor="ctr" bIns="121900" lIns="121900" spcFirstLastPara="1" rIns="121900" wrap="square" tIns="121900">
            <a:noAutofit/>
          </a:bodyPr>
          <a:lstStyle>
            <a:lvl1pPr indent="-317500" lvl="0" marL="457200" rtl="0" algn="ctr">
              <a:lnSpc>
                <a:spcPct val="100000"/>
              </a:lnSpc>
              <a:spcBef>
                <a:spcPts val="0"/>
              </a:spcBef>
              <a:spcAft>
                <a:spcPts val="0"/>
              </a:spcAft>
              <a:buSzPts val="1400"/>
              <a:buChar char="●"/>
              <a:defRPr/>
            </a:lvl1pPr>
            <a:lvl2pPr indent="-317500" lvl="1" marL="914400" rtl="0">
              <a:lnSpc>
                <a:spcPct val="100000"/>
              </a:lnSpc>
              <a:spcBef>
                <a:spcPts val="0"/>
              </a:spcBef>
              <a:spcAft>
                <a:spcPts val="0"/>
              </a:spcAft>
              <a:buSzPts val="1400"/>
              <a:buChar char="○"/>
              <a:defRPr/>
            </a:lvl2pPr>
            <a:lvl3pPr indent="-317500" lvl="2" marL="1371600" rtl="0">
              <a:lnSpc>
                <a:spcPct val="100000"/>
              </a:lnSpc>
              <a:spcBef>
                <a:spcPts val="2100"/>
              </a:spcBef>
              <a:spcAft>
                <a:spcPts val="0"/>
              </a:spcAft>
              <a:buSzPts val="1400"/>
              <a:buChar char="■"/>
              <a:defRPr/>
            </a:lvl3pPr>
            <a:lvl4pPr indent="-317500" lvl="3" marL="1828800" rtl="0">
              <a:lnSpc>
                <a:spcPct val="100000"/>
              </a:lnSpc>
              <a:spcBef>
                <a:spcPts val="2100"/>
              </a:spcBef>
              <a:spcAft>
                <a:spcPts val="0"/>
              </a:spcAft>
              <a:buSzPts val="1400"/>
              <a:buChar char="●"/>
              <a:defRPr/>
            </a:lvl4pPr>
            <a:lvl5pPr indent="-317500" lvl="4" marL="2286000" rtl="0">
              <a:lnSpc>
                <a:spcPct val="100000"/>
              </a:lnSpc>
              <a:spcBef>
                <a:spcPts val="2100"/>
              </a:spcBef>
              <a:spcAft>
                <a:spcPts val="0"/>
              </a:spcAft>
              <a:buSzPts val="1400"/>
              <a:buChar char="○"/>
              <a:defRPr/>
            </a:lvl5pPr>
            <a:lvl6pPr indent="-317500" lvl="5" marL="2743200" rtl="0">
              <a:lnSpc>
                <a:spcPct val="100000"/>
              </a:lnSpc>
              <a:spcBef>
                <a:spcPts val="2100"/>
              </a:spcBef>
              <a:spcAft>
                <a:spcPts val="0"/>
              </a:spcAft>
              <a:buSzPts val="1400"/>
              <a:buChar char="■"/>
              <a:defRPr/>
            </a:lvl6pPr>
            <a:lvl7pPr indent="-317500" lvl="6" marL="3200400" rtl="0">
              <a:lnSpc>
                <a:spcPct val="100000"/>
              </a:lnSpc>
              <a:spcBef>
                <a:spcPts val="2100"/>
              </a:spcBef>
              <a:spcAft>
                <a:spcPts val="0"/>
              </a:spcAft>
              <a:buSzPts val="1400"/>
              <a:buChar char="●"/>
              <a:defRPr/>
            </a:lvl7pPr>
            <a:lvl8pPr indent="-317500" lvl="7" marL="3657600" rtl="0">
              <a:lnSpc>
                <a:spcPct val="100000"/>
              </a:lnSpc>
              <a:spcBef>
                <a:spcPts val="2100"/>
              </a:spcBef>
              <a:spcAft>
                <a:spcPts val="0"/>
              </a:spcAft>
              <a:buSzPts val="1400"/>
              <a:buChar char="○"/>
              <a:defRPr/>
            </a:lvl8pPr>
            <a:lvl9pPr indent="-317500" lvl="8" marL="4114800" rtl="0">
              <a:lnSpc>
                <a:spcPct val="100000"/>
              </a:lnSpc>
              <a:spcBef>
                <a:spcPts val="2100"/>
              </a:spcBef>
              <a:spcAft>
                <a:spcPts val="2100"/>
              </a:spcAft>
              <a:buSzPts val="1400"/>
              <a:buChar char="■"/>
              <a:defRPr/>
            </a:lvl9pPr>
          </a:lstStyle>
          <a:p/>
        </p:txBody>
      </p:sp>
      <p:sp>
        <p:nvSpPr>
          <p:cNvPr id="138" name="Google Shape;138;p3"/>
          <p:cNvSpPr txBox="1"/>
          <p:nvPr>
            <p:ph idx="2" type="body"/>
          </p:nvPr>
        </p:nvSpPr>
        <p:spPr>
          <a:xfrm>
            <a:off x="5059800" y="1132400"/>
            <a:ext cx="2125200" cy="1201500"/>
          </a:xfrm>
          <a:prstGeom prst="rect">
            <a:avLst/>
          </a:prstGeom>
        </p:spPr>
        <p:txBody>
          <a:bodyPr anchorCtr="0" anchor="ctr" bIns="121900" lIns="121900" spcFirstLastPara="1" rIns="121900" wrap="square" tIns="121900">
            <a:noAutofit/>
          </a:bodyPr>
          <a:lstStyle>
            <a:lvl1pPr indent="-317500" lvl="0" marL="457200" rtl="0" algn="ctr">
              <a:lnSpc>
                <a:spcPct val="100000"/>
              </a:lnSpc>
              <a:spcBef>
                <a:spcPts val="0"/>
              </a:spcBef>
              <a:spcAft>
                <a:spcPts val="0"/>
              </a:spcAft>
              <a:buSzPts val="1400"/>
              <a:buChar char="●"/>
              <a:defRPr/>
            </a:lvl1pPr>
            <a:lvl2pPr indent="-317500" lvl="1" marL="914400" rtl="0">
              <a:lnSpc>
                <a:spcPct val="100000"/>
              </a:lnSpc>
              <a:spcBef>
                <a:spcPts val="0"/>
              </a:spcBef>
              <a:spcAft>
                <a:spcPts val="0"/>
              </a:spcAft>
              <a:buSzPts val="1400"/>
              <a:buChar char="○"/>
              <a:defRPr/>
            </a:lvl2pPr>
            <a:lvl3pPr indent="-317500" lvl="2" marL="1371600" rtl="0">
              <a:lnSpc>
                <a:spcPct val="100000"/>
              </a:lnSpc>
              <a:spcBef>
                <a:spcPts val="2100"/>
              </a:spcBef>
              <a:spcAft>
                <a:spcPts val="0"/>
              </a:spcAft>
              <a:buSzPts val="1400"/>
              <a:buChar char="■"/>
              <a:defRPr/>
            </a:lvl3pPr>
            <a:lvl4pPr indent="-317500" lvl="3" marL="1828800" rtl="0">
              <a:lnSpc>
                <a:spcPct val="100000"/>
              </a:lnSpc>
              <a:spcBef>
                <a:spcPts val="2100"/>
              </a:spcBef>
              <a:spcAft>
                <a:spcPts val="0"/>
              </a:spcAft>
              <a:buSzPts val="1400"/>
              <a:buChar char="●"/>
              <a:defRPr/>
            </a:lvl4pPr>
            <a:lvl5pPr indent="-317500" lvl="4" marL="2286000" rtl="0">
              <a:lnSpc>
                <a:spcPct val="100000"/>
              </a:lnSpc>
              <a:spcBef>
                <a:spcPts val="2100"/>
              </a:spcBef>
              <a:spcAft>
                <a:spcPts val="0"/>
              </a:spcAft>
              <a:buSzPts val="1400"/>
              <a:buChar char="○"/>
              <a:defRPr/>
            </a:lvl5pPr>
            <a:lvl6pPr indent="-317500" lvl="5" marL="2743200" rtl="0">
              <a:lnSpc>
                <a:spcPct val="100000"/>
              </a:lnSpc>
              <a:spcBef>
                <a:spcPts val="2100"/>
              </a:spcBef>
              <a:spcAft>
                <a:spcPts val="0"/>
              </a:spcAft>
              <a:buSzPts val="1400"/>
              <a:buChar char="■"/>
              <a:defRPr/>
            </a:lvl6pPr>
            <a:lvl7pPr indent="-317500" lvl="6" marL="3200400" rtl="0">
              <a:lnSpc>
                <a:spcPct val="100000"/>
              </a:lnSpc>
              <a:spcBef>
                <a:spcPts val="2100"/>
              </a:spcBef>
              <a:spcAft>
                <a:spcPts val="0"/>
              </a:spcAft>
              <a:buSzPts val="1400"/>
              <a:buChar char="●"/>
              <a:defRPr/>
            </a:lvl7pPr>
            <a:lvl8pPr indent="-317500" lvl="7" marL="3657600" rtl="0">
              <a:lnSpc>
                <a:spcPct val="100000"/>
              </a:lnSpc>
              <a:spcBef>
                <a:spcPts val="2100"/>
              </a:spcBef>
              <a:spcAft>
                <a:spcPts val="0"/>
              </a:spcAft>
              <a:buSzPts val="1400"/>
              <a:buChar char="○"/>
              <a:defRPr/>
            </a:lvl8pPr>
            <a:lvl9pPr indent="-317500" lvl="8" marL="4114800" rtl="0">
              <a:lnSpc>
                <a:spcPct val="100000"/>
              </a:lnSpc>
              <a:spcBef>
                <a:spcPts val="2100"/>
              </a:spcBef>
              <a:spcAft>
                <a:spcPts val="2100"/>
              </a:spcAft>
              <a:buSzPts val="1400"/>
              <a:buChar char="■"/>
              <a:defRPr/>
            </a:lvl9pPr>
          </a:lstStyle>
          <a:p/>
        </p:txBody>
      </p:sp>
      <p:sp>
        <p:nvSpPr>
          <p:cNvPr id="139" name="Google Shape;139;p3"/>
          <p:cNvSpPr txBox="1"/>
          <p:nvPr>
            <p:ph idx="3" type="body"/>
          </p:nvPr>
        </p:nvSpPr>
        <p:spPr>
          <a:xfrm>
            <a:off x="1546700" y="4474600"/>
            <a:ext cx="2125200" cy="1170000"/>
          </a:xfrm>
          <a:prstGeom prst="rect">
            <a:avLst/>
          </a:prstGeom>
        </p:spPr>
        <p:txBody>
          <a:bodyPr anchorCtr="0" anchor="ctr" bIns="121900" lIns="121900" spcFirstLastPara="1" rIns="121900" wrap="square" tIns="121900">
            <a:noAutofit/>
          </a:bodyPr>
          <a:lstStyle>
            <a:lvl1pPr indent="-317500" lvl="0" marL="457200" rtl="0" algn="ctr">
              <a:lnSpc>
                <a:spcPct val="100000"/>
              </a:lnSpc>
              <a:spcBef>
                <a:spcPts val="0"/>
              </a:spcBef>
              <a:spcAft>
                <a:spcPts val="0"/>
              </a:spcAft>
              <a:buSzPts val="1400"/>
              <a:buChar char="●"/>
              <a:defRPr/>
            </a:lvl1pPr>
            <a:lvl2pPr indent="-317500" lvl="1" marL="914400" rtl="0">
              <a:lnSpc>
                <a:spcPct val="100000"/>
              </a:lnSpc>
              <a:spcBef>
                <a:spcPts val="0"/>
              </a:spcBef>
              <a:spcAft>
                <a:spcPts val="0"/>
              </a:spcAft>
              <a:buSzPts val="1400"/>
              <a:buChar char="○"/>
              <a:defRPr/>
            </a:lvl2pPr>
            <a:lvl3pPr indent="-317500" lvl="2" marL="1371600" rtl="0">
              <a:lnSpc>
                <a:spcPct val="100000"/>
              </a:lnSpc>
              <a:spcBef>
                <a:spcPts val="2100"/>
              </a:spcBef>
              <a:spcAft>
                <a:spcPts val="0"/>
              </a:spcAft>
              <a:buSzPts val="1400"/>
              <a:buChar char="■"/>
              <a:defRPr/>
            </a:lvl3pPr>
            <a:lvl4pPr indent="-317500" lvl="3" marL="1828800" rtl="0">
              <a:lnSpc>
                <a:spcPct val="100000"/>
              </a:lnSpc>
              <a:spcBef>
                <a:spcPts val="2100"/>
              </a:spcBef>
              <a:spcAft>
                <a:spcPts val="0"/>
              </a:spcAft>
              <a:buSzPts val="1400"/>
              <a:buChar char="●"/>
              <a:defRPr/>
            </a:lvl4pPr>
            <a:lvl5pPr indent="-317500" lvl="4" marL="2286000" rtl="0">
              <a:lnSpc>
                <a:spcPct val="100000"/>
              </a:lnSpc>
              <a:spcBef>
                <a:spcPts val="2100"/>
              </a:spcBef>
              <a:spcAft>
                <a:spcPts val="0"/>
              </a:spcAft>
              <a:buSzPts val="1400"/>
              <a:buChar char="○"/>
              <a:defRPr/>
            </a:lvl5pPr>
            <a:lvl6pPr indent="-317500" lvl="5" marL="2743200" rtl="0">
              <a:lnSpc>
                <a:spcPct val="100000"/>
              </a:lnSpc>
              <a:spcBef>
                <a:spcPts val="2100"/>
              </a:spcBef>
              <a:spcAft>
                <a:spcPts val="0"/>
              </a:spcAft>
              <a:buSzPts val="1400"/>
              <a:buChar char="■"/>
              <a:defRPr/>
            </a:lvl6pPr>
            <a:lvl7pPr indent="-317500" lvl="6" marL="3200400" rtl="0">
              <a:lnSpc>
                <a:spcPct val="100000"/>
              </a:lnSpc>
              <a:spcBef>
                <a:spcPts val="2100"/>
              </a:spcBef>
              <a:spcAft>
                <a:spcPts val="0"/>
              </a:spcAft>
              <a:buSzPts val="1400"/>
              <a:buChar char="●"/>
              <a:defRPr/>
            </a:lvl7pPr>
            <a:lvl8pPr indent="-317500" lvl="7" marL="3657600" rtl="0">
              <a:lnSpc>
                <a:spcPct val="100000"/>
              </a:lnSpc>
              <a:spcBef>
                <a:spcPts val="2100"/>
              </a:spcBef>
              <a:spcAft>
                <a:spcPts val="0"/>
              </a:spcAft>
              <a:buSzPts val="1400"/>
              <a:buChar char="○"/>
              <a:defRPr/>
            </a:lvl8pPr>
            <a:lvl9pPr indent="-317500" lvl="8" marL="4114800" rtl="0">
              <a:lnSpc>
                <a:spcPct val="100000"/>
              </a:lnSpc>
              <a:spcBef>
                <a:spcPts val="2100"/>
              </a:spcBef>
              <a:spcAft>
                <a:spcPts val="2100"/>
              </a:spcAft>
              <a:buSzPts val="1400"/>
              <a:buChar char="■"/>
              <a:defRPr/>
            </a:lvl9pPr>
          </a:lstStyle>
          <a:p/>
        </p:txBody>
      </p:sp>
      <p:sp>
        <p:nvSpPr>
          <p:cNvPr id="140" name="Google Shape;140;p3"/>
          <p:cNvSpPr txBox="1"/>
          <p:nvPr>
            <p:ph idx="4" type="body"/>
          </p:nvPr>
        </p:nvSpPr>
        <p:spPr>
          <a:xfrm>
            <a:off x="5033388" y="4474600"/>
            <a:ext cx="2125200" cy="1170000"/>
          </a:xfrm>
          <a:prstGeom prst="rect">
            <a:avLst/>
          </a:prstGeom>
        </p:spPr>
        <p:txBody>
          <a:bodyPr anchorCtr="0" anchor="ctr" bIns="121900" lIns="121900" spcFirstLastPara="1" rIns="121900" wrap="square" tIns="121900">
            <a:noAutofit/>
          </a:bodyPr>
          <a:lstStyle>
            <a:lvl1pPr indent="-317500" lvl="0" marL="457200" rtl="0" algn="ctr">
              <a:lnSpc>
                <a:spcPct val="100000"/>
              </a:lnSpc>
              <a:spcBef>
                <a:spcPts val="0"/>
              </a:spcBef>
              <a:spcAft>
                <a:spcPts val="0"/>
              </a:spcAft>
              <a:buSzPts val="1400"/>
              <a:buChar char="●"/>
              <a:defRPr/>
            </a:lvl1pPr>
            <a:lvl2pPr indent="-317500" lvl="1" marL="914400" rtl="0">
              <a:lnSpc>
                <a:spcPct val="100000"/>
              </a:lnSpc>
              <a:spcBef>
                <a:spcPts val="0"/>
              </a:spcBef>
              <a:spcAft>
                <a:spcPts val="0"/>
              </a:spcAft>
              <a:buSzPts val="1400"/>
              <a:buChar char="○"/>
              <a:defRPr/>
            </a:lvl2pPr>
            <a:lvl3pPr indent="-317500" lvl="2" marL="1371600" rtl="0">
              <a:lnSpc>
                <a:spcPct val="100000"/>
              </a:lnSpc>
              <a:spcBef>
                <a:spcPts val="2100"/>
              </a:spcBef>
              <a:spcAft>
                <a:spcPts val="0"/>
              </a:spcAft>
              <a:buSzPts val="1400"/>
              <a:buChar char="■"/>
              <a:defRPr/>
            </a:lvl3pPr>
            <a:lvl4pPr indent="-317500" lvl="3" marL="1828800" rtl="0">
              <a:lnSpc>
                <a:spcPct val="100000"/>
              </a:lnSpc>
              <a:spcBef>
                <a:spcPts val="2100"/>
              </a:spcBef>
              <a:spcAft>
                <a:spcPts val="0"/>
              </a:spcAft>
              <a:buSzPts val="1400"/>
              <a:buChar char="●"/>
              <a:defRPr/>
            </a:lvl4pPr>
            <a:lvl5pPr indent="-317500" lvl="4" marL="2286000" rtl="0">
              <a:lnSpc>
                <a:spcPct val="100000"/>
              </a:lnSpc>
              <a:spcBef>
                <a:spcPts val="2100"/>
              </a:spcBef>
              <a:spcAft>
                <a:spcPts val="0"/>
              </a:spcAft>
              <a:buSzPts val="1400"/>
              <a:buChar char="○"/>
              <a:defRPr/>
            </a:lvl5pPr>
            <a:lvl6pPr indent="-317500" lvl="5" marL="2743200" rtl="0">
              <a:lnSpc>
                <a:spcPct val="100000"/>
              </a:lnSpc>
              <a:spcBef>
                <a:spcPts val="2100"/>
              </a:spcBef>
              <a:spcAft>
                <a:spcPts val="0"/>
              </a:spcAft>
              <a:buSzPts val="1400"/>
              <a:buChar char="■"/>
              <a:defRPr/>
            </a:lvl6pPr>
            <a:lvl7pPr indent="-317500" lvl="6" marL="3200400" rtl="0">
              <a:lnSpc>
                <a:spcPct val="100000"/>
              </a:lnSpc>
              <a:spcBef>
                <a:spcPts val="2100"/>
              </a:spcBef>
              <a:spcAft>
                <a:spcPts val="0"/>
              </a:spcAft>
              <a:buSzPts val="1400"/>
              <a:buChar char="●"/>
              <a:defRPr/>
            </a:lvl7pPr>
            <a:lvl8pPr indent="-317500" lvl="7" marL="3657600" rtl="0">
              <a:lnSpc>
                <a:spcPct val="100000"/>
              </a:lnSpc>
              <a:spcBef>
                <a:spcPts val="2100"/>
              </a:spcBef>
              <a:spcAft>
                <a:spcPts val="0"/>
              </a:spcAft>
              <a:buSzPts val="1400"/>
              <a:buChar char="○"/>
              <a:defRPr/>
            </a:lvl8pPr>
            <a:lvl9pPr indent="-317500" lvl="8" marL="4114800" rtl="0">
              <a:lnSpc>
                <a:spcPct val="100000"/>
              </a:lnSpc>
              <a:spcBef>
                <a:spcPts val="2100"/>
              </a:spcBef>
              <a:spcAft>
                <a:spcPts val="2100"/>
              </a:spcAft>
              <a:buSzPts val="1400"/>
              <a:buChar char="■"/>
              <a:defRPr/>
            </a:lvl9pPr>
          </a:lstStyle>
          <a:p/>
        </p:txBody>
      </p:sp>
      <p:sp>
        <p:nvSpPr>
          <p:cNvPr id="141" name="Google Shape;141;p3"/>
          <p:cNvSpPr txBox="1"/>
          <p:nvPr>
            <p:ph type="title"/>
          </p:nvPr>
        </p:nvSpPr>
        <p:spPr>
          <a:xfrm>
            <a:off x="1573100" y="804225"/>
            <a:ext cx="2125200" cy="402000"/>
          </a:xfrm>
          <a:prstGeom prst="rect">
            <a:avLst/>
          </a:prstGeom>
        </p:spPr>
        <p:txBody>
          <a:bodyPr anchorCtr="0" anchor="ctr" bIns="121900" lIns="121900" spcFirstLastPara="1" rIns="121900" wrap="square" tIns="121900">
            <a:noAutofit/>
          </a:bodyPr>
          <a:lstStyle>
            <a:lvl1pPr indent="0" lvl="0" marL="0" marR="0" rtl="0" algn="ctr">
              <a:lnSpc>
                <a:spcPct val="100000"/>
              </a:lnSpc>
              <a:spcBef>
                <a:spcPts val="0"/>
              </a:spcBef>
              <a:spcAft>
                <a:spcPts val="0"/>
              </a:spcAft>
              <a:buClr>
                <a:schemeClr val="dk1"/>
              </a:buClr>
              <a:buSzPts val="2600"/>
              <a:buFont typeface="Aldrich"/>
              <a:buNone/>
              <a:defRPr sz="2600">
                <a:solidFill>
                  <a:schemeClr val="accent1"/>
                </a:solidFill>
              </a:defRPr>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p:txBody>
      </p:sp>
      <p:sp>
        <p:nvSpPr>
          <p:cNvPr id="142" name="Google Shape;142;p3"/>
          <p:cNvSpPr txBox="1"/>
          <p:nvPr>
            <p:ph idx="5" type="title"/>
          </p:nvPr>
        </p:nvSpPr>
        <p:spPr>
          <a:xfrm>
            <a:off x="5059800" y="804225"/>
            <a:ext cx="2125200" cy="402000"/>
          </a:xfrm>
          <a:prstGeom prst="rect">
            <a:avLst/>
          </a:prstGeom>
        </p:spPr>
        <p:txBody>
          <a:bodyPr anchorCtr="0" anchor="ctr" bIns="121900" lIns="121900" spcFirstLastPara="1" rIns="121900" wrap="square" tIns="121900">
            <a:noAutofit/>
          </a:bodyPr>
          <a:lstStyle>
            <a:lvl1pPr indent="0" lvl="0" marL="0" marR="0" rtl="0" algn="ctr">
              <a:lnSpc>
                <a:spcPct val="100000"/>
              </a:lnSpc>
              <a:spcBef>
                <a:spcPts val="0"/>
              </a:spcBef>
              <a:spcAft>
                <a:spcPts val="0"/>
              </a:spcAft>
              <a:buClr>
                <a:schemeClr val="dk1"/>
              </a:buClr>
              <a:buSzPts val="2600"/>
              <a:buFont typeface="Aldrich"/>
              <a:buNone/>
              <a:defRPr sz="2600">
                <a:solidFill>
                  <a:schemeClr val="accent2"/>
                </a:solidFill>
              </a:defRPr>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p:txBody>
      </p:sp>
      <p:sp>
        <p:nvSpPr>
          <p:cNvPr id="143" name="Google Shape;143;p3"/>
          <p:cNvSpPr txBox="1"/>
          <p:nvPr>
            <p:ph idx="6" type="title"/>
          </p:nvPr>
        </p:nvSpPr>
        <p:spPr>
          <a:xfrm>
            <a:off x="1546700" y="4154803"/>
            <a:ext cx="2125200" cy="402000"/>
          </a:xfrm>
          <a:prstGeom prst="rect">
            <a:avLst/>
          </a:prstGeom>
        </p:spPr>
        <p:txBody>
          <a:bodyPr anchorCtr="0" anchor="ctr" bIns="121900" lIns="121900" spcFirstLastPara="1" rIns="121900" wrap="square" tIns="121900">
            <a:noAutofit/>
          </a:bodyPr>
          <a:lstStyle>
            <a:lvl1pPr indent="0" lvl="0" marL="0" marR="0" rtl="0" algn="ctr">
              <a:lnSpc>
                <a:spcPct val="100000"/>
              </a:lnSpc>
              <a:spcBef>
                <a:spcPts val="0"/>
              </a:spcBef>
              <a:spcAft>
                <a:spcPts val="0"/>
              </a:spcAft>
              <a:buClr>
                <a:schemeClr val="dk1"/>
              </a:buClr>
              <a:buSzPts val="2600"/>
              <a:buFont typeface="Aldrich"/>
              <a:buNone/>
              <a:defRPr sz="2600">
                <a:solidFill>
                  <a:schemeClr val="accent4"/>
                </a:solidFill>
              </a:defRPr>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p:txBody>
      </p:sp>
      <p:sp>
        <p:nvSpPr>
          <p:cNvPr id="144" name="Google Shape;144;p3"/>
          <p:cNvSpPr txBox="1"/>
          <p:nvPr>
            <p:ph idx="7" type="title"/>
          </p:nvPr>
        </p:nvSpPr>
        <p:spPr>
          <a:xfrm>
            <a:off x="5033388" y="4154803"/>
            <a:ext cx="2125200" cy="402000"/>
          </a:xfrm>
          <a:prstGeom prst="rect">
            <a:avLst/>
          </a:prstGeom>
        </p:spPr>
        <p:txBody>
          <a:bodyPr anchorCtr="0" anchor="ctr" bIns="121900" lIns="121900" spcFirstLastPara="1" rIns="121900" wrap="square" tIns="121900">
            <a:noAutofit/>
          </a:bodyPr>
          <a:lstStyle>
            <a:lvl1pPr indent="0" lvl="0" marL="0" marR="0" rtl="0" algn="ctr">
              <a:lnSpc>
                <a:spcPct val="100000"/>
              </a:lnSpc>
              <a:spcBef>
                <a:spcPts val="0"/>
              </a:spcBef>
              <a:spcAft>
                <a:spcPts val="0"/>
              </a:spcAft>
              <a:buClr>
                <a:schemeClr val="dk1"/>
              </a:buClr>
              <a:buSzPts val="2600"/>
              <a:buFont typeface="Aldrich"/>
              <a:buNone/>
              <a:defRPr sz="2600">
                <a:solidFill>
                  <a:schemeClr val="accent5"/>
                </a:solidFill>
              </a:defRPr>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p:txBody>
      </p:sp>
      <p:sp>
        <p:nvSpPr>
          <p:cNvPr id="145" name="Google Shape;145;p3"/>
          <p:cNvSpPr txBox="1"/>
          <p:nvPr>
            <p:ph idx="8" type="body"/>
          </p:nvPr>
        </p:nvSpPr>
        <p:spPr>
          <a:xfrm>
            <a:off x="8493700" y="1132400"/>
            <a:ext cx="2125200" cy="1201500"/>
          </a:xfrm>
          <a:prstGeom prst="rect">
            <a:avLst/>
          </a:prstGeom>
        </p:spPr>
        <p:txBody>
          <a:bodyPr anchorCtr="0" anchor="ctr" bIns="121900" lIns="121900" spcFirstLastPara="1" rIns="121900" wrap="square" tIns="121900">
            <a:noAutofit/>
          </a:bodyPr>
          <a:lstStyle>
            <a:lvl1pPr indent="-317500" lvl="0" marL="457200" rtl="0" algn="ctr">
              <a:lnSpc>
                <a:spcPct val="100000"/>
              </a:lnSpc>
              <a:spcBef>
                <a:spcPts val="0"/>
              </a:spcBef>
              <a:spcAft>
                <a:spcPts val="0"/>
              </a:spcAft>
              <a:buSzPts val="1400"/>
              <a:buChar char="●"/>
              <a:defRPr/>
            </a:lvl1pPr>
            <a:lvl2pPr indent="-317500" lvl="1" marL="914400" rtl="0">
              <a:lnSpc>
                <a:spcPct val="100000"/>
              </a:lnSpc>
              <a:spcBef>
                <a:spcPts val="0"/>
              </a:spcBef>
              <a:spcAft>
                <a:spcPts val="0"/>
              </a:spcAft>
              <a:buSzPts val="1400"/>
              <a:buChar char="○"/>
              <a:defRPr/>
            </a:lvl2pPr>
            <a:lvl3pPr indent="-317500" lvl="2" marL="1371600" rtl="0">
              <a:lnSpc>
                <a:spcPct val="100000"/>
              </a:lnSpc>
              <a:spcBef>
                <a:spcPts val="2100"/>
              </a:spcBef>
              <a:spcAft>
                <a:spcPts val="0"/>
              </a:spcAft>
              <a:buSzPts val="1400"/>
              <a:buChar char="■"/>
              <a:defRPr/>
            </a:lvl3pPr>
            <a:lvl4pPr indent="-317500" lvl="3" marL="1828800" rtl="0">
              <a:lnSpc>
                <a:spcPct val="100000"/>
              </a:lnSpc>
              <a:spcBef>
                <a:spcPts val="2100"/>
              </a:spcBef>
              <a:spcAft>
                <a:spcPts val="0"/>
              </a:spcAft>
              <a:buSzPts val="1400"/>
              <a:buChar char="●"/>
              <a:defRPr/>
            </a:lvl4pPr>
            <a:lvl5pPr indent="-317500" lvl="4" marL="2286000" rtl="0">
              <a:lnSpc>
                <a:spcPct val="100000"/>
              </a:lnSpc>
              <a:spcBef>
                <a:spcPts val="2100"/>
              </a:spcBef>
              <a:spcAft>
                <a:spcPts val="0"/>
              </a:spcAft>
              <a:buSzPts val="1400"/>
              <a:buChar char="○"/>
              <a:defRPr/>
            </a:lvl5pPr>
            <a:lvl6pPr indent="-317500" lvl="5" marL="2743200" rtl="0">
              <a:lnSpc>
                <a:spcPct val="100000"/>
              </a:lnSpc>
              <a:spcBef>
                <a:spcPts val="2100"/>
              </a:spcBef>
              <a:spcAft>
                <a:spcPts val="0"/>
              </a:spcAft>
              <a:buSzPts val="1400"/>
              <a:buChar char="■"/>
              <a:defRPr/>
            </a:lvl6pPr>
            <a:lvl7pPr indent="-317500" lvl="6" marL="3200400" rtl="0">
              <a:lnSpc>
                <a:spcPct val="100000"/>
              </a:lnSpc>
              <a:spcBef>
                <a:spcPts val="2100"/>
              </a:spcBef>
              <a:spcAft>
                <a:spcPts val="0"/>
              </a:spcAft>
              <a:buSzPts val="1400"/>
              <a:buChar char="●"/>
              <a:defRPr/>
            </a:lvl7pPr>
            <a:lvl8pPr indent="-317500" lvl="7" marL="3657600" rtl="0">
              <a:lnSpc>
                <a:spcPct val="100000"/>
              </a:lnSpc>
              <a:spcBef>
                <a:spcPts val="2100"/>
              </a:spcBef>
              <a:spcAft>
                <a:spcPts val="0"/>
              </a:spcAft>
              <a:buSzPts val="1400"/>
              <a:buChar char="○"/>
              <a:defRPr/>
            </a:lvl8pPr>
            <a:lvl9pPr indent="-317500" lvl="8" marL="4114800" rtl="0">
              <a:lnSpc>
                <a:spcPct val="100000"/>
              </a:lnSpc>
              <a:spcBef>
                <a:spcPts val="2100"/>
              </a:spcBef>
              <a:spcAft>
                <a:spcPts val="2100"/>
              </a:spcAft>
              <a:buSzPts val="1400"/>
              <a:buChar char="■"/>
              <a:defRPr/>
            </a:lvl9pPr>
          </a:lstStyle>
          <a:p/>
        </p:txBody>
      </p:sp>
      <p:sp>
        <p:nvSpPr>
          <p:cNvPr id="146" name="Google Shape;146;p3"/>
          <p:cNvSpPr txBox="1"/>
          <p:nvPr>
            <p:ph idx="9" type="body"/>
          </p:nvPr>
        </p:nvSpPr>
        <p:spPr>
          <a:xfrm>
            <a:off x="8467300" y="4474600"/>
            <a:ext cx="2125200" cy="1170000"/>
          </a:xfrm>
          <a:prstGeom prst="rect">
            <a:avLst/>
          </a:prstGeom>
        </p:spPr>
        <p:txBody>
          <a:bodyPr anchorCtr="0" anchor="ctr" bIns="121900" lIns="121900" spcFirstLastPara="1" rIns="121900" wrap="square" tIns="121900">
            <a:noAutofit/>
          </a:bodyPr>
          <a:lstStyle>
            <a:lvl1pPr indent="-317500" lvl="0" marL="457200" rtl="0" algn="ctr">
              <a:lnSpc>
                <a:spcPct val="100000"/>
              </a:lnSpc>
              <a:spcBef>
                <a:spcPts val="0"/>
              </a:spcBef>
              <a:spcAft>
                <a:spcPts val="0"/>
              </a:spcAft>
              <a:buSzPts val="1400"/>
              <a:buChar char="●"/>
              <a:defRPr/>
            </a:lvl1pPr>
            <a:lvl2pPr indent="-317500" lvl="1" marL="914400" rtl="0">
              <a:lnSpc>
                <a:spcPct val="100000"/>
              </a:lnSpc>
              <a:spcBef>
                <a:spcPts val="0"/>
              </a:spcBef>
              <a:spcAft>
                <a:spcPts val="0"/>
              </a:spcAft>
              <a:buSzPts val="1400"/>
              <a:buChar char="○"/>
              <a:defRPr/>
            </a:lvl2pPr>
            <a:lvl3pPr indent="-317500" lvl="2" marL="1371600" rtl="0">
              <a:lnSpc>
                <a:spcPct val="100000"/>
              </a:lnSpc>
              <a:spcBef>
                <a:spcPts val="2100"/>
              </a:spcBef>
              <a:spcAft>
                <a:spcPts val="0"/>
              </a:spcAft>
              <a:buSzPts val="1400"/>
              <a:buChar char="■"/>
              <a:defRPr/>
            </a:lvl3pPr>
            <a:lvl4pPr indent="-317500" lvl="3" marL="1828800" rtl="0">
              <a:lnSpc>
                <a:spcPct val="100000"/>
              </a:lnSpc>
              <a:spcBef>
                <a:spcPts val="2100"/>
              </a:spcBef>
              <a:spcAft>
                <a:spcPts val="0"/>
              </a:spcAft>
              <a:buSzPts val="1400"/>
              <a:buChar char="●"/>
              <a:defRPr/>
            </a:lvl4pPr>
            <a:lvl5pPr indent="-317500" lvl="4" marL="2286000" rtl="0">
              <a:lnSpc>
                <a:spcPct val="100000"/>
              </a:lnSpc>
              <a:spcBef>
                <a:spcPts val="2100"/>
              </a:spcBef>
              <a:spcAft>
                <a:spcPts val="0"/>
              </a:spcAft>
              <a:buSzPts val="1400"/>
              <a:buChar char="○"/>
              <a:defRPr/>
            </a:lvl5pPr>
            <a:lvl6pPr indent="-317500" lvl="5" marL="2743200" rtl="0">
              <a:lnSpc>
                <a:spcPct val="100000"/>
              </a:lnSpc>
              <a:spcBef>
                <a:spcPts val="2100"/>
              </a:spcBef>
              <a:spcAft>
                <a:spcPts val="0"/>
              </a:spcAft>
              <a:buSzPts val="1400"/>
              <a:buChar char="■"/>
              <a:defRPr/>
            </a:lvl6pPr>
            <a:lvl7pPr indent="-317500" lvl="6" marL="3200400" rtl="0">
              <a:lnSpc>
                <a:spcPct val="100000"/>
              </a:lnSpc>
              <a:spcBef>
                <a:spcPts val="2100"/>
              </a:spcBef>
              <a:spcAft>
                <a:spcPts val="0"/>
              </a:spcAft>
              <a:buSzPts val="1400"/>
              <a:buChar char="●"/>
              <a:defRPr/>
            </a:lvl7pPr>
            <a:lvl8pPr indent="-317500" lvl="7" marL="3657600" rtl="0">
              <a:lnSpc>
                <a:spcPct val="100000"/>
              </a:lnSpc>
              <a:spcBef>
                <a:spcPts val="2100"/>
              </a:spcBef>
              <a:spcAft>
                <a:spcPts val="0"/>
              </a:spcAft>
              <a:buSzPts val="1400"/>
              <a:buChar char="○"/>
              <a:defRPr/>
            </a:lvl8pPr>
            <a:lvl9pPr indent="-317500" lvl="8" marL="4114800" rtl="0">
              <a:lnSpc>
                <a:spcPct val="100000"/>
              </a:lnSpc>
              <a:spcBef>
                <a:spcPts val="2100"/>
              </a:spcBef>
              <a:spcAft>
                <a:spcPts val="2100"/>
              </a:spcAft>
              <a:buSzPts val="1400"/>
              <a:buChar char="■"/>
              <a:defRPr/>
            </a:lvl9pPr>
          </a:lstStyle>
          <a:p/>
        </p:txBody>
      </p:sp>
      <p:sp>
        <p:nvSpPr>
          <p:cNvPr id="147" name="Google Shape;147;p3"/>
          <p:cNvSpPr txBox="1"/>
          <p:nvPr>
            <p:ph idx="13" type="title"/>
          </p:nvPr>
        </p:nvSpPr>
        <p:spPr>
          <a:xfrm>
            <a:off x="8493700" y="804225"/>
            <a:ext cx="2125200" cy="402000"/>
          </a:xfrm>
          <a:prstGeom prst="rect">
            <a:avLst/>
          </a:prstGeom>
        </p:spPr>
        <p:txBody>
          <a:bodyPr anchorCtr="0" anchor="ctr" bIns="121900" lIns="121900" spcFirstLastPara="1" rIns="121900" wrap="square" tIns="121900">
            <a:noAutofit/>
          </a:bodyPr>
          <a:lstStyle>
            <a:lvl1pPr indent="0" lvl="0" marL="0" marR="0" rtl="0" algn="ctr">
              <a:lnSpc>
                <a:spcPct val="100000"/>
              </a:lnSpc>
              <a:spcBef>
                <a:spcPts val="0"/>
              </a:spcBef>
              <a:spcAft>
                <a:spcPts val="0"/>
              </a:spcAft>
              <a:buClr>
                <a:schemeClr val="dk1"/>
              </a:buClr>
              <a:buSzPts val="2600"/>
              <a:buFont typeface="Aldrich"/>
              <a:buNone/>
              <a:defRPr sz="2600">
                <a:solidFill>
                  <a:schemeClr val="accent3"/>
                </a:solidFill>
              </a:defRPr>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p:txBody>
      </p:sp>
      <p:sp>
        <p:nvSpPr>
          <p:cNvPr id="148" name="Google Shape;148;p3"/>
          <p:cNvSpPr txBox="1"/>
          <p:nvPr>
            <p:ph idx="14" type="title"/>
          </p:nvPr>
        </p:nvSpPr>
        <p:spPr>
          <a:xfrm>
            <a:off x="8467301" y="4154803"/>
            <a:ext cx="2125200" cy="402000"/>
          </a:xfrm>
          <a:prstGeom prst="rect">
            <a:avLst/>
          </a:prstGeom>
        </p:spPr>
        <p:txBody>
          <a:bodyPr anchorCtr="0" anchor="ctr" bIns="121900" lIns="121900" spcFirstLastPara="1" rIns="121900" wrap="square" tIns="121900">
            <a:noAutofit/>
          </a:bodyPr>
          <a:lstStyle>
            <a:lvl1pPr indent="0" lvl="0" marL="0" marR="0" rtl="0" algn="ctr">
              <a:lnSpc>
                <a:spcPct val="100000"/>
              </a:lnSpc>
              <a:spcBef>
                <a:spcPts val="0"/>
              </a:spcBef>
              <a:spcAft>
                <a:spcPts val="0"/>
              </a:spcAft>
              <a:buClr>
                <a:schemeClr val="dk1"/>
              </a:buClr>
              <a:buSzPts val="2600"/>
              <a:buFont typeface="Aldrich"/>
              <a:buNone/>
              <a:defRPr sz="2600">
                <a:solidFill>
                  <a:schemeClr val="accent1"/>
                </a:solidFill>
              </a:defRPr>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oice Board 1">
  <p:cSld name="CUSTOM_2_1">
    <p:spTree>
      <p:nvGrpSpPr>
        <p:cNvPr id="149" name="Shape 149"/>
        <p:cNvGrpSpPr/>
        <p:nvPr/>
      </p:nvGrpSpPr>
      <p:grpSpPr>
        <a:xfrm>
          <a:off x="0" y="0"/>
          <a:ext cx="0" cy="0"/>
          <a:chOff x="0" y="0"/>
          <a:chExt cx="0" cy="0"/>
        </a:xfrm>
      </p:grpSpPr>
      <p:sp>
        <p:nvSpPr>
          <p:cNvPr id="150" name="Google Shape;150;p4"/>
          <p:cNvSpPr/>
          <p:nvPr/>
        </p:nvSpPr>
        <p:spPr>
          <a:xfrm>
            <a:off x="8724975" y="226475"/>
            <a:ext cx="3200580" cy="2000348"/>
          </a:xfrm>
          <a:custGeom>
            <a:rect b="b" l="l" r="r" t="t"/>
            <a:pathLst>
              <a:path extrusionOk="0" h="3019393" w="3019415">
                <a:moveTo>
                  <a:pt x="0" y="0"/>
                </a:moveTo>
                <a:lnTo>
                  <a:pt x="3019415" y="0"/>
                </a:lnTo>
                <a:lnTo>
                  <a:pt x="3019415"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1" name="Google Shape;151;p4"/>
          <p:cNvSpPr/>
          <p:nvPr/>
        </p:nvSpPr>
        <p:spPr>
          <a:xfrm>
            <a:off x="8724975" y="2548100"/>
            <a:ext cx="3200549" cy="4091278"/>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2" name="Google Shape;152;p4"/>
          <p:cNvSpPr/>
          <p:nvPr/>
        </p:nvSpPr>
        <p:spPr>
          <a:xfrm>
            <a:off x="221050" y="226475"/>
            <a:ext cx="8182536" cy="6416210"/>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153" name="Google Shape;153;p4"/>
          <p:cNvGrpSpPr/>
          <p:nvPr/>
        </p:nvGrpSpPr>
        <p:grpSpPr>
          <a:xfrm>
            <a:off x="-1083875" y="-507102"/>
            <a:ext cx="15657498" cy="8763260"/>
            <a:chOff x="-379030" y="-131936"/>
            <a:chExt cx="14488293" cy="8446516"/>
          </a:xfrm>
        </p:grpSpPr>
        <p:sp>
          <p:nvSpPr>
            <p:cNvPr id="154" name="Google Shape;154;p4"/>
            <p:cNvSpPr/>
            <p:nvPr/>
          </p:nvSpPr>
          <p:spPr>
            <a:xfrm>
              <a:off x="-379030" y="-131936"/>
              <a:ext cx="14488293" cy="7420504"/>
            </a:xfrm>
            <a:custGeom>
              <a:rect b="b" l="l" r="r" t="t"/>
              <a:pathLst>
                <a:path extrusionOk="0" h="7420504" w="14488293">
                  <a:moveTo>
                    <a:pt x="12585706" y="56"/>
                  </a:moveTo>
                  <a:cubicBezTo>
                    <a:pt x="12543415" y="407"/>
                    <a:pt x="12501314" y="2237"/>
                    <a:pt x="12459214" y="5712"/>
                  </a:cubicBezTo>
                  <a:cubicBezTo>
                    <a:pt x="12159747" y="30406"/>
                    <a:pt x="11870759" y="128705"/>
                    <a:pt x="11601678" y="259017"/>
                  </a:cubicBezTo>
                  <a:cubicBezTo>
                    <a:pt x="11520049" y="298539"/>
                    <a:pt x="11440039" y="341991"/>
                    <a:pt x="11362029" y="388200"/>
                  </a:cubicBezTo>
                  <a:cubicBezTo>
                    <a:pt x="11262874" y="446961"/>
                    <a:pt x="11166481" y="510495"/>
                    <a:pt x="11073327" y="578403"/>
                  </a:cubicBezTo>
                  <a:cubicBezTo>
                    <a:pt x="10954644" y="664905"/>
                    <a:pt x="10841202" y="758437"/>
                    <a:pt x="10734046" y="858795"/>
                  </a:cubicBezTo>
                  <a:cubicBezTo>
                    <a:pt x="10589837" y="993766"/>
                    <a:pt x="10455725" y="1141422"/>
                    <a:pt x="10344092" y="1304684"/>
                  </a:cubicBezTo>
                  <a:cubicBezTo>
                    <a:pt x="10256653" y="1432624"/>
                    <a:pt x="10185025" y="1571622"/>
                    <a:pt x="10123493" y="1713659"/>
                  </a:cubicBezTo>
                  <a:cubicBezTo>
                    <a:pt x="10002869" y="1992094"/>
                    <a:pt x="9923735" y="2286016"/>
                    <a:pt x="9864852" y="2583120"/>
                  </a:cubicBezTo>
                  <a:cubicBezTo>
                    <a:pt x="9817969" y="2819692"/>
                    <a:pt x="9785146" y="3059227"/>
                    <a:pt x="9757105" y="3298685"/>
                  </a:cubicBezTo>
                  <a:cubicBezTo>
                    <a:pt x="9723900" y="3582150"/>
                    <a:pt x="9697630" y="3866280"/>
                    <a:pt x="9666617" y="4149982"/>
                  </a:cubicBezTo>
                  <a:cubicBezTo>
                    <a:pt x="9639100" y="4401643"/>
                    <a:pt x="9608020" y="4652998"/>
                    <a:pt x="9562737" y="4902153"/>
                  </a:cubicBezTo>
                  <a:cubicBezTo>
                    <a:pt x="9473021" y="5395729"/>
                    <a:pt x="9324851" y="5900916"/>
                    <a:pt x="9002544" y="6295784"/>
                  </a:cubicBezTo>
                  <a:cubicBezTo>
                    <a:pt x="8953347" y="6356049"/>
                    <a:pt x="8900464" y="6413218"/>
                    <a:pt x="8844191" y="6466939"/>
                  </a:cubicBezTo>
                  <a:cubicBezTo>
                    <a:pt x="8726919" y="6578877"/>
                    <a:pt x="8595302" y="6673584"/>
                    <a:pt x="8454561" y="6753584"/>
                  </a:cubicBezTo>
                  <a:cubicBezTo>
                    <a:pt x="8267357" y="6859978"/>
                    <a:pt x="8062684" y="6935521"/>
                    <a:pt x="7854781" y="6989918"/>
                  </a:cubicBezTo>
                  <a:cubicBezTo>
                    <a:pt x="7630125" y="7048697"/>
                    <a:pt x="7399391" y="7083026"/>
                    <a:pt x="7168086" y="7101542"/>
                  </a:cubicBezTo>
                  <a:cubicBezTo>
                    <a:pt x="7004808" y="7114610"/>
                    <a:pt x="6840760" y="7120240"/>
                    <a:pt x="6676958" y="7119097"/>
                  </a:cubicBezTo>
                  <a:cubicBezTo>
                    <a:pt x="6544542" y="7118182"/>
                    <a:pt x="6411849" y="7110819"/>
                    <a:pt x="6280775" y="7091417"/>
                  </a:cubicBezTo>
                  <a:cubicBezTo>
                    <a:pt x="6176400" y="7075967"/>
                    <a:pt x="6072207" y="7053031"/>
                    <a:pt x="5973594" y="7014922"/>
                  </a:cubicBezTo>
                  <a:cubicBezTo>
                    <a:pt x="5858113" y="6970297"/>
                    <a:pt x="5746261" y="6901831"/>
                    <a:pt x="5679805" y="6794361"/>
                  </a:cubicBezTo>
                  <a:cubicBezTo>
                    <a:pt x="5600376" y="6665897"/>
                    <a:pt x="5599785" y="6506410"/>
                    <a:pt x="5623255" y="6361859"/>
                  </a:cubicBezTo>
                  <a:cubicBezTo>
                    <a:pt x="5642591" y="6242740"/>
                    <a:pt x="5679043" y="6126725"/>
                    <a:pt x="5722077" y="6014197"/>
                  </a:cubicBezTo>
                  <a:cubicBezTo>
                    <a:pt x="5771968" y="5883752"/>
                    <a:pt x="5831986" y="5757145"/>
                    <a:pt x="5896794" y="5633501"/>
                  </a:cubicBezTo>
                  <a:cubicBezTo>
                    <a:pt x="5994634" y="5446868"/>
                    <a:pt x="6103734" y="5266370"/>
                    <a:pt x="6217967" y="5089386"/>
                  </a:cubicBezTo>
                  <a:cubicBezTo>
                    <a:pt x="6349612" y="4885427"/>
                    <a:pt x="6488420" y="4686307"/>
                    <a:pt x="6630219" y="4489311"/>
                  </a:cubicBezTo>
                  <a:cubicBezTo>
                    <a:pt x="6912521" y="4097128"/>
                    <a:pt x="7207701" y="3714528"/>
                    <a:pt x="7499375" y="3329346"/>
                  </a:cubicBezTo>
                  <a:cubicBezTo>
                    <a:pt x="7710068" y="3051112"/>
                    <a:pt x="7919818" y="2771639"/>
                    <a:pt x="8116719" y="2483403"/>
                  </a:cubicBezTo>
                  <a:cubicBezTo>
                    <a:pt x="8237620" y="2306419"/>
                    <a:pt x="8354635" y="2125787"/>
                    <a:pt x="8455152" y="1936315"/>
                  </a:cubicBezTo>
                  <a:cubicBezTo>
                    <a:pt x="8524008" y="1806537"/>
                    <a:pt x="8587025" y="1670977"/>
                    <a:pt x="8622734" y="1527921"/>
                  </a:cubicBezTo>
                  <a:cubicBezTo>
                    <a:pt x="8657472" y="1388751"/>
                    <a:pt x="8664349" y="1234789"/>
                    <a:pt x="8586425" y="1108231"/>
                  </a:cubicBezTo>
                  <a:cubicBezTo>
                    <a:pt x="8573556" y="1087344"/>
                    <a:pt x="8558679" y="1067644"/>
                    <a:pt x="8542067" y="1049593"/>
                  </a:cubicBezTo>
                  <a:cubicBezTo>
                    <a:pt x="8518693" y="1024186"/>
                    <a:pt x="8491794" y="1002348"/>
                    <a:pt x="8462895" y="983512"/>
                  </a:cubicBezTo>
                  <a:cubicBezTo>
                    <a:pt x="8364712" y="919521"/>
                    <a:pt x="8259184" y="866169"/>
                    <a:pt x="8149161" y="825755"/>
                  </a:cubicBezTo>
                  <a:cubicBezTo>
                    <a:pt x="8067979" y="795932"/>
                    <a:pt x="7984321" y="773155"/>
                    <a:pt x="7899130" y="758187"/>
                  </a:cubicBezTo>
                  <a:cubicBezTo>
                    <a:pt x="7471562" y="683068"/>
                    <a:pt x="7044233" y="810031"/>
                    <a:pt x="6665938" y="1004943"/>
                  </a:cubicBezTo>
                  <a:cubicBezTo>
                    <a:pt x="6284080" y="1201701"/>
                    <a:pt x="5939570" y="1465218"/>
                    <a:pt x="5612244" y="1741348"/>
                  </a:cubicBezTo>
                  <a:cubicBezTo>
                    <a:pt x="5134527" y="2144332"/>
                    <a:pt x="4693358" y="2587692"/>
                    <a:pt x="4231710" y="3008468"/>
                  </a:cubicBezTo>
                  <a:cubicBezTo>
                    <a:pt x="4064107" y="3161230"/>
                    <a:pt x="3893858" y="3311573"/>
                    <a:pt x="3714978" y="3451085"/>
                  </a:cubicBezTo>
                  <a:cubicBezTo>
                    <a:pt x="3569074" y="3564871"/>
                    <a:pt x="3416769" y="3673342"/>
                    <a:pt x="3252120" y="3758562"/>
                  </a:cubicBezTo>
                  <a:cubicBezTo>
                    <a:pt x="3221659" y="3774326"/>
                    <a:pt x="3190694" y="3789213"/>
                    <a:pt x="3159252" y="3802911"/>
                  </a:cubicBezTo>
                  <a:cubicBezTo>
                    <a:pt x="3009642" y="3868109"/>
                    <a:pt x="2833706" y="3914496"/>
                    <a:pt x="2675267" y="3852021"/>
                  </a:cubicBezTo>
                  <a:cubicBezTo>
                    <a:pt x="2650693" y="3842335"/>
                    <a:pt x="2627147" y="3830438"/>
                    <a:pt x="2603830" y="3818093"/>
                  </a:cubicBezTo>
                  <a:cubicBezTo>
                    <a:pt x="2572864" y="3801701"/>
                    <a:pt x="2542489" y="3783670"/>
                    <a:pt x="2513933" y="3763325"/>
                  </a:cubicBezTo>
                  <a:cubicBezTo>
                    <a:pt x="2474604" y="3735293"/>
                    <a:pt x="2437771" y="3702793"/>
                    <a:pt x="2408863" y="3663903"/>
                  </a:cubicBezTo>
                  <a:cubicBezTo>
                    <a:pt x="2393137" y="3642757"/>
                    <a:pt x="2379992" y="3619621"/>
                    <a:pt x="2370162" y="3595151"/>
                  </a:cubicBezTo>
                  <a:cubicBezTo>
                    <a:pt x="2338120" y="3515332"/>
                    <a:pt x="2346902" y="3426511"/>
                    <a:pt x="2369277" y="3345415"/>
                  </a:cubicBezTo>
                  <a:cubicBezTo>
                    <a:pt x="2389927" y="3270549"/>
                    <a:pt x="2422521" y="3199083"/>
                    <a:pt x="2459164" y="3130807"/>
                  </a:cubicBezTo>
                  <a:cubicBezTo>
                    <a:pt x="2500760" y="3053302"/>
                    <a:pt x="2548051" y="2978998"/>
                    <a:pt x="2598467" y="2906970"/>
                  </a:cubicBezTo>
                  <a:cubicBezTo>
                    <a:pt x="2701842" y="2759266"/>
                    <a:pt x="2816256" y="2619344"/>
                    <a:pt x="2932442" y="2481622"/>
                  </a:cubicBezTo>
                  <a:cubicBezTo>
                    <a:pt x="3072879" y="2315144"/>
                    <a:pt x="3216859" y="2151761"/>
                    <a:pt x="3355705" y="1983940"/>
                  </a:cubicBezTo>
                  <a:cubicBezTo>
                    <a:pt x="3442563" y="1878946"/>
                    <a:pt x="3527488" y="1772380"/>
                    <a:pt x="3606031" y="1660976"/>
                  </a:cubicBezTo>
                  <a:cubicBezTo>
                    <a:pt x="3670573" y="1569450"/>
                    <a:pt x="3731352" y="1474381"/>
                    <a:pt x="3780758" y="1373740"/>
                  </a:cubicBezTo>
                  <a:cubicBezTo>
                    <a:pt x="3867474" y="1197130"/>
                    <a:pt x="3921623" y="990867"/>
                    <a:pt x="3838213" y="802240"/>
                  </a:cubicBezTo>
                  <a:cubicBezTo>
                    <a:pt x="3824230" y="770638"/>
                    <a:pt x="3806685" y="740625"/>
                    <a:pt x="3786416" y="712646"/>
                  </a:cubicBezTo>
                  <a:cubicBezTo>
                    <a:pt x="3753392" y="667063"/>
                    <a:pt x="3713006" y="627364"/>
                    <a:pt x="3668544" y="592987"/>
                  </a:cubicBezTo>
                  <a:cubicBezTo>
                    <a:pt x="3617052" y="553173"/>
                    <a:pt x="3560359" y="520475"/>
                    <a:pt x="3500075" y="495952"/>
                  </a:cubicBezTo>
                  <a:cubicBezTo>
                    <a:pt x="3229127" y="385738"/>
                    <a:pt x="2922108" y="448987"/>
                    <a:pt x="2659189" y="551315"/>
                  </a:cubicBezTo>
                  <a:cubicBezTo>
                    <a:pt x="2616489" y="567936"/>
                    <a:pt x="2574407" y="585950"/>
                    <a:pt x="2532688" y="604894"/>
                  </a:cubicBezTo>
                  <a:cubicBezTo>
                    <a:pt x="2344378" y="690403"/>
                    <a:pt x="2165880" y="796485"/>
                    <a:pt x="1994230" y="911480"/>
                  </a:cubicBezTo>
                  <a:cubicBezTo>
                    <a:pt x="1797215" y="1043466"/>
                    <a:pt x="1608753" y="1188549"/>
                    <a:pt x="1427192" y="1341003"/>
                  </a:cubicBezTo>
                  <a:cubicBezTo>
                    <a:pt x="1276971" y="1467133"/>
                    <a:pt x="1131187" y="1598387"/>
                    <a:pt x="990233" y="1734795"/>
                  </a:cubicBezTo>
                  <a:cubicBezTo>
                    <a:pt x="887027" y="1834674"/>
                    <a:pt x="785727" y="1937153"/>
                    <a:pt x="691088" y="2045253"/>
                  </a:cubicBezTo>
                  <a:cubicBezTo>
                    <a:pt x="553295" y="2202653"/>
                    <a:pt x="421202" y="2365388"/>
                    <a:pt x="295800" y="2532809"/>
                  </a:cubicBezTo>
                  <a:cubicBezTo>
                    <a:pt x="241069" y="2605885"/>
                    <a:pt x="187711" y="2680322"/>
                    <a:pt x="138043" y="2756951"/>
                  </a:cubicBezTo>
                  <a:cubicBezTo>
                    <a:pt x="104282" y="2809034"/>
                    <a:pt x="71726" y="2862250"/>
                    <a:pt x="44876" y="2918276"/>
                  </a:cubicBezTo>
                  <a:cubicBezTo>
                    <a:pt x="7635" y="2996000"/>
                    <a:pt x="-22390" y="3089421"/>
                    <a:pt x="22553" y="3170984"/>
                  </a:cubicBezTo>
                  <a:cubicBezTo>
                    <a:pt x="26865" y="3178813"/>
                    <a:pt x="31678" y="3186538"/>
                    <a:pt x="37137" y="3193615"/>
                  </a:cubicBezTo>
                  <a:cubicBezTo>
                    <a:pt x="42792" y="3200940"/>
                    <a:pt x="49138" y="3207817"/>
                    <a:pt x="55890" y="3214151"/>
                  </a:cubicBezTo>
                  <a:cubicBezTo>
                    <a:pt x="69856" y="3227238"/>
                    <a:pt x="84215" y="3236916"/>
                    <a:pt x="101431" y="3245107"/>
                  </a:cubicBezTo>
                  <a:cubicBezTo>
                    <a:pt x="116808" y="3252423"/>
                    <a:pt x="130953" y="3256433"/>
                    <a:pt x="147568" y="3259690"/>
                  </a:cubicBezTo>
                  <a:cubicBezTo>
                    <a:pt x="171648" y="3264415"/>
                    <a:pt x="196327" y="3263291"/>
                    <a:pt x="220494" y="3259986"/>
                  </a:cubicBezTo>
                  <a:cubicBezTo>
                    <a:pt x="299553" y="3248965"/>
                    <a:pt x="354748" y="3175927"/>
                    <a:pt x="343723" y="3096870"/>
                  </a:cubicBezTo>
                  <a:cubicBezTo>
                    <a:pt x="340046" y="3070495"/>
                    <a:pt x="329061" y="3047302"/>
                    <a:pt x="313660" y="3027814"/>
                  </a:cubicBezTo>
                  <a:cubicBezTo>
                    <a:pt x="317383" y="3020584"/>
                    <a:pt x="320749" y="3013202"/>
                    <a:pt x="324673" y="3006087"/>
                  </a:cubicBezTo>
                  <a:cubicBezTo>
                    <a:pt x="349517" y="2961053"/>
                    <a:pt x="377485" y="2917743"/>
                    <a:pt x="406231" y="2875118"/>
                  </a:cubicBezTo>
                  <a:cubicBezTo>
                    <a:pt x="495830" y="2742273"/>
                    <a:pt x="594412" y="2615524"/>
                    <a:pt x="694958" y="2490842"/>
                  </a:cubicBezTo>
                  <a:cubicBezTo>
                    <a:pt x="781423" y="2383628"/>
                    <a:pt x="869448" y="2276634"/>
                    <a:pt x="962848" y="2175326"/>
                  </a:cubicBezTo>
                  <a:cubicBezTo>
                    <a:pt x="1065852" y="2063607"/>
                    <a:pt x="1174323" y="1957108"/>
                    <a:pt x="1285210" y="1853267"/>
                  </a:cubicBezTo>
                  <a:cubicBezTo>
                    <a:pt x="1439779" y="1708506"/>
                    <a:pt x="1600104" y="1569479"/>
                    <a:pt x="1765925" y="1437739"/>
                  </a:cubicBezTo>
                  <a:cubicBezTo>
                    <a:pt x="1923145" y="1312828"/>
                    <a:pt x="2085565" y="1194251"/>
                    <a:pt x="2255272" y="1086799"/>
                  </a:cubicBezTo>
                  <a:cubicBezTo>
                    <a:pt x="2382926" y="1005972"/>
                    <a:pt x="2514676" y="931112"/>
                    <a:pt x="2652350" y="868618"/>
                  </a:cubicBezTo>
                  <a:cubicBezTo>
                    <a:pt x="2694365" y="849543"/>
                    <a:pt x="2736904" y="831427"/>
                    <a:pt x="2780042" y="815040"/>
                  </a:cubicBezTo>
                  <a:cubicBezTo>
                    <a:pt x="2815571" y="801544"/>
                    <a:pt x="2851432" y="789212"/>
                    <a:pt x="2887789" y="778130"/>
                  </a:cubicBezTo>
                  <a:cubicBezTo>
                    <a:pt x="3068736" y="722980"/>
                    <a:pt x="3287001" y="691853"/>
                    <a:pt x="3456317" y="797478"/>
                  </a:cubicBezTo>
                  <a:cubicBezTo>
                    <a:pt x="3481368" y="813109"/>
                    <a:pt x="3505409" y="831292"/>
                    <a:pt x="3526269" y="852246"/>
                  </a:cubicBezTo>
                  <a:cubicBezTo>
                    <a:pt x="3541814" y="867873"/>
                    <a:pt x="3555511" y="885289"/>
                    <a:pt x="3566150" y="904634"/>
                  </a:cubicBezTo>
                  <a:cubicBezTo>
                    <a:pt x="3610641" y="985507"/>
                    <a:pt x="3586543" y="1085182"/>
                    <a:pt x="3555730" y="1166274"/>
                  </a:cubicBezTo>
                  <a:cubicBezTo>
                    <a:pt x="3523373" y="1251439"/>
                    <a:pt x="3477358" y="1331040"/>
                    <a:pt x="3428038" y="1407373"/>
                  </a:cubicBezTo>
                  <a:cubicBezTo>
                    <a:pt x="3365754" y="1503785"/>
                    <a:pt x="3296402" y="1595568"/>
                    <a:pt x="3225031" y="1685389"/>
                  </a:cubicBezTo>
                  <a:cubicBezTo>
                    <a:pt x="3117208" y="1821082"/>
                    <a:pt x="3003746" y="1952260"/>
                    <a:pt x="2890770" y="2083648"/>
                  </a:cubicBezTo>
                  <a:cubicBezTo>
                    <a:pt x="2779176" y="2213426"/>
                    <a:pt x="2667971" y="2343433"/>
                    <a:pt x="2560367" y="2476554"/>
                  </a:cubicBezTo>
                  <a:cubicBezTo>
                    <a:pt x="2478176" y="2578262"/>
                    <a:pt x="2398957" y="2682542"/>
                    <a:pt x="2326119" y="2791184"/>
                  </a:cubicBezTo>
                  <a:cubicBezTo>
                    <a:pt x="2259206" y="2890968"/>
                    <a:pt x="2197131" y="2994914"/>
                    <a:pt x="2148411" y="3104909"/>
                  </a:cubicBezTo>
                  <a:cubicBezTo>
                    <a:pt x="2091166" y="3234163"/>
                    <a:pt x="2051437" y="3374943"/>
                    <a:pt x="2059714" y="3517465"/>
                  </a:cubicBezTo>
                  <a:cubicBezTo>
                    <a:pt x="2062981" y="3573844"/>
                    <a:pt x="2073773" y="3629727"/>
                    <a:pt x="2092756" y="3682953"/>
                  </a:cubicBezTo>
                  <a:cubicBezTo>
                    <a:pt x="2153459" y="3853212"/>
                    <a:pt x="2289771" y="3976323"/>
                    <a:pt x="2443981" y="4062171"/>
                  </a:cubicBezTo>
                  <a:cubicBezTo>
                    <a:pt x="2488273" y="4086822"/>
                    <a:pt x="2533954" y="4109653"/>
                    <a:pt x="2581503" y="4127360"/>
                  </a:cubicBezTo>
                  <a:cubicBezTo>
                    <a:pt x="2620203" y="4141772"/>
                    <a:pt x="2660265" y="4152621"/>
                    <a:pt x="2700861" y="4160098"/>
                  </a:cubicBezTo>
                  <a:cubicBezTo>
                    <a:pt x="2958750" y="4207637"/>
                    <a:pt x="3218545" y="4110406"/>
                    <a:pt x="3441134" y="3987162"/>
                  </a:cubicBezTo>
                  <a:cubicBezTo>
                    <a:pt x="3478873" y="3966264"/>
                    <a:pt x="3516125" y="3944461"/>
                    <a:pt x="3552758" y="3921678"/>
                  </a:cubicBezTo>
                  <a:cubicBezTo>
                    <a:pt x="3600507" y="3891979"/>
                    <a:pt x="3647370" y="3860899"/>
                    <a:pt x="3693547" y="3828809"/>
                  </a:cubicBezTo>
                  <a:cubicBezTo>
                    <a:pt x="3756755" y="3784889"/>
                    <a:pt x="3818715" y="3738988"/>
                    <a:pt x="3879580" y="3691887"/>
                  </a:cubicBezTo>
                  <a:cubicBezTo>
                    <a:pt x="3953913" y="3634366"/>
                    <a:pt x="4026541" y="3574806"/>
                    <a:pt x="4098359" y="3514189"/>
                  </a:cubicBezTo>
                  <a:cubicBezTo>
                    <a:pt x="4333618" y="3315611"/>
                    <a:pt x="4558808" y="3105376"/>
                    <a:pt x="4782969" y="2894464"/>
                  </a:cubicBezTo>
                  <a:cubicBezTo>
                    <a:pt x="5078596" y="2616314"/>
                    <a:pt x="5372281" y="2335784"/>
                    <a:pt x="5678919" y="2069665"/>
                  </a:cubicBezTo>
                  <a:cubicBezTo>
                    <a:pt x="5853217" y="1918380"/>
                    <a:pt x="6031468" y="1771352"/>
                    <a:pt x="6217377" y="1634487"/>
                  </a:cubicBezTo>
                  <a:cubicBezTo>
                    <a:pt x="6373339" y="1519663"/>
                    <a:pt x="6534778" y="1411793"/>
                    <a:pt x="6704038" y="1317485"/>
                  </a:cubicBezTo>
                  <a:cubicBezTo>
                    <a:pt x="7056548" y="1121071"/>
                    <a:pt x="7468657" y="971257"/>
                    <a:pt x="7876508" y="1053759"/>
                  </a:cubicBezTo>
                  <a:cubicBezTo>
                    <a:pt x="7954565" y="1069550"/>
                    <a:pt x="8030985" y="1093644"/>
                    <a:pt x="8104213" y="1124899"/>
                  </a:cubicBezTo>
                  <a:cubicBezTo>
                    <a:pt x="8152838" y="1145649"/>
                    <a:pt x="8200225" y="1169435"/>
                    <a:pt x="8245906" y="1196040"/>
                  </a:cubicBezTo>
                  <a:cubicBezTo>
                    <a:pt x="8266414" y="1207990"/>
                    <a:pt x="8287102" y="1220008"/>
                    <a:pt x="8306619" y="1233544"/>
                  </a:cubicBezTo>
                  <a:cubicBezTo>
                    <a:pt x="8367055" y="1275452"/>
                    <a:pt x="8355825" y="1363396"/>
                    <a:pt x="8343233" y="1425832"/>
                  </a:cubicBezTo>
                  <a:cubicBezTo>
                    <a:pt x="8340452" y="1439634"/>
                    <a:pt x="8337328" y="1453302"/>
                    <a:pt x="8333708" y="1466904"/>
                  </a:cubicBezTo>
                  <a:cubicBezTo>
                    <a:pt x="8329717" y="1481944"/>
                    <a:pt x="8325097" y="1496746"/>
                    <a:pt x="8320316" y="1511557"/>
                  </a:cubicBezTo>
                  <a:cubicBezTo>
                    <a:pt x="8313706" y="1532046"/>
                    <a:pt x="8306600" y="1552467"/>
                    <a:pt x="8298885" y="1572574"/>
                  </a:cubicBezTo>
                  <a:cubicBezTo>
                    <a:pt x="8288617" y="1599330"/>
                    <a:pt x="8277539" y="1625581"/>
                    <a:pt x="8265842" y="1651746"/>
                  </a:cubicBezTo>
                  <a:cubicBezTo>
                    <a:pt x="8193805" y="1812967"/>
                    <a:pt x="8101822" y="1965576"/>
                    <a:pt x="8006581" y="2114014"/>
                  </a:cubicBezTo>
                  <a:cubicBezTo>
                    <a:pt x="7877403" y="2315353"/>
                    <a:pt x="7738376" y="2510158"/>
                    <a:pt x="7597006" y="2703078"/>
                  </a:cubicBezTo>
                  <a:cubicBezTo>
                    <a:pt x="7150274" y="3312687"/>
                    <a:pt x="6675824" y="3901580"/>
                    <a:pt x="6241780" y="4520562"/>
                  </a:cubicBezTo>
                  <a:cubicBezTo>
                    <a:pt x="6088008" y="4739866"/>
                    <a:pt x="5939304" y="4963017"/>
                    <a:pt x="5801849" y="5192970"/>
                  </a:cubicBezTo>
                  <a:cubicBezTo>
                    <a:pt x="5683644" y="5390700"/>
                    <a:pt x="5573087" y="5593896"/>
                    <a:pt x="5483056" y="5806142"/>
                  </a:cubicBezTo>
                  <a:cubicBezTo>
                    <a:pt x="5409133" y="5980411"/>
                    <a:pt x="5347506" y="6162749"/>
                    <a:pt x="5321731" y="6350848"/>
                  </a:cubicBezTo>
                  <a:cubicBezTo>
                    <a:pt x="5307044" y="6458033"/>
                    <a:pt x="5304672" y="6567418"/>
                    <a:pt x="5322322" y="6674403"/>
                  </a:cubicBezTo>
                  <a:cubicBezTo>
                    <a:pt x="5333704" y="6743392"/>
                    <a:pt x="5353516" y="6811153"/>
                    <a:pt x="5382749" y="6874723"/>
                  </a:cubicBezTo>
                  <a:cubicBezTo>
                    <a:pt x="5402380" y="6917433"/>
                    <a:pt x="5426316" y="6958095"/>
                    <a:pt x="5453881" y="6996167"/>
                  </a:cubicBezTo>
                  <a:cubicBezTo>
                    <a:pt x="5646515" y="7262133"/>
                    <a:pt x="5989815" y="7359707"/>
                    <a:pt x="6301016" y="7397703"/>
                  </a:cubicBezTo>
                  <a:cubicBezTo>
                    <a:pt x="6355642" y="7404380"/>
                    <a:pt x="6410401" y="7409342"/>
                    <a:pt x="6465322" y="7412886"/>
                  </a:cubicBezTo>
                  <a:cubicBezTo>
                    <a:pt x="6534997" y="7417391"/>
                    <a:pt x="6604758" y="7419801"/>
                    <a:pt x="6674577" y="7420334"/>
                  </a:cubicBezTo>
                  <a:cubicBezTo>
                    <a:pt x="6847084" y="7421629"/>
                    <a:pt x="7019925" y="7415543"/>
                    <a:pt x="7191899" y="7401875"/>
                  </a:cubicBezTo>
                  <a:cubicBezTo>
                    <a:pt x="7444997" y="7381758"/>
                    <a:pt x="7697286" y="7343734"/>
                    <a:pt x="7942888" y="7278640"/>
                  </a:cubicBezTo>
                  <a:cubicBezTo>
                    <a:pt x="8209531" y="7207974"/>
                    <a:pt x="8468696" y="7104371"/>
                    <a:pt x="8702802" y="6957476"/>
                  </a:cubicBezTo>
                  <a:cubicBezTo>
                    <a:pt x="8828103" y="6878847"/>
                    <a:pt x="8945774" y="6788093"/>
                    <a:pt x="9052845" y="6686014"/>
                  </a:cubicBezTo>
                  <a:cubicBezTo>
                    <a:pt x="9127455" y="6614881"/>
                    <a:pt x="9197102" y="6538081"/>
                    <a:pt x="9260909" y="6457109"/>
                  </a:cubicBezTo>
                  <a:cubicBezTo>
                    <a:pt x="9578425" y="6054230"/>
                    <a:pt x="9741046" y="5560416"/>
                    <a:pt x="9841039" y="5063487"/>
                  </a:cubicBezTo>
                  <a:cubicBezTo>
                    <a:pt x="9888959" y="4825362"/>
                    <a:pt x="9922182" y="4584303"/>
                    <a:pt x="9950577" y="4343159"/>
                  </a:cubicBezTo>
                  <a:cubicBezTo>
                    <a:pt x="10006584" y="3867500"/>
                    <a:pt x="10041321" y="3389059"/>
                    <a:pt x="10115207" y="2915600"/>
                  </a:cubicBezTo>
                  <a:cubicBezTo>
                    <a:pt x="10156450" y="2651043"/>
                    <a:pt x="10209980" y="2387829"/>
                    <a:pt x="10291419" y="2132464"/>
                  </a:cubicBezTo>
                  <a:cubicBezTo>
                    <a:pt x="10353141" y="1938954"/>
                    <a:pt x="10431341" y="1749987"/>
                    <a:pt x="10533354" y="1574060"/>
                  </a:cubicBezTo>
                  <a:cubicBezTo>
                    <a:pt x="10628319" y="1410297"/>
                    <a:pt x="10754144" y="1264269"/>
                    <a:pt x="10888827" y="1132043"/>
                  </a:cubicBezTo>
                  <a:cubicBezTo>
                    <a:pt x="10990744" y="1031934"/>
                    <a:pt x="11099520" y="939571"/>
                    <a:pt x="11213534" y="853437"/>
                  </a:cubicBezTo>
                  <a:cubicBezTo>
                    <a:pt x="11302593" y="786101"/>
                    <a:pt x="11395843" y="723118"/>
                    <a:pt x="11491568" y="665615"/>
                  </a:cubicBezTo>
                  <a:cubicBezTo>
                    <a:pt x="11567959" y="619697"/>
                    <a:pt x="11645779" y="576439"/>
                    <a:pt x="11725789" y="537028"/>
                  </a:cubicBezTo>
                  <a:cubicBezTo>
                    <a:pt x="11786654" y="507045"/>
                    <a:pt x="11848756" y="478827"/>
                    <a:pt x="11911813" y="453684"/>
                  </a:cubicBezTo>
                  <a:cubicBezTo>
                    <a:pt x="12110599" y="374409"/>
                    <a:pt x="12320149" y="316216"/>
                    <a:pt x="12534842" y="306047"/>
                  </a:cubicBezTo>
                  <a:cubicBezTo>
                    <a:pt x="12708483" y="297821"/>
                    <a:pt x="12885172" y="322580"/>
                    <a:pt x="13043573" y="396832"/>
                  </a:cubicBezTo>
                  <a:cubicBezTo>
                    <a:pt x="13095294" y="421111"/>
                    <a:pt x="13144919" y="450436"/>
                    <a:pt x="13191210" y="484046"/>
                  </a:cubicBezTo>
                  <a:cubicBezTo>
                    <a:pt x="13260362" y="534325"/>
                    <a:pt x="13321702" y="594229"/>
                    <a:pt x="13375995" y="660259"/>
                  </a:cubicBezTo>
                  <a:cubicBezTo>
                    <a:pt x="13581640" y="910489"/>
                    <a:pt x="13683938" y="1226637"/>
                    <a:pt x="13769759" y="1533884"/>
                  </a:cubicBezTo>
                  <a:cubicBezTo>
                    <a:pt x="13857199" y="1846675"/>
                    <a:pt x="13925969" y="2165658"/>
                    <a:pt x="14046365" y="2468220"/>
                  </a:cubicBezTo>
                  <a:cubicBezTo>
                    <a:pt x="14090941" y="2580424"/>
                    <a:pt x="14143044" y="2689200"/>
                    <a:pt x="14203812" y="2793565"/>
                  </a:cubicBezTo>
                  <a:cubicBezTo>
                    <a:pt x="14246199" y="2866412"/>
                    <a:pt x="14339639" y="2891063"/>
                    <a:pt x="14412410" y="2848629"/>
                  </a:cubicBezTo>
                  <a:cubicBezTo>
                    <a:pt x="14485276" y="2806186"/>
                    <a:pt x="14509946" y="2712822"/>
                    <a:pt x="14467560" y="2639965"/>
                  </a:cubicBezTo>
                  <a:cubicBezTo>
                    <a:pt x="14333638" y="2410136"/>
                    <a:pt x="14253438" y="2155590"/>
                    <a:pt x="14183525" y="1900292"/>
                  </a:cubicBezTo>
                  <a:cubicBezTo>
                    <a:pt x="14057224" y="1438720"/>
                    <a:pt x="13960354" y="946195"/>
                    <a:pt x="13675747" y="550125"/>
                  </a:cubicBezTo>
                  <a:cubicBezTo>
                    <a:pt x="13594403" y="436944"/>
                    <a:pt x="13498773" y="334115"/>
                    <a:pt x="13387330" y="250088"/>
                  </a:cubicBezTo>
                  <a:cubicBezTo>
                    <a:pt x="13315035" y="195634"/>
                    <a:pt x="13236835" y="149220"/>
                    <a:pt x="13154253" y="112273"/>
                  </a:cubicBezTo>
                  <a:cubicBezTo>
                    <a:pt x="13092341" y="84568"/>
                    <a:pt x="13028142" y="62257"/>
                    <a:pt x="12962610" y="45003"/>
                  </a:cubicBezTo>
                  <a:cubicBezTo>
                    <a:pt x="12839642" y="12668"/>
                    <a:pt x="12712579" y="-994"/>
                    <a:pt x="12585706" y="5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5" name="Google Shape;155;p4"/>
            <p:cNvSpPr/>
            <p:nvPr/>
          </p:nvSpPr>
          <p:spPr>
            <a:xfrm>
              <a:off x="-379030" y="110355"/>
              <a:ext cx="14488293" cy="7420499"/>
            </a:xfrm>
            <a:custGeom>
              <a:rect b="b" l="l" r="r" t="t"/>
              <a:pathLst>
                <a:path extrusionOk="0" h="7420499" w="14488293">
                  <a:moveTo>
                    <a:pt x="12585706" y="56"/>
                  </a:moveTo>
                  <a:cubicBezTo>
                    <a:pt x="12543415" y="406"/>
                    <a:pt x="12501314" y="2237"/>
                    <a:pt x="12459214" y="5712"/>
                  </a:cubicBezTo>
                  <a:cubicBezTo>
                    <a:pt x="12159747" y="30406"/>
                    <a:pt x="11870759" y="128705"/>
                    <a:pt x="11601678" y="259017"/>
                  </a:cubicBezTo>
                  <a:cubicBezTo>
                    <a:pt x="11520049" y="298539"/>
                    <a:pt x="11440039" y="341991"/>
                    <a:pt x="11362029" y="388200"/>
                  </a:cubicBezTo>
                  <a:cubicBezTo>
                    <a:pt x="11262874" y="446961"/>
                    <a:pt x="11166481" y="510793"/>
                    <a:pt x="11073327" y="578700"/>
                  </a:cubicBezTo>
                  <a:cubicBezTo>
                    <a:pt x="10954644" y="665203"/>
                    <a:pt x="10841202" y="758734"/>
                    <a:pt x="10734046" y="859091"/>
                  </a:cubicBezTo>
                  <a:cubicBezTo>
                    <a:pt x="10589837" y="994059"/>
                    <a:pt x="10455725" y="1141420"/>
                    <a:pt x="10344092" y="1304679"/>
                  </a:cubicBezTo>
                  <a:cubicBezTo>
                    <a:pt x="10256653" y="1432628"/>
                    <a:pt x="10185025" y="1571626"/>
                    <a:pt x="10123493" y="1713663"/>
                  </a:cubicBezTo>
                  <a:cubicBezTo>
                    <a:pt x="10002869" y="1992088"/>
                    <a:pt x="9923735" y="2286306"/>
                    <a:pt x="9864852" y="2583410"/>
                  </a:cubicBezTo>
                  <a:cubicBezTo>
                    <a:pt x="9817969" y="2819992"/>
                    <a:pt x="9785146" y="3059231"/>
                    <a:pt x="9757105" y="3298680"/>
                  </a:cubicBezTo>
                  <a:cubicBezTo>
                    <a:pt x="9723900" y="3582144"/>
                    <a:pt x="9697630" y="3866275"/>
                    <a:pt x="9666617" y="4149977"/>
                  </a:cubicBezTo>
                  <a:cubicBezTo>
                    <a:pt x="9639100" y="4401647"/>
                    <a:pt x="9608020" y="4653002"/>
                    <a:pt x="9562737" y="4902157"/>
                  </a:cubicBezTo>
                  <a:cubicBezTo>
                    <a:pt x="9473021" y="5395723"/>
                    <a:pt x="9324851" y="5900911"/>
                    <a:pt x="9002544" y="6295779"/>
                  </a:cubicBezTo>
                  <a:cubicBezTo>
                    <a:pt x="8953347" y="6356053"/>
                    <a:pt x="8900464" y="6413517"/>
                    <a:pt x="8844191" y="6467229"/>
                  </a:cubicBezTo>
                  <a:cubicBezTo>
                    <a:pt x="8726919" y="6579176"/>
                    <a:pt x="8595302" y="6673588"/>
                    <a:pt x="8454561" y="6753579"/>
                  </a:cubicBezTo>
                  <a:cubicBezTo>
                    <a:pt x="8267357" y="6859973"/>
                    <a:pt x="8062684" y="6935525"/>
                    <a:pt x="7854781" y="6989923"/>
                  </a:cubicBezTo>
                  <a:cubicBezTo>
                    <a:pt x="7630125" y="7048702"/>
                    <a:pt x="7399391" y="7083030"/>
                    <a:pt x="7168086" y="7101537"/>
                  </a:cubicBezTo>
                  <a:cubicBezTo>
                    <a:pt x="7004808" y="7114605"/>
                    <a:pt x="6840760" y="7120234"/>
                    <a:pt x="6676958" y="7119101"/>
                  </a:cubicBezTo>
                  <a:cubicBezTo>
                    <a:pt x="6544542" y="7118177"/>
                    <a:pt x="6411849" y="7111119"/>
                    <a:pt x="6280775" y="7091716"/>
                  </a:cubicBezTo>
                  <a:cubicBezTo>
                    <a:pt x="6176400" y="7076267"/>
                    <a:pt x="6072207" y="7053026"/>
                    <a:pt x="5973594" y="7014916"/>
                  </a:cubicBezTo>
                  <a:cubicBezTo>
                    <a:pt x="5858113" y="6970292"/>
                    <a:pt x="5746261" y="6901836"/>
                    <a:pt x="5679805" y="6794356"/>
                  </a:cubicBezTo>
                  <a:cubicBezTo>
                    <a:pt x="5600376" y="6665892"/>
                    <a:pt x="5599785" y="6506415"/>
                    <a:pt x="5623255" y="6361863"/>
                  </a:cubicBezTo>
                  <a:cubicBezTo>
                    <a:pt x="5642591" y="6242734"/>
                    <a:pt x="5679043" y="6126729"/>
                    <a:pt x="5722077" y="6014201"/>
                  </a:cubicBezTo>
                  <a:cubicBezTo>
                    <a:pt x="5771968" y="5883747"/>
                    <a:pt x="5831986" y="5757436"/>
                    <a:pt x="5896794" y="5633791"/>
                  </a:cubicBezTo>
                  <a:cubicBezTo>
                    <a:pt x="5994634" y="5447168"/>
                    <a:pt x="6103734" y="5266364"/>
                    <a:pt x="6217967" y="5089381"/>
                  </a:cubicBezTo>
                  <a:cubicBezTo>
                    <a:pt x="6349612" y="4885431"/>
                    <a:pt x="6488420" y="4686302"/>
                    <a:pt x="6630219" y="4489306"/>
                  </a:cubicBezTo>
                  <a:cubicBezTo>
                    <a:pt x="6912521" y="4097133"/>
                    <a:pt x="7207701" y="3714532"/>
                    <a:pt x="7499375" y="3329341"/>
                  </a:cubicBezTo>
                  <a:cubicBezTo>
                    <a:pt x="7710068" y="3051107"/>
                    <a:pt x="7919818" y="2771643"/>
                    <a:pt x="8116719" y="2483398"/>
                  </a:cubicBezTo>
                  <a:cubicBezTo>
                    <a:pt x="8237620" y="2306423"/>
                    <a:pt x="8354635" y="2125781"/>
                    <a:pt x="8455152" y="1936310"/>
                  </a:cubicBezTo>
                  <a:cubicBezTo>
                    <a:pt x="8524008" y="1806532"/>
                    <a:pt x="8587025" y="1670982"/>
                    <a:pt x="8622734" y="1527926"/>
                  </a:cubicBezTo>
                  <a:cubicBezTo>
                    <a:pt x="8657472" y="1388746"/>
                    <a:pt x="8664349" y="1234794"/>
                    <a:pt x="8586425" y="1108235"/>
                  </a:cubicBezTo>
                  <a:cubicBezTo>
                    <a:pt x="8573556" y="1087347"/>
                    <a:pt x="8558679" y="1067944"/>
                    <a:pt x="8542067" y="1049885"/>
                  </a:cubicBezTo>
                  <a:cubicBezTo>
                    <a:pt x="8518693" y="1024482"/>
                    <a:pt x="8491794" y="1002346"/>
                    <a:pt x="8462895" y="983513"/>
                  </a:cubicBezTo>
                  <a:cubicBezTo>
                    <a:pt x="8364712" y="919521"/>
                    <a:pt x="8259184" y="866169"/>
                    <a:pt x="8149161" y="825754"/>
                  </a:cubicBezTo>
                  <a:cubicBezTo>
                    <a:pt x="8067979" y="795931"/>
                    <a:pt x="7984321" y="773153"/>
                    <a:pt x="7899130" y="758187"/>
                  </a:cubicBezTo>
                  <a:cubicBezTo>
                    <a:pt x="7471562" y="683068"/>
                    <a:pt x="7044233" y="810327"/>
                    <a:pt x="6665938" y="1005241"/>
                  </a:cubicBezTo>
                  <a:cubicBezTo>
                    <a:pt x="6284080" y="1201999"/>
                    <a:pt x="5939570" y="1465223"/>
                    <a:pt x="5612244" y="1741343"/>
                  </a:cubicBezTo>
                  <a:cubicBezTo>
                    <a:pt x="5134527" y="2144336"/>
                    <a:pt x="4693358" y="2587696"/>
                    <a:pt x="4231710" y="3008473"/>
                  </a:cubicBezTo>
                  <a:cubicBezTo>
                    <a:pt x="4064107" y="3161235"/>
                    <a:pt x="3893858" y="3311577"/>
                    <a:pt x="3714978" y="3451080"/>
                  </a:cubicBezTo>
                  <a:cubicBezTo>
                    <a:pt x="3569074" y="3564875"/>
                    <a:pt x="3416769" y="3673337"/>
                    <a:pt x="3252120" y="3758566"/>
                  </a:cubicBezTo>
                  <a:cubicBezTo>
                    <a:pt x="3221659" y="3774330"/>
                    <a:pt x="3190694" y="3789208"/>
                    <a:pt x="3159252" y="3802915"/>
                  </a:cubicBezTo>
                  <a:cubicBezTo>
                    <a:pt x="3009642" y="3868104"/>
                    <a:pt x="2833706" y="3914500"/>
                    <a:pt x="2675267" y="3852026"/>
                  </a:cubicBezTo>
                  <a:cubicBezTo>
                    <a:pt x="2650693" y="3842339"/>
                    <a:pt x="2627147" y="3830442"/>
                    <a:pt x="2603830" y="3818098"/>
                  </a:cubicBezTo>
                  <a:cubicBezTo>
                    <a:pt x="2572864" y="3801696"/>
                    <a:pt x="2542489" y="3783674"/>
                    <a:pt x="2513933" y="3763329"/>
                  </a:cubicBezTo>
                  <a:cubicBezTo>
                    <a:pt x="2474604" y="3735287"/>
                    <a:pt x="2437771" y="3702788"/>
                    <a:pt x="2408863" y="3663907"/>
                  </a:cubicBezTo>
                  <a:cubicBezTo>
                    <a:pt x="2393137" y="3642752"/>
                    <a:pt x="2379992" y="3619625"/>
                    <a:pt x="2370162" y="3595146"/>
                  </a:cubicBezTo>
                  <a:cubicBezTo>
                    <a:pt x="2338120" y="3515336"/>
                    <a:pt x="2346902" y="3426515"/>
                    <a:pt x="2369277" y="3345410"/>
                  </a:cubicBezTo>
                  <a:cubicBezTo>
                    <a:pt x="2389927" y="3270553"/>
                    <a:pt x="2422521" y="3199087"/>
                    <a:pt x="2459164" y="3130802"/>
                  </a:cubicBezTo>
                  <a:cubicBezTo>
                    <a:pt x="2500760" y="3053297"/>
                    <a:pt x="2548051" y="2979002"/>
                    <a:pt x="2598467" y="2906965"/>
                  </a:cubicBezTo>
                  <a:cubicBezTo>
                    <a:pt x="2701842" y="2759260"/>
                    <a:pt x="2816256" y="2619338"/>
                    <a:pt x="2932442" y="2481616"/>
                  </a:cubicBezTo>
                  <a:cubicBezTo>
                    <a:pt x="3072879" y="2315138"/>
                    <a:pt x="3216859" y="2152051"/>
                    <a:pt x="3355705" y="1984230"/>
                  </a:cubicBezTo>
                  <a:cubicBezTo>
                    <a:pt x="3442563" y="1879246"/>
                    <a:pt x="3527488" y="1772375"/>
                    <a:pt x="3606031" y="1660980"/>
                  </a:cubicBezTo>
                  <a:cubicBezTo>
                    <a:pt x="3670573" y="1569445"/>
                    <a:pt x="3731352" y="1474671"/>
                    <a:pt x="3780758" y="1374040"/>
                  </a:cubicBezTo>
                  <a:cubicBezTo>
                    <a:pt x="3867474" y="1197427"/>
                    <a:pt x="3921623" y="990866"/>
                    <a:pt x="3838213" y="802240"/>
                  </a:cubicBezTo>
                  <a:cubicBezTo>
                    <a:pt x="3824230" y="770638"/>
                    <a:pt x="3806685" y="740624"/>
                    <a:pt x="3786416" y="712645"/>
                  </a:cubicBezTo>
                  <a:cubicBezTo>
                    <a:pt x="3753392" y="667063"/>
                    <a:pt x="3713006" y="627364"/>
                    <a:pt x="3668544" y="592988"/>
                  </a:cubicBezTo>
                  <a:cubicBezTo>
                    <a:pt x="3617052" y="553172"/>
                    <a:pt x="3560359" y="520475"/>
                    <a:pt x="3500075" y="495951"/>
                  </a:cubicBezTo>
                  <a:cubicBezTo>
                    <a:pt x="3229127" y="385738"/>
                    <a:pt x="2922108" y="449285"/>
                    <a:pt x="2659189" y="551613"/>
                  </a:cubicBezTo>
                  <a:cubicBezTo>
                    <a:pt x="2616489" y="568232"/>
                    <a:pt x="2574407" y="586247"/>
                    <a:pt x="2532688" y="605191"/>
                  </a:cubicBezTo>
                  <a:cubicBezTo>
                    <a:pt x="2344378" y="690701"/>
                    <a:pt x="2165880" y="796783"/>
                    <a:pt x="1994230" y="911777"/>
                  </a:cubicBezTo>
                  <a:cubicBezTo>
                    <a:pt x="1797215" y="1043760"/>
                    <a:pt x="1608753" y="1188550"/>
                    <a:pt x="1427192" y="1340998"/>
                  </a:cubicBezTo>
                  <a:cubicBezTo>
                    <a:pt x="1276971" y="1467128"/>
                    <a:pt x="1131187" y="1598687"/>
                    <a:pt x="990233" y="1735094"/>
                  </a:cubicBezTo>
                  <a:cubicBezTo>
                    <a:pt x="887027" y="1834973"/>
                    <a:pt x="785727" y="1937148"/>
                    <a:pt x="691088" y="2045247"/>
                  </a:cubicBezTo>
                  <a:cubicBezTo>
                    <a:pt x="553295" y="2202648"/>
                    <a:pt x="421202" y="2365687"/>
                    <a:pt x="295800" y="2533109"/>
                  </a:cubicBezTo>
                  <a:cubicBezTo>
                    <a:pt x="241069" y="2606184"/>
                    <a:pt x="187711" y="2680317"/>
                    <a:pt x="138043" y="2756946"/>
                  </a:cubicBezTo>
                  <a:cubicBezTo>
                    <a:pt x="104282" y="2809038"/>
                    <a:pt x="71726" y="2862245"/>
                    <a:pt x="44876" y="2918280"/>
                  </a:cubicBezTo>
                  <a:cubicBezTo>
                    <a:pt x="7635" y="2995995"/>
                    <a:pt x="-22390" y="3089426"/>
                    <a:pt x="22553" y="3170988"/>
                  </a:cubicBezTo>
                  <a:cubicBezTo>
                    <a:pt x="26865" y="3178818"/>
                    <a:pt x="31678" y="3186533"/>
                    <a:pt x="37137" y="3193610"/>
                  </a:cubicBezTo>
                  <a:cubicBezTo>
                    <a:pt x="42792" y="3200935"/>
                    <a:pt x="49138" y="3207821"/>
                    <a:pt x="55890" y="3214146"/>
                  </a:cubicBezTo>
                  <a:cubicBezTo>
                    <a:pt x="69856" y="3227243"/>
                    <a:pt x="84215" y="3236911"/>
                    <a:pt x="101431" y="3245102"/>
                  </a:cubicBezTo>
                  <a:cubicBezTo>
                    <a:pt x="116808" y="3252418"/>
                    <a:pt x="130953" y="3256427"/>
                    <a:pt x="147568" y="3259685"/>
                  </a:cubicBezTo>
                  <a:cubicBezTo>
                    <a:pt x="171648" y="3264419"/>
                    <a:pt x="196327" y="3263285"/>
                    <a:pt x="220494" y="3259990"/>
                  </a:cubicBezTo>
                  <a:cubicBezTo>
                    <a:pt x="299553" y="3248960"/>
                    <a:pt x="354748" y="3175932"/>
                    <a:pt x="343723" y="3096874"/>
                  </a:cubicBezTo>
                  <a:cubicBezTo>
                    <a:pt x="340046" y="3070500"/>
                    <a:pt x="329061" y="3047297"/>
                    <a:pt x="313660" y="3027818"/>
                  </a:cubicBezTo>
                  <a:cubicBezTo>
                    <a:pt x="317383" y="3020588"/>
                    <a:pt x="320749" y="3013197"/>
                    <a:pt x="324673" y="3006091"/>
                  </a:cubicBezTo>
                  <a:cubicBezTo>
                    <a:pt x="349517" y="2961048"/>
                    <a:pt x="377485" y="2917737"/>
                    <a:pt x="406231" y="2875123"/>
                  </a:cubicBezTo>
                  <a:cubicBezTo>
                    <a:pt x="495830" y="2742268"/>
                    <a:pt x="594412" y="2615519"/>
                    <a:pt x="694958" y="2490846"/>
                  </a:cubicBezTo>
                  <a:cubicBezTo>
                    <a:pt x="781423" y="2383623"/>
                    <a:pt x="869448" y="2276934"/>
                    <a:pt x="962848" y="2175626"/>
                  </a:cubicBezTo>
                  <a:cubicBezTo>
                    <a:pt x="1065852" y="2063907"/>
                    <a:pt x="1174323" y="1957408"/>
                    <a:pt x="1285210" y="1853566"/>
                  </a:cubicBezTo>
                  <a:cubicBezTo>
                    <a:pt x="1439779" y="1708805"/>
                    <a:pt x="1600104" y="1569778"/>
                    <a:pt x="1765925" y="1438029"/>
                  </a:cubicBezTo>
                  <a:cubicBezTo>
                    <a:pt x="1923145" y="1313118"/>
                    <a:pt x="2085565" y="1194255"/>
                    <a:pt x="2255272" y="1086804"/>
                  </a:cubicBezTo>
                  <a:cubicBezTo>
                    <a:pt x="2382926" y="1005975"/>
                    <a:pt x="2514676" y="931112"/>
                    <a:pt x="2652350" y="868616"/>
                  </a:cubicBezTo>
                  <a:cubicBezTo>
                    <a:pt x="2694365" y="849543"/>
                    <a:pt x="2736904" y="831723"/>
                    <a:pt x="2780042" y="815337"/>
                  </a:cubicBezTo>
                  <a:cubicBezTo>
                    <a:pt x="2815571" y="801841"/>
                    <a:pt x="2851432" y="789211"/>
                    <a:pt x="2887789" y="778129"/>
                  </a:cubicBezTo>
                  <a:cubicBezTo>
                    <a:pt x="3068736" y="722979"/>
                    <a:pt x="3287001" y="691853"/>
                    <a:pt x="3456317" y="797477"/>
                  </a:cubicBezTo>
                  <a:cubicBezTo>
                    <a:pt x="3481368" y="813109"/>
                    <a:pt x="3505409" y="831292"/>
                    <a:pt x="3526269" y="852246"/>
                  </a:cubicBezTo>
                  <a:cubicBezTo>
                    <a:pt x="3541814" y="867873"/>
                    <a:pt x="3555511" y="885288"/>
                    <a:pt x="3566150" y="904633"/>
                  </a:cubicBezTo>
                  <a:cubicBezTo>
                    <a:pt x="3610641" y="985506"/>
                    <a:pt x="3586543" y="1085185"/>
                    <a:pt x="3555730" y="1166271"/>
                  </a:cubicBezTo>
                  <a:cubicBezTo>
                    <a:pt x="3523373" y="1251434"/>
                    <a:pt x="3477358" y="1331034"/>
                    <a:pt x="3428038" y="1407377"/>
                  </a:cubicBezTo>
                  <a:cubicBezTo>
                    <a:pt x="3365754" y="1503789"/>
                    <a:pt x="3296402" y="1595572"/>
                    <a:pt x="3225031" y="1685383"/>
                  </a:cubicBezTo>
                  <a:cubicBezTo>
                    <a:pt x="3117208" y="1821076"/>
                    <a:pt x="3003746" y="1952255"/>
                    <a:pt x="2890770" y="2083652"/>
                  </a:cubicBezTo>
                  <a:cubicBezTo>
                    <a:pt x="2779176" y="2213430"/>
                    <a:pt x="2667971" y="2343428"/>
                    <a:pt x="2560367" y="2476558"/>
                  </a:cubicBezTo>
                  <a:cubicBezTo>
                    <a:pt x="2478176" y="2578257"/>
                    <a:pt x="2398957" y="2682842"/>
                    <a:pt x="2326119" y="2791474"/>
                  </a:cubicBezTo>
                  <a:cubicBezTo>
                    <a:pt x="2259206" y="2891258"/>
                    <a:pt x="2197131" y="2994919"/>
                    <a:pt x="2148411" y="3104904"/>
                  </a:cubicBezTo>
                  <a:cubicBezTo>
                    <a:pt x="2091166" y="3234167"/>
                    <a:pt x="2051437" y="3374937"/>
                    <a:pt x="2059714" y="3517460"/>
                  </a:cubicBezTo>
                  <a:cubicBezTo>
                    <a:pt x="2062981" y="3573848"/>
                    <a:pt x="2073773" y="3629731"/>
                    <a:pt x="2092756" y="3682957"/>
                  </a:cubicBezTo>
                  <a:cubicBezTo>
                    <a:pt x="2153459" y="3853216"/>
                    <a:pt x="2289771" y="3976318"/>
                    <a:pt x="2443981" y="4062166"/>
                  </a:cubicBezTo>
                  <a:cubicBezTo>
                    <a:pt x="2488273" y="4086826"/>
                    <a:pt x="2533954" y="4109953"/>
                    <a:pt x="2581503" y="4127660"/>
                  </a:cubicBezTo>
                  <a:cubicBezTo>
                    <a:pt x="2620203" y="4142062"/>
                    <a:pt x="2660265" y="4152616"/>
                    <a:pt x="2700861" y="4160102"/>
                  </a:cubicBezTo>
                  <a:cubicBezTo>
                    <a:pt x="2958750" y="4207642"/>
                    <a:pt x="3218545" y="4110706"/>
                    <a:pt x="3441134" y="3987462"/>
                  </a:cubicBezTo>
                  <a:cubicBezTo>
                    <a:pt x="3478873" y="3966564"/>
                    <a:pt x="3516125" y="3944456"/>
                    <a:pt x="3552758" y="3921673"/>
                  </a:cubicBezTo>
                  <a:cubicBezTo>
                    <a:pt x="3600507" y="3891983"/>
                    <a:pt x="3647370" y="3860893"/>
                    <a:pt x="3693547" y="3828804"/>
                  </a:cubicBezTo>
                  <a:cubicBezTo>
                    <a:pt x="3756755" y="3784884"/>
                    <a:pt x="3818715" y="3738992"/>
                    <a:pt x="3879580" y="3691891"/>
                  </a:cubicBezTo>
                  <a:cubicBezTo>
                    <a:pt x="3953913" y="3634370"/>
                    <a:pt x="4026541" y="3575105"/>
                    <a:pt x="4098359" y="3514479"/>
                  </a:cubicBezTo>
                  <a:cubicBezTo>
                    <a:pt x="4333618" y="3315901"/>
                    <a:pt x="4558808" y="3105370"/>
                    <a:pt x="4782969" y="2894468"/>
                  </a:cubicBezTo>
                  <a:cubicBezTo>
                    <a:pt x="5078596" y="2616309"/>
                    <a:pt x="5372281" y="2335789"/>
                    <a:pt x="5678919" y="2069660"/>
                  </a:cubicBezTo>
                  <a:cubicBezTo>
                    <a:pt x="5853217" y="1918384"/>
                    <a:pt x="6031468" y="1771642"/>
                    <a:pt x="6217377" y="1634787"/>
                  </a:cubicBezTo>
                  <a:cubicBezTo>
                    <a:pt x="6373339" y="1519963"/>
                    <a:pt x="6534778" y="1412092"/>
                    <a:pt x="6704038" y="1317785"/>
                  </a:cubicBezTo>
                  <a:cubicBezTo>
                    <a:pt x="7056548" y="1121370"/>
                    <a:pt x="7468657" y="971257"/>
                    <a:pt x="7876508" y="1053762"/>
                  </a:cubicBezTo>
                  <a:cubicBezTo>
                    <a:pt x="7954565" y="1069554"/>
                    <a:pt x="8030985" y="1093643"/>
                    <a:pt x="8104213" y="1124904"/>
                  </a:cubicBezTo>
                  <a:cubicBezTo>
                    <a:pt x="8152838" y="1145649"/>
                    <a:pt x="8200225" y="1169433"/>
                    <a:pt x="8245906" y="1196037"/>
                  </a:cubicBezTo>
                  <a:cubicBezTo>
                    <a:pt x="8266414" y="1207990"/>
                    <a:pt x="8287102" y="1220306"/>
                    <a:pt x="8306619" y="1233841"/>
                  </a:cubicBezTo>
                  <a:cubicBezTo>
                    <a:pt x="8367055" y="1275751"/>
                    <a:pt x="8355825" y="1363400"/>
                    <a:pt x="8343233" y="1425827"/>
                  </a:cubicBezTo>
                  <a:cubicBezTo>
                    <a:pt x="8340452" y="1439629"/>
                    <a:pt x="8337328" y="1453297"/>
                    <a:pt x="8333708" y="1466908"/>
                  </a:cubicBezTo>
                  <a:cubicBezTo>
                    <a:pt x="8329717" y="1481948"/>
                    <a:pt x="8325097" y="1497046"/>
                    <a:pt x="8320316" y="1511847"/>
                  </a:cubicBezTo>
                  <a:cubicBezTo>
                    <a:pt x="8313706" y="1532345"/>
                    <a:pt x="8306600" y="1552472"/>
                    <a:pt x="8298885" y="1572579"/>
                  </a:cubicBezTo>
                  <a:cubicBezTo>
                    <a:pt x="8288617" y="1599335"/>
                    <a:pt x="8277539" y="1625881"/>
                    <a:pt x="8265842" y="1652046"/>
                  </a:cubicBezTo>
                  <a:cubicBezTo>
                    <a:pt x="8193805" y="1813266"/>
                    <a:pt x="8101822" y="1965571"/>
                    <a:pt x="8006581" y="2114009"/>
                  </a:cubicBezTo>
                  <a:cubicBezTo>
                    <a:pt x="7877403" y="2315357"/>
                    <a:pt x="7738376" y="2510163"/>
                    <a:pt x="7597006" y="2703073"/>
                  </a:cubicBezTo>
                  <a:cubicBezTo>
                    <a:pt x="7150274" y="3312692"/>
                    <a:pt x="6675824" y="3901880"/>
                    <a:pt x="6241780" y="4520862"/>
                  </a:cubicBezTo>
                  <a:cubicBezTo>
                    <a:pt x="6088008" y="4740166"/>
                    <a:pt x="5939304" y="4963022"/>
                    <a:pt x="5801849" y="5192965"/>
                  </a:cubicBezTo>
                  <a:cubicBezTo>
                    <a:pt x="5683644" y="5390694"/>
                    <a:pt x="5573087" y="5594186"/>
                    <a:pt x="5483056" y="5806441"/>
                  </a:cubicBezTo>
                  <a:cubicBezTo>
                    <a:pt x="5409133" y="5980711"/>
                    <a:pt x="5347506" y="6162753"/>
                    <a:pt x="5321731" y="6350852"/>
                  </a:cubicBezTo>
                  <a:cubicBezTo>
                    <a:pt x="5307044" y="6458028"/>
                    <a:pt x="5304672" y="6567708"/>
                    <a:pt x="5322322" y="6674702"/>
                  </a:cubicBezTo>
                  <a:cubicBezTo>
                    <a:pt x="5333704" y="6743692"/>
                    <a:pt x="5353516" y="6811157"/>
                    <a:pt x="5382749" y="6874727"/>
                  </a:cubicBezTo>
                  <a:cubicBezTo>
                    <a:pt x="5402380" y="6917428"/>
                    <a:pt x="5426316" y="6958100"/>
                    <a:pt x="5453881" y="6996171"/>
                  </a:cubicBezTo>
                  <a:cubicBezTo>
                    <a:pt x="5646515" y="7262138"/>
                    <a:pt x="5989815" y="7359712"/>
                    <a:pt x="6301016" y="7397707"/>
                  </a:cubicBezTo>
                  <a:cubicBezTo>
                    <a:pt x="6355642" y="7404375"/>
                    <a:pt x="6410401" y="7409337"/>
                    <a:pt x="6465322" y="7412890"/>
                  </a:cubicBezTo>
                  <a:cubicBezTo>
                    <a:pt x="6534997" y="7417386"/>
                    <a:pt x="6604758" y="7419805"/>
                    <a:pt x="6674577" y="7420329"/>
                  </a:cubicBezTo>
                  <a:cubicBezTo>
                    <a:pt x="6847084" y="7421624"/>
                    <a:pt x="7019925" y="7415538"/>
                    <a:pt x="7191899" y="7401879"/>
                  </a:cubicBezTo>
                  <a:cubicBezTo>
                    <a:pt x="7444997" y="7381762"/>
                    <a:pt x="7697286" y="7343738"/>
                    <a:pt x="7942888" y="7278645"/>
                  </a:cubicBezTo>
                  <a:cubicBezTo>
                    <a:pt x="8209531" y="7207969"/>
                    <a:pt x="8468696" y="7104375"/>
                    <a:pt x="8702802" y="6957471"/>
                  </a:cubicBezTo>
                  <a:cubicBezTo>
                    <a:pt x="8828103" y="6878852"/>
                    <a:pt x="8945774" y="6788098"/>
                    <a:pt x="9052845" y="6686009"/>
                  </a:cubicBezTo>
                  <a:cubicBezTo>
                    <a:pt x="9127455" y="6614876"/>
                    <a:pt x="9197102" y="6538371"/>
                    <a:pt x="9260909" y="6457409"/>
                  </a:cubicBezTo>
                  <a:cubicBezTo>
                    <a:pt x="9578425" y="6054520"/>
                    <a:pt x="9741046" y="5560410"/>
                    <a:pt x="9841039" y="5063491"/>
                  </a:cubicBezTo>
                  <a:cubicBezTo>
                    <a:pt x="9888959" y="4825357"/>
                    <a:pt x="9922182" y="4584308"/>
                    <a:pt x="9950577" y="4343154"/>
                  </a:cubicBezTo>
                  <a:cubicBezTo>
                    <a:pt x="10006584" y="3867494"/>
                    <a:pt x="10041321" y="3389349"/>
                    <a:pt x="10115207" y="2915899"/>
                  </a:cubicBezTo>
                  <a:cubicBezTo>
                    <a:pt x="10156450" y="2651333"/>
                    <a:pt x="10209980" y="2387833"/>
                    <a:pt x="10291419" y="2132468"/>
                  </a:cubicBezTo>
                  <a:cubicBezTo>
                    <a:pt x="10353141" y="1938948"/>
                    <a:pt x="10431341" y="1749982"/>
                    <a:pt x="10533354" y="1574065"/>
                  </a:cubicBezTo>
                  <a:cubicBezTo>
                    <a:pt x="10628319" y="1410301"/>
                    <a:pt x="10754144" y="1264264"/>
                    <a:pt x="10888827" y="1132048"/>
                  </a:cubicBezTo>
                  <a:cubicBezTo>
                    <a:pt x="10990744" y="1031930"/>
                    <a:pt x="11099520" y="939570"/>
                    <a:pt x="11213534" y="853437"/>
                  </a:cubicBezTo>
                  <a:cubicBezTo>
                    <a:pt x="11302593" y="786101"/>
                    <a:pt x="11395843" y="723415"/>
                    <a:pt x="11491568" y="665913"/>
                  </a:cubicBezTo>
                  <a:cubicBezTo>
                    <a:pt x="11567959" y="619994"/>
                    <a:pt x="11645779" y="576439"/>
                    <a:pt x="11725789" y="537028"/>
                  </a:cubicBezTo>
                  <a:cubicBezTo>
                    <a:pt x="11786654" y="507045"/>
                    <a:pt x="11848756" y="478827"/>
                    <a:pt x="11911813" y="453685"/>
                  </a:cubicBezTo>
                  <a:cubicBezTo>
                    <a:pt x="12110599" y="374408"/>
                    <a:pt x="12320149" y="316216"/>
                    <a:pt x="12534842" y="306047"/>
                  </a:cubicBezTo>
                  <a:cubicBezTo>
                    <a:pt x="12708483" y="297820"/>
                    <a:pt x="12885172" y="322580"/>
                    <a:pt x="13043573" y="396832"/>
                  </a:cubicBezTo>
                  <a:cubicBezTo>
                    <a:pt x="13095294" y="421111"/>
                    <a:pt x="13144919" y="450436"/>
                    <a:pt x="13191210" y="484045"/>
                  </a:cubicBezTo>
                  <a:cubicBezTo>
                    <a:pt x="13260362" y="534324"/>
                    <a:pt x="13321702" y="594229"/>
                    <a:pt x="13375995" y="660257"/>
                  </a:cubicBezTo>
                  <a:cubicBezTo>
                    <a:pt x="13581640" y="910488"/>
                    <a:pt x="13683938" y="1226640"/>
                    <a:pt x="13769759" y="1533879"/>
                  </a:cubicBezTo>
                  <a:cubicBezTo>
                    <a:pt x="13857199" y="1846680"/>
                    <a:pt x="13925969" y="2165653"/>
                    <a:pt x="14046365" y="2468224"/>
                  </a:cubicBezTo>
                  <a:cubicBezTo>
                    <a:pt x="14090941" y="2580419"/>
                    <a:pt x="14143044" y="2689500"/>
                    <a:pt x="14203812" y="2793855"/>
                  </a:cubicBezTo>
                  <a:cubicBezTo>
                    <a:pt x="14246199" y="2866712"/>
                    <a:pt x="14339639" y="2891363"/>
                    <a:pt x="14412410" y="2848929"/>
                  </a:cubicBezTo>
                  <a:cubicBezTo>
                    <a:pt x="14485276" y="2806485"/>
                    <a:pt x="14509946" y="2712826"/>
                    <a:pt x="14467560" y="2639969"/>
                  </a:cubicBezTo>
                  <a:cubicBezTo>
                    <a:pt x="14333638" y="2410141"/>
                    <a:pt x="14253438" y="2155585"/>
                    <a:pt x="14183525" y="1900296"/>
                  </a:cubicBezTo>
                  <a:cubicBezTo>
                    <a:pt x="14057224" y="1438724"/>
                    <a:pt x="13960354" y="946195"/>
                    <a:pt x="13675747" y="550125"/>
                  </a:cubicBezTo>
                  <a:cubicBezTo>
                    <a:pt x="13594403" y="436944"/>
                    <a:pt x="13498773" y="334114"/>
                    <a:pt x="13387330" y="250088"/>
                  </a:cubicBezTo>
                  <a:cubicBezTo>
                    <a:pt x="13315035" y="195633"/>
                    <a:pt x="13236835" y="149220"/>
                    <a:pt x="13154253" y="112272"/>
                  </a:cubicBezTo>
                  <a:cubicBezTo>
                    <a:pt x="13092341" y="84569"/>
                    <a:pt x="13028142" y="62256"/>
                    <a:pt x="12962610" y="45002"/>
                  </a:cubicBezTo>
                  <a:cubicBezTo>
                    <a:pt x="12839642" y="12668"/>
                    <a:pt x="12712579" y="-994"/>
                    <a:pt x="12585706" y="5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6" name="Google Shape;156;p4"/>
            <p:cNvSpPr/>
            <p:nvPr/>
          </p:nvSpPr>
          <p:spPr>
            <a:xfrm>
              <a:off x="-379030" y="361279"/>
              <a:ext cx="14488293" cy="7420507"/>
            </a:xfrm>
            <a:custGeom>
              <a:rect b="b" l="l" r="r" t="t"/>
              <a:pathLst>
                <a:path extrusionOk="0" h="7420507" w="14488293">
                  <a:moveTo>
                    <a:pt x="12585706" y="56"/>
                  </a:moveTo>
                  <a:cubicBezTo>
                    <a:pt x="12543415" y="406"/>
                    <a:pt x="12501314" y="2534"/>
                    <a:pt x="12459214" y="6009"/>
                  </a:cubicBezTo>
                  <a:cubicBezTo>
                    <a:pt x="12159747" y="30704"/>
                    <a:pt x="11870759" y="128705"/>
                    <a:pt x="11601678" y="259017"/>
                  </a:cubicBezTo>
                  <a:cubicBezTo>
                    <a:pt x="11520049" y="298538"/>
                    <a:pt x="11440039" y="342288"/>
                    <a:pt x="11362029" y="388498"/>
                  </a:cubicBezTo>
                  <a:cubicBezTo>
                    <a:pt x="11262874" y="447259"/>
                    <a:pt x="11166481" y="510792"/>
                    <a:pt x="11073327" y="578700"/>
                  </a:cubicBezTo>
                  <a:cubicBezTo>
                    <a:pt x="10954644" y="665202"/>
                    <a:pt x="10841202" y="758737"/>
                    <a:pt x="10734046" y="859092"/>
                  </a:cubicBezTo>
                  <a:cubicBezTo>
                    <a:pt x="10589837" y="994061"/>
                    <a:pt x="10455725" y="1141718"/>
                    <a:pt x="10344092" y="1304986"/>
                  </a:cubicBezTo>
                  <a:cubicBezTo>
                    <a:pt x="10256653" y="1432926"/>
                    <a:pt x="10185025" y="1571924"/>
                    <a:pt x="10123493" y="1713961"/>
                  </a:cubicBezTo>
                  <a:cubicBezTo>
                    <a:pt x="10002869" y="1992386"/>
                    <a:pt x="9923735" y="2286308"/>
                    <a:pt x="9864852" y="2583412"/>
                  </a:cubicBezTo>
                  <a:cubicBezTo>
                    <a:pt x="9817969" y="2819994"/>
                    <a:pt x="9785146" y="3059224"/>
                    <a:pt x="9757105" y="3298683"/>
                  </a:cubicBezTo>
                  <a:cubicBezTo>
                    <a:pt x="9723900" y="3582147"/>
                    <a:pt x="9697630" y="3866277"/>
                    <a:pt x="9666617" y="4149980"/>
                  </a:cubicBezTo>
                  <a:cubicBezTo>
                    <a:pt x="9639100" y="4401640"/>
                    <a:pt x="9608020" y="4653300"/>
                    <a:pt x="9562737" y="4902455"/>
                  </a:cubicBezTo>
                  <a:cubicBezTo>
                    <a:pt x="9473021" y="5396021"/>
                    <a:pt x="9324851" y="5901208"/>
                    <a:pt x="9002544" y="6296086"/>
                  </a:cubicBezTo>
                  <a:cubicBezTo>
                    <a:pt x="8953347" y="6356351"/>
                    <a:pt x="8900464" y="6413520"/>
                    <a:pt x="8844191" y="6467231"/>
                  </a:cubicBezTo>
                  <a:cubicBezTo>
                    <a:pt x="8726919" y="6579178"/>
                    <a:pt x="8595302" y="6673886"/>
                    <a:pt x="8454561" y="6753877"/>
                  </a:cubicBezTo>
                  <a:cubicBezTo>
                    <a:pt x="8267357" y="6860271"/>
                    <a:pt x="8062684" y="6935823"/>
                    <a:pt x="7854781" y="6990211"/>
                  </a:cubicBezTo>
                  <a:cubicBezTo>
                    <a:pt x="7630125" y="7048999"/>
                    <a:pt x="7399391" y="7083327"/>
                    <a:pt x="7168086" y="7101834"/>
                  </a:cubicBezTo>
                  <a:cubicBezTo>
                    <a:pt x="7004808" y="7114903"/>
                    <a:pt x="6840760" y="7120532"/>
                    <a:pt x="6676958" y="7119398"/>
                  </a:cubicBezTo>
                  <a:cubicBezTo>
                    <a:pt x="6544542" y="7118475"/>
                    <a:pt x="6411849" y="7111121"/>
                    <a:pt x="6280775" y="7091719"/>
                  </a:cubicBezTo>
                  <a:cubicBezTo>
                    <a:pt x="6176400" y="7076269"/>
                    <a:pt x="6072207" y="7053323"/>
                    <a:pt x="5973594" y="7015223"/>
                  </a:cubicBezTo>
                  <a:cubicBezTo>
                    <a:pt x="5858113" y="6970589"/>
                    <a:pt x="5746261" y="6902133"/>
                    <a:pt x="5679805" y="6794653"/>
                  </a:cubicBezTo>
                  <a:cubicBezTo>
                    <a:pt x="5600376" y="6666189"/>
                    <a:pt x="5599785" y="6506417"/>
                    <a:pt x="5623255" y="6361866"/>
                  </a:cubicBezTo>
                  <a:cubicBezTo>
                    <a:pt x="5642591" y="6242736"/>
                    <a:pt x="5679043" y="6127027"/>
                    <a:pt x="5722077" y="6014498"/>
                  </a:cubicBezTo>
                  <a:cubicBezTo>
                    <a:pt x="5771968" y="5884044"/>
                    <a:pt x="5831986" y="5757438"/>
                    <a:pt x="5896794" y="5633794"/>
                  </a:cubicBezTo>
                  <a:cubicBezTo>
                    <a:pt x="5994634" y="5447170"/>
                    <a:pt x="6103734" y="5266662"/>
                    <a:pt x="6217967" y="5089678"/>
                  </a:cubicBezTo>
                  <a:cubicBezTo>
                    <a:pt x="6349612" y="4885729"/>
                    <a:pt x="6488420" y="4686304"/>
                    <a:pt x="6630219" y="4489308"/>
                  </a:cubicBezTo>
                  <a:cubicBezTo>
                    <a:pt x="6912521" y="4097135"/>
                    <a:pt x="7207701" y="3714525"/>
                    <a:pt x="7499375" y="3329344"/>
                  </a:cubicBezTo>
                  <a:cubicBezTo>
                    <a:pt x="7710068" y="3051109"/>
                    <a:pt x="7919818" y="2771941"/>
                    <a:pt x="8116719" y="2483705"/>
                  </a:cubicBezTo>
                  <a:cubicBezTo>
                    <a:pt x="8237620" y="2306721"/>
                    <a:pt x="8354635" y="2126079"/>
                    <a:pt x="8455152" y="1936608"/>
                  </a:cubicBezTo>
                  <a:cubicBezTo>
                    <a:pt x="8524008" y="1806829"/>
                    <a:pt x="8587025" y="1670984"/>
                    <a:pt x="8622734" y="1527928"/>
                  </a:cubicBezTo>
                  <a:cubicBezTo>
                    <a:pt x="8657472" y="1388749"/>
                    <a:pt x="8664349" y="1235091"/>
                    <a:pt x="8586425" y="1108523"/>
                  </a:cubicBezTo>
                  <a:cubicBezTo>
                    <a:pt x="8573556" y="1087644"/>
                    <a:pt x="8558679" y="1067937"/>
                    <a:pt x="8542067" y="1049887"/>
                  </a:cubicBezTo>
                  <a:cubicBezTo>
                    <a:pt x="8518693" y="1024484"/>
                    <a:pt x="8491794" y="1002348"/>
                    <a:pt x="8462895" y="983517"/>
                  </a:cubicBezTo>
                  <a:cubicBezTo>
                    <a:pt x="8364712" y="919519"/>
                    <a:pt x="8259184" y="866169"/>
                    <a:pt x="8149161" y="825754"/>
                  </a:cubicBezTo>
                  <a:cubicBezTo>
                    <a:pt x="8067979" y="795932"/>
                    <a:pt x="7984321" y="773453"/>
                    <a:pt x="7899130" y="758479"/>
                  </a:cubicBezTo>
                  <a:cubicBezTo>
                    <a:pt x="7471562" y="683365"/>
                    <a:pt x="7044233" y="810324"/>
                    <a:pt x="6665938" y="1005244"/>
                  </a:cubicBezTo>
                  <a:cubicBezTo>
                    <a:pt x="6284080" y="1202002"/>
                    <a:pt x="5939570" y="1465215"/>
                    <a:pt x="5612244" y="1741345"/>
                  </a:cubicBezTo>
                  <a:cubicBezTo>
                    <a:pt x="5134527" y="2144338"/>
                    <a:pt x="4693358" y="2587994"/>
                    <a:pt x="4231710" y="3008761"/>
                  </a:cubicBezTo>
                  <a:cubicBezTo>
                    <a:pt x="4064107" y="3161532"/>
                    <a:pt x="3893858" y="3311570"/>
                    <a:pt x="3714978" y="3451083"/>
                  </a:cubicBezTo>
                  <a:cubicBezTo>
                    <a:pt x="3569074" y="3564878"/>
                    <a:pt x="3416769" y="3673339"/>
                    <a:pt x="3252120" y="3758559"/>
                  </a:cubicBezTo>
                  <a:cubicBezTo>
                    <a:pt x="3221659" y="3774323"/>
                    <a:pt x="3190694" y="3789211"/>
                    <a:pt x="3159252" y="3802917"/>
                  </a:cubicBezTo>
                  <a:cubicBezTo>
                    <a:pt x="3009642" y="3868106"/>
                    <a:pt x="2833706" y="3914798"/>
                    <a:pt x="2675267" y="3852323"/>
                  </a:cubicBezTo>
                  <a:cubicBezTo>
                    <a:pt x="2650693" y="3842636"/>
                    <a:pt x="2627147" y="3830740"/>
                    <a:pt x="2603830" y="3818386"/>
                  </a:cubicBezTo>
                  <a:cubicBezTo>
                    <a:pt x="2572864" y="3801993"/>
                    <a:pt x="2542489" y="3783972"/>
                    <a:pt x="2513933" y="3763617"/>
                  </a:cubicBezTo>
                  <a:cubicBezTo>
                    <a:pt x="2474604" y="3735585"/>
                    <a:pt x="2437771" y="3702790"/>
                    <a:pt x="2408863" y="3663909"/>
                  </a:cubicBezTo>
                  <a:cubicBezTo>
                    <a:pt x="2393137" y="3642754"/>
                    <a:pt x="2379992" y="3619923"/>
                    <a:pt x="2370162" y="3595444"/>
                  </a:cubicBezTo>
                  <a:cubicBezTo>
                    <a:pt x="2338120" y="3515634"/>
                    <a:pt x="2346902" y="3426813"/>
                    <a:pt x="2369277" y="3345717"/>
                  </a:cubicBezTo>
                  <a:cubicBezTo>
                    <a:pt x="2389927" y="3270851"/>
                    <a:pt x="2422521" y="3199385"/>
                    <a:pt x="2459164" y="3131100"/>
                  </a:cubicBezTo>
                  <a:cubicBezTo>
                    <a:pt x="2500760" y="3053595"/>
                    <a:pt x="2548051" y="2979300"/>
                    <a:pt x="2598467" y="2907262"/>
                  </a:cubicBezTo>
                  <a:cubicBezTo>
                    <a:pt x="2701842" y="2759558"/>
                    <a:pt x="2816256" y="2619636"/>
                    <a:pt x="2932442" y="2481914"/>
                  </a:cubicBezTo>
                  <a:cubicBezTo>
                    <a:pt x="3072879" y="2315436"/>
                    <a:pt x="3216859" y="2152054"/>
                    <a:pt x="3355705" y="1984233"/>
                  </a:cubicBezTo>
                  <a:cubicBezTo>
                    <a:pt x="3442563" y="1879248"/>
                    <a:pt x="3527488" y="1772673"/>
                    <a:pt x="3606031" y="1661278"/>
                  </a:cubicBezTo>
                  <a:cubicBezTo>
                    <a:pt x="3670573" y="1569743"/>
                    <a:pt x="3731352" y="1474674"/>
                    <a:pt x="3780758" y="1374042"/>
                  </a:cubicBezTo>
                  <a:cubicBezTo>
                    <a:pt x="3867474" y="1197429"/>
                    <a:pt x="3921623" y="991166"/>
                    <a:pt x="3838213" y="802542"/>
                  </a:cubicBezTo>
                  <a:cubicBezTo>
                    <a:pt x="3824230" y="770938"/>
                    <a:pt x="3806685" y="740922"/>
                    <a:pt x="3786416" y="712942"/>
                  </a:cubicBezTo>
                  <a:cubicBezTo>
                    <a:pt x="3753392" y="667360"/>
                    <a:pt x="3713006" y="627661"/>
                    <a:pt x="3668544" y="593285"/>
                  </a:cubicBezTo>
                  <a:cubicBezTo>
                    <a:pt x="3617052" y="553470"/>
                    <a:pt x="3560359" y="520773"/>
                    <a:pt x="3500075" y="496248"/>
                  </a:cubicBezTo>
                  <a:cubicBezTo>
                    <a:pt x="3229127" y="386036"/>
                    <a:pt x="2922108" y="449285"/>
                    <a:pt x="2659189" y="551614"/>
                  </a:cubicBezTo>
                  <a:cubicBezTo>
                    <a:pt x="2616489" y="568233"/>
                    <a:pt x="2574407" y="586247"/>
                    <a:pt x="2532688" y="605192"/>
                  </a:cubicBezTo>
                  <a:cubicBezTo>
                    <a:pt x="2344378" y="690700"/>
                    <a:pt x="2165880" y="796779"/>
                    <a:pt x="1994230" y="911775"/>
                  </a:cubicBezTo>
                  <a:cubicBezTo>
                    <a:pt x="1797215" y="1043763"/>
                    <a:pt x="1608753" y="1188847"/>
                    <a:pt x="1427192" y="1341295"/>
                  </a:cubicBezTo>
                  <a:cubicBezTo>
                    <a:pt x="1276971" y="1467425"/>
                    <a:pt x="1131187" y="1598680"/>
                    <a:pt x="990233" y="1735097"/>
                  </a:cubicBezTo>
                  <a:cubicBezTo>
                    <a:pt x="887027" y="1834976"/>
                    <a:pt x="785727" y="1937151"/>
                    <a:pt x="691088" y="2045250"/>
                  </a:cubicBezTo>
                  <a:cubicBezTo>
                    <a:pt x="553295" y="2202650"/>
                    <a:pt x="421202" y="2365690"/>
                    <a:pt x="295800" y="2533111"/>
                  </a:cubicBezTo>
                  <a:cubicBezTo>
                    <a:pt x="241069" y="2606187"/>
                    <a:pt x="187711" y="2680320"/>
                    <a:pt x="138043" y="2756948"/>
                  </a:cubicBezTo>
                  <a:cubicBezTo>
                    <a:pt x="104282" y="2809031"/>
                    <a:pt x="71726" y="2862542"/>
                    <a:pt x="44876" y="2918578"/>
                  </a:cubicBezTo>
                  <a:cubicBezTo>
                    <a:pt x="7635" y="2996292"/>
                    <a:pt x="-22390" y="3089723"/>
                    <a:pt x="22553" y="3171286"/>
                  </a:cubicBezTo>
                  <a:cubicBezTo>
                    <a:pt x="26865" y="3179115"/>
                    <a:pt x="31678" y="3186535"/>
                    <a:pt x="37137" y="3193612"/>
                  </a:cubicBezTo>
                  <a:cubicBezTo>
                    <a:pt x="42792" y="3200937"/>
                    <a:pt x="49138" y="3207824"/>
                    <a:pt x="55890" y="3214148"/>
                  </a:cubicBezTo>
                  <a:cubicBezTo>
                    <a:pt x="69856" y="3227245"/>
                    <a:pt x="84215" y="3236913"/>
                    <a:pt x="101431" y="3245105"/>
                  </a:cubicBezTo>
                  <a:cubicBezTo>
                    <a:pt x="116808" y="3252420"/>
                    <a:pt x="130953" y="3256430"/>
                    <a:pt x="147568" y="3259687"/>
                  </a:cubicBezTo>
                  <a:cubicBezTo>
                    <a:pt x="171648" y="3264412"/>
                    <a:pt x="196327" y="3263583"/>
                    <a:pt x="220494" y="3260287"/>
                  </a:cubicBezTo>
                  <a:cubicBezTo>
                    <a:pt x="299553" y="3249257"/>
                    <a:pt x="354748" y="3176229"/>
                    <a:pt x="343723" y="3097172"/>
                  </a:cubicBezTo>
                  <a:cubicBezTo>
                    <a:pt x="340062" y="3070911"/>
                    <a:pt x="329245" y="3047547"/>
                    <a:pt x="313958" y="3028115"/>
                  </a:cubicBezTo>
                  <a:cubicBezTo>
                    <a:pt x="317662" y="3020924"/>
                    <a:pt x="320771" y="3013456"/>
                    <a:pt x="324673" y="3006380"/>
                  </a:cubicBezTo>
                  <a:cubicBezTo>
                    <a:pt x="349517" y="2961345"/>
                    <a:pt x="377485" y="2918035"/>
                    <a:pt x="406231" y="2875411"/>
                  </a:cubicBezTo>
                  <a:cubicBezTo>
                    <a:pt x="495830" y="2742565"/>
                    <a:pt x="594412" y="2615521"/>
                    <a:pt x="694958" y="2490848"/>
                  </a:cubicBezTo>
                  <a:cubicBezTo>
                    <a:pt x="781423" y="2383625"/>
                    <a:pt x="869448" y="2276936"/>
                    <a:pt x="962848" y="2175628"/>
                  </a:cubicBezTo>
                  <a:cubicBezTo>
                    <a:pt x="1065852" y="2063900"/>
                    <a:pt x="1174323" y="1957410"/>
                    <a:pt x="1285210" y="1853559"/>
                  </a:cubicBezTo>
                  <a:cubicBezTo>
                    <a:pt x="1439779" y="1708808"/>
                    <a:pt x="1600104" y="1569781"/>
                    <a:pt x="1765925" y="1438031"/>
                  </a:cubicBezTo>
                  <a:cubicBezTo>
                    <a:pt x="1923145" y="1313120"/>
                    <a:pt x="2085565" y="1194248"/>
                    <a:pt x="2255272" y="1086797"/>
                  </a:cubicBezTo>
                  <a:cubicBezTo>
                    <a:pt x="2382926" y="1005967"/>
                    <a:pt x="2514676" y="931110"/>
                    <a:pt x="2652350" y="868617"/>
                  </a:cubicBezTo>
                  <a:cubicBezTo>
                    <a:pt x="2694365" y="849538"/>
                    <a:pt x="2736904" y="831727"/>
                    <a:pt x="2780042" y="815334"/>
                  </a:cubicBezTo>
                  <a:cubicBezTo>
                    <a:pt x="2815571" y="801837"/>
                    <a:pt x="2851432" y="789512"/>
                    <a:pt x="2887789" y="778425"/>
                  </a:cubicBezTo>
                  <a:cubicBezTo>
                    <a:pt x="3068736" y="723277"/>
                    <a:pt x="3287001" y="692150"/>
                    <a:pt x="3456317" y="797780"/>
                  </a:cubicBezTo>
                  <a:cubicBezTo>
                    <a:pt x="3481368" y="813410"/>
                    <a:pt x="3505409" y="831593"/>
                    <a:pt x="3526269" y="852548"/>
                  </a:cubicBezTo>
                  <a:cubicBezTo>
                    <a:pt x="3541814" y="868169"/>
                    <a:pt x="3555511" y="885581"/>
                    <a:pt x="3566150" y="904936"/>
                  </a:cubicBezTo>
                  <a:cubicBezTo>
                    <a:pt x="3610641" y="985803"/>
                    <a:pt x="3586543" y="1085177"/>
                    <a:pt x="3555730" y="1166273"/>
                  </a:cubicBezTo>
                  <a:cubicBezTo>
                    <a:pt x="3523373" y="1251436"/>
                    <a:pt x="3477358" y="1331332"/>
                    <a:pt x="3428038" y="1407675"/>
                  </a:cubicBezTo>
                  <a:cubicBezTo>
                    <a:pt x="3365754" y="1504087"/>
                    <a:pt x="3296402" y="1595870"/>
                    <a:pt x="3225031" y="1685681"/>
                  </a:cubicBezTo>
                  <a:cubicBezTo>
                    <a:pt x="3117208" y="1821374"/>
                    <a:pt x="3003746" y="1952552"/>
                    <a:pt x="2890770" y="2083950"/>
                  </a:cubicBezTo>
                  <a:cubicBezTo>
                    <a:pt x="2779176" y="2213728"/>
                    <a:pt x="2667971" y="2343725"/>
                    <a:pt x="2560367" y="2476856"/>
                  </a:cubicBezTo>
                  <a:cubicBezTo>
                    <a:pt x="2478176" y="2578555"/>
                    <a:pt x="2398957" y="2682844"/>
                    <a:pt x="2326119" y="2791476"/>
                  </a:cubicBezTo>
                  <a:cubicBezTo>
                    <a:pt x="2259206" y="2891260"/>
                    <a:pt x="2197131" y="2995216"/>
                    <a:pt x="2148411" y="3105211"/>
                  </a:cubicBezTo>
                  <a:cubicBezTo>
                    <a:pt x="2091166" y="3234465"/>
                    <a:pt x="2051437" y="3375235"/>
                    <a:pt x="2059714" y="3517758"/>
                  </a:cubicBezTo>
                  <a:cubicBezTo>
                    <a:pt x="2062981" y="3574146"/>
                    <a:pt x="2073773" y="3630029"/>
                    <a:pt x="2092756" y="3683255"/>
                  </a:cubicBezTo>
                  <a:cubicBezTo>
                    <a:pt x="2153459" y="3853514"/>
                    <a:pt x="2289771" y="3976615"/>
                    <a:pt x="2443981" y="4062473"/>
                  </a:cubicBezTo>
                  <a:cubicBezTo>
                    <a:pt x="2488273" y="4087124"/>
                    <a:pt x="2533954" y="4109946"/>
                    <a:pt x="2581503" y="4127653"/>
                  </a:cubicBezTo>
                  <a:cubicBezTo>
                    <a:pt x="2620203" y="4142064"/>
                    <a:pt x="2660265" y="4152913"/>
                    <a:pt x="2700861" y="4160400"/>
                  </a:cubicBezTo>
                  <a:cubicBezTo>
                    <a:pt x="2958750" y="4207939"/>
                    <a:pt x="3218545" y="4110699"/>
                    <a:pt x="3441134" y="3987455"/>
                  </a:cubicBezTo>
                  <a:cubicBezTo>
                    <a:pt x="3478873" y="3966566"/>
                    <a:pt x="3516125" y="3944754"/>
                    <a:pt x="3552758" y="3921980"/>
                  </a:cubicBezTo>
                  <a:cubicBezTo>
                    <a:pt x="3600507" y="3892281"/>
                    <a:pt x="3647370" y="3861191"/>
                    <a:pt x="3693547" y="3829111"/>
                  </a:cubicBezTo>
                  <a:cubicBezTo>
                    <a:pt x="3756755" y="3785181"/>
                    <a:pt x="3818715" y="3739290"/>
                    <a:pt x="3879580" y="3692180"/>
                  </a:cubicBezTo>
                  <a:cubicBezTo>
                    <a:pt x="3953913" y="3634667"/>
                    <a:pt x="4026541" y="3575108"/>
                    <a:pt x="4098359" y="3514481"/>
                  </a:cubicBezTo>
                  <a:cubicBezTo>
                    <a:pt x="4333618" y="3315904"/>
                    <a:pt x="4558808" y="3105373"/>
                    <a:pt x="4782969" y="2894461"/>
                  </a:cubicBezTo>
                  <a:cubicBezTo>
                    <a:pt x="5078596" y="2616312"/>
                    <a:pt x="5372281" y="2335791"/>
                    <a:pt x="5678919" y="2069662"/>
                  </a:cubicBezTo>
                  <a:cubicBezTo>
                    <a:pt x="5853217" y="1918377"/>
                    <a:pt x="6031468" y="1771644"/>
                    <a:pt x="6217377" y="1634779"/>
                  </a:cubicBezTo>
                  <a:cubicBezTo>
                    <a:pt x="6373339" y="1519965"/>
                    <a:pt x="6534778" y="1412094"/>
                    <a:pt x="6704038" y="1317778"/>
                  </a:cubicBezTo>
                  <a:cubicBezTo>
                    <a:pt x="7056548" y="1121372"/>
                    <a:pt x="7468657" y="971554"/>
                    <a:pt x="7876508" y="1054059"/>
                  </a:cubicBezTo>
                  <a:cubicBezTo>
                    <a:pt x="7954565" y="1069852"/>
                    <a:pt x="8030985" y="1093645"/>
                    <a:pt x="8104213" y="1124897"/>
                  </a:cubicBezTo>
                  <a:cubicBezTo>
                    <a:pt x="8152838" y="1145652"/>
                    <a:pt x="8200225" y="1169731"/>
                    <a:pt x="8245906" y="1196334"/>
                  </a:cubicBezTo>
                  <a:cubicBezTo>
                    <a:pt x="8266414" y="1208288"/>
                    <a:pt x="8287102" y="1220309"/>
                    <a:pt x="8306619" y="1233844"/>
                  </a:cubicBezTo>
                  <a:cubicBezTo>
                    <a:pt x="8367055" y="1275744"/>
                    <a:pt x="8355825" y="1363698"/>
                    <a:pt x="8343233" y="1426125"/>
                  </a:cubicBezTo>
                  <a:cubicBezTo>
                    <a:pt x="8340452" y="1439926"/>
                    <a:pt x="8337328" y="1453595"/>
                    <a:pt x="8333708" y="1467206"/>
                  </a:cubicBezTo>
                  <a:cubicBezTo>
                    <a:pt x="8329717" y="1482246"/>
                    <a:pt x="8325097" y="1497048"/>
                    <a:pt x="8320316" y="1511850"/>
                  </a:cubicBezTo>
                  <a:cubicBezTo>
                    <a:pt x="8313706" y="1532348"/>
                    <a:pt x="8306600" y="1552769"/>
                    <a:pt x="8298885" y="1572867"/>
                  </a:cubicBezTo>
                  <a:cubicBezTo>
                    <a:pt x="8288617" y="1599632"/>
                    <a:pt x="8277539" y="1625883"/>
                    <a:pt x="8265842" y="1652048"/>
                  </a:cubicBezTo>
                  <a:cubicBezTo>
                    <a:pt x="8193805" y="1813268"/>
                    <a:pt x="8101822" y="1965868"/>
                    <a:pt x="8006581" y="2114306"/>
                  </a:cubicBezTo>
                  <a:cubicBezTo>
                    <a:pt x="7877403" y="2315655"/>
                    <a:pt x="7738376" y="2510460"/>
                    <a:pt x="7597006" y="2703370"/>
                  </a:cubicBezTo>
                  <a:cubicBezTo>
                    <a:pt x="7150274" y="3312989"/>
                    <a:pt x="6675824" y="3901882"/>
                    <a:pt x="6241780" y="4520855"/>
                  </a:cubicBezTo>
                  <a:cubicBezTo>
                    <a:pt x="6088008" y="4740158"/>
                    <a:pt x="5939304" y="4963320"/>
                    <a:pt x="5801849" y="5193263"/>
                  </a:cubicBezTo>
                  <a:cubicBezTo>
                    <a:pt x="5683644" y="5390992"/>
                    <a:pt x="5573087" y="5594189"/>
                    <a:pt x="5483056" y="5806434"/>
                  </a:cubicBezTo>
                  <a:cubicBezTo>
                    <a:pt x="5409133" y="5980713"/>
                    <a:pt x="5347506" y="6163041"/>
                    <a:pt x="5321731" y="6351150"/>
                  </a:cubicBezTo>
                  <a:cubicBezTo>
                    <a:pt x="5307044" y="6458325"/>
                    <a:pt x="5304672" y="6567711"/>
                    <a:pt x="5322322" y="6674705"/>
                  </a:cubicBezTo>
                  <a:cubicBezTo>
                    <a:pt x="5333704" y="6743695"/>
                    <a:pt x="5353516" y="6811455"/>
                    <a:pt x="5382749" y="6875025"/>
                  </a:cubicBezTo>
                  <a:cubicBezTo>
                    <a:pt x="5402380" y="6917726"/>
                    <a:pt x="5426316" y="6958397"/>
                    <a:pt x="5453881" y="6996469"/>
                  </a:cubicBezTo>
                  <a:cubicBezTo>
                    <a:pt x="5646515" y="7262436"/>
                    <a:pt x="5989815" y="7360009"/>
                    <a:pt x="6301016" y="7398005"/>
                  </a:cubicBezTo>
                  <a:cubicBezTo>
                    <a:pt x="6355642" y="7404672"/>
                    <a:pt x="6410401" y="7409635"/>
                    <a:pt x="6465322" y="7413187"/>
                  </a:cubicBezTo>
                  <a:cubicBezTo>
                    <a:pt x="6534997" y="7417683"/>
                    <a:pt x="6604758" y="7419807"/>
                    <a:pt x="6674577" y="7420331"/>
                  </a:cubicBezTo>
                  <a:cubicBezTo>
                    <a:pt x="6847084" y="7421626"/>
                    <a:pt x="7019925" y="7415836"/>
                    <a:pt x="7191899" y="7402167"/>
                  </a:cubicBezTo>
                  <a:cubicBezTo>
                    <a:pt x="7444997" y="7382060"/>
                    <a:pt x="7697286" y="7344036"/>
                    <a:pt x="7942888" y="7278942"/>
                  </a:cubicBezTo>
                  <a:cubicBezTo>
                    <a:pt x="8209531" y="7208267"/>
                    <a:pt x="8468696" y="7104673"/>
                    <a:pt x="8702802" y="6957769"/>
                  </a:cubicBezTo>
                  <a:cubicBezTo>
                    <a:pt x="8828103" y="6879149"/>
                    <a:pt x="8945774" y="6788090"/>
                    <a:pt x="9052845" y="6686011"/>
                  </a:cubicBezTo>
                  <a:cubicBezTo>
                    <a:pt x="9127455" y="6614878"/>
                    <a:pt x="9197102" y="6538373"/>
                    <a:pt x="9260909" y="6457411"/>
                  </a:cubicBezTo>
                  <a:cubicBezTo>
                    <a:pt x="9578425" y="6054523"/>
                    <a:pt x="9741046" y="5560708"/>
                    <a:pt x="9841039" y="5063780"/>
                  </a:cubicBezTo>
                  <a:cubicBezTo>
                    <a:pt x="9888959" y="4825655"/>
                    <a:pt x="9922182" y="4584605"/>
                    <a:pt x="9950577" y="4343461"/>
                  </a:cubicBezTo>
                  <a:cubicBezTo>
                    <a:pt x="10006584" y="3867792"/>
                    <a:pt x="10041321" y="3389351"/>
                    <a:pt x="10115207" y="2915892"/>
                  </a:cubicBezTo>
                  <a:cubicBezTo>
                    <a:pt x="10156450" y="2651335"/>
                    <a:pt x="10209980" y="2388131"/>
                    <a:pt x="10291419" y="2132765"/>
                  </a:cubicBezTo>
                  <a:cubicBezTo>
                    <a:pt x="10353141" y="1939246"/>
                    <a:pt x="10431341" y="1749984"/>
                    <a:pt x="10533354" y="1574067"/>
                  </a:cubicBezTo>
                  <a:cubicBezTo>
                    <a:pt x="10628319" y="1410294"/>
                    <a:pt x="10754144" y="1264562"/>
                    <a:pt x="10888827" y="1132336"/>
                  </a:cubicBezTo>
                  <a:cubicBezTo>
                    <a:pt x="10990744" y="1032228"/>
                    <a:pt x="11099520" y="939864"/>
                    <a:pt x="11213534" y="853729"/>
                  </a:cubicBezTo>
                  <a:cubicBezTo>
                    <a:pt x="11302593" y="786397"/>
                    <a:pt x="11395843" y="723415"/>
                    <a:pt x="11491568" y="665914"/>
                  </a:cubicBezTo>
                  <a:cubicBezTo>
                    <a:pt x="11567959" y="619994"/>
                    <a:pt x="11645779" y="576737"/>
                    <a:pt x="11725789" y="537326"/>
                  </a:cubicBezTo>
                  <a:cubicBezTo>
                    <a:pt x="11786654" y="507342"/>
                    <a:pt x="11848756" y="479124"/>
                    <a:pt x="11911813" y="453982"/>
                  </a:cubicBezTo>
                  <a:cubicBezTo>
                    <a:pt x="12110599" y="374706"/>
                    <a:pt x="12320149" y="316216"/>
                    <a:pt x="12534842" y="306047"/>
                  </a:cubicBezTo>
                  <a:cubicBezTo>
                    <a:pt x="12708483" y="297821"/>
                    <a:pt x="12885172" y="322877"/>
                    <a:pt x="13043573" y="397129"/>
                  </a:cubicBezTo>
                  <a:cubicBezTo>
                    <a:pt x="13095294" y="421409"/>
                    <a:pt x="13144919" y="450436"/>
                    <a:pt x="13191210" y="484045"/>
                  </a:cubicBezTo>
                  <a:cubicBezTo>
                    <a:pt x="13260362" y="534324"/>
                    <a:pt x="13321702" y="594526"/>
                    <a:pt x="13375995" y="660555"/>
                  </a:cubicBezTo>
                  <a:cubicBezTo>
                    <a:pt x="13581640" y="910784"/>
                    <a:pt x="13683938" y="1226633"/>
                    <a:pt x="13769759" y="1533881"/>
                  </a:cubicBezTo>
                  <a:cubicBezTo>
                    <a:pt x="13857199" y="1846682"/>
                    <a:pt x="13925969" y="2165951"/>
                    <a:pt x="14046365" y="2468522"/>
                  </a:cubicBezTo>
                  <a:cubicBezTo>
                    <a:pt x="14090941" y="2580717"/>
                    <a:pt x="14143044" y="2689492"/>
                    <a:pt x="14203812" y="2793858"/>
                  </a:cubicBezTo>
                  <a:cubicBezTo>
                    <a:pt x="14246199" y="2866714"/>
                    <a:pt x="14339639" y="2891365"/>
                    <a:pt x="14412410" y="2848922"/>
                  </a:cubicBezTo>
                  <a:cubicBezTo>
                    <a:pt x="14485276" y="2806488"/>
                    <a:pt x="14509946" y="2713124"/>
                    <a:pt x="14467560" y="2640267"/>
                  </a:cubicBezTo>
                  <a:cubicBezTo>
                    <a:pt x="14333638" y="2410438"/>
                    <a:pt x="14253438" y="2155587"/>
                    <a:pt x="14183525" y="1900298"/>
                  </a:cubicBezTo>
                  <a:cubicBezTo>
                    <a:pt x="14057224" y="1438726"/>
                    <a:pt x="13960354" y="946493"/>
                    <a:pt x="13675747" y="550423"/>
                  </a:cubicBezTo>
                  <a:cubicBezTo>
                    <a:pt x="13594403" y="437241"/>
                    <a:pt x="13498773" y="334115"/>
                    <a:pt x="13387330" y="250087"/>
                  </a:cubicBezTo>
                  <a:cubicBezTo>
                    <a:pt x="13315035" y="195634"/>
                    <a:pt x="13236835" y="149518"/>
                    <a:pt x="13154253" y="112570"/>
                  </a:cubicBezTo>
                  <a:cubicBezTo>
                    <a:pt x="13092341" y="84866"/>
                    <a:pt x="13028142" y="62256"/>
                    <a:pt x="12962610" y="45002"/>
                  </a:cubicBezTo>
                  <a:cubicBezTo>
                    <a:pt x="12839642" y="12668"/>
                    <a:pt x="12712579" y="-994"/>
                    <a:pt x="12585706" y="56"/>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7" name="Google Shape;157;p4"/>
            <p:cNvSpPr/>
            <p:nvPr/>
          </p:nvSpPr>
          <p:spPr>
            <a:xfrm>
              <a:off x="-379030" y="631253"/>
              <a:ext cx="14488293" cy="7420503"/>
            </a:xfrm>
            <a:custGeom>
              <a:rect b="b" l="l" r="r" t="t"/>
              <a:pathLst>
                <a:path extrusionOk="0" h="7420503" w="14488293">
                  <a:moveTo>
                    <a:pt x="12585706" y="56"/>
                  </a:moveTo>
                  <a:cubicBezTo>
                    <a:pt x="12543415" y="407"/>
                    <a:pt x="12501314" y="2535"/>
                    <a:pt x="12459214" y="6009"/>
                  </a:cubicBezTo>
                  <a:cubicBezTo>
                    <a:pt x="12159747" y="30704"/>
                    <a:pt x="11870759" y="128705"/>
                    <a:pt x="11601678" y="259018"/>
                  </a:cubicBezTo>
                  <a:cubicBezTo>
                    <a:pt x="11520049" y="298539"/>
                    <a:pt x="11440039" y="342288"/>
                    <a:pt x="11362029" y="388498"/>
                  </a:cubicBezTo>
                  <a:cubicBezTo>
                    <a:pt x="11262874" y="447259"/>
                    <a:pt x="11166481" y="510794"/>
                    <a:pt x="11073327" y="578698"/>
                  </a:cubicBezTo>
                  <a:cubicBezTo>
                    <a:pt x="10954644" y="665204"/>
                    <a:pt x="10841202" y="758739"/>
                    <a:pt x="10734046" y="859095"/>
                  </a:cubicBezTo>
                  <a:cubicBezTo>
                    <a:pt x="10589837" y="994064"/>
                    <a:pt x="10455725" y="1141721"/>
                    <a:pt x="10344092" y="1304979"/>
                  </a:cubicBezTo>
                  <a:cubicBezTo>
                    <a:pt x="10256653" y="1432919"/>
                    <a:pt x="10185025" y="1571917"/>
                    <a:pt x="10123493" y="1713964"/>
                  </a:cubicBezTo>
                  <a:cubicBezTo>
                    <a:pt x="10002869" y="1992389"/>
                    <a:pt x="9923735" y="2286312"/>
                    <a:pt x="9864852" y="2583415"/>
                  </a:cubicBezTo>
                  <a:cubicBezTo>
                    <a:pt x="9817969" y="2819997"/>
                    <a:pt x="9785146" y="3059227"/>
                    <a:pt x="9757105" y="3298685"/>
                  </a:cubicBezTo>
                  <a:cubicBezTo>
                    <a:pt x="9723900" y="3582150"/>
                    <a:pt x="9697630" y="3866280"/>
                    <a:pt x="9666617" y="4149982"/>
                  </a:cubicBezTo>
                  <a:cubicBezTo>
                    <a:pt x="9639100" y="4401643"/>
                    <a:pt x="9608020" y="4653293"/>
                    <a:pt x="9562737" y="4902457"/>
                  </a:cubicBezTo>
                  <a:cubicBezTo>
                    <a:pt x="9473021" y="5396024"/>
                    <a:pt x="9324851" y="5901211"/>
                    <a:pt x="9002544" y="6296079"/>
                  </a:cubicBezTo>
                  <a:cubicBezTo>
                    <a:pt x="8953347" y="6356354"/>
                    <a:pt x="8900464" y="6413513"/>
                    <a:pt x="8844191" y="6467234"/>
                  </a:cubicBezTo>
                  <a:cubicBezTo>
                    <a:pt x="8726919" y="6579172"/>
                    <a:pt x="8595302" y="6673888"/>
                    <a:pt x="8454561" y="6753879"/>
                  </a:cubicBezTo>
                  <a:cubicBezTo>
                    <a:pt x="8267357" y="6860273"/>
                    <a:pt x="8062684" y="6935817"/>
                    <a:pt x="7854781" y="6990214"/>
                  </a:cubicBezTo>
                  <a:cubicBezTo>
                    <a:pt x="7630125" y="7048993"/>
                    <a:pt x="7399391" y="7083321"/>
                    <a:pt x="7168086" y="7101837"/>
                  </a:cubicBezTo>
                  <a:cubicBezTo>
                    <a:pt x="7004808" y="7114906"/>
                    <a:pt x="6840760" y="7120535"/>
                    <a:pt x="6676958" y="7119401"/>
                  </a:cubicBezTo>
                  <a:cubicBezTo>
                    <a:pt x="6544542" y="7118477"/>
                    <a:pt x="6411849" y="7111115"/>
                    <a:pt x="6280775" y="7091712"/>
                  </a:cubicBezTo>
                  <a:cubicBezTo>
                    <a:pt x="6176400" y="7076272"/>
                    <a:pt x="6072207" y="7053326"/>
                    <a:pt x="5973594" y="7015217"/>
                  </a:cubicBezTo>
                  <a:cubicBezTo>
                    <a:pt x="5858113" y="6970592"/>
                    <a:pt x="5746261" y="6902127"/>
                    <a:pt x="5679805" y="6794656"/>
                  </a:cubicBezTo>
                  <a:cubicBezTo>
                    <a:pt x="5600376" y="6666192"/>
                    <a:pt x="5599785" y="6506410"/>
                    <a:pt x="5623255" y="6361868"/>
                  </a:cubicBezTo>
                  <a:cubicBezTo>
                    <a:pt x="5642591" y="6242740"/>
                    <a:pt x="5679043" y="6127030"/>
                    <a:pt x="5722077" y="6014501"/>
                  </a:cubicBezTo>
                  <a:cubicBezTo>
                    <a:pt x="5771968" y="5884047"/>
                    <a:pt x="5831986" y="5757441"/>
                    <a:pt x="5896794" y="5633797"/>
                  </a:cubicBezTo>
                  <a:cubicBezTo>
                    <a:pt x="5994634" y="5447173"/>
                    <a:pt x="6103734" y="5266665"/>
                    <a:pt x="6217967" y="5089681"/>
                  </a:cubicBezTo>
                  <a:cubicBezTo>
                    <a:pt x="6349612" y="4885722"/>
                    <a:pt x="6488420" y="4686307"/>
                    <a:pt x="6630219" y="4489311"/>
                  </a:cubicBezTo>
                  <a:cubicBezTo>
                    <a:pt x="6912521" y="4097128"/>
                    <a:pt x="7207701" y="3714528"/>
                    <a:pt x="7499375" y="3329337"/>
                  </a:cubicBezTo>
                  <a:cubicBezTo>
                    <a:pt x="7710068" y="3051112"/>
                    <a:pt x="7919818" y="2771943"/>
                    <a:pt x="8116719" y="2483698"/>
                  </a:cubicBezTo>
                  <a:cubicBezTo>
                    <a:pt x="8237620" y="2306723"/>
                    <a:pt x="8354635" y="2126082"/>
                    <a:pt x="8455152" y="1936610"/>
                  </a:cubicBezTo>
                  <a:cubicBezTo>
                    <a:pt x="8524008" y="1806832"/>
                    <a:pt x="8587025" y="1670977"/>
                    <a:pt x="8622734" y="1527931"/>
                  </a:cubicBezTo>
                  <a:cubicBezTo>
                    <a:pt x="8657472" y="1388752"/>
                    <a:pt x="8664349" y="1235094"/>
                    <a:pt x="8586425" y="1108526"/>
                  </a:cubicBezTo>
                  <a:cubicBezTo>
                    <a:pt x="8573556" y="1087638"/>
                    <a:pt x="8558679" y="1067940"/>
                    <a:pt x="8542067" y="1049890"/>
                  </a:cubicBezTo>
                  <a:cubicBezTo>
                    <a:pt x="8518693" y="1024487"/>
                    <a:pt x="8491794" y="1002351"/>
                    <a:pt x="8462895" y="983510"/>
                  </a:cubicBezTo>
                  <a:cubicBezTo>
                    <a:pt x="8364712" y="919521"/>
                    <a:pt x="8259184" y="866172"/>
                    <a:pt x="8149161" y="825757"/>
                  </a:cubicBezTo>
                  <a:cubicBezTo>
                    <a:pt x="8067979" y="795935"/>
                    <a:pt x="7984321" y="773456"/>
                    <a:pt x="7899130" y="758482"/>
                  </a:cubicBezTo>
                  <a:cubicBezTo>
                    <a:pt x="7471562" y="683368"/>
                    <a:pt x="7044233" y="810327"/>
                    <a:pt x="6665938" y="1005237"/>
                  </a:cubicBezTo>
                  <a:cubicBezTo>
                    <a:pt x="6284080" y="1201995"/>
                    <a:pt x="5939570" y="1465218"/>
                    <a:pt x="5612244" y="1741348"/>
                  </a:cubicBezTo>
                  <a:cubicBezTo>
                    <a:pt x="5134527" y="2144332"/>
                    <a:pt x="4693358" y="2587997"/>
                    <a:pt x="4231710" y="3008764"/>
                  </a:cubicBezTo>
                  <a:cubicBezTo>
                    <a:pt x="4064107" y="3161535"/>
                    <a:pt x="3893858" y="3311573"/>
                    <a:pt x="3714978" y="3451085"/>
                  </a:cubicBezTo>
                  <a:cubicBezTo>
                    <a:pt x="3569074" y="3564871"/>
                    <a:pt x="3416769" y="3673342"/>
                    <a:pt x="3252120" y="3758562"/>
                  </a:cubicBezTo>
                  <a:cubicBezTo>
                    <a:pt x="3221659" y="3774326"/>
                    <a:pt x="3190694" y="3789213"/>
                    <a:pt x="3159252" y="3802911"/>
                  </a:cubicBezTo>
                  <a:cubicBezTo>
                    <a:pt x="3009642" y="3868109"/>
                    <a:pt x="2833706" y="3914791"/>
                    <a:pt x="2675267" y="3852326"/>
                  </a:cubicBezTo>
                  <a:cubicBezTo>
                    <a:pt x="2650693" y="3842639"/>
                    <a:pt x="2627147" y="3830743"/>
                    <a:pt x="2603830" y="3818389"/>
                  </a:cubicBezTo>
                  <a:cubicBezTo>
                    <a:pt x="2572864" y="3801996"/>
                    <a:pt x="2542489" y="3783975"/>
                    <a:pt x="2513933" y="3763620"/>
                  </a:cubicBezTo>
                  <a:cubicBezTo>
                    <a:pt x="2474604" y="3735588"/>
                    <a:pt x="2437771" y="3702793"/>
                    <a:pt x="2408863" y="3663912"/>
                  </a:cubicBezTo>
                  <a:cubicBezTo>
                    <a:pt x="2393137" y="3642757"/>
                    <a:pt x="2379992" y="3619926"/>
                    <a:pt x="2370162" y="3595446"/>
                  </a:cubicBezTo>
                  <a:cubicBezTo>
                    <a:pt x="2338120" y="3515636"/>
                    <a:pt x="2346902" y="3426806"/>
                    <a:pt x="2369277" y="3345711"/>
                  </a:cubicBezTo>
                  <a:cubicBezTo>
                    <a:pt x="2389927" y="3270853"/>
                    <a:pt x="2422521" y="3199378"/>
                    <a:pt x="2459164" y="3131103"/>
                  </a:cubicBezTo>
                  <a:cubicBezTo>
                    <a:pt x="2500760" y="3053598"/>
                    <a:pt x="2548051" y="2979303"/>
                    <a:pt x="2598467" y="2907265"/>
                  </a:cubicBezTo>
                  <a:cubicBezTo>
                    <a:pt x="2701842" y="2759561"/>
                    <a:pt x="2816256" y="2619639"/>
                    <a:pt x="2932442" y="2481917"/>
                  </a:cubicBezTo>
                  <a:cubicBezTo>
                    <a:pt x="3072879" y="2315439"/>
                    <a:pt x="3216859" y="2152057"/>
                    <a:pt x="3355705" y="1984235"/>
                  </a:cubicBezTo>
                  <a:cubicBezTo>
                    <a:pt x="3442563" y="1879251"/>
                    <a:pt x="3527488" y="1772676"/>
                    <a:pt x="3606031" y="1661281"/>
                  </a:cubicBezTo>
                  <a:cubicBezTo>
                    <a:pt x="3670573" y="1569746"/>
                    <a:pt x="3731352" y="1474677"/>
                    <a:pt x="3780758" y="1374035"/>
                  </a:cubicBezTo>
                  <a:cubicBezTo>
                    <a:pt x="3867474" y="1197432"/>
                    <a:pt x="3921623" y="991169"/>
                    <a:pt x="3838213" y="802535"/>
                  </a:cubicBezTo>
                  <a:cubicBezTo>
                    <a:pt x="3824230" y="770931"/>
                    <a:pt x="3806685" y="740918"/>
                    <a:pt x="3786416" y="712943"/>
                  </a:cubicBezTo>
                  <a:cubicBezTo>
                    <a:pt x="3753392" y="667357"/>
                    <a:pt x="3713006" y="627666"/>
                    <a:pt x="3668544" y="593281"/>
                  </a:cubicBezTo>
                  <a:cubicBezTo>
                    <a:pt x="3617052" y="553466"/>
                    <a:pt x="3560359" y="520776"/>
                    <a:pt x="3500075" y="496249"/>
                  </a:cubicBezTo>
                  <a:cubicBezTo>
                    <a:pt x="3229127" y="386037"/>
                    <a:pt x="2922108" y="449285"/>
                    <a:pt x="2659189" y="551618"/>
                  </a:cubicBezTo>
                  <a:cubicBezTo>
                    <a:pt x="2616489" y="568230"/>
                    <a:pt x="2574407" y="586251"/>
                    <a:pt x="2532688" y="605187"/>
                  </a:cubicBezTo>
                  <a:cubicBezTo>
                    <a:pt x="2344378" y="690702"/>
                    <a:pt x="2165880" y="796782"/>
                    <a:pt x="1994230" y="911778"/>
                  </a:cubicBezTo>
                  <a:cubicBezTo>
                    <a:pt x="1797215" y="1043765"/>
                    <a:pt x="1608753" y="1188850"/>
                    <a:pt x="1427192" y="1341298"/>
                  </a:cubicBezTo>
                  <a:cubicBezTo>
                    <a:pt x="1276971" y="1467428"/>
                    <a:pt x="1131187" y="1598682"/>
                    <a:pt x="990233" y="1735100"/>
                  </a:cubicBezTo>
                  <a:cubicBezTo>
                    <a:pt x="887027" y="1834979"/>
                    <a:pt x="785727" y="1937153"/>
                    <a:pt x="691088" y="2045253"/>
                  </a:cubicBezTo>
                  <a:cubicBezTo>
                    <a:pt x="553295" y="2202653"/>
                    <a:pt x="421202" y="2365683"/>
                    <a:pt x="295800" y="2533114"/>
                  </a:cubicBezTo>
                  <a:cubicBezTo>
                    <a:pt x="241069" y="2606189"/>
                    <a:pt x="187711" y="2680323"/>
                    <a:pt x="138043" y="2756951"/>
                  </a:cubicBezTo>
                  <a:cubicBezTo>
                    <a:pt x="104282" y="2809034"/>
                    <a:pt x="71726" y="2862545"/>
                    <a:pt x="44876" y="2918581"/>
                  </a:cubicBezTo>
                  <a:cubicBezTo>
                    <a:pt x="7635" y="2996295"/>
                    <a:pt x="-22390" y="3089717"/>
                    <a:pt x="22553" y="3171289"/>
                  </a:cubicBezTo>
                  <a:cubicBezTo>
                    <a:pt x="26865" y="3179109"/>
                    <a:pt x="31678" y="3186538"/>
                    <a:pt x="37137" y="3193606"/>
                  </a:cubicBezTo>
                  <a:cubicBezTo>
                    <a:pt x="42792" y="3200940"/>
                    <a:pt x="49138" y="3207817"/>
                    <a:pt x="55890" y="3214151"/>
                  </a:cubicBezTo>
                  <a:cubicBezTo>
                    <a:pt x="69856" y="3227238"/>
                    <a:pt x="84215" y="3236916"/>
                    <a:pt x="101431" y="3245107"/>
                  </a:cubicBezTo>
                  <a:cubicBezTo>
                    <a:pt x="116808" y="3252423"/>
                    <a:pt x="130953" y="3256433"/>
                    <a:pt x="147568" y="3259690"/>
                  </a:cubicBezTo>
                  <a:cubicBezTo>
                    <a:pt x="171648" y="3264415"/>
                    <a:pt x="196327" y="3263586"/>
                    <a:pt x="220494" y="3260281"/>
                  </a:cubicBezTo>
                  <a:cubicBezTo>
                    <a:pt x="299553" y="3249260"/>
                    <a:pt x="354748" y="3176232"/>
                    <a:pt x="343723" y="3097175"/>
                  </a:cubicBezTo>
                  <a:cubicBezTo>
                    <a:pt x="340062" y="3070914"/>
                    <a:pt x="329245" y="3047549"/>
                    <a:pt x="313958" y="3028118"/>
                  </a:cubicBezTo>
                  <a:cubicBezTo>
                    <a:pt x="317662" y="3020927"/>
                    <a:pt x="320771" y="3013459"/>
                    <a:pt x="324673" y="3006382"/>
                  </a:cubicBezTo>
                  <a:cubicBezTo>
                    <a:pt x="349517" y="2961348"/>
                    <a:pt x="377485" y="2918038"/>
                    <a:pt x="406231" y="2875414"/>
                  </a:cubicBezTo>
                  <a:cubicBezTo>
                    <a:pt x="495830" y="2742569"/>
                    <a:pt x="594412" y="2615819"/>
                    <a:pt x="694958" y="2491137"/>
                  </a:cubicBezTo>
                  <a:cubicBezTo>
                    <a:pt x="781423" y="2383924"/>
                    <a:pt x="869448" y="2276929"/>
                    <a:pt x="962848" y="2175631"/>
                  </a:cubicBezTo>
                  <a:cubicBezTo>
                    <a:pt x="1065852" y="2063903"/>
                    <a:pt x="1174323" y="1957413"/>
                    <a:pt x="1285210" y="1853562"/>
                  </a:cubicBezTo>
                  <a:cubicBezTo>
                    <a:pt x="1439779" y="1708811"/>
                    <a:pt x="1600104" y="1569774"/>
                    <a:pt x="1765925" y="1438034"/>
                  </a:cubicBezTo>
                  <a:cubicBezTo>
                    <a:pt x="1923145" y="1313123"/>
                    <a:pt x="2085565" y="1194251"/>
                    <a:pt x="2255272" y="1086799"/>
                  </a:cubicBezTo>
                  <a:cubicBezTo>
                    <a:pt x="2382926" y="1005970"/>
                    <a:pt x="2514676" y="931113"/>
                    <a:pt x="2652350" y="868620"/>
                  </a:cubicBezTo>
                  <a:cubicBezTo>
                    <a:pt x="2694365" y="849541"/>
                    <a:pt x="2736904" y="831720"/>
                    <a:pt x="2780042" y="815337"/>
                  </a:cubicBezTo>
                  <a:cubicBezTo>
                    <a:pt x="2815571" y="801840"/>
                    <a:pt x="2851432" y="789505"/>
                    <a:pt x="2887789" y="778428"/>
                  </a:cubicBezTo>
                  <a:cubicBezTo>
                    <a:pt x="3068736" y="723278"/>
                    <a:pt x="3287001" y="692150"/>
                    <a:pt x="3456317" y="797773"/>
                  </a:cubicBezTo>
                  <a:cubicBezTo>
                    <a:pt x="3481368" y="813403"/>
                    <a:pt x="3505409" y="831587"/>
                    <a:pt x="3526269" y="852542"/>
                  </a:cubicBezTo>
                  <a:cubicBezTo>
                    <a:pt x="3541814" y="868172"/>
                    <a:pt x="3555511" y="885584"/>
                    <a:pt x="3566150" y="904929"/>
                  </a:cubicBezTo>
                  <a:cubicBezTo>
                    <a:pt x="3610641" y="985806"/>
                    <a:pt x="3586543" y="1085180"/>
                    <a:pt x="3555730" y="1166276"/>
                  </a:cubicBezTo>
                  <a:cubicBezTo>
                    <a:pt x="3523373" y="1251439"/>
                    <a:pt x="3477358" y="1331335"/>
                    <a:pt x="3428038" y="1407668"/>
                  </a:cubicBezTo>
                  <a:cubicBezTo>
                    <a:pt x="3365754" y="1504080"/>
                    <a:pt x="3296402" y="1595873"/>
                    <a:pt x="3225031" y="1685684"/>
                  </a:cubicBezTo>
                  <a:cubicBezTo>
                    <a:pt x="3117208" y="1821377"/>
                    <a:pt x="3003746" y="1952555"/>
                    <a:pt x="2890770" y="2083943"/>
                  </a:cubicBezTo>
                  <a:cubicBezTo>
                    <a:pt x="2779176" y="2213731"/>
                    <a:pt x="2667971" y="2343728"/>
                    <a:pt x="2560367" y="2476850"/>
                  </a:cubicBezTo>
                  <a:cubicBezTo>
                    <a:pt x="2478176" y="2578557"/>
                    <a:pt x="2398957" y="2682837"/>
                    <a:pt x="2326119" y="2791479"/>
                  </a:cubicBezTo>
                  <a:cubicBezTo>
                    <a:pt x="2259206" y="2891263"/>
                    <a:pt x="2197131" y="2995219"/>
                    <a:pt x="2148411" y="3105204"/>
                  </a:cubicBezTo>
                  <a:cubicBezTo>
                    <a:pt x="2091166" y="3234459"/>
                    <a:pt x="2051437" y="3375238"/>
                    <a:pt x="2059714" y="3517760"/>
                  </a:cubicBezTo>
                  <a:cubicBezTo>
                    <a:pt x="2062981" y="3574149"/>
                    <a:pt x="2073773" y="3630032"/>
                    <a:pt x="2092756" y="3683257"/>
                  </a:cubicBezTo>
                  <a:cubicBezTo>
                    <a:pt x="2153459" y="3853517"/>
                    <a:pt x="2289771" y="3976618"/>
                    <a:pt x="2443981" y="4062467"/>
                  </a:cubicBezTo>
                  <a:cubicBezTo>
                    <a:pt x="2488273" y="4087127"/>
                    <a:pt x="2533954" y="4109949"/>
                    <a:pt x="2581503" y="4127656"/>
                  </a:cubicBezTo>
                  <a:cubicBezTo>
                    <a:pt x="2620203" y="4142067"/>
                    <a:pt x="2660265" y="4152916"/>
                    <a:pt x="2700861" y="4160393"/>
                  </a:cubicBezTo>
                  <a:cubicBezTo>
                    <a:pt x="2958750" y="4207942"/>
                    <a:pt x="3218545" y="4110701"/>
                    <a:pt x="3441134" y="3987457"/>
                  </a:cubicBezTo>
                  <a:cubicBezTo>
                    <a:pt x="3478873" y="3966569"/>
                    <a:pt x="3516125" y="3944757"/>
                    <a:pt x="3552758" y="3921973"/>
                  </a:cubicBezTo>
                  <a:cubicBezTo>
                    <a:pt x="3600507" y="3892284"/>
                    <a:pt x="3647370" y="3861194"/>
                    <a:pt x="3693547" y="3829104"/>
                  </a:cubicBezTo>
                  <a:cubicBezTo>
                    <a:pt x="3756755" y="3785185"/>
                    <a:pt x="3818715" y="3739284"/>
                    <a:pt x="3879580" y="3692182"/>
                  </a:cubicBezTo>
                  <a:cubicBezTo>
                    <a:pt x="3953913" y="3634661"/>
                    <a:pt x="4026541" y="3575110"/>
                    <a:pt x="4098359" y="3514484"/>
                  </a:cubicBezTo>
                  <a:cubicBezTo>
                    <a:pt x="4333618" y="3315907"/>
                    <a:pt x="4558808" y="3105376"/>
                    <a:pt x="4782969" y="2894464"/>
                  </a:cubicBezTo>
                  <a:cubicBezTo>
                    <a:pt x="5078596" y="2616315"/>
                    <a:pt x="5372281" y="2335784"/>
                    <a:pt x="5678919" y="2069656"/>
                  </a:cubicBezTo>
                  <a:cubicBezTo>
                    <a:pt x="5853217" y="1918380"/>
                    <a:pt x="6031468" y="1771647"/>
                    <a:pt x="6217377" y="1634782"/>
                  </a:cubicBezTo>
                  <a:cubicBezTo>
                    <a:pt x="6373339" y="1519968"/>
                    <a:pt x="6534778" y="1412088"/>
                    <a:pt x="6704038" y="1317781"/>
                  </a:cubicBezTo>
                  <a:cubicBezTo>
                    <a:pt x="7056548" y="1121366"/>
                    <a:pt x="7468657" y="971556"/>
                    <a:pt x="7876508" y="1054062"/>
                  </a:cubicBezTo>
                  <a:cubicBezTo>
                    <a:pt x="7954565" y="1069845"/>
                    <a:pt x="8030985" y="1093648"/>
                    <a:pt x="8104213" y="1124899"/>
                  </a:cubicBezTo>
                  <a:cubicBezTo>
                    <a:pt x="8152838" y="1145645"/>
                    <a:pt x="8200225" y="1169734"/>
                    <a:pt x="8245906" y="1196337"/>
                  </a:cubicBezTo>
                  <a:cubicBezTo>
                    <a:pt x="8266414" y="1208291"/>
                    <a:pt x="8287102" y="1220302"/>
                    <a:pt x="8306619" y="1233837"/>
                  </a:cubicBezTo>
                  <a:cubicBezTo>
                    <a:pt x="8367055" y="1275747"/>
                    <a:pt x="8355825" y="1363691"/>
                    <a:pt x="8343233" y="1426128"/>
                  </a:cubicBezTo>
                  <a:cubicBezTo>
                    <a:pt x="8340452" y="1439929"/>
                    <a:pt x="8337328" y="1453598"/>
                    <a:pt x="8333708" y="1467199"/>
                  </a:cubicBezTo>
                  <a:cubicBezTo>
                    <a:pt x="8329717" y="1482239"/>
                    <a:pt x="8325097" y="1497041"/>
                    <a:pt x="8320316" y="1511853"/>
                  </a:cubicBezTo>
                  <a:cubicBezTo>
                    <a:pt x="8313706" y="1532350"/>
                    <a:pt x="8306600" y="1552772"/>
                    <a:pt x="8298885" y="1572870"/>
                  </a:cubicBezTo>
                  <a:cubicBezTo>
                    <a:pt x="8288617" y="1599635"/>
                    <a:pt x="8277539" y="1625876"/>
                    <a:pt x="8265842" y="1652051"/>
                  </a:cubicBezTo>
                  <a:cubicBezTo>
                    <a:pt x="8193805" y="1813271"/>
                    <a:pt x="8101822" y="1965871"/>
                    <a:pt x="8006581" y="2114309"/>
                  </a:cubicBezTo>
                  <a:cubicBezTo>
                    <a:pt x="7877403" y="2315648"/>
                    <a:pt x="7738376" y="2510463"/>
                    <a:pt x="7597006" y="2703373"/>
                  </a:cubicBezTo>
                  <a:cubicBezTo>
                    <a:pt x="7150274" y="3312992"/>
                    <a:pt x="6675824" y="3901885"/>
                    <a:pt x="6241780" y="4520858"/>
                  </a:cubicBezTo>
                  <a:cubicBezTo>
                    <a:pt x="6088008" y="4740161"/>
                    <a:pt x="5939304" y="4963322"/>
                    <a:pt x="5801849" y="5193265"/>
                  </a:cubicBezTo>
                  <a:cubicBezTo>
                    <a:pt x="5683644" y="5390995"/>
                    <a:pt x="5573087" y="5594191"/>
                    <a:pt x="5483056" y="5806437"/>
                  </a:cubicBezTo>
                  <a:cubicBezTo>
                    <a:pt x="5409133" y="5980707"/>
                    <a:pt x="5347506" y="6163044"/>
                    <a:pt x="5321731" y="6351143"/>
                  </a:cubicBezTo>
                  <a:cubicBezTo>
                    <a:pt x="5307044" y="6458328"/>
                    <a:pt x="5304672" y="6567713"/>
                    <a:pt x="5322322" y="6674698"/>
                  </a:cubicBezTo>
                  <a:cubicBezTo>
                    <a:pt x="5333704" y="6743688"/>
                    <a:pt x="5353516" y="6811458"/>
                    <a:pt x="5382749" y="6875018"/>
                  </a:cubicBezTo>
                  <a:cubicBezTo>
                    <a:pt x="5402380" y="6917729"/>
                    <a:pt x="5426316" y="6958400"/>
                    <a:pt x="5453881" y="6996462"/>
                  </a:cubicBezTo>
                  <a:cubicBezTo>
                    <a:pt x="5646515" y="7262438"/>
                    <a:pt x="5989815" y="7360012"/>
                    <a:pt x="6301016" y="7398007"/>
                  </a:cubicBezTo>
                  <a:cubicBezTo>
                    <a:pt x="6355642" y="7404675"/>
                    <a:pt x="6410401" y="7409638"/>
                    <a:pt x="6465322" y="7413181"/>
                  </a:cubicBezTo>
                  <a:cubicBezTo>
                    <a:pt x="6534997" y="7417686"/>
                    <a:pt x="6604758" y="7419801"/>
                    <a:pt x="6674577" y="7420325"/>
                  </a:cubicBezTo>
                  <a:cubicBezTo>
                    <a:pt x="6847084" y="7421629"/>
                    <a:pt x="7019925" y="7415838"/>
                    <a:pt x="7191899" y="7402170"/>
                  </a:cubicBezTo>
                  <a:cubicBezTo>
                    <a:pt x="7444997" y="7382063"/>
                    <a:pt x="7697286" y="7344039"/>
                    <a:pt x="7942888" y="7278945"/>
                  </a:cubicBezTo>
                  <a:cubicBezTo>
                    <a:pt x="8209531" y="7208270"/>
                    <a:pt x="8468696" y="7104675"/>
                    <a:pt x="8702802" y="6957772"/>
                  </a:cubicBezTo>
                  <a:cubicBezTo>
                    <a:pt x="8828103" y="6879152"/>
                    <a:pt x="8945774" y="6788093"/>
                    <a:pt x="9052845" y="6686014"/>
                  </a:cubicBezTo>
                  <a:cubicBezTo>
                    <a:pt x="9127455" y="6614881"/>
                    <a:pt x="9197102" y="6538376"/>
                    <a:pt x="9260909" y="6457414"/>
                  </a:cubicBezTo>
                  <a:cubicBezTo>
                    <a:pt x="9578425" y="6054526"/>
                    <a:pt x="9741046" y="5560711"/>
                    <a:pt x="9841039" y="5063783"/>
                  </a:cubicBezTo>
                  <a:cubicBezTo>
                    <a:pt x="9888959" y="4825658"/>
                    <a:pt x="9922182" y="4584608"/>
                    <a:pt x="9950577" y="4343454"/>
                  </a:cubicBezTo>
                  <a:cubicBezTo>
                    <a:pt x="10006584" y="3867795"/>
                    <a:pt x="10041321" y="3389354"/>
                    <a:pt x="10115207" y="2915895"/>
                  </a:cubicBezTo>
                  <a:cubicBezTo>
                    <a:pt x="10156450" y="2651338"/>
                    <a:pt x="10209980" y="2388133"/>
                    <a:pt x="10291419" y="2132768"/>
                  </a:cubicBezTo>
                  <a:cubicBezTo>
                    <a:pt x="10353141" y="1939249"/>
                    <a:pt x="10431341" y="1749987"/>
                    <a:pt x="10533354" y="1574060"/>
                  </a:cubicBezTo>
                  <a:cubicBezTo>
                    <a:pt x="10628319" y="1410297"/>
                    <a:pt x="10754144" y="1264565"/>
                    <a:pt x="10888827" y="1132339"/>
                  </a:cubicBezTo>
                  <a:cubicBezTo>
                    <a:pt x="10990744" y="1032231"/>
                    <a:pt x="11099520" y="939867"/>
                    <a:pt x="11213534" y="853732"/>
                  </a:cubicBezTo>
                  <a:cubicBezTo>
                    <a:pt x="11302593" y="786400"/>
                    <a:pt x="11395843" y="723411"/>
                    <a:pt x="11491568" y="665918"/>
                  </a:cubicBezTo>
                  <a:cubicBezTo>
                    <a:pt x="11567959" y="619998"/>
                    <a:pt x="11645779" y="576736"/>
                    <a:pt x="11725789" y="537331"/>
                  </a:cubicBezTo>
                  <a:cubicBezTo>
                    <a:pt x="11786654" y="507346"/>
                    <a:pt x="11848756" y="479124"/>
                    <a:pt x="11911813" y="453982"/>
                  </a:cubicBezTo>
                  <a:cubicBezTo>
                    <a:pt x="12110599" y="374707"/>
                    <a:pt x="12320149" y="316216"/>
                    <a:pt x="12534842" y="306047"/>
                  </a:cubicBezTo>
                  <a:cubicBezTo>
                    <a:pt x="12708483" y="297821"/>
                    <a:pt x="12885172" y="322878"/>
                    <a:pt x="13043573" y="397130"/>
                  </a:cubicBezTo>
                  <a:cubicBezTo>
                    <a:pt x="13095294" y="421410"/>
                    <a:pt x="13144919" y="450436"/>
                    <a:pt x="13191210" y="484048"/>
                  </a:cubicBezTo>
                  <a:cubicBezTo>
                    <a:pt x="13260362" y="534321"/>
                    <a:pt x="13321702" y="594528"/>
                    <a:pt x="13375995" y="660556"/>
                  </a:cubicBezTo>
                  <a:cubicBezTo>
                    <a:pt x="13581640" y="910787"/>
                    <a:pt x="13683938" y="1226636"/>
                    <a:pt x="13769759" y="1533874"/>
                  </a:cubicBezTo>
                  <a:cubicBezTo>
                    <a:pt x="13857199" y="1846675"/>
                    <a:pt x="13925969" y="2165953"/>
                    <a:pt x="14046365" y="2468525"/>
                  </a:cubicBezTo>
                  <a:cubicBezTo>
                    <a:pt x="14090941" y="2580720"/>
                    <a:pt x="14143044" y="2689495"/>
                    <a:pt x="14203812" y="2793860"/>
                  </a:cubicBezTo>
                  <a:cubicBezTo>
                    <a:pt x="14246199" y="2866708"/>
                    <a:pt x="14339639" y="2891358"/>
                    <a:pt x="14412410" y="2848925"/>
                  </a:cubicBezTo>
                  <a:cubicBezTo>
                    <a:pt x="14485276" y="2806491"/>
                    <a:pt x="14509946" y="2713117"/>
                    <a:pt x="14467560" y="2640270"/>
                  </a:cubicBezTo>
                  <a:cubicBezTo>
                    <a:pt x="14333638" y="2410432"/>
                    <a:pt x="14253438" y="2155590"/>
                    <a:pt x="14183525" y="1900292"/>
                  </a:cubicBezTo>
                  <a:cubicBezTo>
                    <a:pt x="14057224" y="1438720"/>
                    <a:pt x="13960354" y="946496"/>
                    <a:pt x="13675747" y="550418"/>
                  </a:cubicBezTo>
                  <a:cubicBezTo>
                    <a:pt x="13594403" y="437242"/>
                    <a:pt x="13498773" y="334413"/>
                    <a:pt x="13387330" y="250385"/>
                  </a:cubicBezTo>
                  <a:cubicBezTo>
                    <a:pt x="13315035" y="195932"/>
                    <a:pt x="13236835" y="149518"/>
                    <a:pt x="13154253" y="112571"/>
                  </a:cubicBezTo>
                  <a:cubicBezTo>
                    <a:pt x="13092341" y="84867"/>
                    <a:pt x="13028142" y="62257"/>
                    <a:pt x="12962610" y="45003"/>
                  </a:cubicBezTo>
                  <a:cubicBezTo>
                    <a:pt x="12839642" y="12668"/>
                    <a:pt x="12712579" y="-994"/>
                    <a:pt x="12585706" y="5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8" name="Google Shape;158;p4"/>
            <p:cNvSpPr/>
            <p:nvPr/>
          </p:nvSpPr>
          <p:spPr>
            <a:xfrm>
              <a:off x="-379030" y="894084"/>
              <a:ext cx="14488293" cy="7420496"/>
            </a:xfrm>
            <a:custGeom>
              <a:rect b="b" l="l" r="r" t="t"/>
              <a:pathLst>
                <a:path extrusionOk="0" h="7420496" w="14488293">
                  <a:moveTo>
                    <a:pt x="12585706" y="56"/>
                  </a:moveTo>
                  <a:cubicBezTo>
                    <a:pt x="12543415" y="407"/>
                    <a:pt x="12501314" y="2237"/>
                    <a:pt x="12459214" y="5712"/>
                  </a:cubicBezTo>
                  <a:cubicBezTo>
                    <a:pt x="12159747" y="30406"/>
                    <a:pt x="11870759" y="128706"/>
                    <a:pt x="11601678" y="259012"/>
                  </a:cubicBezTo>
                  <a:cubicBezTo>
                    <a:pt x="11520049" y="298541"/>
                    <a:pt x="11440039" y="341994"/>
                    <a:pt x="11362029" y="388200"/>
                  </a:cubicBezTo>
                  <a:cubicBezTo>
                    <a:pt x="11262874" y="446960"/>
                    <a:pt x="11166481" y="510796"/>
                    <a:pt x="11073327" y="578700"/>
                  </a:cubicBezTo>
                  <a:cubicBezTo>
                    <a:pt x="10954644" y="665206"/>
                    <a:pt x="10841202" y="758732"/>
                    <a:pt x="10734046" y="859087"/>
                  </a:cubicBezTo>
                  <a:cubicBezTo>
                    <a:pt x="10589837" y="994066"/>
                    <a:pt x="10455725" y="1141418"/>
                    <a:pt x="10344092" y="1304686"/>
                  </a:cubicBezTo>
                  <a:cubicBezTo>
                    <a:pt x="10256653" y="1432626"/>
                    <a:pt x="10185025" y="1571624"/>
                    <a:pt x="10123493" y="1713661"/>
                  </a:cubicBezTo>
                  <a:cubicBezTo>
                    <a:pt x="10002869" y="1992086"/>
                    <a:pt x="9923735" y="2286313"/>
                    <a:pt x="9864852" y="2583417"/>
                  </a:cubicBezTo>
                  <a:cubicBezTo>
                    <a:pt x="9817969" y="2819990"/>
                    <a:pt x="9785146" y="3059229"/>
                    <a:pt x="9757105" y="3298687"/>
                  </a:cubicBezTo>
                  <a:cubicBezTo>
                    <a:pt x="9723900" y="3582152"/>
                    <a:pt x="9697630" y="3866282"/>
                    <a:pt x="9666617" y="4149975"/>
                  </a:cubicBezTo>
                  <a:cubicBezTo>
                    <a:pt x="9639100" y="4401645"/>
                    <a:pt x="9608020" y="4653000"/>
                    <a:pt x="9562737" y="4902155"/>
                  </a:cubicBezTo>
                  <a:cubicBezTo>
                    <a:pt x="9473021" y="5395730"/>
                    <a:pt x="9324851" y="5900918"/>
                    <a:pt x="9002544" y="6295786"/>
                  </a:cubicBezTo>
                  <a:cubicBezTo>
                    <a:pt x="8953347" y="6356051"/>
                    <a:pt x="8900464" y="6413515"/>
                    <a:pt x="8844191" y="6467236"/>
                  </a:cubicBezTo>
                  <a:cubicBezTo>
                    <a:pt x="8726919" y="6579174"/>
                    <a:pt x="8595302" y="6673586"/>
                    <a:pt x="8454561" y="6753577"/>
                  </a:cubicBezTo>
                  <a:cubicBezTo>
                    <a:pt x="8267357" y="6859971"/>
                    <a:pt x="8062684" y="6935523"/>
                    <a:pt x="7854781" y="6989920"/>
                  </a:cubicBezTo>
                  <a:cubicBezTo>
                    <a:pt x="7630125" y="7048699"/>
                    <a:pt x="7399391" y="7083027"/>
                    <a:pt x="7168086" y="7101544"/>
                  </a:cubicBezTo>
                  <a:cubicBezTo>
                    <a:pt x="7004808" y="7114603"/>
                    <a:pt x="6840760" y="7120537"/>
                    <a:pt x="6676958" y="7119394"/>
                  </a:cubicBezTo>
                  <a:cubicBezTo>
                    <a:pt x="6544542" y="7118479"/>
                    <a:pt x="6411849" y="7111116"/>
                    <a:pt x="6280775" y="7091714"/>
                  </a:cubicBezTo>
                  <a:cubicBezTo>
                    <a:pt x="6176400" y="7076265"/>
                    <a:pt x="6072207" y="7053033"/>
                    <a:pt x="5973594" y="7014924"/>
                  </a:cubicBezTo>
                  <a:cubicBezTo>
                    <a:pt x="5858113" y="6970290"/>
                    <a:pt x="5746261" y="6901833"/>
                    <a:pt x="5679805" y="6794363"/>
                  </a:cubicBezTo>
                  <a:cubicBezTo>
                    <a:pt x="5600376" y="6665899"/>
                    <a:pt x="5599785" y="6506412"/>
                    <a:pt x="5623255" y="6361861"/>
                  </a:cubicBezTo>
                  <a:cubicBezTo>
                    <a:pt x="5642591" y="6242742"/>
                    <a:pt x="5679043" y="6126727"/>
                    <a:pt x="5722077" y="6014199"/>
                  </a:cubicBezTo>
                  <a:cubicBezTo>
                    <a:pt x="5771968" y="5883744"/>
                    <a:pt x="5831986" y="5757443"/>
                    <a:pt x="5896794" y="5633799"/>
                  </a:cubicBezTo>
                  <a:cubicBezTo>
                    <a:pt x="5994634" y="5447166"/>
                    <a:pt x="6103734" y="5266667"/>
                    <a:pt x="6217967" y="5089683"/>
                  </a:cubicBezTo>
                  <a:cubicBezTo>
                    <a:pt x="6349612" y="4885724"/>
                    <a:pt x="6488420" y="4686309"/>
                    <a:pt x="6630219" y="4489313"/>
                  </a:cubicBezTo>
                  <a:cubicBezTo>
                    <a:pt x="6912521" y="4097130"/>
                    <a:pt x="7207701" y="3714530"/>
                    <a:pt x="7499375" y="3329339"/>
                  </a:cubicBezTo>
                  <a:cubicBezTo>
                    <a:pt x="7710068" y="3051104"/>
                    <a:pt x="7919818" y="2771641"/>
                    <a:pt x="8116719" y="2483405"/>
                  </a:cubicBezTo>
                  <a:cubicBezTo>
                    <a:pt x="8237620" y="2306421"/>
                    <a:pt x="8354635" y="2125789"/>
                    <a:pt x="8455152" y="1936308"/>
                  </a:cubicBezTo>
                  <a:cubicBezTo>
                    <a:pt x="8524008" y="1806539"/>
                    <a:pt x="8587025" y="1670979"/>
                    <a:pt x="8622734" y="1527923"/>
                  </a:cubicBezTo>
                  <a:cubicBezTo>
                    <a:pt x="8657472" y="1388744"/>
                    <a:pt x="8664349" y="1234791"/>
                    <a:pt x="8586425" y="1108233"/>
                  </a:cubicBezTo>
                  <a:cubicBezTo>
                    <a:pt x="8573556" y="1087344"/>
                    <a:pt x="8558679" y="1067942"/>
                    <a:pt x="8542067" y="1049892"/>
                  </a:cubicBezTo>
                  <a:cubicBezTo>
                    <a:pt x="8518693" y="1024479"/>
                    <a:pt x="8491794" y="1002343"/>
                    <a:pt x="8462895" y="983512"/>
                  </a:cubicBezTo>
                  <a:cubicBezTo>
                    <a:pt x="8364712" y="919523"/>
                    <a:pt x="8259184" y="866164"/>
                    <a:pt x="8149161" y="825750"/>
                  </a:cubicBezTo>
                  <a:cubicBezTo>
                    <a:pt x="8067979" y="795927"/>
                    <a:pt x="7984321" y="773153"/>
                    <a:pt x="7899130" y="758189"/>
                  </a:cubicBezTo>
                  <a:cubicBezTo>
                    <a:pt x="7471562" y="683065"/>
                    <a:pt x="7044233" y="810329"/>
                    <a:pt x="6665938" y="1005239"/>
                  </a:cubicBezTo>
                  <a:cubicBezTo>
                    <a:pt x="6284080" y="1201997"/>
                    <a:pt x="5939570" y="1465220"/>
                    <a:pt x="5612244" y="1741350"/>
                  </a:cubicBezTo>
                  <a:cubicBezTo>
                    <a:pt x="5134527" y="2144334"/>
                    <a:pt x="4693358" y="2587694"/>
                    <a:pt x="4231710" y="3008470"/>
                  </a:cubicBezTo>
                  <a:cubicBezTo>
                    <a:pt x="4064107" y="3161232"/>
                    <a:pt x="3893858" y="3311575"/>
                    <a:pt x="3714978" y="3451087"/>
                  </a:cubicBezTo>
                  <a:cubicBezTo>
                    <a:pt x="3569074" y="3564873"/>
                    <a:pt x="3416769" y="3673344"/>
                    <a:pt x="3252120" y="3758564"/>
                  </a:cubicBezTo>
                  <a:cubicBezTo>
                    <a:pt x="3221659" y="3774328"/>
                    <a:pt x="3190694" y="3789206"/>
                    <a:pt x="3159252" y="3802912"/>
                  </a:cubicBezTo>
                  <a:cubicBezTo>
                    <a:pt x="3009642" y="3868111"/>
                    <a:pt x="2833706" y="3914498"/>
                    <a:pt x="2675267" y="3852023"/>
                  </a:cubicBezTo>
                  <a:cubicBezTo>
                    <a:pt x="2650693" y="3842337"/>
                    <a:pt x="2627147" y="3830440"/>
                    <a:pt x="2603830" y="3818095"/>
                  </a:cubicBezTo>
                  <a:cubicBezTo>
                    <a:pt x="2572864" y="3801703"/>
                    <a:pt x="2542489" y="3783672"/>
                    <a:pt x="2513933" y="3763327"/>
                  </a:cubicBezTo>
                  <a:cubicBezTo>
                    <a:pt x="2474604" y="3735294"/>
                    <a:pt x="2437771" y="3702786"/>
                    <a:pt x="2408863" y="3663905"/>
                  </a:cubicBezTo>
                  <a:cubicBezTo>
                    <a:pt x="2393137" y="3642759"/>
                    <a:pt x="2379992" y="3619623"/>
                    <a:pt x="2370162" y="3595144"/>
                  </a:cubicBezTo>
                  <a:cubicBezTo>
                    <a:pt x="2338120" y="3515334"/>
                    <a:pt x="2346902" y="3426513"/>
                    <a:pt x="2369277" y="3345417"/>
                  </a:cubicBezTo>
                  <a:cubicBezTo>
                    <a:pt x="2389927" y="3270551"/>
                    <a:pt x="2422521" y="3199084"/>
                    <a:pt x="2459164" y="3130800"/>
                  </a:cubicBezTo>
                  <a:cubicBezTo>
                    <a:pt x="2500760" y="3053304"/>
                    <a:pt x="2548051" y="2979000"/>
                    <a:pt x="2598467" y="2906962"/>
                  </a:cubicBezTo>
                  <a:cubicBezTo>
                    <a:pt x="2701842" y="2759268"/>
                    <a:pt x="2816256" y="2619345"/>
                    <a:pt x="2932442" y="2481614"/>
                  </a:cubicBezTo>
                  <a:cubicBezTo>
                    <a:pt x="3072879" y="2315136"/>
                    <a:pt x="3216859" y="2152059"/>
                    <a:pt x="3355705" y="1984237"/>
                  </a:cubicBezTo>
                  <a:cubicBezTo>
                    <a:pt x="3442563" y="1879243"/>
                    <a:pt x="3527488" y="1772373"/>
                    <a:pt x="3606031" y="1660978"/>
                  </a:cubicBezTo>
                  <a:cubicBezTo>
                    <a:pt x="3670573" y="1569452"/>
                    <a:pt x="3731352" y="1474678"/>
                    <a:pt x="3780758" y="1374037"/>
                  </a:cubicBezTo>
                  <a:cubicBezTo>
                    <a:pt x="3867474" y="1197425"/>
                    <a:pt x="3921623" y="990866"/>
                    <a:pt x="3838213" y="802242"/>
                  </a:cubicBezTo>
                  <a:cubicBezTo>
                    <a:pt x="3824230" y="770638"/>
                    <a:pt x="3806685" y="740625"/>
                    <a:pt x="3786416" y="712650"/>
                  </a:cubicBezTo>
                  <a:cubicBezTo>
                    <a:pt x="3753392" y="667063"/>
                    <a:pt x="3713006" y="627363"/>
                    <a:pt x="3668544" y="592987"/>
                  </a:cubicBezTo>
                  <a:cubicBezTo>
                    <a:pt x="3617052" y="553173"/>
                    <a:pt x="3560359" y="520473"/>
                    <a:pt x="3500075" y="495956"/>
                  </a:cubicBezTo>
                  <a:cubicBezTo>
                    <a:pt x="3229127" y="385742"/>
                    <a:pt x="2922108" y="449284"/>
                    <a:pt x="2659189" y="551611"/>
                  </a:cubicBezTo>
                  <a:cubicBezTo>
                    <a:pt x="2616489" y="568232"/>
                    <a:pt x="2574407" y="586244"/>
                    <a:pt x="2532688" y="605189"/>
                  </a:cubicBezTo>
                  <a:cubicBezTo>
                    <a:pt x="2344378" y="690704"/>
                    <a:pt x="2165880" y="796784"/>
                    <a:pt x="1994230" y="911780"/>
                  </a:cubicBezTo>
                  <a:cubicBezTo>
                    <a:pt x="1797215" y="1043768"/>
                    <a:pt x="1608753" y="1188548"/>
                    <a:pt x="1427192" y="1340995"/>
                  </a:cubicBezTo>
                  <a:cubicBezTo>
                    <a:pt x="1276971" y="1467125"/>
                    <a:pt x="1131187" y="1598685"/>
                    <a:pt x="990233" y="1735092"/>
                  </a:cubicBezTo>
                  <a:cubicBezTo>
                    <a:pt x="887027" y="1834971"/>
                    <a:pt x="785727" y="1937146"/>
                    <a:pt x="691088" y="2045255"/>
                  </a:cubicBezTo>
                  <a:cubicBezTo>
                    <a:pt x="553295" y="2202646"/>
                    <a:pt x="421202" y="2365685"/>
                    <a:pt x="295800" y="2533106"/>
                  </a:cubicBezTo>
                  <a:cubicBezTo>
                    <a:pt x="241069" y="2606182"/>
                    <a:pt x="187711" y="2680315"/>
                    <a:pt x="138043" y="2756944"/>
                  </a:cubicBezTo>
                  <a:cubicBezTo>
                    <a:pt x="104282" y="2809036"/>
                    <a:pt x="71726" y="2862252"/>
                    <a:pt x="44876" y="2918278"/>
                  </a:cubicBezTo>
                  <a:cubicBezTo>
                    <a:pt x="7635" y="2996002"/>
                    <a:pt x="-22390" y="3089423"/>
                    <a:pt x="22553" y="3170986"/>
                  </a:cubicBezTo>
                  <a:cubicBezTo>
                    <a:pt x="26865" y="3178815"/>
                    <a:pt x="31678" y="3186540"/>
                    <a:pt x="37137" y="3193608"/>
                  </a:cubicBezTo>
                  <a:cubicBezTo>
                    <a:pt x="42792" y="3200932"/>
                    <a:pt x="49138" y="3207819"/>
                    <a:pt x="55890" y="3214144"/>
                  </a:cubicBezTo>
                  <a:cubicBezTo>
                    <a:pt x="69856" y="3227241"/>
                    <a:pt x="84215" y="3236908"/>
                    <a:pt x="101431" y="3245100"/>
                  </a:cubicBezTo>
                  <a:cubicBezTo>
                    <a:pt x="116808" y="3252425"/>
                    <a:pt x="130953" y="3256435"/>
                    <a:pt x="147568" y="3259692"/>
                  </a:cubicBezTo>
                  <a:cubicBezTo>
                    <a:pt x="171648" y="3264417"/>
                    <a:pt x="196327" y="3263283"/>
                    <a:pt x="220494" y="3259987"/>
                  </a:cubicBezTo>
                  <a:cubicBezTo>
                    <a:pt x="299553" y="3248967"/>
                    <a:pt x="354748" y="3175929"/>
                    <a:pt x="343723" y="3096872"/>
                  </a:cubicBezTo>
                  <a:cubicBezTo>
                    <a:pt x="340053" y="3070554"/>
                    <a:pt x="329006" y="3047570"/>
                    <a:pt x="313660" y="3028111"/>
                  </a:cubicBezTo>
                  <a:cubicBezTo>
                    <a:pt x="317405" y="3020834"/>
                    <a:pt x="320724" y="3013242"/>
                    <a:pt x="324673" y="3006089"/>
                  </a:cubicBezTo>
                  <a:cubicBezTo>
                    <a:pt x="349517" y="2961055"/>
                    <a:pt x="377485" y="2917735"/>
                    <a:pt x="406231" y="2875120"/>
                  </a:cubicBezTo>
                  <a:cubicBezTo>
                    <a:pt x="495830" y="2742266"/>
                    <a:pt x="594412" y="2615526"/>
                    <a:pt x="694958" y="2490844"/>
                  </a:cubicBezTo>
                  <a:cubicBezTo>
                    <a:pt x="781423" y="2383621"/>
                    <a:pt x="869448" y="2276931"/>
                    <a:pt x="962848" y="2175623"/>
                  </a:cubicBezTo>
                  <a:cubicBezTo>
                    <a:pt x="1065852" y="2063905"/>
                    <a:pt x="1174323" y="1957406"/>
                    <a:pt x="1285210" y="1853564"/>
                  </a:cubicBezTo>
                  <a:cubicBezTo>
                    <a:pt x="1439779" y="1708803"/>
                    <a:pt x="1600104" y="1569776"/>
                    <a:pt x="1765925" y="1438036"/>
                  </a:cubicBezTo>
                  <a:cubicBezTo>
                    <a:pt x="1923145" y="1313125"/>
                    <a:pt x="2085565" y="1194253"/>
                    <a:pt x="2255272" y="1086801"/>
                  </a:cubicBezTo>
                  <a:cubicBezTo>
                    <a:pt x="2382926" y="1005972"/>
                    <a:pt x="2514676" y="931115"/>
                    <a:pt x="2652350" y="868612"/>
                  </a:cubicBezTo>
                  <a:cubicBezTo>
                    <a:pt x="2694365" y="849543"/>
                    <a:pt x="2736904" y="831722"/>
                    <a:pt x="2780042" y="815339"/>
                  </a:cubicBezTo>
                  <a:cubicBezTo>
                    <a:pt x="2815571" y="801842"/>
                    <a:pt x="2851432" y="789212"/>
                    <a:pt x="2887789" y="778125"/>
                  </a:cubicBezTo>
                  <a:cubicBezTo>
                    <a:pt x="3068736" y="722975"/>
                    <a:pt x="3287001" y="692152"/>
                    <a:pt x="3456317" y="797775"/>
                  </a:cubicBezTo>
                  <a:cubicBezTo>
                    <a:pt x="3481368" y="813405"/>
                    <a:pt x="3505409" y="831293"/>
                    <a:pt x="3526269" y="852248"/>
                  </a:cubicBezTo>
                  <a:cubicBezTo>
                    <a:pt x="3541814" y="867869"/>
                    <a:pt x="3555511" y="885586"/>
                    <a:pt x="3566150" y="904931"/>
                  </a:cubicBezTo>
                  <a:cubicBezTo>
                    <a:pt x="3610641" y="985808"/>
                    <a:pt x="3586543" y="1085182"/>
                    <a:pt x="3555730" y="1166269"/>
                  </a:cubicBezTo>
                  <a:cubicBezTo>
                    <a:pt x="3523373" y="1251441"/>
                    <a:pt x="3477358" y="1331337"/>
                    <a:pt x="3428038" y="1407670"/>
                  </a:cubicBezTo>
                  <a:cubicBezTo>
                    <a:pt x="3365754" y="1504082"/>
                    <a:pt x="3296402" y="1595570"/>
                    <a:pt x="3225031" y="1685381"/>
                  </a:cubicBezTo>
                  <a:cubicBezTo>
                    <a:pt x="3117208" y="1821084"/>
                    <a:pt x="3003746" y="1952252"/>
                    <a:pt x="2890770" y="2083650"/>
                  </a:cubicBezTo>
                  <a:cubicBezTo>
                    <a:pt x="2779176" y="2213428"/>
                    <a:pt x="2667971" y="2343425"/>
                    <a:pt x="2560367" y="2476556"/>
                  </a:cubicBezTo>
                  <a:cubicBezTo>
                    <a:pt x="2478176" y="2578255"/>
                    <a:pt x="2398957" y="2682839"/>
                    <a:pt x="2326119" y="2791481"/>
                  </a:cubicBezTo>
                  <a:cubicBezTo>
                    <a:pt x="2259206" y="2891265"/>
                    <a:pt x="2197131" y="2994916"/>
                    <a:pt x="2148411" y="3104911"/>
                  </a:cubicBezTo>
                  <a:cubicBezTo>
                    <a:pt x="2091166" y="3234165"/>
                    <a:pt x="2051437" y="3374945"/>
                    <a:pt x="2059714" y="3517458"/>
                  </a:cubicBezTo>
                  <a:cubicBezTo>
                    <a:pt x="2062981" y="3573846"/>
                    <a:pt x="2073773" y="3629729"/>
                    <a:pt x="2092756" y="3682955"/>
                  </a:cubicBezTo>
                  <a:cubicBezTo>
                    <a:pt x="2153459" y="3853214"/>
                    <a:pt x="2289771" y="3976315"/>
                    <a:pt x="2443981" y="4062173"/>
                  </a:cubicBezTo>
                  <a:cubicBezTo>
                    <a:pt x="2488273" y="4086824"/>
                    <a:pt x="2533954" y="4109951"/>
                    <a:pt x="2581503" y="4127658"/>
                  </a:cubicBezTo>
                  <a:cubicBezTo>
                    <a:pt x="2620203" y="4142069"/>
                    <a:pt x="2660265" y="4152918"/>
                    <a:pt x="2700861" y="4160395"/>
                  </a:cubicBezTo>
                  <a:cubicBezTo>
                    <a:pt x="2958750" y="4207934"/>
                    <a:pt x="3218545" y="4110703"/>
                    <a:pt x="3441134" y="3987459"/>
                  </a:cubicBezTo>
                  <a:cubicBezTo>
                    <a:pt x="3478873" y="3966561"/>
                    <a:pt x="3516125" y="3944454"/>
                    <a:pt x="3552758" y="3921680"/>
                  </a:cubicBezTo>
                  <a:cubicBezTo>
                    <a:pt x="3600507" y="3891981"/>
                    <a:pt x="3647370" y="3860891"/>
                    <a:pt x="3693547" y="3828811"/>
                  </a:cubicBezTo>
                  <a:cubicBezTo>
                    <a:pt x="3756755" y="3784882"/>
                    <a:pt x="3818715" y="3738990"/>
                    <a:pt x="3879580" y="3691889"/>
                  </a:cubicBezTo>
                  <a:cubicBezTo>
                    <a:pt x="3953913" y="3634368"/>
                    <a:pt x="4026541" y="3575103"/>
                    <a:pt x="4098359" y="3514486"/>
                  </a:cubicBezTo>
                  <a:cubicBezTo>
                    <a:pt x="4333618" y="3315909"/>
                    <a:pt x="4558808" y="3105368"/>
                    <a:pt x="4782969" y="2894466"/>
                  </a:cubicBezTo>
                  <a:cubicBezTo>
                    <a:pt x="5078596" y="2616307"/>
                    <a:pt x="5372281" y="2335786"/>
                    <a:pt x="5678919" y="2069658"/>
                  </a:cubicBezTo>
                  <a:cubicBezTo>
                    <a:pt x="5853217" y="1918381"/>
                    <a:pt x="6031468" y="1771649"/>
                    <a:pt x="6217377" y="1634784"/>
                  </a:cubicBezTo>
                  <a:cubicBezTo>
                    <a:pt x="6373339" y="1519960"/>
                    <a:pt x="6534778" y="1412090"/>
                    <a:pt x="6704038" y="1317783"/>
                  </a:cubicBezTo>
                  <a:cubicBezTo>
                    <a:pt x="7056548" y="1121368"/>
                    <a:pt x="7468657" y="971254"/>
                    <a:pt x="7876508" y="1053759"/>
                  </a:cubicBezTo>
                  <a:cubicBezTo>
                    <a:pt x="7954565" y="1069552"/>
                    <a:pt x="8030985" y="1093640"/>
                    <a:pt x="8104213" y="1124901"/>
                  </a:cubicBezTo>
                  <a:cubicBezTo>
                    <a:pt x="8152838" y="1145647"/>
                    <a:pt x="8200225" y="1169431"/>
                    <a:pt x="8245906" y="1196044"/>
                  </a:cubicBezTo>
                  <a:cubicBezTo>
                    <a:pt x="8266414" y="1207988"/>
                    <a:pt x="8287102" y="1220304"/>
                    <a:pt x="8306619" y="1233839"/>
                  </a:cubicBezTo>
                  <a:cubicBezTo>
                    <a:pt x="8367055" y="1275749"/>
                    <a:pt x="8355825" y="1363398"/>
                    <a:pt x="8343233" y="1425825"/>
                  </a:cubicBezTo>
                  <a:cubicBezTo>
                    <a:pt x="8340452" y="1439636"/>
                    <a:pt x="8337328" y="1453295"/>
                    <a:pt x="8333708" y="1466906"/>
                  </a:cubicBezTo>
                  <a:cubicBezTo>
                    <a:pt x="8329717" y="1481946"/>
                    <a:pt x="8325097" y="1497043"/>
                    <a:pt x="8320316" y="1511855"/>
                  </a:cubicBezTo>
                  <a:cubicBezTo>
                    <a:pt x="8313706" y="1532343"/>
                    <a:pt x="8306600" y="1552469"/>
                    <a:pt x="8298885" y="1572576"/>
                  </a:cubicBezTo>
                  <a:cubicBezTo>
                    <a:pt x="8288617" y="1599332"/>
                    <a:pt x="8277539" y="1625878"/>
                    <a:pt x="8265842" y="1652044"/>
                  </a:cubicBezTo>
                  <a:cubicBezTo>
                    <a:pt x="8193805" y="1813264"/>
                    <a:pt x="8101822" y="1965578"/>
                    <a:pt x="8006581" y="2114006"/>
                  </a:cubicBezTo>
                  <a:cubicBezTo>
                    <a:pt x="7877403" y="2315355"/>
                    <a:pt x="7738376" y="2510161"/>
                    <a:pt x="7597006" y="2703070"/>
                  </a:cubicBezTo>
                  <a:cubicBezTo>
                    <a:pt x="7150274" y="3312689"/>
                    <a:pt x="6675824" y="3901877"/>
                    <a:pt x="6241780" y="4520859"/>
                  </a:cubicBezTo>
                  <a:cubicBezTo>
                    <a:pt x="6088008" y="4740163"/>
                    <a:pt x="5939304" y="4963020"/>
                    <a:pt x="5801849" y="5192963"/>
                  </a:cubicBezTo>
                  <a:cubicBezTo>
                    <a:pt x="5683644" y="5390692"/>
                    <a:pt x="5573087" y="5594193"/>
                    <a:pt x="5483056" y="5806439"/>
                  </a:cubicBezTo>
                  <a:cubicBezTo>
                    <a:pt x="5409133" y="5980709"/>
                    <a:pt x="5347506" y="6162751"/>
                    <a:pt x="5321731" y="6350850"/>
                  </a:cubicBezTo>
                  <a:cubicBezTo>
                    <a:pt x="5307044" y="6458026"/>
                    <a:pt x="5304672" y="6567715"/>
                    <a:pt x="5322322" y="6674700"/>
                  </a:cubicBezTo>
                  <a:cubicBezTo>
                    <a:pt x="5333704" y="6743689"/>
                    <a:pt x="5353516" y="6811155"/>
                    <a:pt x="5382749" y="6874725"/>
                  </a:cubicBezTo>
                  <a:cubicBezTo>
                    <a:pt x="5402380" y="6917435"/>
                    <a:pt x="5426316" y="6958097"/>
                    <a:pt x="5453881" y="6996169"/>
                  </a:cubicBezTo>
                  <a:cubicBezTo>
                    <a:pt x="5646515" y="7262135"/>
                    <a:pt x="5989815" y="7360005"/>
                    <a:pt x="6301016" y="7398000"/>
                  </a:cubicBezTo>
                  <a:cubicBezTo>
                    <a:pt x="6355642" y="7404677"/>
                    <a:pt x="6410401" y="7409344"/>
                    <a:pt x="6465322" y="7412888"/>
                  </a:cubicBezTo>
                  <a:cubicBezTo>
                    <a:pt x="6534997" y="7417383"/>
                    <a:pt x="6604758" y="7419803"/>
                    <a:pt x="6674577" y="7420327"/>
                  </a:cubicBezTo>
                  <a:cubicBezTo>
                    <a:pt x="6847084" y="7421622"/>
                    <a:pt x="7019925" y="7415545"/>
                    <a:pt x="7191899" y="7401877"/>
                  </a:cubicBezTo>
                  <a:cubicBezTo>
                    <a:pt x="7444997" y="7381760"/>
                    <a:pt x="7697286" y="7343736"/>
                    <a:pt x="7942888" y="7278642"/>
                  </a:cubicBezTo>
                  <a:cubicBezTo>
                    <a:pt x="8209531" y="7207976"/>
                    <a:pt x="8468696" y="7104373"/>
                    <a:pt x="8702802" y="6957469"/>
                  </a:cubicBezTo>
                  <a:cubicBezTo>
                    <a:pt x="8828103" y="6878849"/>
                    <a:pt x="8945774" y="6788095"/>
                    <a:pt x="9052845" y="6686006"/>
                  </a:cubicBezTo>
                  <a:cubicBezTo>
                    <a:pt x="9127455" y="6614874"/>
                    <a:pt x="9197102" y="6538378"/>
                    <a:pt x="9260909" y="6457406"/>
                  </a:cubicBezTo>
                  <a:cubicBezTo>
                    <a:pt x="9578425" y="6054527"/>
                    <a:pt x="9741046" y="5560418"/>
                    <a:pt x="9841039" y="5063489"/>
                  </a:cubicBezTo>
                  <a:cubicBezTo>
                    <a:pt x="9888959" y="4825355"/>
                    <a:pt x="9922182" y="4584601"/>
                    <a:pt x="9950577" y="4343456"/>
                  </a:cubicBezTo>
                  <a:cubicBezTo>
                    <a:pt x="10006584" y="3867797"/>
                    <a:pt x="10041321" y="3389356"/>
                    <a:pt x="10115207" y="2915897"/>
                  </a:cubicBezTo>
                  <a:cubicBezTo>
                    <a:pt x="10156450" y="2651340"/>
                    <a:pt x="10209980" y="2387831"/>
                    <a:pt x="10291419" y="2132466"/>
                  </a:cubicBezTo>
                  <a:cubicBezTo>
                    <a:pt x="10353141" y="1938946"/>
                    <a:pt x="10431341" y="1749980"/>
                    <a:pt x="10533354" y="1574062"/>
                  </a:cubicBezTo>
                  <a:cubicBezTo>
                    <a:pt x="10628319" y="1410299"/>
                    <a:pt x="10754144" y="1264271"/>
                    <a:pt x="10888827" y="1132045"/>
                  </a:cubicBezTo>
                  <a:cubicBezTo>
                    <a:pt x="10990744" y="1031937"/>
                    <a:pt x="11099520" y="939573"/>
                    <a:pt x="11213534" y="853439"/>
                  </a:cubicBezTo>
                  <a:cubicBezTo>
                    <a:pt x="11302593" y="786097"/>
                    <a:pt x="11395843" y="723413"/>
                    <a:pt x="11491568" y="665911"/>
                  </a:cubicBezTo>
                  <a:cubicBezTo>
                    <a:pt x="11567959" y="619991"/>
                    <a:pt x="11645779" y="576442"/>
                    <a:pt x="11725789" y="537028"/>
                  </a:cubicBezTo>
                  <a:cubicBezTo>
                    <a:pt x="11786654" y="507043"/>
                    <a:pt x="11848756" y="478830"/>
                    <a:pt x="11911813" y="453684"/>
                  </a:cubicBezTo>
                  <a:cubicBezTo>
                    <a:pt x="12110599" y="374408"/>
                    <a:pt x="12320149" y="316219"/>
                    <a:pt x="12534842" y="306047"/>
                  </a:cubicBezTo>
                  <a:cubicBezTo>
                    <a:pt x="12708483" y="297817"/>
                    <a:pt x="12885172" y="322582"/>
                    <a:pt x="13043573" y="396829"/>
                  </a:cubicBezTo>
                  <a:cubicBezTo>
                    <a:pt x="13095294" y="421109"/>
                    <a:pt x="13144919" y="450436"/>
                    <a:pt x="13191210" y="484050"/>
                  </a:cubicBezTo>
                  <a:cubicBezTo>
                    <a:pt x="13260362" y="534323"/>
                    <a:pt x="13321702" y="594226"/>
                    <a:pt x="13375995" y="660262"/>
                  </a:cubicBezTo>
                  <a:cubicBezTo>
                    <a:pt x="13581640" y="910484"/>
                    <a:pt x="13683938" y="1226638"/>
                    <a:pt x="13769759" y="1533876"/>
                  </a:cubicBezTo>
                  <a:cubicBezTo>
                    <a:pt x="13857199" y="1846677"/>
                    <a:pt x="13925969" y="2165651"/>
                    <a:pt x="14046365" y="2468222"/>
                  </a:cubicBezTo>
                  <a:cubicBezTo>
                    <a:pt x="14090941" y="2580417"/>
                    <a:pt x="14143044" y="2689497"/>
                    <a:pt x="14203812" y="2793862"/>
                  </a:cubicBezTo>
                  <a:cubicBezTo>
                    <a:pt x="14246199" y="2866710"/>
                    <a:pt x="14339639" y="2891361"/>
                    <a:pt x="14412410" y="2848927"/>
                  </a:cubicBezTo>
                  <a:cubicBezTo>
                    <a:pt x="14485276" y="2806483"/>
                    <a:pt x="14509946" y="2712824"/>
                    <a:pt x="14467560" y="2639967"/>
                  </a:cubicBezTo>
                  <a:cubicBezTo>
                    <a:pt x="14333638" y="2410138"/>
                    <a:pt x="14253438" y="2155583"/>
                    <a:pt x="14183525" y="1900294"/>
                  </a:cubicBezTo>
                  <a:cubicBezTo>
                    <a:pt x="14057224" y="1438722"/>
                    <a:pt x="13960354" y="946193"/>
                    <a:pt x="13675747" y="550125"/>
                  </a:cubicBezTo>
                  <a:cubicBezTo>
                    <a:pt x="13594403" y="436939"/>
                    <a:pt x="13498773" y="334117"/>
                    <a:pt x="13387330" y="250087"/>
                  </a:cubicBezTo>
                  <a:cubicBezTo>
                    <a:pt x="13315035" y="195634"/>
                    <a:pt x="13236835" y="149220"/>
                    <a:pt x="13154253" y="112272"/>
                  </a:cubicBezTo>
                  <a:cubicBezTo>
                    <a:pt x="13092341" y="84569"/>
                    <a:pt x="13028142" y="62256"/>
                    <a:pt x="12962610" y="45003"/>
                  </a:cubicBezTo>
                  <a:cubicBezTo>
                    <a:pt x="12839642" y="12668"/>
                    <a:pt x="12712579" y="-995"/>
                    <a:pt x="12585706" y="5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59" name="Google Shape;159;p4"/>
          <p:cNvSpPr/>
          <p:nvPr/>
        </p:nvSpPr>
        <p:spPr>
          <a:xfrm flipH="1" rot="10800000">
            <a:off x="8964300" y="2921811"/>
            <a:ext cx="2721900" cy="3345600"/>
          </a:xfrm>
          <a:prstGeom prst="round2DiagRect">
            <a:avLst>
              <a:gd fmla="val 16667" name="adj1"/>
              <a:gd fmla="val 0" name="adj2"/>
            </a:avLst>
          </a:prstGeom>
          <a:solidFill>
            <a:schemeClr val="accent6"/>
          </a:solidFill>
          <a:ln>
            <a:noFill/>
          </a:ln>
          <a:effectLst>
            <a:outerShdw blurRad="63500" sx="105000" rotWithShape="0" algn="ctr" sy="105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0" name="Google Shape;160;p4"/>
          <p:cNvSpPr/>
          <p:nvPr/>
        </p:nvSpPr>
        <p:spPr>
          <a:xfrm>
            <a:off x="699562" y="617000"/>
            <a:ext cx="7225500" cy="5644200"/>
          </a:xfrm>
          <a:prstGeom prst="round2DiagRect">
            <a:avLst>
              <a:gd fmla="val 16667" name="adj1"/>
              <a:gd fmla="val 0" name="adj2"/>
            </a:avLst>
          </a:prstGeom>
          <a:solidFill>
            <a:schemeClr val="accent6"/>
          </a:solidFill>
          <a:ln>
            <a:noFill/>
          </a:ln>
          <a:effectLst>
            <a:outerShdw blurRad="63500" rotWithShape="0" algn="ctr" dir="540000" dist="57150">
              <a:srgbClr val="000000">
                <a:alpha val="98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latin typeface="Calibri"/>
              <a:ea typeface="Calibri"/>
              <a:cs typeface="Calibri"/>
              <a:sym typeface="Calibri"/>
            </a:endParaRPr>
          </a:p>
        </p:txBody>
      </p:sp>
      <p:sp>
        <p:nvSpPr>
          <p:cNvPr id="161" name="Google Shape;161;p4"/>
          <p:cNvSpPr txBox="1"/>
          <p:nvPr>
            <p:ph type="title"/>
          </p:nvPr>
        </p:nvSpPr>
        <p:spPr>
          <a:xfrm>
            <a:off x="1159575" y="979500"/>
            <a:ext cx="6403500" cy="709200"/>
          </a:xfrm>
          <a:prstGeom prst="rect">
            <a:avLst/>
          </a:prstGeom>
        </p:spPr>
        <p:txBody>
          <a:bodyPr anchorCtr="0" anchor="ctr" bIns="121900" lIns="121900" spcFirstLastPara="1" rIns="121900" wrap="square" tIns="121900">
            <a:noAutofit/>
          </a:bodyPr>
          <a:lstStyle>
            <a:lvl1pPr indent="0" lvl="0" marL="0" marR="0" rtl="0" algn="ctr">
              <a:lnSpc>
                <a:spcPct val="100000"/>
              </a:lnSpc>
              <a:spcBef>
                <a:spcPts val="0"/>
              </a:spcBef>
              <a:spcAft>
                <a:spcPts val="0"/>
              </a:spcAft>
              <a:buClr>
                <a:schemeClr val="dk1"/>
              </a:buClr>
              <a:buSzPts val="4000"/>
              <a:buFont typeface="Aldrich"/>
              <a:buNone/>
              <a:defRPr sz="5000"/>
            </a:lvl1pPr>
            <a:lvl2pPr lvl="1"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162" name="Google Shape;162;p4"/>
          <p:cNvSpPr txBox="1"/>
          <p:nvPr>
            <p:ph idx="1" type="body"/>
          </p:nvPr>
        </p:nvSpPr>
        <p:spPr>
          <a:xfrm>
            <a:off x="1159575" y="1893484"/>
            <a:ext cx="6403500" cy="3893100"/>
          </a:xfrm>
          <a:prstGeom prst="rect">
            <a:avLst/>
          </a:prstGeom>
        </p:spPr>
        <p:txBody>
          <a:bodyPr anchorCtr="0" anchor="t" bIns="121900" lIns="121900" spcFirstLastPara="1" rIns="121900" wrap="square" tIns="121900">
            <a:noAutofit/>
          </a:bodyPr>
          <a:lstStyle>
            <a:lvl1pPr indent="-317500" lvl="0" marL="457200" rtl="0">
              <a:lnSpc>
                <a:spcPct val="150000"/>
              </a:lnSpc>
              <a:spcBef>
                <a:spcPts val="0"/>
              </a:spcBef>
              <a:spcAft>
                <a:spcPts val="0"/>
              </a:spcAft>
              <a:buSzPts val="1400"/>
              <a:buChar char="■"/>
              <a:defRPr sz="1600"/>
            </a:lvl1pPr>
            <a:lvl2pPr indent="-317500" lvl="1" marL="914400" rtl="0">
              <a:spcBef>
                <a:spcPts val="1000"/>
              </a:spcBef>
              <a:spcAft>
                <a:spcPts val="0"/>
              </a:spcAft>
              <a:buSzPts val="1400"/>
              <a:buChar char="○"/>
              <a:defRPr/>
            </a:lvl2pPr>
            <a:lvl3pPr indent="-317500" lvl="2" marL="1371600" rtl="0">
              <a:spcBef>
                <a:spcPts val="2100"/>
              </a:spcBef>
              <a:spcAft>
                <a:spcPts val="0"/>
              </a:spcAft>
              <a:buSzPts val="1400"/>
              <a:buChar char="■"/>
              <a:defRPr/>
            </a:lvl3pPr>
            <a:lvl4pPr indent="-317500" lvl="3" marL="1828800" rtl="0">
              <a:spcBef>
                <a:spcPts val="2100"/>
              </a:spcBef>
              <a:spcAft>
                <a:spcPts val="0"/>
              </a:spcAft>
              <a:buSzPts val="1400"/>
              <a:buChar char="●"/>
              <a:defRPr/>
            </a:lvl4pPr>
            <a:lvl5pPr indent="-317500" lvl="4" marL="2286000" rtl="0">
              <a:spcBef>
                <a:spcPts val="2100"/>
              </a:spcBef>
              <a:spcAft>
                <a:spcPts val="0"/>
              </a:spcAft>
              <a:buSzPts val="1400"/>
              <a:buChar char="○"/>
              <a:defRPr/>
            </a:lvl5pPr>
            <a:lvl6pPr indent="-317500" lvl="5" marL="2743200" rtl="0">
              <a:spcBef>
                <a:spcPts val="2100"/>
              </a:spcBef>
              <a:spcAft>
                <a:spcPts val="0"/>
              </a:spcAft>
              <a:buSzPts val="1400"/>
              <a:buChar char="■"/>
              <a:defRPr/>
            </a:lvl6pPr>
            <a:lvl7pPr indent="-317500" lvl="6" marL="3200400" rtl="0">
              <a:spcBef>
                <a:spcPts val="2100"/>
              </a:spcBef>
              <a:spcAft>
                <a:spcPts val="0"/>
              </a:spcAft>
              <a:buSzPts val="1400"/>
              <a:buChar char="●"/>
              <a:defRPr/>
            </a:lvl7pPr>
            <a:lvl8pPr indent="-317500" lvl="7" marL="3657600" rtl="0">
              <a:spcBef>
                <a:spcPts val="2100"/>
              </a:spcBef>
              <a:spcAft>
                <a:spcPts val="0"/>
              </a:spcAft>
              <a:buSzPts val="1400"/>
              <a:buChar char="○"/>
              <a:defRPr/>
            </a:lvl8pPr>
            <a:lvl9pPr indent="-317500" lvl="8" marL="4114800" rtl="0">
              <a:spcBef>
                <a:spcPts val="2100"/>
              </a:spcBef>
              <a:spcAft>
                <a:spcPts val="2100"/>
              </a:spcAft>
              <a:buSzPts val="1400"/>
              <a:buChar char="■"/>
              <a:defRPr/>
            </a:lvl9pPr>
          </a:lstStyle>
          <a:p/>
        </p:txBody>
      </p:sp>
      <p:sp>
        <p:nvSpPr>
          <p:cNvPr id="163" name="Google Shape;163;p4"/>
          <p:cNvSpPr txBox="1"/>
          <p:nvPr>
            <p:ph idx="2" type="body"/>
          </p:nvPr>
        </p:nvSpPr>
        <p:spPr>
          <a:xfrm>
            <a:off x="9147150" y="3767000"/>
            <a:ext cx="2356500" cy="2241000"/>
          </a:xfrm>
          <a:prstGeom prst="rect">
            <a:avLst/>
          </a:prstGeom>
        </p:spPr>
        <p:txBody>
          <a:bodyPr anchorCtr="0" anchor="ctr" bIns="121900" lIns="121900" spcFirstLastPara="1" rIns="121900" wrap="square" tIns="121900">
            <a:noAutofit/>
          </a:bodyPr>
          <a:lstStyle>
            <a:lvl1pPr indent="-317500" lvl="0" marL="457200" rtl="0" algn="ctr">
              <a:lnSpc>
                <a:spcPct val="100000"/>
              </a:lnSpc>
              <a:spcBef>
                <a:spcPts val="0"/>
              </a:spcBef>
              <a:spcAft>
                <a:spcPts val="0"/>
              </a:spcAft>
              <a:buSzPts val="1400"/>
              <a:buChar char="●"/>
              <a:defRPr b="1" sz="1700">
                <a:latin typeface="Epilogue"/>
                <a:ea typeface="Epilogue"/>
                <a:cs typeface="Epilogue"/>
                <a:sym typeface="Epilogue"/>
              </a:defRPr>
            </a:lvl1pPr>
            <a:lvl2pPr indent="-317500" lvl="1" marL="914400" rtl="0">
              <a:lnSpc>
                <a:spcPct val="100000"/>
              </a:lnSpc>
              <a:spcBef>
                <a:spcPts val="1000"/>
              </a:spcBef>
              <a:spcAft>
                <a:spcPts val="0"/>
              </a:spcAft>
              <a:buSzPts val="1400"/>
              <a:buChar char="○"/>
              <a:defRPr/>
            </a:lvl2pPr>
            <a:lvl3pPr indent="-317500" lvl="2" marL="1371600" rtl="0">
              <a:lnSpc>
                <a:spcPct val="100000"/>
              </a:lnSpc>
              <a:spcBef>
                <a:spcPts val="2100"/>
              </a:spcBef>
              <a:spcAft>
                <a:spcPts val="0"/>
              </a:spcAft>
              <a:buSzPts val="1400"/>
              <a:buChar char="■"/>
              <a:defRPr/>
            </a:lvl3pPr>
            <a:lvl4pPr indent="-317500" lvl="3" marL="1828800" rtl="0">
              <a:lnSpc>
                <a:spcPct val="100000"/>
              </a:lnSpc>
              <a:spcBef>
                <a:spcPts val="2100"/>
              </a:spcBef>
              <a:spcAft>
                <a:spcPts val="0"/>
              </a:spcAft>
              <a:buSzPts val="1400"/>
              <a:buChar char="●"/>
              <a:defRPr/>
            </a:lvl4pPr>
            <a:lvl5pPr indent="-317500" lvl="4" marL="2286000" rtl="0">
              <a:lnSpc>
                <a:spcPct val="100000"/>
              </a:lnSpc>
              <a:spcBef>
                <a:spcPts val="2100"/>
              </a:spcBef>
              <a:spcAft>
                <a:spcPts val="0"/>
              </a:spcAft>
              <a:buSzPts val="1400"/>
              <a:buChar char="○"/>
              <a:defRPr/>
            </a:lvl5pPr>
            <a:lvl6pPr indent="-317500" lvl="5" marL="2743200" rtl="0">
              <a:lnSpc>
                <a:spcPct val="100000"/>
              </a:lnSpc>
              <a:spcBef>
                <a:spcPts val="2100"/>
              </a:spcBef>
              <a:spcAft>
                <a:spcPts val="0"/>
              </a:spcAft>
              <a:buSzPts val="1400"/>
              <a:buChar char="■"/>
              <a:defRPr/>
            </a:lvl6pPr>
            <a:lvl7pPr indent="-317500" lvl="6" marL="3200400" rtl="0">
              <a:lnSpc>
                <a:spcPct val="100000"/>
              </a:lnSpc>
              <a:spcBef>
                <a:spcPts val="2100"/>
              </a:spcBef>
              <a:spcAft>
                <a:spcPts val="0"/>
              </a:spcAft>
              <a:buSzPts val="1400"/>
              <a:buChar char="●"/>
              <a:defRPr/>
            </a:lvl7pPr>
            <a:lvl8pPr indent="-317500" lvl="7" marL="3657600" rtl="0">
              <a:lnSpc>
                <a:spcPct val="100000"/>
              </a:lnSpc>
              <a:spcBef>
                <a:spcPts val="2100"/>
              </a:spcBef>
              <a:spcAft>
                <a:spcPts val="0"/>
              </a:spcAft>
              <a:buSzPts val="1400"/>
              <a:buChar char="○"/>
              <a:defRPr/>
            </a:lvl8pPr>
            <a:lvl9pPr indent="-317500" lvl="8" marL="4114800" rtl="0">
              <a:lnSpc>
                <a:spcPct val="100000"/>
              </a:lnSpc>
              <a:spcBef>
                <a:spcPts val="2100"/>
              </a:spcBef>
              <a:spcAft>
                <a:spcPts val="2100"/>
              </a:spcAft>
              <a:buSzPts val="1400"/>
              <a:buChar char="■"/>
              <a:defRPr/>
            </a:lvl9pPr>
          </a:lstStyle>
          <a:p/>
        </p:txBody>
      </p:sp>
      <p:sp>
        <p:nvSpPr>
          <p:cNvPr id="164" name="Google Shape;164;p4"/>
          <p:cNvSpPr txBox="1"/>
          <p:nvPr>
            <p:ph idx="3" type="title"/>
          </p:nvPr>
        </p:nvSpPr>
        <p:spPr>
          <a:xfrm>
            <a:off x="9147000" y="3268700"/>
            <a:ext cx="2356500" cy="574500"/>
          </a:xfrm>
          <a:prstGeom prst="rect">
            <a:avLst/>
          </a:prstGeom>
        </p:spPr>
        <p:txBody>
          <a:bodyPr anchorCtr="0" anchor="ctr" bIns="121900" lIns="121900" spcFirstLastPara="1" rIns="121900" wrap="square" tIns="121900">
            <a:noAutofit/>
          </a:bodyPr>
          <a:lstStyle>
            <a:lvl1pPr indent="0" lvl="0" marL="0" marR="0" rtl="0" algn="ctr">
              <a:lnSpc>
                <a:spcPct val="100000"/>
              </a:lnSpc>
              <a:spcBef>
                <a:spcPts val="0"/>
              </a:spcBef>
              <a:spcAft>
                <a:spcPts val="0"/>
              </a:spcAft>
              <a:buClr>
                <a:schemeClr val="dk1"/>
              </a:buClr>
              <a:buSzPts val="2600"/>
              <a:buFont typeface="Aldrich"/>
              <a:buNone/>
              <a:defRPr sz="3000"/>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redits">
  <p:cSld name="CUSTOM_5">
    <p:spTree>
      <p:nvGrpSpPr>
        <p:cNvPr id="165" name="Shape 165"/>
        <p:cNvGrpSpPr/>
        <p:nvPr/>
      </p:nvGrpSpPr>
      <p:grpSpPr>
        <a:xfrm>
          <a:off x="0" y="0"/>
          <a:ext cx="0" cy="0"/>
          <a:chOff x="0" y="0"/>
          <a:chExt cx="0" cy="0"/>
        </a:xfrm>
      </p:grpSpPr>
      <p:grpSp>
        <p:nvGrpSpPr>
          <p:cNvPr id="166" name="Google Shape;166;p5"/>
          <p:cNvGrpSpPr/>
          <p:nvPr/>
        </p:nvGrpSpPr>
        <p:grpSpPr>
          <a:xfrm>
            <a:off x="-531430" y="-131936"/>
            <a:ext cx="14488293" cy="8446516"/>
            <a:chOff x="-379030" y="-131936"/>
            <a:chExt cx="14488293" cy="8446516"/>
          </a:xfrm>
        </p:grpSpPr>
        <p:sp>
          <p:nvSpPr>
            <p:cNvPr id="167" name="Google Shape;167;p5"/>
            <p:cNvSpPr/>
            <p:nvPr/>
          </p:nvSpPr>
          <p:spPr>
            <a:xfrm>
              <a:off x="-379030" y="-131936"/>
              <a:ext cx="14488293" cy="7420504"/>
            </a:xfrm>
            <a:custGeom>
              <a:rect b="b" l="l" r="r" t="t"/>
              <a:pathLst>
                <a:path extrusionOk="0" h="7420504" w="14488293">
                  <a:moveTo>
                    <a:pt x="12585706" y="56"/>
                  </a:moveTo>
                  <a:cubicBezTo>
                    <a:pt x="12543415" y="407"/>
                    <a:pt x="12501314" y="2237"/>
                    <a:pt x="12459214" y="5712"/>
                  </a:cubicBezTo>
                  <a:cubicBezTo>
                    <a:pt x="12159747" y="30406"/>
                    <a:pt x="11870759" y="128705"/>
                    <a:pt x="11601678" y="259017"/>
                  </a:cubicBezTo>
                  <a:cubicBezTo>
                    <a:pt x="11520049" y="298539"/>
                    <a:pt x="11440039" y="341991"/>
                    <a:pt x="11362029" y="388200"/>
                  </a:cubicBezTo>
                  <a:cubicBezTo>
                    <a:pt x="11262874" y="446961"/>
                    <a:pt x="11166481" y="510495"/>
                    <a:pt x="11073327" y="578403"/>
                  </a:cubicBezTo>
                  <a:cubicBezTo>
                    <a:pt x="10954644" y="664905"/>
                    <a:pt x="10841202" y="758437"/>
                    <a:pt x="10734046" y="858795"/>
                  </a:cubicBezTo>
                  <a:cubicBezTo>
                    <a:pt x="10589837" y="993766"/>
                    <a:pt x="10455725" y="1141422"/>
                    <a:pt x="10344092" y="1304684"/>
                  </a:cubicBezTo>
                  <a:cubicBezTo>
                    <a:pt x="10256653" y="1432624"/>
                    <a:pt x="10185025" y="1571622"/>
                    <a:pt x="10123493" y="1713659"/>
                  </a:cubicBezTo>
                  <a:cubicBezTo>
                    <a:pt x="10002869" y="1992094"/>
                    <a:pt x="9923735" y="2286016"/>
                    <a:pt x="9864852" y="2583120"/>
                  </a:cubicBezTo>
                  <a:cubicBezTo>
                    <a:pt x="9817969" y="2819692"/>
                    <a:pt x="9785146" y="3059227"/>
                    <a:pt x="9757105" y="3298685"/>
                  </a:cubicBezTo>
                  <a:cubicBezTo>
                    <a:pt x="9723900" y="3582150"/>
                    <a:pt x="9697630" y="3866280"/>
                    <a:pt x="9666617" y="4149982"/>
                  </a:cubicBezTo>
                  <a:cubicBezTo>
                    <a:pt x="9639100" y="4401643"/>
                    <a:pt x="9608020" y="4652998"/>
                    <a:pt x="9562737" y="4902153"/>
                  </a:cubicBezTo>
                  <a:cubicBezTo>
                    <a:pt x="9473021" y="5395729"/>
                    <a:pt x="9324851" y="5900916"/>
                    <a:pt x="9002544" y="6295784"/>
                  </a:cubicBezTo>
                  <a:cubicBezTo>
                    <a:pt x="8953347" y="6356049"/>
                    <a:pt x="8900464" y="6413218"/>
                    <a:pt x="8844191" y="6466939"/>
                  </a:cubicBezTo>
                  <a:cubicBezTo>
                    <a:pt x="8726919" y="6578877"/>
                    <a:pt x="8595302" y="6673584"/>
                    <a:pt x="8454561" y="6753584"/>
                  </a:cubicBezTo>
                  <a:cubicBezTo>
                    <a:pt x="8267357" y="6859978"/>
                    <a:pt x="8062684" y="6935521"/>
                    <a:pt x="7854781" y="6989918"/>
                  </a:cubicBezTo>
                  <a:cubicBezTo>
                    <a:pt x="7630125" y="7048697"/>
                    <a:pt x="7399391" y="7083026"/>
                    <a:pt x="7168086" y="7101542"/>
                  </a:cubicBezTo>
                  <a:cubicBezTo>
                    <a:pt x="7004808" y="7114610"/>
                    <a:pt x="6840760" y="7120240"/>
                    <a:pt x="6676958" y="7119097"/>
                  </a:cubicBezTo>
                  <a:cubicBezTo>
                    <a:pt x="6544542" y="7118182"/>
                    <a:pt x="6411849" y="7110819"/>
                    <a:pt x="6280775" y="7091417"/>
                  </a:cubicBezTo>
                  <a:cubicBezTo>
                    <a:pt x="6176400" y="7075967"/>
                    <a:pt x="6072207" y="7053031"/>
                    <a:pt x="5973594" y="7014922"/>
                  </a:cubicBezTo>
                  <a:cubicBezTo>
                    <a:pt x="5858113" y="6970297"/>
                    <a:pt x="5746261" y="6901831"/>
                    <a:pt x="5679805" y="6794361"/>
                  </a:cubicBezTo>
                  <a:cubicBezTo>
                    <a:pt x="5600376" y="6665897"/>
                    <a:pt x="5599785" y="6506410"/>
                    <a:pt x="5623255" y="6361859"/>
                  </a:cubicBezTo>
                  <a:cubicBezTo>
                    <a:pt x="5642591" y="6242740"/>
                    <a:pt x="5679043" y="6126725"/>
                    <a:pt x="5722077" y="6014197"/>
                  </a:cubicBezTo>
                  <a:cubicBezTo>
                    <a:pt x="5771968" y="5883752"/>
                    <a:pt x="5831986" y="5757145"/>
                    <a:pt x="5896794" y="5633501"/>
                  </a:cubicBezTo>
                  <a:cubicBezTo>
                    <a:pt x="5994634" y="5446868"/>
                    <a:pt x="6103734" y="5266370"/>
                    <a:pt x="6217967" y="5089386"/>
                  </a:cubicBezTo>
                  <a:cubicBezTo>
                    <a:pt x="6349612" y="4885427"/>
                    <a:pt x="6488420" y="4686307"/>
                    <a:pt x="6630219" y="4489311"/>
                  </a:cubicBezTo>
                  <a:cubicBezTo>
                    <a:pt x="6912521" y="4097128"/>
                    <a:pt x="7207701" y="3714528"/>
                    <a:pt x="7499375" y="3329346"/>
                  </a:cubicBezTo>
                  <a:cubicBezTo>
                    <a:pt x="7710068" y="3051112"/>
                    <a:pt x="7919818" y="2771639"/>
                    <a:pt x="8116719" y="2483403"/>
                  </a:cubicBezTo>
                  <a:cubicBezTo>
                    <a:pt x="8237620" y="2306419"/>
                    <a:pt x="8354635" y="2125787"/>
                    <a:pt x="8455152" y="1936315"/>
                  </a:cubicBezTo>
                  <a:cubicBezTo>
                    <a:pt x="8524008" y="1806537"/>
                    <a:pt x="8587025" y="1670977"/>
                    <a:pt x="8622734" y="1527921"/>
                  </a:cubicBezTo>
                  <a:cubicBezTo>
                    <a:pt x="8657472" y="1388751"/>
                    <a:pt x="8664349" y="1234789"/>
                    <a:pt x="8586425" y="1108231"/>
                  </a:cubicBezTo>
                  <a:cubicBezTo>
                    <a:pt x="8573556" y="1087344"/>
                    <a:pt x="8558679" y="1067644"/>
                    <a:pt x="8542067" y="1049593"/>
                  </a:cubicBezTo>
                  <a:cubicBezTo>
                    <a:pt x="8518693" y="1024186"/>
                    <a:pt x="8491794" y="1002348"/>
                    <a:pt x="8462895" y="983512"/>
                  </a:cubicBezTo>
                  <a:cubicBezTo>
                    <a:pt x="8364712" y="919521"/>
                    <a:pt x="8259184" y="866169"/>
                    <a:pt x="8149161" y="825755"/>
                  </a:cubicBezTo>
                  <a:cubicBezTo>
                    <a:pt x="8067979" y="795932"/>
                    <a:pt x="7984321" y="773155"/>
                    <a:pt x="7899130" y="758187"/>
                  </a:cubicBezTo>
                  <a:cubicBezTo>
                    <a:pt x="7471562" y="683068"/>
                    <a:pt x="7044233" y="810031"/>
                    <a:pt x="6665938" y="1004943"/>
                  </a:cubicBezTo>
                  <a:cubicBezTo>
                    <a:pt x="6284080" y="1201701"/>
                    <a:pt x="5939570" y="1465218"/>
                    <a:pt x="5612244" y="1741348"/>
                  </a:cubicBezTo>
                  <a:cubicBezTo>
                    <a:pt x="5134527" y="2144332"/>
                    <a:pt x="4693358" y="2587692"/>
                    <a:pt x="4231710" y="3008468"/>
                  </a:cubicBezTo>
                  <a:cubicBezTo>
                    <a:pt x="4064107" y="3161230"/>
                    <a:pt x="3893858" y="3311573"/>
                    <a:pt x="3714978" y="3451085"/>
                  </a:cubicBezTo>
                  <a:cubicBezTo>
                    <a:pt x="3569074" y="3564871"/>
                    <a:pt x="3416769" y="3673342"/>
                    <a:pt x="3252120" y="3758562"/>
                  </a:cubicBezTo>
                  <a:cubicBezTo>
                    <a:pt x="3221659" y="3774326"/>
                    <a:pt x="3190694" y="3789213"/>
                    <a:pt x="3159252" y="3802911"/>
                  </a:cubicBezTo>
                  <a:cubicBezTo>
                    <a:pt x="3009642" y="3868109"/>
                    <a:pt x="2833706" y="3914496"/>
                    <a:pt x="2675267" y="3852021"/>
                  </a:cubicBezTo>
                  <a:cubicBezTo>
                    <a:pt x="2650693" y="3842335"/>
                    <a:pt x="2627147" y="3830438"/>
                    <a:pt x="2603830" y="3818093"/>
                  </a:cubicBezTo>
                  <a:cubicBezTo>
                    <a:pt x="2572864" y="3801701"/>
                    <a:pt x="2542489" y="3783670"/>
                    <a:pt x="2513933" y="3763325"/>
                  </a:cubicBezTo>
                  <a:cubicBezTo>
                    <a:pt x="2474604" y="3735293"/>
                    <a:pt x="2437771" y="3702793"/>
                    <a:pt x="2408863" y="3663903"/>
                  </a:cubicBezTo>
                  <a:cubicBezTo>
                    <a:pt x="2393137" y="3642757"/>
                    <a:pt x="2379992" y="3619621"/>
                    <a:pt x="2370162" y="3595151"/>
                  </a:cubicBezTo>
                  <a:cubicBezTo>
                    <a:pt x="2338120" y="3515332"/>
                    <a:pt x="2346902" y="3426511"/>
                    <a:pt x="2369277" y="3345415"/>
                  </a:cubicBezTo>
                  <a:cubicBezTo>
                    <a:pt x="2389927" y="3270549"/>
                    <a:pt x="2422521" y="3199083"/>
                    <a:pt x="2459164" y="3130807"/>
                  </a:cubicBezTo>
                  <a:cubicBezTo>
                    <a:pt x="2500760" y="3053302"/>
                    <a:pt x="2548051" y="2978998"/>
                    <a:pt x="2598467" y="2906970"/>
                  </a:cubicBezTo>
                  <a:cubicBezTo>
                    <a:pt x="2701842" y="2759266"/>
                    <a:pt x="2816256" y="2619344"/>
                    <a:pt x="2932442" y="2481622"/>
                  </a:cubicBezTo>
                  <a:cubicBezTo>
                    <a:pt x="3072879" y="2315144"/>
                    <a:pt x="3216859" y="2151761"/>
                    <a:pt x="3355705" y="1983940"/>
                  </a:cubicBezTo>
                  <a:cubicBezTo>
                    <a:pt x="3442563" y="1878946"/>
                    <a:pt x="3527488" y="1772380"/>
                    <a:pt x="3606031" y="1660976"/>
                  </a:cubicBezTo>
                  <a:cubicBezTo>
                    <a:pt x="3670573" y="1569450"/>
                    <a:pt x="3731352" y="1474381"/>
                    <a:pt x="3780758" y="1373740"/>
                  </a:cubicBezTo>
                  <a:cubicBezTo>
                    <a:pt x="3867474" y="1197130"/>
                    <a:pt x="3921623" y="990867"/>
                    <a:pt x="3838213" y="802240"/>
                  </a:cubicBezTo>
                  <a:cubicBezTo>
                    <a:pt x="3824230" y="770638"/>
                    <a:pt x="3806685" y="740625"/>
                    <a:pt x="3786416" y="712646"/>
                  </a:cubicBezTo>
                  <a:cubicBezTo>
                    <a:pt x="3753392" y="667063"/>
                    <a:pt x="3713006" y="627364"/>
                    <a:pt x="3668544" y="592987"/>
                  </a:cubicBezTo>
                  <a:cubicBezTo>
                    <a:pt x="3617052" y="553173"/>
                    <a:pt x="3560359" y="520475"/>
                    <a:pt x="3500075" y="495952"/>
                  </a:cubicBezTo>
                  <a:cubicBezTo>
                    <a:pt x="3229127" y="385738"/>
                    <a:pt x="2922108" y="448987"/>
                    <a:pt x="2659189" y="551315"/>
                  </a:cubicBezTo>
                  <a:cubicBezTo>
                    <a:pt x="2616489" y="567936"/>
                    <a:pt x="2574407" y="585950"/>
                    <a:pt x="2532688" y="604894"/>
                  </a:cubicBezTo>
                  <a:cubicBezTo>
                    <a:pt x="2344378" y="690403"/>
                    <a:pt x="2165880" y="796485"/>
                    <a:pt x="1994230" y="911480"/>
                  </a:cubicBezTo>
                  <a:cubicBezTo>
                    <a:pt x="1797215" y="1043466"/>
                    <a:pt x="1608753" y="1188549"/>
                    <a:pt x="1427192" y="1341003"/>
                  </a:cubicBezTo>
                  <a:cubicBezTo>
                    <a:pt x="1276971" y="1467133"/>
                    <a:pt x="1131187" y="1598387"/>
                    <a:pt x="990233" y="1734795"/>
                  </a:cubicBezTo>
                  <a:cubicBezTo>
                    <a:pt x="887027" y="1834674"/>
                    <a:pt x="785727" y="1937153"/>
                    <a:pt x="691088" y="2045253"/>
                  </a:cubicBezTo>
                  <a:cubicBezTo>
                    <a:pt x="553295" y="2202653"/>
                    <a:pt x="421202" y="2365388"/>
                    <a:pt x="295800" y="2532809"/>
                  </a:cubicBezTo>
                  <a:cubicBezTo>
                    <a:pt x="241069" y="2605885"/>
                    <a:pt x="187711" y="2680322"/>
                    <a:pt x="138043" y="2756951"/>
                  </a:cubicBezTo>
                  <a:cubicBezTo>
                    <a:pt x="104282" y="2809034"/>
                    <a:pt x="71726" y="2862250"/>
                    <a:pt x="44876" y="2918276"/>
                  </a:cubicBezTo>
                  <a:cubicBezTo>
                    <a:pt x="7635" y="2996000"/>
                    <a:pt x="-22390" y="3089421"/>
                    <a:pt x="22553" y="3170984"/>
                  </a:cubicBezTo>
                  <a:cubicBezTo>
                    <a:pt x="26865" y="3178813"/>
                    <a:pt x="31678" y="3186538"/>
                    <a:pt x="37137" y="3193615"/>
                  </a:cubicBezTo>
                  <a:cubicBezTo>
                    <a:pt x="42792" y="3200940"/>
                    <a:pt x="49138" y="3207817"/>
                    <a:pt x="55890" y="3214151"/>
                  </a:cubicBezTo>
                  <a:cubicBezTo>
                    <a:pt x="69856" y="3227238"/>
                    <a:pt x="84215" y="3236916"/>
                    <a:pt x="101431" y="3245107"/>
                  </a:cubicBezTo>
                  <a:cubicBezTo>
                    <a:pt x="116808" y="3252423"/>
                    <a:pt x="130953" y="3256433"/>
                    <a:pt x="147568" y="3259690"/>
                  </a:cubicBezTo>
                  <a:cubicBezTo>
                    <a:pt x="171648" y="3264415"/>
                    <a:pt x="196327" y="3263291"/>
                    <a:pt x="220494" y="3259986"/>
                  </a:cubicBezTo>
                  <a:cubicBezTo>
                    <a:pt x="299553" y="3248965"/>
                    <a:pt x="354748" y="3175927"/>
                    <a:pt x="343723" y="3096870"/>
                  </a:cubicBezTo>
                  <a:cubicBezTo>
                    <a:pt x="340046" y="3070495"/>
                    <a:pt x="329061" y="3047302"/>
                    <a:pt x="313660" y="3027814"/>
                  </a:cubicBezTo>
                  <a:cubicBezTo>
                    <a:pt x="317383" y="3020584"/>
                    <a:pt x="320749" y="3013202"/>
                    <a:pt x="324673" y="3006087"/>
                  </a:cubicBezTo>
                  <a:cubicBezTo>
                    <a:pt x="349517" y="2961053"/>
                    <a:pt x="377485" y="2917743"/>
                    <a:pt x="406231" y="2875118"/>
                  </a:cubicBezTo>
                  <a:cubicBezTo>
                    <a:pt x="495830" y="2742273"/>
                    <a:pt x="594412" y="2615524"/>
                    <a:pt x="694958" y="2490842"/>
                  </a:cubicBezTo>
                  <a:cubicBezTo>
                    <a:pt x="781423" y="2383628"/>
                    <a:pt x="869448" y="2276634"/>
                    <a:pt x="962848" y="2175326"/>
                  </a:cubicBezTo>
                  <a:cubicBezTo>
                    <a:pt x="1065852" y="2063607"/>
                    <a:pt x="1174323" y="1957108"/>
                    <a:pt x="1285210" y="1853267"/>
                  </a:cubicBezTo>
                  <a:cubicBezTo>
                    <a:pt x="1439779" y="1708506"/>
                    <a:pt x="1600104" y="1569479"/>
                    <a:pt x="1765925" y="1437739"/>
                  </a:cubicBezTo>
                  <a:cubicBezTo>
                    <a:pt x="1923145" y="1312828"/>
                    <a:pt x="2085565" y="1194251"/>
                    <a:pt x="2255272" y="1086799"/>
                  </a:cubicBezTo>
                  <a:cubicBezTo>
                    <a:pt x="2382926" y="1005972"/>
                    <a:pt x="2514676" y="931112"/>
                    <a:pt x="2652350" y="868618"/>
                  </a:cubicBezTo>
                  <a:cubicBezTo>
                    <a:pt x="2694365" y="849543"/>
                    <a:pt x="2736904" y="831427"/>
                    <a:pt x="2780042" y="815040"/>
                  </a:cubicBezTo>
                  <a:cubicBezTo>
                    <a:pt x="2815571" y="801544"/>
                    <a:pt x="2851432" y="789212"/>
                    <a:pt x="2887789" y="778130"/>
                  </a:cubicBezTo>
                  <a:cubicBezTo>
                    <a:pt x="3068736" y="722980"/>
                    <a:pt x="3287001" y="691853"/>
                    <a:pt x="3456317" y="797478"/>
                  </a:cubicBezTo>
                  <a:cubicBezTo>
                    <a:pt x="3481368" y="813109"/>
                    <a:pt x="3505409" y="831292"/>
                    <a:pt x="3526269" y="852246"/>
                  </a:cubicBezTo>
                  <a:cubicBezTo>
                    <a:pt x="3541814" y="867873"/>
                    <a:pt x="3555511" y="885289"/>
                    <a:pt x="3566150" y="904634"/>
                  </a:cubicBezTo>
                  <a:cubicBezTo>
                    <a:pt x="3610641" y="985507"/>
                    <a:pt x="3586543" y="1085182"/>
                    <a:pt x="3555730" y="1166274"/>
                  </a:cubicBezTo>
                  <a:cubicBezTo>
                    <a:pt x="3523373" y="1251439"/>
                    <a:pt x="3477358" y="1331040"/>
                    <a:pt x="3428038" y="1407373"/>
                  </a:cubicBezTo>
                  <a:cubicBezTo>
                    <a:pt x="3365754" y="1503785"/>
                    <a:pt x="3296402" y="1595568"/>
                    <a:pt x="3225031" y="1685389"/>
                  </a:cubicBezTo>
                  <a:cubicBezTo>
                    <a:pt x="3117208" y="1821082"/>
                    <a:pt x="3003746" y="1952260"/>
                    <a:pt x="2890770" y="2083648"/>
                  </a:cubicBezTo>
                  <a:cubicBezTo>
                    <a:pt x="2779176" y="2213426"/>
                    <a:pt x="2667971" y="2343433"/>
                    <a:pt x="2560367" y="2476554"/>
                  </a:cubicBezTo>
                  <a:cubicBezTo>
                    <a:pt x="2478176" y="2578262"/>
                    <a:pt x="2398957" y="2682542"/>
                    <a:pt x="2326119" y="2791184"/>
                  </a:cubicBezTo>
                  <a:cubicBezTo>
                    <a:pt x="2259206" y="2890968"/>
                    <a:pt x="2197131" y="2994914"/>
                    <a:pt x="2148411" y="3104909"/>
                  </a:cubicBezTo>
                  <a:cubicBezTo>
                    <a:pt x="2091166" y="3234163"/>
                    <a:pt x="2051437" y="3374943"/>
                    <a:pt x="2059714" y="3517465"/>
                  </a:cubicBezTo>
                  <a:cubicBezTo>
                    <a:pt x="2062981" y="3573844"/>
                    <a:pt x="2073773" y="3629727"/>
                    <a:pt x="2092756" y="3682953"/>
                  </a:cubicBezTo>
                  <a:cubicBezTo>
                    <a:pt x="2153459" y="3853212"/>
                    <a:pt x="2289771" y="3976323"/>
                    <a:pt x="2443981" y="4062171"/>
                  </a:cubicBezTo>
                  <a:cubicBezTo>
                    <a:pt x="2488273" y="4086822"/>
                    <a:pt x="2533954" y="4109653"/>
                    <a:pt x="2581503" y="4127360"/>
                  </a:cubicBezTo>
                  <a:cubicBezTo>
                    <a:pt x="2620203" y="4141772"/>
                    <a:pt x="2660265" y="4152621"/>
                    <a:pt x="2700861" y="4160098"/>
                  </a:cubicBezTo>
                  <a:cubicBezTo>
                    <a:pt x="2958750" y="4207637"/>
                    <a:pt x="3218545" y="4110406"/>
                    <a:pt x="3441134" y="3987162"/>
                  </a:cubicBezTo>
                  <a:cubicBezTo>
                    <a:pt x="3478873" y="3966264"/>
                    <a:pt x="3516125" y="3944461"/>
                    <a:pt x="3552758" y="3921678"/>
                  </a:cubicBezTo>
                  <a:cubicBezTo>
                    <a:pt x="3600507" y="3891979"/>
                    <a:pt x="3647370" y="3860899"/>
                    <a:pt x="3693547" y="3828809"/>
                  </a:cubicBezTo>
                  <a:cubicBezTo>
                    <a:pt x="3756755" y="3784889"/>
                    <a:pt x="3818715" y="3738988"/>
                    <a:pt x="3879580" y="3691887"/>
                  </a:cubicBezTo>
                  <a:cubicBezTo>
                    <a:pt x="3953913" y="3634366"/>
                    <a:pt x="4026541" y="3574806"/>
                    <a:pt x="4098359" y="3514189"/>
                  </a:cubicBezTo>
                  <a:cubicBezTo>
                    <a:pt x="4333618" y="3315611"/>
                    <a:pt x="4558808" y="3105376"/>
                    <a:pt x="4782969" y="2894464"/>
                  </a:cubicBezTo>
                  <a:cubicBezTo>
                    <a:pt x="5078596" y="2616314"/>
                    <a:pt x="5372281" y="2335784"/>
                    <a:pt x="5678919" y="2069665"/>
                  </a:cubicBezTo>
                  <a:cubicBezTo>
                    <a:pt x="5853217" y="1918380"/>
                    <a:pt x="6031468" y="1771352"/>
                    <a:pt x="6217377" y="1634487"/>
                  </a:cubicBezTo>
                  <a:cubicBezTo>
                    <a:pt x="6373339" y="1519663"/>
                    <a:pt x="6534778" y="1411793"/>
                    <a:pt x="6704038" y="1317485"/>
                  </a:cubicBezTo>
                  <a:cubicBezTo>
                    <a:pt x="7056548" y="1121071"/>
                    <a:pt x="7468657" y="971257"/>
                    <a:pt x="7876508" y="1053759"/>
                  </a:cubicBezTo>
                  <a:cubicBezTo>
                    <a:pt x="7954565" y="1069550"/>
                    <a:pt x="8030985" y="1093644"/>
                    <a:pt x="8104213" y="1124899"/>
                  </a:cubicBezTo>
                  <a:cubicBezTo>
                    <a:pt x="8152838" y="1145649"/>
                    <a:pt x="8200225" y="1169435"/>
                    <a:pt x="8245906" y="1196040"/>
                  </a:cubicBezTo>
                  <a:cubicBezTo>
                    <a:pt x="8266414" y="1207990"/>
                    <a:pt x="8287102" y="1220008"/>
                    <a:pt x="8306619" y="1233544"/>
                  </a:cubicBezTo>
                  <a:cubicBezTo>
                    <a:pt x="8367055" y="1275452"/>
                    <a:pt x="8355825" y="1363396"/>
                    <a:pt x="8343233" y="1425832"/>
                  </a:cubicBezTo>
                  <a:cubicBezTo>
                    <a:pt x="8340452" y="1439634"/>
                    <a:pt x="8337328" y="1453302"/>
                    <a:pt x="8333708" y="1466904"/>
                  </a:cubicBezTo>
                  <a:cubicBezTo>
                    <a:pt x="8329717" y="1481944"/>
                    <a:pt x="8325097" y="1496746"/>
                    <a:pt x="8320316" y="1511557"/>
                  </a:cubicBezTo>
                  <a:cubicBezTo>
                    <a:pt x="8313706" y="1532046"/>
                    <a:pt x="8306600" y="1552467"/>
                    <a:pt x="8298885" y="1572574"/>
                  </a:cubicBezTo>
                  <a:cubicBezTo>
                    <a:pt x="8288617" y="1599330"/>
                    <a:pt x="8277539" y="1625581"/>
                    <a:pt x="8265842" y="1651746"/>
                  </a:cubicBezTo>
                  <a:cubicBezTo>
                    <a:pt x="8193805" y="1812967"/>
                    <a:pt x="8101822" y="1965576"/>
                    <a:pt x="8006581" y="2114014"/>
                  </a:cubicBezTo>
                  <a:cubicBezTo>
                    <a:pt x="7877403" y="2315353"/>
                    <a:pt x="7738376" y="2510158"/>
                    <a:pt x="7597006" y="2703078"/>
                  </a:cubicBezTo>
                  <a:cubicBezTo>
                    <a:pt x="7150274" y="3312687"/>
                    <a:pt x="6675824" y="3901580"/>
                    <a:pt x="6241780" y="4520562"/>
                  </a:cubicBezTo>
                  <a:cubicBezTo>
                    <a:pt x="6088008" y="4739866"/>
                    <a:pt x="5939304" y="4963017"/>
                    <a:pt x="5801849" y="5192970"/>
                  </a:cubicBezTo>
                  <a:cubicBezTo>
                    <a:pt x="5683644" y="5390700"/>
                    <a:pt x="5573087" y="5593896"/>
                    <a:pt x="5483056" y="5806142"/>
                  </a:cubicBezTo>
                  <a:cubicBezTo>
                    <a:pt x="5409133" y="5980411"/>
                    <a:pt x="5347506" y="6162749"/>
                    <a:pt x="5321731" y="6350848"/>
                  </a:cubicBezTo>
                  <a:cubicBezTo>
                    <a:pt x="5307044" y="6458033"/>
                    <a:pt x="5304672" y="6567418"/>
                    <a:pt x="5322322" y="6674403"/>
                  </a:cubicBezTo>
                  <a:cubicBezTo>
                    <a:pt x="5333704" y="6743392"/>
                    <a:pt x="5353516" y="6811153"/>
                    <a:pt x="5382749" y="6874723"/>
                  </a:cubicBezTo>
                  <a:cubicBezTo>
                    <a:pt x="5402380" y="6917433"/>
                    <a:pt x="5426316" y="6958095"/>
                    <a:pt x="5453881" y="6996167"/>
                  </a:cubicBezTo>
                  <a:cubicBezTo>
                    <a:pt x="5646515" y="7262133"/>
                    <a:pt x="5989815" y="7359707"/>
                    <a:pt x="6301016" y="7397703"/>
                  </a:cubicBezTo>
                  <a:cubicBezTo>
                    <a:pt x="6355642" y="7404380"/>
                    <a:pt x="6410401" y="7409342"/>
                    <a:pt x="6465322" y="7412886"/>
                  </a:cubicBezTo>
                  <a:cubicBezTo>
                    <a:pt x="6534997" y="7417391"/>
                    <a:pt x="6604758" y="7419801"/>
                    <a:pt x="6674577" y="7420334"/>
                  </a:cubicBezTo>
                  <a:cubicBezTo>
                    <a:pt x="6847084" y="7421629"/>
                    <a:pt x="7019925" y="7415543"/>
                    <a:pt x="7191899" y="7401875"/>
                  </a:cubicBezTo>
                  <a:cubicBezTo>
                    <a:pt x="7444997" y="7381758"/>
                    <a:pt x="7697286" y="7343734"/>
                    <a:pt x="7942888" y="7278640"/>
                  </a:cubicBezTo>
                  <a:cubicBezTo>
                    <a:pt x="8209531" y="7207974"/>
                    <a:pt x="8468696" y="7104371"/>
                    <a:pt x="8702802" y="6957476"/>
                  </a:cubicBezTo>
                  <a:cubicBezTo>
                    <a:pt x="8828103" y="6878847"/>
                    <a:pt x="8945774" y="6788093"/>
                    <a:pt x="9052845" y="6686014"/>
                  </a:cubicBezTo>
                  <a:cubicBezTo>
                    <a:pt x="9127455" y="6614881"/>
                    <a:pt x="9197102" y="6538081"/>
                    <a:pt x="9260909" y="6457109"/>
                  </a:cubicBezTo>
                  <a:cubicBezTo>
                    <a:pt x="9578425" y="6054230"/>
                    <a:pt x="9741046" y="5560416"/>
                    <a:pt x="9841039" y="5063487"/>
                  </a:cubicBezTo>
                  <a:cubicBezTo>
                    <a:pt x="9888959" y="4825362"/>
                    <a:pt x="9922182" y="4584303"/>
                    <a:pt x="9950577" y="4343159"/>
                  </a:cubicBezTo>
                  <a:cubicBezTo>
                    <a:pt x="10006584" y="3867500"/>
                    <a:pt x="10041321" y="3389059"/>
                    <a:pt x="10115207" y="2915600"/>
                  </a:cubicBezTo>
                  <a:cubicBezTo>
                    <a:pt x="10156450" y="2651043"/>
                    <a:pt x="10209980" y="2387829"/>
                    <a:pt x="10291419" y="2132464"/>
                  </a:cubicBezTo>
                  <a:cubicBezTo>
                    <a:pt x="10353141" y="1938954"/>
                    <a:pt x="10431341" y="1749987"/>
                    <a:pt x="10533354" y="1574060"/>
                  </a:cubicBezTo>
                  <a:cubicBezTo>
                    <a:pt x="10628319" y="1410297"/>
                    <a:pt x="10754144" y="1264269"/>
                    <a:pt x="10888827" y="1132043"/>
                  </a:cubicBezTo>
                  <a:cubicBezTo>
                    <a:pt x="10990744" y="1031934"/>
                    <a:pt x="11099520" y="939571"/>
                    <a:pt x="11213534" y="853437"/>
                  </a:cubicBezTo>
                  <a:cubicBezTo>
                    <a:pt x="11302593" y="786101"/>
                    <a:pt x="11395843" y="723118"/>
                    <a:pt x="11491568" y="665615"/>
                  </a:cubicBezTo>
                  <a:cubicBezTo>
                    <a:pt x="11567959" y="619697"/>
                    <a:pt x="11645779" y="576439"/>
                    <a:pt x="11725789" y="537028"/>
                  </a:cubicBezTo>
                  <a:cubicBezTo>
                    <a:pt x="11786654" y="507045"/>
                    <a:pt x="11848756" y="478827"/>
                    <a:pt x="11911813" y="453684"/>
                  </a:cubicBezTo>
                  <a:cubicBezTo>
                    <a:pt x="12110599" y="374409"/>
                    <a:pt x="12320149" y="316216"/>
                    <a:pt x="12534842" y="306047"/>
                  </a:cubicBezTo>
                  <a:cubicBezTo>
                    <a:pt x="12708483" y="297821"/>
                    <a:pt x="12885172" y="322580"/>
                    <a:pt x="13043573" y="396832"/>
                  </a:cubicBezTo>
                  <a:cubicBezTo>
                    <a:pt x="13095294" y="421111"/>
                    <a:pt x="13144919" y="450436"/>
                    <a:pt x="13191210" y="484046"/>
                  </a:cubicBezTo>
                  <a:cubicBezTo>
                    <a:pt x="13260362" y="534325"/>
                    <a:pt x="13321702" y="594229"/>
                    <a:pt x="13375995" y="660259"/>
                  </a:cubicBezTo>
                  <a:cubicBezTo>
                    <a:pt x="13581640" y="910489"/>
                    <a:pt x="13683938" y="1226637"/>
                    <a:pt x="13769759" y="1533884"/>
                  </a:cubicBezTo>
                  <a:cubicBezTo>
                    <a:pt x="13857199" y="1846675"/>
                    <a:pt x="13925969" y="2165658"/>
                    <a:pt x="14046365" y="2468220"/>
                  </a:cubicBezTo>
                  <a:cubicBezTo>
                    <a:pt x="14090941" y="2580424"/>
                    <a:pt x="14143044" y="2689200"/>
                    <a:pt x="14203812" y="2793565"/>
                  </a:cubicBezTo>
                  <a:cubicBezTo>
                    <a:pt x="14246199" y="2866412"/>
                    <a:pt x="14339639" y="2891063"/>
                    <a:pt x="14412410" y="2848629"/>
                  </a:cubicBezTo>
                  <a:cubicBezTo>
                    <a:pt x="14485276" y="2806186"/>
                    <a:pt x="14509946" y="2712822"/>
                    <a:pt x="14467560" y="2639965"/>
                  </a:cubicBezTo>
                  <a:cubicBezTo>
                    <a:pt x="14333638" y="2410136"/>
                    <a:pt x="14253438" y="2155590"/>
                    <a:pt x="14183525" y="1900292"/>
                  </a:cubicBezTo>
                  <a:cubicBezTo>
                    <a:pt x="14057224" y="1438720"/>
                    <a:pt x="13960354" y="946195"/>
                    <a:pt x="13675747" y="550125"/>
                  </a:cubicBezTo>
                  <a:cubicBezTo>
                    <a:pt x="13594403" y="436944"/>
                    <a:pt x="13498773" y="334115"/>
                    <a:pt x="13387330" y="250088"/>
                  </a:cubicBezTo>
                  <a:cubicBezTo>
                    <a:pt x="13315035" y="195634"/>
                    <a:pt x="13236835" y="149220"/>
                    <a:pt x="13154253" y="112273"/>
                  </a:cubicBezTo>
                  <a:cubicBezTo>
                    <a:pt x="13092341" y="84568"/>
                    <a:pt x="13028142" y="62257"/>
                    <a:pt x="12962610" y="45003"/>
                  </a:cubicBezTo>
                  <a:cubicBezTo>
                    <a:pt x="12839642" y="12668"/>
                    <a:pt x="12712579" y="-994"/>
                    <a:pt x="12585706" y="5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8" name="Google Shape;168;p5"/>
            <p:cNvSpPr/>
            <p:nvPr/>
          </p:nvSpPr>
          <p:spPr>
            <a:xfrm>
              <a:off x="-379030" y="110355"/>
              <a:ext cx="14488293" cy="7420499"/>
            </a:xfrm>
            <a:custGeom>
              <a:rect b="b" l="l" r="r" t="t"/>
              <a:pathLst>
                <a:path extrusionOk="0" h="7420499" w="14488293">
                  <a:moveTo>
                    <a:pt x="12585706" y="56"/>
                  </a:moveTo>
                  <a:cubicBezTo>
                    <a:pt x="12543415" y="406"/>
                    <a:pt x="12501314" y="2237"/>
                    <a:pt x="12459214" y="5712"/>
                  </a:cubicBezTo>
                  <a:cubicBezTo>
                    <a:pt x="12159747" y="30406"/>
                    <a:pt x="11870759" y="128705"/>
                    <a:pt x="11601678" y="259017"/>
                  </a:cubicBezTo>
                  <a:cubicBezTo>
                    <a:pt x="11520049" y="298539"/>
                    <a:pt x="11440039" y="341991"/>
                    <a:pt x="11362029" y="388200"/>
                  </a:cubicBezTo>
                  <a:cubicBezTo>
                    <a:pt x="11262874" y="446961"/>
                    <a:pt x="11166481" y="510793"/>
                    <a:pt x="11073327" y="578700"/>
                  </a:cubicBezTo>
                  <a:cubicBezTo>
                    <a:pt x="10954644" y="665203"/>
                    <a:pt x="10841202" y="758734"/>
                    <a:pt x="10734046" y="859091"/>
                  </a:cubicBezTo>
                  <a:cubicBezTo>
                    <a:pt x="10589837" y="994059"/>
                    <a:pt x="10455725" y="1141420"/>
                    <a:pt x="10344092" y="1304679"/>
                  </a:cubicBezTo>
                  <a:cubicBezTo>
                    <a:pt x="10256653" y="1432628"/>
                    <a:pt x="10185025" y="1571626"/>
                    <a:pt x="10123493" y="1713663"/>
                  </a:cubicBezTo>
                  <a:cubicBezTo>
                    <a:pt x="10002869" y="1992088"/>
                    <a:pt x="9923735" y="2286306"/>
                    <a:pt x="9864852" y="2583410"/>
                  </a:cubicBezTo>
                  <a:cubicBezTo>
                    <a:pt x="9817969" y="2819992"/>
                    <a:pt x="9785146" y="3059231"/>
                    <a:pt x="9757105" y="3298680"/>
                  </a:cubicBezTo>
                  <a:cubicBezTo>
                    <a:pt x="9723900" y="3582144"/>
                    <a:pt x="9697630" y="3866275"/>
                    <a:pt x="9666617" y="4149977"/>
                  </a:cubicBezTo>
                  <a:cubicBezTo>
                    <a:pt x="9639100" y="4401647"/>
                    <a:pt x="9608020" y="4653002"/>
                    <a:pt x="9562737" y="4902157"/>
                  </a:cubicBezTo>
                  <a:cubicBezTo>
                    <a:pt x="9473021" y="5395723"/>
                    <a:pt x="9324851" y="5900911"/>
                    <a:pt x="9002544" y="6295779"/>
                  </a:cubicBezTo>
                  <a:cubicBezTo>
                    <a:pt x="8953347" y="6356053"/>
                    <a:pt x="8900464" y="6413517"/>
                    <a:pt x="8844191" y="6467229"/>
                  </a:cubicBezTo>
                  <a:cubicBezTo>
                    <a:pt x="8726919" y="6579176"/>
                    <a:pt x="8595302" y="6673588"/>
                    <a:pt x="8454561" y="6753579"/>
                  </a:cubicBezTo>
                  <a:cubicBezTo>
                    <a:pt x="8267357" y="6859973"/>
                    <a:pt x="8062684" y="6935525"/>
                    <a:pt x="7854781" y="6989923"/>
                  </a:cubicBezTo>
                  <a:cubicBezTo>
                    <a:pt x="7630125" y="7048702"/>
                    <a:pt x="7399391" y="7083030"/>
                    <a:pt x="7168086" y="7101537"/>
                  </a:cubicBezTo>
                  <a:cubicBezTo>
                    <a:pt x="7004808" y="7114605"/>
                    <a:pt x="6840760" y="7120234"/>
                    <a:pt x="6676958" y="7119101"/>
                  </a:cubicBezTo>
                  <a:cubicBezTo>
                    <a:pt x="6544542" y="7118177"/>
                    <a:pt x="6411849" y="7111119"/>
                    <a:pt x="6280775" y="7091716"/>
                  </a:cubicBezTo>
                  <a:cubicBezTo>
                    <a:pt x="6176400" y="7076267"/>
                    <a:pt x="6072207" y="7053026"/>
                    <a:pt x="5973594" y="7014916"/>
                  </a:cubicBezTo>
                  <a:cubicBezTo>
                    <a:pt x="5858113" y="6970292"/>
                    <a:pt x="5746261" y="6901836"/>
                    <a:pt x="5679805" y="6794356"/>
                  </a:cubicBezTo>
                  <a:cubicBezTo>
                    <a:pt x="5600376" y="6665892"/>
                    <a:pt x="5599785" y="6506415"/>
                    <a:pt x="5623255" y="6361863"/>
                  </a:cubicBezTo>
                  <a:cubicBezTo>
                    <a:pt x="5642591" y="6242734"/>
                    <a:pt x="5679043" y="6126729"/>
                    <a:pt x="5722077" y="6014201"/>
                  </a:cubicBezTo>
                  <a:cubicBezTo>
                    <a:pt x="5771968" y="5883747"/>
                    <a:pt x="5831986" y="5757436"/>
                    <a:pt x="5896794" y="5633791"/>
                  </a:cubicBezTo>
                  <a:cubicBezTo>
                    <a:pt x="5994634" y="5447168"/>
                    <a:pt x="6103734" y="5266364"/>
                    <a:pt x="6217967" y="5089381"/>
                  </a:cubicBezTo>
                  <a:cubicBezTo>
                    <a:pt x="6349612" y="4885431"/>
                    <a:pt x="6488420" y="4686302"/>
                    <a:pt x="6630219" y="4489306"/>
                  </a:cubicBezTo>
                  <a:cubicBezTo>
                    <a:pt x="6912521" y="4097133"/>
                    <a:pt x="7207701" y="3714532"/>
                    <a:pt x="7499375" y="3329341"/>
                  </a:cubicBezTo>
                  <a:cubicBezTo>
                    <a:pt x="7710068" y="3051107"/>
                    <a:pt x="7919818" y="2771643"/>
                    <a:pt x="8116719" y="2483398"/>
                  </a:cubicBezTo>
                  <a:cubicBezTo>
                    <a:pt x="8237620" y="2306423"/>
                    <a:pt x="8354635" y="2125781"/>
                    <a:pt x="8455152" y="1936310"/>
                  </a:cubicBezTo>
                  <a:cubicBezTo>
                    <a:pt x="8524008" y="1806532"/>
                    <a:pt x="8587025" y="1670982"/>
                    <a:pt x="8622734" y="1527926"/>
                  </a:cubicBezTo>
                  <a:cubicBezTo>
                    <a:pt x="8657472" y="1388746"/>
                    <a:pt x="8664349" y="1234794"/>
                    <a:pt x="8586425" y="1108235"/>
                  </a:cubicBezTo>
                  <a:cubicBezTo>
                    <a:pt x="8573556" y="1087347"/>
                    <a:pt x="8558679" y="1067944"/>
                    <a:pt x="8542067" y="1049885"/>
                  </a:cubicBezTo>
                  <a:cubicBezTo>
                    <a:pt x="8518693" y="1024482"/>
                    <a:pt x="8491794" y="1002346"/>
                    <a:pt x="8462895" y="983513"/>
                  </a:cubicBezTo>
                  <a:cubicBezTo>
                    <a:pt x="8364712" y="919521"/>
                    <a:pt x="8259184" y="866169"/>
                    <a:pt x="8149161" y="825754"/>
                  </a:cubicBezTo>
                  <a:cubicBezTo>
                    <a:pt x="8067979" y="795931"/>
                    <a:pt x="7984321" y="773153"/>
                    <a:pt x="7899130" y="758187"/>
                  </a:cubicBezTo>
                  <a:cubicBezTo>
                    <a:pt x="7471562" y="683068"/>
                    <a:pt x="7044233" y="810327"/>
                    <a:pt x="6665938" y="1005241"/>
                  </a:cubicBezTo>
                  <a:cubicBezTo>
                    <a:pt x="6284080" y="1201999"/>
                    <a:pt x="5939570" y="1465223"/>
                    <a:pt x="5612244" y="1741343"/>
                  </a:cubicBezTo>
                  <a:cubicBezTo>
                    <a:pt x="5134527" y="2144336"/>
                    <a:pt x="4693358" y="2587696"/>
                    <a:pt x="4231710" y="3008473"/>
                  </a:cubicBezTo>
                  <a:cubicBezTo>
                    <a:pt x="4064107" y="3161235"/>
                    <a:pt x="3893858" y="3311577"/>
                    <a:pt x="3714978" y="3451080"/>
                  </a:cubicBezTo>
                  <a:cubicBezTo>
                    <a:pt x="3569074" y="3564875"/>
                    <a:pt x="3416769" y="3673337"/>
                    <a:pt x="3252120" y="3758566"/>
                  </a:cubicBezTo>
                  <a:cubicBezTo>
                    <a:pt x="3221659" y="3774330"/>
                    <a:pt x="3190694" y="3789208"/>
                    <a:pt x="3159252" y="3802915"/>
                  </a:cubicBezTo>
                  <a:cubicBezTo>
                    <a:pt x="3009642" y="3868104"/>
                    <a:pt x="2833706" y="3914500"/>
                    <a:pt x="2675267" y="3852026"/>
                  </a:cubicBezTo>
                  <a:cubicBezTo>
                    <a:pt x="2650693" y="3842339"/>
                    <a:pt x="2627147" y="3830442"/>
                    <a:pt x="2603830" y="3818098"/>
                  </a:cubicBezTo>
                  <a:cubicBezTo>
                    <a:pt x="2572864" y="3801696"/>
                    <a:pt x="2542489" y="3783674"/>
                    <a:pt x="2513933" y="3763329"/>
                  </a:cubicBezTo>
                  <a:cubicBezTo>
                    <a:pt x="2474604" y="3735287"/>
                    <a:pt x="2437771" y="3702788"/>
                    <a:pt x="2408863" y="3663907"/>
                  </a:cubicBezTo>
                  <a:cubicBezTo>
                    <a:pt x="2393137" y="3642752"/>
                    <a:pt x="2379992" y="3619625"/>
                    <a:pt x="2370162" y="3595146"/>
                  </a:cubicBezTo>
                  <a:cubicBezTo>
                    <a:pt x="2338120" y="3515336"/>
                    <a:pt x="2346902" y="3426515"/>
                    <a:pt x="2369277" y="3345410"/>
                  </a:cubicBezTo>
                  <a:cubicBezTo>
                    <a:pt x="2389927" y="3270553"/>
                    <a:pt x="2422521" y="3199087"/>
                    <a:pt x="2459164" y="3130802"/>
                  </a:cubicBezTo>
                  <a:cubicBezTo>
                    <a:pt x="2500760" y="3053297"/>
                    <a:pt x="2548051" y="2979002"/>
                    <a:pt x="2598467" y="2906965"/>
                  </a:cubicBezTo>
                  <a:cubicBezTo>
                    <a:pt x="2701842" y="2759260"/>
                    <a:pt x="2816256" y="2619338"/>
                    <a:pt x="2932442" y="2481616"/>
                  </a:cubicBezTo>
                  <a:cubicBezTo>
                    <a:pt x="3072879" y="2315138"/>
                    <a:pt x="3216859" y="2152051"/>
                    <a:pt x="3355705" y="1984230"/>
                  </a:cubicBezTo>
                  <a:cubicBezTo>
                    <a:pt x="3442563" y="1879246"/>
                    <a:pt x="3527488" y="1772375"/>
                    <a:pt x="3606031" y="1660980"/>
                  </a:cubicBezTo>
                  <a:cubicBezTo>
                    <a:pt x="3670573" y="1569445"/>
                    <a:pt x="3731352" y="1474671"/>
                    <a:pt x="3780758" y="1374040"/>
                  </a:cubicBezTo>
                  <a:cubicBezTo>
                    <a:pt x="3867474" y="1197427"/>
                    <a:pt x="3921623" y="990866"/>
                    <a:pt x="3838213" y="802240"/>
                  </a:cubicBezTo>
                  <a:cubicBezTo>
                    <a:pt x="3824230" y="770638"/>
                    <a:pt x="3806685" y="740624"/>
                    <a:pt x="3786416" y="712645"/>
                  </a:cubicBezTo>
                  <a:cubicBezTo>
                    <a:pt x="3753392" y="667063"/>
                    <a:pt x="3713006" y="627364"/>
                    <a:pt x="3668544" y="592988"/>
                  </a:cubicBezTo>
                  <a:cubicBezTo>
                    <a:pt x="3617052" y="553172"/>
                    <a:pt x="3560359" y="520475"/>
                    <a:pt x="3500075" y="495951"/>
                  </a:cubicBezTo>
                  <a:cubicBezTo>
                    <a:pt x="3229127" y="385738"/>
                    <a:pt x="2922108" y="449285"/>
                    <a:pt x="2659189" y="551613"/>
                  </a:cubicBezTo>
                  <a:cubicBezTo>
                    <a:pt x="2616489" y="568232"/>
                    <a:pt x="2574407" y="586247"/>
                    <a:pt x="2532688" y="605191"/>
                  </a:cubicBezTo>
                  <a:cubicBezTo>
                    <a:pt x="2344378" y="690701"/>
                    <a:pt x="2165880" y="796783"/>
                    <a:pt x="1994230" y="911777"/>
                  </a:cubicBezTo>
                  <a:cubicBezTo>
                    <a:pt x="1797215" y="1043760"/>
                    <a:pt x="1608753" y="1188550"/>
                    <a:pt x="1427192" y="1340998"/>
                  </a:cubicBezTo>
                  <a:cubicBezTo>
                    <a:pt x="1276971" y="1467128"/>
                    <a:pt x="1131187" y="1598687"/>
                    <a:pt x="990233" y="1735094"/>
                  </a:cubicBezTo>
                  <a:cubicBezTo>
                    <a:pt x="887027" y="1834973"/>
                    <a:pt x="785727" y="1937148"/>
                    <a:pt x="691088" y="2045247"/>
                  </a:cubicBezTo>
                  <a:cubicBezTo>
                    <a:pt x="553295" y="2202648"/>
                    <a:pt x="421202" y="2365687"/>
                    <a:pt x="295800" y="2533109"/>
                  </a:cubicBezTo>
                  <a:cubicBezTo>
                    <a:pt x="241069" y="2606184"/>
                    <a:pt x="187711" y="2680317"/>
                    <a:pt x="138043" y="2756946"/>
                  </a:cubicBezTo>
                  <a:cubicBezTo>
                    <a:pt x="104282" y="2809038"/>
                    <a:pt x="71726" y="2862245"/>
                    <a:pt x="44876" y="2918280"/>
                  </a:cubicBezTo>
                  <a:cubicBezTo>
                    <a:pt x="7635" y="2995995"/>
                    <a:pt x="-22390" y="3089426"/>
                    <a:pt x="22553" y="3170988"/>
                  </a:cubicBezTo>
                  <a:cubicBezTo>
                    <a:pt x="26865" y="3178818"/>
                    <a:pt x="31678" y="3186533"/>
                    <a:pt x="37137" y="3193610"/>
                  </a:cubicBezTo>
                  <a:cubicBezTo>
                    <a:pt x="42792" y="3200935"/>
                    <a:pt x="49138" y="3207821"/>
                    <a:pt x="55890" y="3214146"/>
                  </a:cubicBezTo>
                  <a:cubicBezTo>
                    <a:pt x="69856" y="3227243"/>
                    <a:pt x="84215" y="3236911"/>
                    <a:pt x="101431" y="3245102"/>
                  </a:cubicBezTo>
                  <a:cubicBezTo>
                    <a:pt x="116808" y="3252418"/>
                    <a:pt x="130953" y="3256427"/>
                    <a:pt x="147568" y="3259685"/>
                  </a:cubicBezTo>
                  <a:cubicBezTo>
                    <a:pt x="171648" y="3264419"/>
                    <a:pt x="196327" y="3263285"/>
                    <a:pt x="220494" y="3259990"/>
                  </a:cubicBezTo>
                  <a:cubicBezTo>
                    <a:pt x="299553" y="3248960"/>
                    <a:pt x="354748" y="3175932"/>
                    <a:pt x="343723" y="3096874"/>
                  </a:cubicBezTo>
                  <a:cubicBezTo>
                    <a:pt x="340046" y="3070500"/>
                    <a:pt x="329061" y="3047297"/>
                    <a:pt x="313660" y="3027818"/>
                  </a:cubicBezTo>
                  <a:cubicBezTo>
                    <a:pt x="317383" y="3020588"/>
                    <a:pt x="320749" y="3013197"/>
                    <a:pt x="324673" y="3006091"/>
                  </a:cubicBezTo>
                  <a:cubicBezTo>
                    <a:pt x="349517" y="2961048"/>
                    <a:pt x="377485" y="2917737"/>
                    <a:pt x="406231" y="2875123"/>
                  </a:cubicBezTo>
                  <a:cubicBezTo>
                    <a:pt x="495830" y="2742268"/>
                    <a:pt x="594412" y="2615519"/>
                    <a:pt x="694958" y="2490846"/>
                  </a:cubicBezTo>
                  <a:cubicBezTo>
                    <a:pt x="781423" y="2383623"/>
                    <a:pt x="869448" y="2276934"/>
                    <a:pt x="962848" y="2175626"/>
                  </a:cubicBezTo>
                  <a:cubicBezTo>
                    <a:pt x="1065852" y="2063907"/>
                    <a:pt x="1174323" y="1957408"/>
                    <a:pt x="1285210" y="1853566"/>
                  </a:cubicBezTo>
                  <a:cubicBezTo>
                    <a:pt x="1439779" y="1708805"/>
                    <a:pt x="1600104" y="1569778"/>
                    <a:pt x="1765925" y="1438029"/>
                  </a:cubicBezTo>
                  <a:cubicBezTo>
                    <a:pt x="1923145" y="1313118"/>
                    <a:pt x="2085565" y="1194255"/>
                    <a:pt x="2255272" y="1086804"/>
                  </a:cubicBezTo>
                  <a:cubicBezTo>
                    <a:pt x="2382926" y="1005975"/>
                    <a:pt x="2514676" y="931112"/>
                    <a:pt x="2652350" y="868616"/>
                  </a:cubicBezTo>
                  <a:cubicBezTo>
                    <a:pt x="2694365" y="849543"/>
                    <a:pt x="2736904" y="831723"/>
                    <a:pt x="2780042" y="815337"/>
                  </a:cubicBezTo>
                  <a:cubicBezTo>
                    <a:pt x="2815571" y="801841"/>
                    <a:pt x="2851432" y="789211"/>
                    <a:pt x="2887789" y="778129"/>
                  </a:cubicBezTo>
                  <a:cubicBezTo>
                    <a:pt x="3068736" y="722979"/>
                    <a:pt x="3287001" y="691853"/>
                    <a:pt x="3456317" y="797477"/>
                  </a:cubicBezTo>
                  <a:cubicBezTo>
                    <a:pt x="3481368" y="813109"/>
                    <a:pt x="3505409" y="831292"/>
                    <a:pt x="3526269" y="852246"/>
                  </a:cubicBezTo>
                  <a:cubicBezTo>
                    <a:pt x="3541814" y="867873"/>
                    <a:pt x="3555511" y="885288"/>
                    <a:pt x="3566150" y="904633"/>
                  </a:cubicBezTo>
                  <a:cubicBezTo>
                    <a:pt x="3610641" y="985506"/>
                    <a:pt x="3586543" y="1085185"/>
                    <a:pt x="3555730" y="1166271"/>
                  </a:cubicBezTo>
                  <a:cubicBezTo>
                    <a:pt x="3523373" y="1251434"/>
                    <a:pt x="3477358" y="1331034"/>
                    <a:pt x="3428038" y="1407377"/>
                  </a:cubicBezTo>
                  <a:cubicBezTo>
                    <a:pt x="3365754" y="1503789"/>
                    <a:pt x="3296402" y="1595572"/>
                    <a:pt x="3225031" y="1685383"/>
                  </a:cubicBezTo>
                  <a:cubicBezTo>
                    <a:pt x="3117208" y="1821076"/>
                    <a:pt x="3003746" y="1952255"/>
                    <a:pt x="2890770" y="2083652"/>
                  </a:cubicBezTo>
                  <a:cubicBezTo>
                    <a:pt x="2779176" y="2213430"/>
                    <a:pt x="2667971" y="2343428"/>
                    <a:pt x="2560367" y="2476558"/>
                  </a:cubicBezTo>
                  <a:cubicBezTo>
                    <a:pt x="2478176" y="2578257"/>
                    <a:pt x="2398957" y="2682842"/>
                    <a:pt x="2326119" y="2791474"/>
                  </a:cubicBezTo>
                  <a:cubicBezTo>
                    <a:pt x="2259206" y="2891258"/>
                    <a:pt x="2197131" y="2994919"/>
                    <a:pt x="2148411" y="3104904"/>
                  </a:cubicBezTo>
                  <a:cubicBezTo>
                    <a:pt x="2091166" y="3234167"/>
                    <a:pt x="2051437" y="3374937"/>
                    <a:pt x="2059714" y="3517460"/>
                  </a:cubicBezTo>
                  <a:cubicBezTo>
                    <a:pt x="2062981" y="3573848"/>
                    <a:pt x="2073773" y="3629731"/>
                    <a:pt x="2092756" y="3682957"/>
                  </a:cubicBezTo>
                  <a:cubicBezTo>
                    <a:pt x="2153459" y="3853216"/>
                    <a:pt x="2289771" y="3976318"/>
                    <a:pt x="2443981" y="4062166"/>
                  </a:cubicBezTo>
                  <a:cubicBezTo>
                    <a:pt x="2488273" y="4086826"/>
                    <a:pt x="2533954" y="4109953"/>
                    <a:pt x="2581503" y="4127660"/>
                  </a:cubicBezTo>
                  <a:cubicBezTo>
                    <a:pt x="2620203" y="4142062"/>
                    <a:pt x="2660265" y="4152616"/>
                    <a:pt x="2700861" y="4160102"/>
                  </a:cubicBezTo>
                  <a:cubicBezTo>
                    <a:pt x="2958750" y="4207642"/>
                    <a:pt x="3218545" y="4110706"/>
                    <a:pt x="3441134" y="3987462"/>
                  </a:cubicBezTo>
                  <a:cubicBezTo>
                    <a:pt x="3478873" y="3966564"/>
                    <a:pt x="3516125" y="3944456"/>
                    <a:pt x="3552758" y="3921673"/>
                  </a:cubicBezTo>
                  <a:cubicBezTo>
                    <a:pt x="3600507" y="3891983"/>
                    <a:pt x="3647370" y="3860893"/>
                    <a:pt x="3693547" y="3828804"/>
                  </a:cubicBezTo>
                  <a:cubicBezTo>
                    <a:pt x="3756755" y="3784884"/>
                    <a:pt x="3818715" y="3738992"/>
                    <a:pt x="3879580" y="3691891"/>
                  </a:cubicBezTo>
                  <a:cubicBezTo>
                    <a:pt x="3953913" y="3634370"/>
                    <a:pt x="4026541" y="3575105"/>
                    <a:pt x="4098359" y="3514479"/>
                  </a:cubicBezTo>
                  <a:cubicBezTo>
                    <a:pt x="4333618" y="3315901"/>
                    <a:pt x="4558808" y="3105370"/>
                    <a:pt x="4782969" y="2894468"/>
                  </a:cubicBezTo>
                  <a:cubicBezTo>
                    <a:pt x="5078596" y="2616309"/>
                    <a:pt x="5372281" y="2335789"/>
                    <a:pt x="5678919" y="2069660"/>
                  </a:cubicBezTo>
                  <a:cubicBezTo>
                    <a:pt x="5853217" y="1918384"/>
                    <a:pt x="6031468" y="1771642"/>
                    <a:pt x="6217377" y="1634787"/>
                  </a:cubicBezTo>
                  <a:cubicBezTo>
                    <a:pt x="6373339" y="1519963"/>
                    <a:pt x="6534778" y="1412092"/>
                    <a:pt x="6704038" y="1317785"/>
                  </a:cubicBezTo>
                  <a:cubicBezTo>
                    <a:pt x="7056548" y="1121370"/>
                    <a:pt x="7468657" y="971257"/>
                    <a:pt x="7876508" y="1053762"/>
                  </a:cubicBezTo>
                  <a:cubicBezTo>
                    <a:pt x="7954565" y="1069554"/>
                    <a:pt x="8030985" y="1093643"/>
                    <a:pt x="8104213" y="1124904"/>
                  </a:cubicBezTo>
                  <a:cubicBezTo>
                    <a:pt x="8152838" y="1145649"/>
                    <a:pt x="8200225" y="1169433"/>
                    <a:pt x="8245906" y="1196037"/>
                  </a:cubicBezTo>
                  <a:cubicBezTo>
                    <a:pt x="8266414" y="1207990"/>
                    <a:pt x="8287102" y="1220306"/>
                    <a:pt x="8306619" y="1233841"/>
                  </a:cubicBezTo>
                  <a:cubicBezTo>
                    <a:pt x="8367055" y="1275751"/>
                    <a:pt x="8355825" y="1363400"/>
                    <a:pt x="8343233" y="1425827"/>
                  </a:cubicBezTo>
                  <a:cubicBezTo>
                    <a:pt x="8340452" y="1439629"/>
                    <a:pt x="8337328" y="1453297"/>
                    <a:pt x="8333708" y="1466908"/>
                  </a:cubicBezTo>
                  <a:cubicBezTo>
                    <a:pt x="8329717" y="1481948"/>
                    <a:pt x="8325097" y="1497046"/>
                    <a:pt x="8320316" y="1511847"/>
                  </a:cubicBezTo>
                  <a:cubicBezTo>
                    <a:pt x="8313706" y="1532345"/>
                    <a:pt x="8306600" y="1552472"/>
                    <a:pt x="8298885" y="1572579"/>
                  </a:cubicBezTo>
                  <a:cubicBezTo>
                    <a:pt x="8288617" y="1599335"/>
                    <a:pt x="8277539" y="1625881"/>
                    <a:pt x="8265842" y="1652046"/>
                  </a:cubicBezTo>
                  <a:cubicBezTo>
                    <a:pt x="8193805" y="1813266"/>
                    <a:pt x="8101822" y="1965571"/>
                    <a:pt x="8006581" y="2114009"/>
                  </a:cubicBezTo>
                  <a:cubicBezTo>
                    <a:pt x="7877403" y="2315357"/>
                    <a:pt x="7738376" y="2510163"/>
                    <a:pt x="7597006" y="2703073"/>
                  </a:cubicBezTo>
                  <a:cubicBezTo>
                    <a:pt x="7150274" y="3312692"/>
                    <a:pt x="6675824" y="3901880"/>
                    <a:pt x="6241780" y="4520862"/>
                  </a:cubicBezTo>
                  <a:cubicBezTo>
                    <a:pt x="6088008" y="4740166"/>
                    <a:pt x="5939304" y="4963022"/>
                    <a:pt x="5801849" y="5192965"/>
                  </a:cubicBezTo>
                  <a:cubicBezTo>
                    <a:pt x="5683644" y="5390694"/>
                    <a:pt x="5573087" y="5594186"/>
                    <a:pt x="5483056" y="5806441"/>
                  </a:cubicBezTo>
                  <a:cubicBezTo>
                    <a:pt x="5409133" y="5980711"/>
                    <a:pt x="5347506" y="6162753"/>
                    <a:pt x="5321731" y="6350852"/>
                  </a:cubicBezTo>
                  <a:cubicBezTo>
                    <a:pt x="5307044" y="6458028"/>
                    <a:pt x="5304672" y="6567708"/>
                    <a:pt x="5322322" y="6674702"/>
                  </a:cubicBezTo>
                  <a:cubicBezTo>
                    <a:pt x="5333704" y="6743692"/>
                    <a:pt x="5353516" y="6811157"/>
                    <a:pt x="5382749" y="6874727"/>
                  </a:cubicBezTo>
                  <a:cubicBezTo>
                    <a:pt x="5402380" y="6917428"/>
                    <a:pt x="5426316" y="6958100"/>
                    <a:pt x="5453881" y="6996171"/>
                  </a:cubicBezTo>
                  <a:cubicBezTo>
                    <a:pt x="5646515" y="7262138"/>
                    <a:pt x="5989815" y="7359712"/>
                    <a:pt x="6301016" y="7397707"/>
                  </a:cubicBezTo>
                  <a:cubicBezTo>
                    <a:pt x="6355642" y="7404375"/>
                    <a:pt x="6410401" y="7409337"/>
                    <a:pt x="6465322" y="7412890"/>
                  </a:cubicBezTo>
                  <a:cubicBezTo>
                    <a:pt x="6534997" y="7417386"/>
                    <a:pt x="6604758" y="7419805"/>
                    <a:pt x="6674577" y="7420329"/>
                  </a:cubicBezTo>
                  <a:cubicBezTo>
                    <a:pt x="6847084" y="7421624"/>
                    <a:pt x="7019925" y="7415538"/>
                    <a:pt x="7191899" y="7401879"/>
                  </a:cubicBezTo>
                  <a:cubicBezTo>
                    <a:pt x="7444997" y="7381762"/>
                    <a:pt x="7697286" y="7343738"/>
                    <a:pt x="7942888" y="7278645"/>
                  </a:cubicBezTo>
                  <a:cubicBezTo>
                    <a:pt x="8209531" y="7207969"/>
                    <a:pt x="8468696" y="7104375"/>
                    <a:pt x="8702802" y="6957471"/>
                  </a:cubicBezTo>
                  <a:cubicBezTo>
                    <a:pt x="8828103" y="6878852"/>
                    <a:pt x="8945774" y="6788098"/>
                    <a:pt x="9052845" y="6686009"/>
                  </a:cubicBezTo>
                  <a:cubicBezTo>
                    <a:pt x="9127455" y="6614876"/>
                    <a:pt x="9197102" y="6538371"/>
                    <a:pt x="9260909" y="6457409"/>
                  </a:cubicBezTo>
                  <a:cubicBezTo>
                    <a:pt x="9578425" y="6054520"/>
                    <a:pt x="9741046" y="5560410"/>
                    <a:pt x="9841039" y="5063491"/>
                  </a:cubicBezTo>
                  <a:cubicBezTo>
                    <a:pt x="9888959" y="4825357"/>
                    <a:pt x="9922182" y="4584308"/>
                    <a:pt x="9950577" y="4343154"/>
                  </a:cubicBezTo>
                  <a:cubicBezTo>
                    <a:pt x="10006584" y="3867494"/>
                    <a:pt x="10041321" y="3389349"/>
                    <a:pt x="10115207" y="2915899"/>
                  </a:cubicBezTo>
                  <a:cubicBezTo>
                    <a:pt x="10156450" y="2651333"/>
                    <a:pt x="10209980" y="2387833"/>
                    <a:pt x="10291419" y="2132468"/>
                  </a:cubicBezTo>
                  <a:cubicBezTo>
                    <a:pt x="10353141" y="1938948"/>
                    <a:pt x="10431341" y="1749982"/>
                    <a:pt x="10533354" y="1574065"/>
                  </a:cubicBezTo>
                  <a:cubicBezTo>
                    <a:pt x="10628319" y="1410301"/>
                    <a:pt x="10754144" y="1264264"/>
                    <a:pt x="10888827" y="1132048"/>
                  </a:cubicBezTo>
                  <a:cubicBezTo>
                    <a:pt x="10990744" y="1031930"/>
                    <a:pt x="11099520" y="939570"/>
                    <a:pt x="11213534" y="853437"/>
                  </a:cubicBezTo>
                  <a:cubicBezTo>
                    <a:pt x="11302593" y="786101"/>
                    <a:pt x="11395843" y="723415"/>
                    <a:pt x="11491568" y="665913"/>
                  </a:cubicBezTo>
                  <a:cubicBezTo>
                    <a:pt x="11567959" y="619994"/>
                    <a:pt x="11645779" y="576439"/>
                    <a:pt x="11725789" y="537028"/>
                  </a:cubicBezTo>
                  <a:cubicBezTo>
                    <a:pt x="11786654" y="507045"/>
                    <a:pt x="11848756" y="478827"/>
                    <a:pt x="11911813" y="453685"/>
                  </a:cubicBezTo>
                  <a:cubicBezTo>
                    <a:pt x="12110599" y="374408"/>
                    <a:pt x="12320149" y="316216"/>
                    <a:pt x="12534842" y="306047"/>
                  </a:cubicBezTo>
                  <a:cubicBezTo>
                    <a:pt x="12708483" y="297820"/>
                    <a:pt x="12885172" y="322580"/>
                    <a:pt x="13043573" y="396832"/>
                  </a:cubicBezTo>
                  <a:cubicBezTo>
                    <a:pt x="13095294" y="421111"/>
                    <a:pt x="13144919" y="450436"/>
                    <a:pt x="13191210" y="484045"/>
                  </a:cubicBezTo>
                  <a:cubicBezTo>
                    <a:pt x="13260362" y="534324"/>
                    <a:pt x="13321702" y="594229"/>
                    <a:pt x="13375995" y="660257"/>
                  </a:cubicBezTo>
                  <a:cubicBezTo>
                    <a:pt x="13581640" y="910488"/>
                    <a:pt x="13683938" y="1226640"/>
                    <a:pt x="13769759" y="1533879"/>
                  </a:cubicBezTo>
                  <a:cubicBezTo>
                    <a:pt x="13857199" y="1846680"/>
                    <a:pt x="13925969" y="2165653"/>
                    <a:pt x="14046365" y="2468224"/>
                  </a:cubicBezTo>
                  <a:cubicBezTo>
                    <a:pt x="14090941" y="2580419"/>
                    <a:pt x="14143044" y="2689500"/>
                    <a:pt x="14203812" y="2793855"/>
                  </a:cubicBezTo>
                  <a:cubicBezTo>
                    <a:pt x="14246199" y="2866712"/>
                    <a:pt x="14339639" y="2891363"/>
                    <a:pt x="14412410" y="2848929"/>
                  </a:cubicBezTo>
                  <a:cubicBezTo>
                    <a:pt x="14485276" y="2806485"/>
                    <a:pt x="14509946" y="2712826"/>
                    <a:pt x="14467560" y="2639969"/>
                  </a:cubicBezTo>
                  <a:cubicBezTo>
                    <a:pt x="14333638" y="2410141"/>
                    <a:pt x="14253438" y="2155585"/>
                    <a:pt x="14183525" y="1900296"/>
                  </a:cubicBezTo>
                  <a:cubicBezTo>
                    <a:pt x="14057224" y="1438724"/>
                    <a:pt x="13960354" y="946195"/>
                    <a:pt x="13675747" y="550125"/>
                  </a:cubicBezTo>
                  <a:cubicBezTo>
                    <a:pt x="13594403" y="436944"/>
                    <a:pt x="13498773" y="334114"/>
                    <a:pt x="13387330" y="250088"/>
                  </a:cubicBezTo>
                  <a:cubicBezTo>
                    <a:pt x="13315035" y="195633"/>
                    <a:pt x="13236835" y="149220"/>
                    <a:pt x="13154253" y="112272"/>
                  </a:cubicBezTo>
                  <a:cubicBezTo>
                    <a:pt x="13092341" y="84569"/>
                    <a:pt x="13028142" y="62256"/>
                    <a:pt x="12962610" y="45002"/>
                  </a:cubicBezTo>
                  <a:cubicBezTo>
                    <a:pt x="12839642" y="12668"/>
                    <a:pt x="12712579" y="-994"/>
                    <a:pt x="12585706" y="5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9" name="Google Shape;169;p5"/>
            <p:cNvSpPr/>
            <p:nvPr/>
          </p:nvSpPr>
          <p:spPr>
            <a:xfrm>
              <a:off x="-379030" y="361279"/>
              <a:ext cx="14488293" cy="7420507"/>
            </a:xfrm>
            <a:custGeom>
              <a:rect b="b" l="l" r="r" t="t"/>
              <a:pathLst>
                <a:path extrusionOk="0" h="7420507" w="14488293">
                  <a:moveTo>
                    <a:pt x="12585706" y="56"/>
                  </a:moveTo>
                  <a:cubicBezTo>
                    <a:pt x="12543415" y="406"/>
                    <a:pt x="12501314" y="2534"/>
                    <a:pt x="12459214" y="6009"/>
                  </a:cubicBezTo>
                  <a:cubicBezTo>
                    <a:pt x="12159747" y="30704"/>
                    <a:pt x="11870759" y="128705"/>
                    <a:pt x="11601678" y="259017"/>
                  </a:cubicBezTo>
                  <a:cubicBezTo>
                    <a:pt x="11520049" y="298538"/>
                    <a:pt x="11440039" y="342288"/>
                    <a:pt x="11362029" y="388498"/>
                  </a:cubicBezTo>
                  <a:cubicBezTo>
                    <a:pt x="11262874" y="447259"/>
                    <a:pt x="11166481" y="510792"/>
                    <a:pt x="11073327" y="578700"/>
                  </a:cubicBezTo>
                  <a:cubicBezTo>
                    <a:pt x="10954644" y="665202"/>
                    <a:pt x="10841202" y="758737"/>
                    <a:pt x="10734046" y="859092"/>
                  </a:cubicBezTo>
                  <a:cubicBezTo>
                    <a:pt x="10589837" y="994061"/>
                    <a:pt x="10455725" y="1141718"/>
                    <a:pt x="10344092" y="1304986"/>
                  </a:cubicBezTo>
                  <a:cubicBezTo>
                    <a:pt x="10256653" y="1432926"/>
                    <a:pt x="10185025" y="1571924"/>
                    <a:pt x="10123493" y="1713961"/>
                  </a:cubicBezTo>
                  <a:cubicBezTo>
                    <a:pt x="10002869" y="1992386"/>
                    <a:pt x="9923735" y="2286308"/>
                    <a:pt x="9864852" y="2583412"/>
                  </a:cubicBezTo>
                  <a:cubicBezTo>
                    <a:pt x="9817969" y="2819994"/>
                    <a:pt x="9785146" y="3059224"/>
                    <a:pt x="9757105" y="3298683"/>
                  </a:cubicBezTo>
                  <a:cubicBezTo>
                    <a:pt x="9723900" y="3582147"/>
                    <a:pt x="9697630" y="3866277"/>
                    <a:pt x="9666617" y="4149980"/>
                  </a:cubicBezTo>
                  <a:cubicBezTo>
                    <a:pt x="9639100" y="4401640"/>
                    <a:pt x="9608020" y="4653300"/>
                    <a:pt x="9562737" y="4902455"/>
                  </a:cubicBezTo>
                  <a:cubicBezTo>
                    <a:pt x="9473021" y="5396021"/>
                    <a:pt x="9324851" y="5901208"/>
                    <a:pt x="9002544" y="6296086"/>
                  </a:cubicBezTo>
                  <a:cubicBezTo>
                    <a:pt x="8953347" y="6356351"/>
                    <a:pt x="8900464" y="6413520"/>
                    <a:pt x="8844191" y="6467231"/>
                  </a:cubicBezTo>
                  <a:cubicBezTo>
                    <a:pt x="8726919" y="6579178"/>
                    <a:pt x="8595302" y="6673886"/>
                    <a:pt x="8454561" y="6753877"/>
                  </a:cubicBezTo>
                  <a:cubicBezTo>
                    <a:pt x="8267357" y="6860271"/>
                    <a:pt x="8062684" y="6935823"/>
                    <a:pt x="7854781" y="6990211"/>
                  </a:cubicBezTo>
                  <a:cubicBezTo>
                    <a:pt x="7630125" y="7048999"/>
                    <a:pt x="7399391" y="7083327"/>
                    <a:pt x="7168086" y="7101834"/>
                  </a:cubicBezTo>
                  <a:cubicBezTo>
                    <a:pt x="7004808" y="7114903"/>
                    <a:pt x="6840760" y="7120532"/>
                    <a:pt x="6676958" y="7119398"/>
                  </a:cubicBezTo>
                  <a:cubicBezTo>
                    <a:pt x="6544542" y="7118475"/>
                    <a:pt x="6411849" y="7111121"/>
                    <a:pt x="6280775" y="7091719"/>
                  </a:cubicBezTo>
                  <a:cubicBezTo>
                    <a:pt x="6176400" y="7076269"/>
                    <a:pt x="6072207" y="7053323"/>
                    <a:pt x="5973594" y="7015223"/>
                  </a:cubicBezTo>
                  <a:cubicBezTo>
                    <a:pt x="5858113" y="6970589"/>
                    <a:pt x="5746261" y="6902133"/>
                    <a:pt x="5679805" y="6794653"/>
                  </a:cubicBezTo>
                  <a:cubicBezTo>
                    <a:pt x="5600376" y="6666189"/>
                    <a:pt x="5599785" y="6506417"/>
                    <a:pt x="5623255" y="6361866"/>
                  </a:cubicBezTo>
                  <a:cubicBezTo>
                    <a:pt x="5642591" y="6242736"/>
                    <a:pt x="5679043" y="6127027"/>
                    <a:pt x="5722077" y="6014498"/>
                  </a:cubicBezTo>
                  <a:cubicBezTo>
                    <a:pt x="5771968" y="5884044"/>
                    <a:pt x="5831986" y="5757438"/>
                    <a:pt x="5896794" y="5633794"/>
                  </a:cubicBezTo>
                  <a:cubicBezTo>
                    <a:pt x="5994634" y="5447170"/>
                    <a:pt x="6103734" y="5266662"/>
                    <a:pt x="6217967" y="5089678"/>
                  </a:cubicBezTo>
                  <a:cubicBezTo>
                    <a:pt x="6349612" y="4885729"/>
                    <a:pt x="6488420" y="4686304"/>
                    <a:pt x="6630219" y="4489308"/>
                  </a:cubicBezTo>
                  <a:cubicBezTo>
                    <a:pt x="6912521" y="4097135"/>
                    <a:pt x="7207701" y="3714525"/>
                    <a:pt x="7499375" y="3329344"/>
                  </a:cubicBezTo>
                  <a:cubicBezTo>
                    <a:pt x="7710068" y="3051109"/>
                    <a:pt x="7919818" y="2771941"/>
                    <a:pt x="8116719" y="2483705"/>
                  </a:cubicBezTo>
                  <a:cubicBezTo>
                    <a:pt x="8237620" y="2306721"/>
                    <a:pt x="8354635" y="2126079"/>
                    <a:pt x="8455152" y="1936608"/>
                  </a:cubicBezTo>
                  <a:cubicBezTo>
                    <a:pt x="8524008" y="1806829"/>
                    <a:pt x="8587025" y="1670984"/>
                    <a:pt x="8622734" y="1527928"/>
                  </a:cubicBezTo>
                  <a:cubicBezTo>
                    <a:pt x="8657472" y="1388749"/>
                    <a:pt x="8664349" y="1235091"/>
                    <a:pt x="8586425" y="1108523"/>
                  </a:cubicBezTo>
                  <a:cubicBezTo>
                    <a:pt x="8573556" y="1087644"/>
                    <a:pt x="8558679" y="1067937"/>
                    <a:pt x="8542067" y="1049887"/>
                  </a:cubicBezTo>
                  <a:cubicBezTo>
                    <a:pt x="8518693" y="1024484"/>
                    <a:pt x="8491794" y="1002348"/>
                    <a:pt x="8462895" y="983517"/>
                  </a:cubicBezTo>
                  <a:cubicBezTo>
                    <a:pt x="8364712" y="919519"/>
                    <a:pt x="8259184" y="866169"/>
                    <a:pt x="8149161" y="825754"/>
                  </a:cubicBezTo>
                  <a:cubicBezTo>
                    <a:pt x="8067979" y="795932"/>
                    <a:pt x="7984321" y="773453"/>
                    <a:pt x="7899130" y="758479"/>
                  </a:cubicBezTo>
                  <a:cubicBezTo>
                    <a:pt x="7471562" y="683365"/>
                    <a:pt x="7044233" y="810324"/>
                    <a:pt x="6665938" y="1005244"/>
                  </a:cubicBezTo>
                  <a:cubicBezTo>
                    <a:pt x="6284080" y="1202002"/>
                    <a:pt x="5939570" y="1465215"/>
                    <a:pt x="5612244" y="1741345"/>
                  </a:cubicBezTo>
                  <a:cubicBezTo>
                    <a:pt x="5134527" y="2144338"/>
                    <a:pt x="4693358" y="2587994"/>
                    <a:pt x="4231710" y="3008761"/>
                  </a:cubicBezTo>
                  <a:cubicBezTo>
                    <a:pt x="4064107" y="3161532"/>
                    <a:pt x="3893858" y="3311570"/>
                    <a:pt x="3714978" y="3451083"/>
                  </a:cubicBezTo>
                  <a:cubicBezTo>
                    <a:pt x="3569074" y="3564878"/>
                    <a:pt x="3416769" y="3673339"/>
                    <a:pt x="3252120" y="3758559"/>
                  </a:cubicBezTo>
                  <a:cubicBezTo>
                    <a:pt x="3221659" y="3774323"/>
                    <a:pt x="3190694" y="3789211"/>
                    <a:pt x="3159252" y="3802917"/>
                  </a:cubicBezTo>
                  <a:cubicBezTo>
                    <a:pt x="3009642" y="3868106"/>
                    <a:pt x="2833706" y="3914798"/>
                    <a:pt x="2675267" y="3852323"/>
                  </a:cubicBezTo>
                  <a:cubicBezTo>
                    <a:pt x="2650693" y="3842636"/>
                    <a:pt x="2627147" y="3830740"/>
                    <a:pt x="2603830" y="3818386"/>
                  </a:cubicBezTo>
                  <a:cubicBezTo>
                    <a:pt x="2572864" y="3801993"/>
                    <a:pt x="2542489" y="3783972"/>
                    <a:pt x="2513933" y="3763617"/>
                  </a:cubicBezTo>
                  <a:cubicBezTo>
                    <a:pt x="2474604" y="3735585"/>
                    <a:pt x="2437771" y="3702790"/>
                    <a:pt x="2408863" y="3663909"/>
                  </a:cubicBezTo>
                  <a:cubicBezTo>
                    <a:pt x="2393137" y="3642754"/>
                    <a:pt x="2379992" y="3619923"/>
                    <a:pt x="2370162" y="3595444"/>
                  </a:cubicBezTo>
                  <a:cubicBezTo>
                    <a:pt x="2338120" y="3515634"/>
                    <a:pt x="2346902" y="3426813"/>
                    <a:pt x="2369277" y="3345717"/>
                  </a:cubicBezTo>
                  <a:cubicBezTo>
                    <a:pt x="2389927" y="3270851"/>
                    <a:pt x="2422521" y="3199385"/>
                    <a:pt x="2459164" y="3131100"/>
                  </a:cubicBezTo>
                  <a:cubicBezTo>
                    <a:pt x="2500760" y="3053595"/>
                    <a:pt x="2548051" y="2979300"/>
                    <a:pt x="2598467" y="2907262"/>
                  </a:cubicBezTo>
                  <a:cubicBezTo>
                    <a:pt x="2701842" y="2759558"/>
                    <a:pt x="2816256" y="2619636"/>
                    <a:pt x="2932442" y="2481914"/>
                  </a:cubicBezTo>
                  <a:cubicBezTo>
                    <a:pt x="3072879" y="2315436"/>
                    <a:pt x="3216859" y="2152054"/>
                    <a:pt x="3355705" y="1984233"/>
                  </a:cubicBezTo>
                  <a:cubicBezTo>
                    <a:pt x="3442563" y="1879248"/>
                    <a:pt x="3527488" y="1772673"/>
                    <a:pt x="3606031" y="1661278"/>
                  </a:cubicBezTo>
                  <a:cubicBezTo>
                    <a:pt x="3670573" y="1569743"/>
                    <a:pt x="3731352" y="1474674"/>
                    <a:pt x="3780758" y="1374042"/>
                  </a:cubicBezTo>
                  <a:cubicBezTo>
                    <a:pt x="3867474" y="1197429"/>
                    <a:pt x="3921623" y="991166"/>
                    <a:pt x="3838213" y="802542"/>
                  </a:cubicBezTo>
                  <a:cubicBezTo>
                    <a:pt x="3824230" y="770938"/>
                    <a:pt x="3806685" y="740922"/>
                    <a:pt x="3786416" y="712942"/>
                  </a:cubicBezTo>
                  <a:cubicBezTo>
                    <a:pt x="3753392" y="667360"/>
                    <a:pt x="3713006" y="627661"/>
                    <a:pt x="3668544" y="593285"/>
                  </a:cubicBezTo>
                  <a:cubicBezTo>
                    <a:pt x="3617052" y="553470"/>
                    <a:pt x="3560359" y="520773"/>
                    <a:pt x="3500075" y="496248"/>
                  </a:cubicBezTo>
                  <a:cubicBezTo>
                    <a:pt x="3229127" y="386036"/>
                    <a:pt x="2922108" y="449285"/>
                    <a:pt x="2659189" y="551614"/>
                  </a:cubicBezTo>
                  <a:cubicBezTo>
                    <a:pt x="2616489" y="568233"/>
                    <a:pt x="2574407" y="586247"/>
                    <a:pt x="2532688" y="605192"/>
                  </a:cubicBezTo>
                  <a:cubicBezTo>
                    <a:pt x="2344378" y="690700"/>
                    <a:pt x="2165880" y="796779"/>
                    <a:pt x="1994230" y="911775"/>
                  </a:cubicBezTo>
                  <a:cubicBezTo>
                    <a:pt x="1797215" y="1043763"/>
                    <a:pt x="1608753" y="1188847"/>
                    <a:pt x="1427192" y="1341295"/>
                  </a:cubicBezTo>
                  <a:cubicBezTo>
                    <a:pt x="1276971" y="1467425"/>
                    <a:pt x="1131187" y="1598680"/>
                    <a:pt x="990233" y="1735097"/>
                  </a:cubicBezTo>
                  <a:cubicBezTo>
                    <a:pt x="887027" y="1834976"/>
                    <a:pt x="785727" y="1937151"/>
                    <a:pt x="691088" y="2045250"/>
                  </a:cubicBezTo>
                  <a:cubicBezTo>
                    <a:pt x="553295" y="2202650"/>
                    <a:pt x="421202" y="2365690"/>
                    <a:pt x="295800" y="2533111"/>
                  </a:cubicBezTo>
                  <a:cubicBezTo>
                    <a:pt x="241069" y="2606187"/>
                    <a:pt x="187711" y="2680320"/>
                    <a:pt x="138043" y="2756948"/>
                  </a:cubicBezTo>
                  <a:cubicBezTo>
                    <a:pt x="104282" y="2809031"/>
                    <a:pt x="71726" y="2862542"/>
                    <a:pt x="44876" y="2918578"/>
                  </a:cubicBezTo>
                  <a:cubicBezTo>
                    <a:pt x="7635" y="2996292"/>
                    <a:pt x="-22390" y="3089723"/>
                    <a:pt x="22553" y="3171286"/>
                  </a:cubicBezTo>
                  <a:cubicBezTo>
                    <a:pt x="26865" y="3179115"/>
                    <a:pt x="31678" y="3186535"/>
                    <a:pt x="37137" y="3193612"/>
                  </a:cubicBezTo>
                  <a:cubicBezTo>
                    <a:pt x="42792" y="3200937"/>
                    <a:pt x="49138" y="3207824"/>
                    <a:pt x="55890" y="3214148"/>
                  </a:cubicBezTo>
                  <a:cubicBezTo>
                    <a:pt x="69856" y="3227245"/>
                    <a:pt x="84215" y="3236913"/>
                    <a:pt x="101431" y="3245105"/>
                  </a:cubicBezTo>
                  <a:cubicBezTo>
                    <a:pt x="116808" y="3252420"/>
                    <a:pt x="130953" y="3256430"/>
                    <a:pt x="147568" y="3259687"/>
                  </a:cubicBezTo>
                  <a:cubicBezTo>
                    <a:pt x="171648" y="3264412"/>
                    <a:pt x="196327" y="3263583"/>
                    <a:pt x="220494" y="3260287"/>
                  </a:cubicBezTo>
                  <a:cubicBezTo>
                    <a:pt x="299553" y="3249257"/>
                    <a:pt x="354748" y="3176229"/>
                    <a:pt x="343723" y="3097172"/>
                  </a:cubicBezTo>
                  <a:cubicBezTo>
                    <a:pt x="340062" y="3070911"/>
                    <a:pt x="329245" y="3047547"/>
                    <a:pt x="313958" y="3028115"/>
                  </a:cubicBezTo>
                  <a:cubicBezTo>
                    <a:pt x="317662" y="3020924"/>
                    <a:pt x="320771" y="3013456"/>
                    <a:pt x="324673" y="3006380"/>
                  </a:cubicBezTo>
                  <a:cubicBezTo>
                    <a:pt x="349517" y="2961345"/>
                    <a:pt x="377485" y="2918035"/>
                    <a:pt x="406231" y="2875411"/>
                  </a:cubicBezTo>
                  <a:cubicBezTo>
                    <a:pt x="495830" y="2742565"/>
                    <a:pt x="594412" y="2615521"/>
                    <a:pt x="694958" y="2490848"/>
                  </a:cubicBezTo>
                  <a:cubicBezTo>
                    <a:pt x="781423" y="2383625"/>
                    <a:pt x="869448" y="2276936"/>
                    <a:pt x="962848" y="2175628"/>
                  </a:cubicBezTo>
                  <a:cubicBezTo>
                    <a:pt x="1065852" y="2063900"/>
                    <a:pt x="1174323" y="1957410"/>
                    <a:pt x="1285210" y="1853559"/>
                  </a:cubicBezTo>
                  <a:cubicBezTo>
                    <a:pt x="1439779" y="1708808"/>
                    <a:pt x="1600104" y="1569781"/>
                    <a:pt x="1765925" y="1438031"/>
                  </a:cubicBezTo>
                  <a:cubicBezTo>
                    <a:pt x="1923145" y="1313120"/>
                    <a:pt x="2085565" y="1194248"/>
                    <a:pt x="2255272" y="1086797"/>
                  </a:cubicBezTo>
                  <a:cubicBezTo>
                    <a:pt x="2382926" y="1005967"/>
                    <a:pt x="2514676" y="931110"/>
                    <a:pt x="2652350" y="868617"/>
                  </a:cubicBezTo>
                  <a:cubicBezTo>
                    <a:pt x="2694365" y="849538"/>
                    <a:pt x="2736904" y="831727"/>
                    <a:pt x="2780042" y="815334"/>
                  </a:cubicBezTo>
                  <a:cubicBezTo>
                    <a:pt x="2815571" y="801837"/>
                    <a:pt x="2851432" y="789512"/>
                    <a:pt x="2887789" y="778425"/>
                  </a:cubicBezTo>
                  <a:cubicBezTo>
                    <a:pt x="3068736" y="723277"/>
                    <a:pt x="3287001" y="692150"/>
                    <a:pt x="3456317" y="797780"/>
                  </a:cubicBezTo>
                  <a:cubicBezTo>
                    <a:pt x="3481368" y="813410"/>
                    <a:pt x="3505409" y="831593"/>
                    <a:pt x="3526269" y="852548"/>
                  </a:cubicBezTo>
                  <a:cubicBezTo>
                    <a:pt x="3541814" y="868169"/>
                    <a:pt x="3555511" y="885581"/>
                    <a:pt x="3566150" y="904936"/>
                  </a:cubicBezTo>
                  <a:cubicBezTo>
                    <a:pt x="3610641" y="985803"/>
                    <a:pt x="3586543" y="1085177"/>
                    <a:pt x="3555730" y="1166273"/>
                  </a:cubicBezTo>
                  <a:cubicBezTo>
                    <a:pt x="3523373" y="1251436"/>
                    <a:pt x="3477358" y="1331332"/>
                    <a:pt x="3428038" y="1407675"/>
                  </a:cubicBezTo>
                  <a:cubicBezTo>
                    <a:pt x="3365754" y="1504087"/>
                    <a:pt x="3296402" y="1595870"/>
                    <a:pt x="3225031" y="1685681"/>
                  </a:cubicBezTo>
                  <a:cubicBezTo>
                    <a:pt x="3117208" y="1821374"/>
                    <a:pt x="3003746" y="1952552"/>
                    <a:pt x="2890770" y="2083950"/>
                  </a:cubicBezTo>
                  <a:cubicBezTo>
                    <a:pt x="2779176" y="2213728"/>
                    <a:pt x="2667971" y="2343725"/>
                    <a:pt x="2560367" y="2476856"/>
                  </a:cubicBezTo>
                  <a:cubicBezTo>
                    <a:pt x="2478176" y="2578555"/>
                    <a:pt x="2398957" y="2682844"/>
                    <a:pt x="2326119" y="2791476"/>
                  </a:cubicBezTo>
                  <a:cubicBezTo>
                    <a:pt x="2259206" y="2891260"/>
                    <a:pt x="2197131" y="2995216"/>
                    <a:pt x="2148411" y="3105211"/>
                  </a:cubicBezTo>
                  <a:cubicBezTo>
                    <a:pt x="2091166" y="3234465"/>
                    <a:pt x="2051437" y="3375235"/>
                    <a:pt x="2059714" y="3517758"/>
                  </a:cubicBezTo>
                  <a:cubicBezTo>
                    <a:pt x="2062981" y="3574146"/>
                    <a:pt x="2073773" y="3630029"/>
                    <a:pt x="2092756" y="3683255"/>
                  </a:cubicBezTo>
                  <a:cubicBezTo>
                    <a:pt x="2153459" y="3853514"/>
                    <a:pt x="2289771" y="3976615"/>
                    <a:pt x="2443981" y="4062473"/>
                  </a:cubicBezTo>
                  <a:cubicBezTo>
                    <a:pt x="2488273" y="4087124"/>
                    <a:pt x="2533954" y="4109946"/>
                    <a:pt x="2581503" y="4127653"/>
                  </a:cubicBezTo>
                  <a:cubicBezTo>
                    <a:pt x="2620203" y="4142064"/>
                    <a:pt x="2660265" y="4152913"/>
                    <a:pt x="2700861" y="4160400"/>
                  </a:cubicBezTo>
                  <a:cubicBezTo>
                    <a:pt x="2958750" y="4207939"/>
                    <a:pt x="3218545" y="4110699"/>
                    <a:pt x="3441134" y="3987455"/>
                  </a:cubicBezTo>
                  <a:cubicBezTo>
                    <a:pt x="3478873" y="3966566"/>
                    <a:pt x="3516125" y="3944754"/>
                    <a:pt x="3552758" y="3921980"/>
                  </a:cubicBezTo>
                  <a:cubicBezTo>
                    <a:pt x="3600507" y="3892281"/>
                    <a:pt x="3647370" y="3861191"/>
                    <a:pt x="3693547" y="3829111"/>
                  </a:cubicBezTo>
                  <a:cubicBezTo>
                    <a:pt x="3756755" y="3785181"/>
                    <a:pt x="3818715" y="3739290"/>
                    <a:pt x="3879580" y="3692180"/>
                  </a:cubicBezTo>
                  <a:cubicBezTo>
                    <a:pt x="3953913" y="3634667"/>
                    <a:pt x="4026541" y="3575108"/>
                    <a:pt x="4098359" y="3514481"/>
                  </a:cubicBezTo>
                  <a:cubicBezTo>
                    <a:pt x="4333618" y="3315904"/>
                    <a:pt x="4558808" y="3105373"/>
                    <a:pt x="4782969" y="2894461"/>
                  </a:cubicBezTo>
                  <a:cubicBezTo>
                    <a:pt x="5078596" y="2616312"/>
                    <a:pt x="5372281" y="2335791"/>
                    <a:pt x="5678919" y="2069662"/>
                  </a:cubicBezTo>
                  <a:cubicBezTo>
                    <a:pt x="5853217" y="1918377"/>
                    <a:pt x="6031468" y="1771644"/>
                    <a:pt x="6217377" y="1634779"/>
                  </a:cubicBezTo>
                  <a:cubicBezTo>
                    <a:pt x="6373339" y="1519965"/>
                    <a:pt x="6534778" y="1412094"/>
                    <a:pt x="6704038" y="1317778"/>
                  </a:cubicBezTo>
                  <a:cubicBezTo>
                    <a:pt x="7056548" y="1121372"/>
                    <a:pt x="7468657" y="971554"/>
                    <a:pt x="7876508" y="1054059"/>
                  </a:cubicBezTo>
                  <a:cubicBezTo>
                    <a:pt x="7954565" y="1069852"/>
                    <a:pt x="8030985" y="1093645"/>
                    <a:pt x="8104213" y="1124897"/>
                  </a:cubicBezTo>
                  <a:cubicBezTo>
                    <a:pt x="8152838" y="1145652"/>
                    <a:pt x="8200225" y="1169731"/>
                    <a:pt x="8245906" y="1196334"/>
                  </a:cubicBezTo>
                  <a:cubicBezTo>
                    <a:pt x="8266414" y="1208288"/>
                    <a:pt x="8287102" y="1220309"/>
                    <a:pt x="8306619" y="1233844"/>
                  </a:cubicBezTo>
                  <a:cubicBezTo>
                    <a:pt x="8367055" y="1275744"/>
                    <a:pt x="8355825" y="1363698"/>
                    <a:pt x="8343233" y="1426125"/>
                  </a:cubicBezTo>
                  <a:cubicBezTo>
                    <a:pt x="8340452" y="1439926"/>
                    <a:pt x="8337328" y="1453595"/>
                    <a:pt x="8333708" y="1467206"/>
                  </a:cubicBezTo>
                  <a:cubicBezTo>
                    <a:pt x="8329717" y="1482246"/>
                    <a:pt x="8325097" y="1497048"/>
                    <a:pt x="8320316" y="1511850"/>
                  </a:cubicBezTo>
                  <a:cubicBezTo>
                    <a:pt x="8313706" y="1532348"/>
                    <a:pt x="8306600" y="1552769"/>
                    <a:pt x="8298885" y="1572867"/>
                  </a:cubicBezTo>
                  <a:cubicBezTo>
                    <a:pt x="8288617" y="1599632"/>
                    <a:pt x="8277539" y="1625883"/>
                    <a:pt x="8265842" y="1652048"/>
                  </a:cubicBezTo>
                  <a:cubicBezTo>
                    <a:pt x="8193805" y="1813268"/>
                    <a:pt x="8101822" y="1965868"/>
                    <a:pt x="8006581" y="2114306"/>
                  </a:cubicBezTo>
                  <a:cubicBezTo>
                    <a:pt x="7877403" y="2315655"/>
                    <a:pt x="7738376" y="2510460"/>
                    <a:pt x="7597006" y="2703370"/>
                  </a:cubicBezTo>
                  <a:cubicBezTo>
                    <a:pt x="7150274" y="3312989"/>
                    <a:pt x="6675824" y="3901882"/>
                    <a:pt x="6241780" y="4520855"/>
                  </a:cubicBezTo>
                  <a:cubicBezTo>
                    <a:pt x="6088008" y="4740158"/>
                    <a:pt x="5939304" y="4963320"/>
                    <a:pt x="5801849" y="5193263"/>
                  </a:cubicBezTo>
                  <a:cubicBezTo>
                    <a:pt x="5683644" y="5390992"/>
                    <a:pt x="5573087" y="5594189"/>
                    <a:pt x="5483056" y="5806434"/>
                  </a:cubicBezTo>
                  <a:cubicBezTo>
                    <a:pt x="5409133" y="5980713"/>
                    <a:pt x="5347506" y="6163041"/>
                    <a:pt x="5321731" y="6351150"/>
                  </a:cubicBezTo>
                  <a:cubicBezTo>
                    <a:pt x="5307044" y="6458325"/>
                    <a:pt x="5304672" y="6567711"/>
                    <a:pt x="5322322" y="6674705"/>
                  </a:cubicBezTo>
                  <a:cubicBezTo>
                    <a:pt x="5333704" y="6743695"/>
                    <a:pt x="5353516" y="6811455"/>
                    <a:pt x="5382749" y="6875025"/>
                  </a:cubicBezTo>
                  <a:cubicBezTo>
                    <a:pt x="5402380" y="6917726"/>
                    <a:pt x="5426316" y="6958397"/>
                    <a:pt x="5453881" y="6996469"/>
                  </a:cubicBezTo>
                  <a:cubicBezTo>
                    <a:pt x="5646515" y="7262436"/>
                    <a:pt x="5989815" y="7360009"/>
                    <a:pt x="6301016" y="7398005"/>
                  </a:cubicBezTo>
                  <a:cubicBezTo>
                    <a:pt x="6355642" y="7404672"/>
                    <a:pt x="6410401" y="7409635"/>
                    <a:pt x="6465322" y="7413187"/>
                  </a:cubicBezTo>
                  <a:cubicBezTo>
                    <a:pt x="6534997" y="7417683"/>
                    <a:pt x="6604758" y="7419807"/>
                    <a:pt x="6674577" y="7420331"/>
                  </a:cubicBezTo>
                  <a:cubicBezTo>
                    <a:pt x="6847084" y="7421626"/>
                    <a:pt x="7019925" y="7415836"/>
                    <a:pt x="7191899" y="7402167"/>
                  </a:cubicBezTo>
                  <a:cubicBezTo>
                    <a:pt x="7444997" y="7382060"/>
                    <a:pt x="7697286" y="7344036"/>
                    <a:pt x="7942888" y="7278942"/>
                  </a:cubicBezTo>
                  <a:cubicBezTo>
                    <a:pt x="8209531" y="7208267"/>
                    <a:pt x="8468696" y="7104673"/>
                    <a:pt x="8702802" y="6957769"/>
                  </a:cubicBezTo>
                  <a:cubicBezTo>
                    <a:pt x="8828103" y="6879149"/>
                    <a:pt x="8945774" y="6788090"/>
                    <a:pt x="9052845" y="6686011"/>
                  </a:cubicBezTo>
                  <a:cubicBezTo>
                    <a:pt x="9127455" y="6614878"/>
                    <a:pt x="9197102" y="6538373"/>
                    <a:pt x="9260909" y="6457411"/>
                  </a:cubicBezTo>
                  <a:cubicBezTo>
                    <a:pt x="9578425" y="6054523"/>
                    <a:pt x="9741046" y="5560708"/>
                    <a:pt x="9841039" y="5063780"/>
                  </a:cubicBezTo>
                  <a:cubicBezTo>
                    <a:pt x="9888959" y="4825655"/>
                    <a:pt x="9922182" y="4584605"/>
                    <a:pt x="9950577" y="4343461"/>
                  </a:cubicBezTo>
                  <a:cubicBezTo>
                    <a:pt x="10006584" y="3867792"/>
                    <a:pt x="10041321" y="3389351"/>
                    <a:pt x="10115207" y="2915892"/>
                  </a:cubicBezTo>
                  <a:cubicBezTo>
                    <a:pt x="10156450" y="2651335"/>
                    <a:pt x="10209980" y="2388131"/>
                    <a:pt x="10291419" y="2132765"/>
                  </a:cubicBezTo>
                  <a:cubicBezTo>
                    <a:pt x="10353141" y="1939246"/>
                    <a:pt x="10431341" y="1749984"/>
                    <a:pt x="10533354" y="1574067"/>
                  </a:cubicBezTo>
                  <a:cubicBezTo>
                    <a:pt x="10628319" y="1410294"/>
                    <a:pt x="10754144" y="1264562"/>
                    <a:pt x="10888827" y="1132336"/>
                  </a:cubicBezTo>
                  <a:cubicBezTo>
                    <a:pt x="10990744" y="1032228"/>
                    <a:pt x="11099520" y="939864"/>
                    <a:pt x="11213534" y="853729"/>
                  </a:cubicBezTo>
                  <a:cubicBezTo>
                    <a:pt x="11302593" y="786397"/>
                    <a:pt x="11395843" y="723415"/>
                    <a:pt x="11491568" y="665914"/>
                  </a:cubicBezTo>
                  <a:cubicBezTo>
                    <a:pt x="11567959" y="619994"/>
                    <a:pt x="11645779" y="576737"/>
                    <a:pt x="11725789" y="537326"/>
                  </a:cubicBezTo>
                  <a:cubicBezTo>
                    <a:pt x="11786654" y="507342"/>
                    <a:pt x="11848756" y="479124"/>
                    <a:pt x="11911813" y="453982"/>
                  </a:cubicBezTo>
                  <a:cubicBezTo>
                    <a:pt x="12110599" y="374706"/>
                    <a:pt x="12320149" y="316216"/>
                    <a:pt x="12534842" y="306047"/>
                  </a:cubicBezTo>
                  <a:cubicBezTo>
                    <a:pt x="12708483" y="297821"/>
                    <a:pt x="12885172" y="322877"/>
                    <a:pt x="13043573" y="397129"/>
                  </a:cubicBezTo>
                  <a:cubicBezTo>
                    <a:pt x="13095294" y="421409"/>
                    <a:pt x="13144919" y="450436"/>
                    <a:pt x="13191210" y="484045"/>
                  </a:cubicBezTo>
                  <a:cubicBezTo>
                    <a:pt x="13260362" y="534324"/>
                    <a:pt x="13321702" y="594526"/>
                    <a:pt x="13375995" y="660555"/>
                  </a:cubicBezTo>
                  <a:cubicBezTo>
                    <a:pt x="13581640" y="910784"/>
                    <a:pt x="13683938" y="1226633"/>
                    <a:pt x="13769759" y="1533881"/>
                  </a:cubicBezTo>
                  <a:cubicBezTo>
                    <a:pt x="13857199" y="1846682"/>
                    <a:pt x="13925969" y="2165951"/>
                    <a:pt x="14046365" y="2468522"/>
                  </a:cubicBezTo>
                  <a:cubicBezTo>
                    <a:pt x="14090941" y="2580717"/>
                    <a:pt x="14143044" y="2689492"/>
                    <a:pt x="14203812" y="2793858"/>
                  </a:cubicBezTo>
                  <a:cubicBezTo>
                    <a:pt x="14246199" y="2866714"/>
                    <a:pt x="14339639" y="2891365"/>
                    <a:pt x="14412410" y="2848922"/>
                  </a:cubicBezTo>
                  <a:cubicBezTo>
                    <a:pt x="14485276" y="2806488"/>
                    <a:pt x="14509946" y="2713124"/>
                    <a:pt x="14467560" y="2640267"/>
                  </a:cubicBezTo>
                  <a:cubicBezTo>
                    <a:pt x="14333638" y="2410438"/>
                    <a:pt x="14253438" y="2155587"/>
                    <a:pt x="14183525" y="1900298"/>
                  </a:cubicBezTo>
                  <a:cubicBezTo>
                    <a:pt x="14057224" y="1438726"/>
                    <a:pt x="13960354" y="946493"/>
                    <a:pt x="13675747" y="550423"/>
                  </a:cubicBezTo>
                  <a:cubicBezTo>
                    <a:pt x="13594403" y="437241"/>
                    <a:pt x="13498773" y="334115"/>
                    <a:pt x="13387330" y="250087"/>
                  </a:cubicBezTo>
                  <a:cubicBezTo>
                    <a:pt x="13315035" y="195634"/>
                    <a:pt x="13236835" y="149518"/>
                    <a:pt x="13154253" y="112570"/>
                  </a:cubicBezTo>
                  <a:cubicBezTo>
                    <a:pt x="13092341" y="84866"/>
                    <a:pt x="13028142" y="62256"/>
                    <a:pt x="12962610" y="45002"/>
                  </a:cubicBezTo>
                  <a:cubicBezTo>
                    <a:pt x="12839642" y="12668"/>
                    <a:pt x="12712579" y="-994"/>
                    <a:pt x="12585706" y="56"/>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0" name="Google Shape;170;p5"/>
            <p:cNvSpPr/>
            <p:nvPr/>
          </p:nvSpPr>
          <p:spPr>
            <a:xfrm>
              <a:off x="-379030" y="631253"/>
              <a:ext cx="14488293" cy="7420503"/>
            </a:xfrm>
            <a:custGeom>
              <a:rect b="b" l="l" r="r" t="t"/>
              <a:pathLst>
                <a:path extrusionOk="0" h="7420503" w="14488293">
                  <a:moveTo>
                    <a:pt x="12585706" y="56"/>
                  </a:moveTo>
                  <a:cubicBezTo>
                    <a:pt x="12543415" y="407"/>
                    <a:pt x="12501314" y="2535"/>
                    <a:pt x="12459214" y="6009"/>
                  </a:cubicBezTo>
                  <a:cubicBezTo>
                    <a:pt x="12159747" y="30704"/>
                    <a:pt x="11870759" y="128705"/>
                    <a:pt x="11601678" y="259018"/>
                  </a:cubicBezTo>
                  <a:cubicBezTo>
                    <a:pt x="11520049" y="298539"/>
                    <a:pt x="11440039" y="342288"/>
                    <a:pt x="11362029" y="388498"/>
                  </a:cubicBezTo>
                  <a:cubicBezTo>
                    <a:pt x="11262874" y="447259"/>
                    <a:pt x="11166481" y="510794"/>
                    <a:pt x="11073327" y="578698"/>
                  </a:cubicBezTo>
                  <a:cubicBezTo>
                    <a:pt x="10954644" y="665204"/>
                    <a:pt x="10841202" y="758739"/>
                    <a:pt x="10734046" y="859095"/>
                  </a:cubicBezTo>
                  <a:cubicBezTo>
                    <a:pt x="10589837" y="994064"/>
                    <a:pt x="10455725" y="1141721"/>
                    <a:pt x="10344092" y="1304979"/>
                  </a:cubicBezTo>
                  <a:cubicBezTo>
                    <a:pt x="10256653" y="1432919"/>
                    <a:pt x="10185025" y="1571917"/>
                    <a:pt x="10123493" y="1713964"/>
                  </a:cubicBezTo>
                  <a:cubicBezTo>
                    <a:pt x="10002869" y="1992389"/>
                    <a:pt x="9923735" y="2286312"/>
                    <a:pt x="9864852" y="2583415"/>
                  </a:cubicBezTo>
                  <a:cubicBezTo>
                    <a:pt x="9817969" y="2819997"/>
                    <a:pt x="9785146" y="3059227"/>
                    <a:pt x="9757105" y="3298685"/>
                  </a:cubicBezTo>
                  <a:cubicBezTo>
                    <a:pt x="9723900" y="3582150"/>
                    <a:pt x="9697630" y="3866280"/>
                    <a:pt x="9666617" y="4149982"/>
                  </a:cubicBezTo>
                  <a:cubicBezTo>
                    <a:pt x="9639100" y="4401643"/>
                    <a:pt x="9608020" y="4653293"/>
                    <a:pt x="9562737" y="4902457"/>
                  </a:cubicBezTo>
                  <a:cubicBezTo>
                    <a:pt x="9473021" y="5396024"/>
                    <a:pt x="9324851" y="5901211"/>
                    <a:pt x="9002544" y="6296079"/>
                  </a:cubicBezTo>
                  <a:cubicBezTo>
                    <a:pt x="8953347" y="6356354"/>
                    <a:pt x="8900464" y="6413513"/>
                    <a:pt x="8844191" y="6467234"/>
                  </a:cubicBezTo>
                  <a:cubicBezTo>
                    <a:pt x="8726919" y="6579172"/>
                    <a:pt x="8595302" y="6673888"/>
                    <a:pt x="8454561" y="6753879"/>
                  </a:cubicBezTo>
                  <a:cubicBezTo>
                    <a:pt x="8267357" y="6860273"/>
                    <a:pt x="8062684" y="6935817"/>
                    <a:pt x="7854781" y="6990214"/>
                  </a:cubicBezTo>
                  <a:cubicBezTo>
                    <a:pt x="7630125" y="7048993"/>
                    <a:pt x="7399391" y="7083321"/>
                    <a:pt x="7168086" y="7101837"/>
                  </a:cubicBezTo>
                  <a:cubicBezTo>
                    <a:pt x="7004808" y="7114906"/>
                    <a:pt x="6840760" y="7120535"/>
                    <a:pt x="6676958" y="7119401"/>
                  </a:cubicBezTo>
                  <a:cubicBezTo>
                    <a:pt x="6544542" y="7118477"/>
                    <a:pt x="6411849" y="7111115"/>
                    <a:pt x="6280775" y="7091712"/>
                  </a:cubicBezTo>
                  <a:cubicBezTo>
                    <a:pt x="6176400" y="7076272"/>
                    <a:pt x="6072207" y="7053326"/>
                    <a:pt x="5973594" y="7015217"/>
                  </a:cubicBezTo>
                  <a:cubicBezTo>
                    <a:pt x="5858113" y="6970592"/>
                    <a:pt x="5746261" y="6902127"/>
                    <a:pt x="5679805" y="6794656"/>
                  </a:cubicBezTo>
                  <a:cubicBezTo>
                    <a:pt x="5600376" y="6666192"/>
                    <a:pt x="5599785" y="6506410"/>
                    <a:pt x="5623255" y="6361868"/>
                  </a:cubicBezTo>
                  <a:cubicBezTo>
                    <a:pt x="5642591" y="6242740"/>
                    <a:pt x="5679043" y="6127030"/>
                    <a:pt x="5722077" y="6014501"/>
                  </a:cubicBezTo>
                  <a:cubicBezTo>
                    <a:pt x="5771968" y="5884047"/>
                    <a:pt x="5831986" y="5757441"/>
                    <a:pt x="5896794" y="5633797"/>
                  </a:cubicBezTo>
                  <a:cubicBezTo>
                    <a:pt x="5994634" y="5447173"/>
                    <a:pt x="6103734" y="5266665"/>
                    <a:pt x="6217967" y="5089681"/>
                  </a:cubicBezTo>
                  <a:cubicBezTo>
                    <a:pt x="6349612" y="4885722"/>
                    <a:pt x="6488420" y="4686307"/>
                    <a:pt x="6630219" y="4489311"/>
                  </a:cubicBezTo>
                  <a:cubicBezTo>
                    <a:pt x="6912521" y="4097128"/>
                    <a:pt x="7207701" y="3714528"/>
                    <a:pt x="7499375" y="3329337"/>
                  </a:cubicBezTo>
                  <a:cubicBezTo>
                    <a:pt x="7710068" y="3051112"/>
                    <a:pt x="7919818" y="2771943"/>
                    <a:pt x="8116719" y="2483698"/>
                  </a:cubicBezTo>
                  <a:cubicBezTo>
                    <a:pt x="8237620" y="2306723"/>
                    <a:pt x="8354635" y="2126082"/>
                    <a:pt x="8455152" y="1936610"/>
                  </a:cubicBezTo>
                  <a:cubicBezTo>
                    <a:pt x="8524008" y="1806832"/>
                    <a:pt x="8587025" y="1670977"/>
                    <a:pt x="8622734" y="1527931"/>
                  </a:cubicBezTo>
                  <a:cubicBezTo>
                    <a:pt x="8657472" y="1388752"/>
                    <a:pt x="8664349" y="1235094"/>
                    <a:pt x="8586425" y="1108526"/>
                  </a:cubicBezTo>
                  <a:cubicBezTo>
                    <a:pt x="8573556" y="1087638"/>
                    <a:pt x="8558679" y="1067940"/>
                    <a:pt x="8542067" y="1049890"/>
                  </a:cubicBezTo>
                  <a:cubicBezTo>
                    <a:pt x="8518693" y="1024487"/>
                    <a:pt x="8491794" y="1002351"/>
                    <a:pt x="8462895" y="983510"/>
                  </a:cubicBezTo>
                  <a:cubicBezTo>
                    <a:pt x="8364712" y="919521"/>
                    <a:pt x="8259184" y="866172"/>
                    <a:pt x="8149161" y="825757"/>
                  </a:cubicBezTo>
                  <a:cubicBezTo>
                    <a:pt x="8067979" y="795935"/>
                    <a:pt x="7984321" y="773456"/>
                    <a:pt x="7899130" y="758482"/>
                  </a:cubicBezTo>
                  <a:cubicBezTo>
                    <a:pt x="7471562" y="683368"/>
                    <a:pt x="7044233" y="810327"/>
                    <a:pt x="6665938" y="1005237"/>
                  </a:cubicBezTo>
                  <a:cubicBezTo>
                    <a:pt x="6284080" y="1201995"/>
                    <a:pt x="5939570" y="1465218"/>
                    <a:pt x="5612244" y="1741348"/>
                  </a:cubicBezTo>
                  <a:cubicBezTo>
                    <a:pt x="5134527" y="2144332"/>
                    <a:pt x="4693358" y="2587997"/>
                    <a:pt x="4231710" y="3008764"/>
                  </a:cubicBezTo>
                  <a:cubicBezTo>
                    <a:pt x="4064107" y="3161535"/>
                    <a:pt x="3893858" y="3311573"/>
                    <a:pt x="3714978" y="3451085"/>
                  </a:cubicBezTo>
                  <a:cubicBezTo>
                    <a:pt x="3569074" y="3564871"/>
                    <a:pt x="3416769" y="3673342"/>
                    <a:pt x="3252120" y="3758562"/>
                  </a:cubicBezTo>
                  <a:cubicBezTo>
                    <a:pt x="3221659" y="3774326"/>
                    <a:pt x="3190694" y="3789213"/>
                    <a:pt x="3159252" y="3802911"/>
                  </a:cubicBezTo>
                  <a:cubicBezTo>
                    <a:pt x="3009642" y="3868109"/>
                    <a:pt x="2833706" y="3914791"/>
                    <a:pt x="2675267" y="3852326"/>
                  </a:cubicBezTo>
                  <a:cubicBezTo>
                    <a:pt x="2650693" y="3842639"/>
                    <a:pt x="2627147" y="3830743"/>
                    <a:pt x="2603830" y="3818389"/>
                  </a:cubicBezTo>
                  <a:cubicBezTo>
                    <a:pt x="2572864" y="3801996"/>
                    <a:pt x="2542489" y="3783975"/>
                    <a:pt x="2513933" y="3763620"/>
                  </a:cubicBezTo>
                  <a:cubicBezTo>
                    <a:pt x="2474604" y="3735588"/>
                    <a:pt x="2437771" y="3702793"/>
                    <a:pt x="2408863" y="3663912"/>
                  </a:cubicBezTo>
                  <a:cubicBezTo>
                    <a:pt x="2393137" y="3642757"/>
                    <a:pt x="2379992" y="3619926"/>
                    <a:pt x="2370162" y="3595446"/>
                  </a:cubicBezTo>
                  <a:cubicBezTo>
                    <a:pt x="2338120" y="3515636"/>
                    <a:pt x="2346902" y="3426806"/>
                    <a:pt x="2369277" y="3345711"/>
                  </a:cubicBezTo>
                  <a:cubicBezTo>
                    <a:pt x="2389927" y="3270853"/>
                    <a:pt x="2422521" y="3199378"/>
                    <a:pt x="2459164" y="3131103"/>
                  </a:cubicBezTo>
                  <a:cubicBezTo>
                    <a:pt x="2500760" y="3053598"/>
                    <a:pt x="2548051" y="2979303"/>
                    <a:pt x="2598467" y="2907265"/>
                  </a:cubicBezTo>
                  <a:cubicBezTo>
                    <a:pt x="2701842" y="2759561"/>
                    <a:pt x="2816256" y="2619639"/>
                    <a:pt x="2932442" y="2481917"/>
                  </a:cubicBezTo>
                  <a:cubicBezTo>
                    <a:pt x="3072879" y="2315439"/>
                    <a:pt x="3216859" y="2152057"/>
                    <a:pt x="3355705" y="1984235"/>
                  </a:cubicBezTo>
                  <a:cubicBezTo>
                    <a:pt x="3442563" y="1879251"/>
                    <a:pt x="3527488" y="1772676"/>
                    <a:pt x="3606031" y="1661281"/>
                  </a:cubicBezTo>
                  <a:cubicBezTo>
                    <a:pt x="3670573" y="1569746"/>
                    <a:pt x="3731352" y="1474677"/>
                    <a:pt x="3780758" y="1374035"/>
                  </a:cubicBezTo>
                  <a:cubicBezTo>
                    <a:pt x="3867474" y="1197432"/>
                    <a:pt x="3921623" y="991169"/>
                    <a:pt x="3838213" y="802535"/>
                  </a:cubicBezTo>
                  <a:cubicBezTo>
                    <a:pt x="3824230" y="770931"/>
                    <a:pt x="3806685" y="740918"/>
                    <a:pt x="3786416" y="712943"/>
                  </a:cubicBezTo>
                  <a:cubicBezTo>
                    <a:pt x="3753392" y="667357"/>
                    <a:pt x="3713006" y="627666"/>
                    <a:pt x="3668544" y="593281"/>
                  </a:cubicBezTo>
                  <a:cubicBezTo>
                    <a:pt x="3617052" y="553466"/>
                    <a:pt x="3560359" y="520776"/>
                    <a:pt x="3500075" y="496249"/>
                  </a:cubicBezTo>
                  <a:cubicBezTo>
                    <a:pt x="3229127" y="386037"/>
                    <a:pt x="2922108" y="449285"/>
                    <a:pt x="2659189" y="551618"/>
                  </a:cubicBezTo>
                  <a:cubicBezTo>
                    <a:pt x="2616489" y="568230"/>
                    <a:pt x="2574407" y="586251"/>
                    <a:pt x="2532688" y="605187"/>
                  </a:cubicBezTo>
                  <a:cubicBezTo>
                    <a:pt x="2344378" y="690702"/>
                    <a:pt x="2165880" y="796782"/>
                    <a:pt x="1994230" y="911778"/>
                  </a:cubicBezTo>
                  <a:cubicBezTo>
                    <a:pt x="1797215" y="1043765"/>
                    <a:pt x="1608753" y="1188850"/>
                    <a:pt x="1427192" y="1341298"/>
                  </a:cubicBezTo>
                  <a:cubicBezTo>
                    <a:pt x="1276971" y="1467428"/>
                    <a:pt x="1131187" y="1598682"/>
                    <a:pt x="990233" y="1735100"/>
                  </a:cubicBezTo>
                  <a:cubicBezTo>
                    <a:pt x="887027" y="1834979"/>
                    <a:pt x="785727" y="1937153"/>
                    <a:pt x="691088" y="2045253"/>
                  </a:cubicBezTo>
                  <a:cubicBezTo>
                    <a:pt x="553295" y="2202653"/>
                    <a:pt x="421202" y="2365683"/>
                    <a:pt x="295800" y="2533114"/>
                  </a:cubicBezTo>
                  <a:cubicBezTo>
                    <a:pt x="241069" y="2606189"/>
                    <a:pt x="187711" y="2680323"/>
                    <a:pt x="138043" y="2756951"/>
                  </a:cubicBezTo>
                  <a:cubicBezTo>
                    <a:pt x="104282" y="2809034"/>
                    <a:pt x="71726" y="2862545"/>
                    <a:pt x="44876" y="2918581"/>
                  </a:cubicBezTo>
                  <a:cubicBezTo>
                    <a:pt x="7635" y="2996295"/>
                    <a:pt x="-22390" y="3089717"/>
                    <a:pt x="22553" y="3171289"/>
                  </a:cubicBezTo>
                  <a:cubicBezTo>
                    <a:pt x="26865" y="3179109"/>
                    <a:pt x="31678" y="3186538"/>
                    <a:pt x="37137" y="3193606"/>
                  </a:cubicBezTo>
                  <a:cubicBezTo>
                    <a:pt x="42792" y="3200940"/>
                    <a:pt x="49138" y="3207817"/>
                    <a:pt x="55890" y="3214151"/>
                  </a:cubicBezTo>
                  <a:cubicBezTo>
                    <a:pt x="69856" y="3227238"/>
                    <a:pt x="84215" y="3236916"/>
                    <a:pt x="101431" y="3245107"/>
                  </a:cubicBezTo>
                  <a:cubicBezTo>
                    <a:pt x="116808" y="3252423"/>
                    <a:pt x="130953" y="3256433"/>
                    <a:pt x="147568" y="3259690"/>
                  </a:cubicBezTo>
                  <a:cubicBezTo>
                    <a:pt x="171648" y="3264415"/>
                    <a:pt x="196327" y="3263586"/>
                    <a:pt x="220494" y="3260281"/>
                  </a:cubicBezTo>
                  <a:cubicBezTo>
                    <a:pt x="299553" y="3249260"/>
                    <a:pt x="354748" y="3176232"/>
                    <a:pt x="343723" y="3097175"/>
                  </a:cubicBezTo>
                  <a:cubicBezTo>
                    <a:pt x="340062" y="3070914"/>
                    <a:pt x="329245" y="3047549"/>
                    <a:pt x="313958" y="3028118"/>
                  </a:cubicBezTo>
                  <a:cubicBezTo>
                    <a:pt x="317662" y="3020927"/>
                    <a:pt x="320771" y="3013459"/>
                    <a:pt x="324673" y="3006382"/>
                  </a:cubicBezTo>
                  <a:cubicBezTo>
                    <a:pt x="349517" y="2961348"/>
                    <a:pt x="377485" y="2918038"/>
                    <a:pt x="406231" y="2875414"/>
                  </a:cubicBezTo>
                  <a:cubicBezTo>
                    <a:pt x="495830" y="2742569"/>
                    <a:pt x="594412" y="2615819"/>
                    <a:pt x="694958" y="2491137"/>
                  </a:cubicBezTo>
                  <a:cubicBezTo>
                    <a:pt x="781423" y="2383924"/>
                    <a:pt x="869448" y="2276929"/>
                    <a:pt x="962848" y="2175631"/>
                  </a:cubicBezTo>
                  <a:cubicBezTo>
                    <a:pt x="1065852" y="2063903"/>
                    <a:pt x="1174323" y="1957413"/>
                    <a:pt x="1285210" y="1853562"/>
                  </a:cubicBezTo>
                  <a:cubicBezTo>
                    <a:pt x="1439779" y="1708811"/>
                    <a:pt x="1600104" y="1569774"/>
                    <a:pt x="1765925" y="1438034"/>
                  </a:cubicBezTo>
                  <a:cubicBezTo>
                    <a:pt x="1923145" y="1313123"/>
                    <a:pt x="2085565" y="1194251"/>
                    <a:pt x="2255272" y="1086799"/>
                  </a:cubicBezTo>
                  <a:cubicBezTo>
                    <a:pt x="2382926" y="1005970"/>
                    <a:pt x="2514676" y="931113"/>
                    <a:pt x="2652350" y="868620"/>
                  </a:cubicBezTo>
                  <a:cubicBezTo>
                    <a:pt x="2694365" y="849541"/>
                    <a:pt x="2736904" y="831720"/>
                    <a:pt x="2780042" y="815337"/>
                  </a:cubicBezTo>
                  <a:cubicBezTo>
                    <a:pt x="2815571" y="801840"/>
                    <a:pt x="2851432" y="789505"/>
                    <a:pt x="2887789" y="778428"/>
                  </a:cubicBezTo>
                  <a:cubicBezTo>
                    <a:pt x="3068736" y="723278"/>
                    <a:pt x="3287001" y="692150"/>
                    <a:pt x="3456317" y="797773"/>
                  </a:cubicBezTo>
                  <a:cubicBezTo>
                    <a:pt x="3481368" y="813403"/>
                    <a:pt x="3505409" y="831587"/>
                    <a:pt x="3526269" y="852542"/>
                  </a:cubicBezTo>
                  <a:cubicBezTo>
                    <a:pt x="3541814" y="868172"/>
                    <a:pt x="3555511" y="885584"/>
                    <a:pt x="3566150" y="904929"/>
                  </a:cubicBezTo>
                  <a:cubicBezTo>
                    <a:pt x="3610641" y="985806"/>
                    <a:pt x="3586543" y="1085180"/>
                    <a:pt x="3555730" y="1166276"/>
                  </a:cubicBezTo>
                  <a:cubicBezTo>
                    <a:pt x="3523373" y="1251439"/>
                    <a:pt x="3477358" y="1331335"/>
                    <a:pt x="3428038" y="1407668"/>
                  </a:cubicBezTo>
                  <a:cubicBezTo>
                    <a:pt x="3365754" y="1504080"/>
                    <a:pt x="3296402" y="1595873"/>
                    <a:pt x="3225031" y="1685684"/>
                  </a:cubicBezTo>
                  <a:cubicBezTo>
                    <a:pt x="3117208" y="1821377"/>
                    <a:pt x="3003746" y="1952555"/>
                    <a:pt x="2890770" y="2083943"/>
                  </a:cubicBezTo>
                  <a:cubicBezTo>
                    <a:pt x="2779176" y="2213731"/>
                    <a:pt x="2667971" y="2343728"/>
                    <a:pt x="2560367" y="2476850"/>
                  </a:cubicBezTo>
                  <a:cubicBezTo>
                    <a:pt x="2478176" y="2578557"/>
                    <a:pt x="2398957" y="2682837"/>
                    <a:pt x="2326119" y="2791479"/>
                  </a:cubicBezTo>
                  <a:cubicBezTo>
                    <a:pt x="2259206" y="2891263"/>
                    <a:pt x="2197131" y="2995219"/>
                    <a:pt x="2148411" y="3105204"/>
                  </a:cubicBezTo>
                  <a:cubicBezTo>
                    <a:pt x="2091166" y="3234459"/>
                    <a:pt x="2051437" y="3375238"/>
                    <a:pt x="2059714" y="3517760"/>
                  </a:cubicBezTo>
                  <a:cubicBezTo>
                    <a:pt x="2062981" y="3574149"/>
                    <a:pt x="2073773" y="3630032"/>
                    <a:pt x="2092756" y="3683257"/>
                  </a:cubicBezTo>
                  <a:cubicBezTo>
                    <a:pt x="2153459" y="3853517"/>
                    <a:pt x="2289771" y="3976618"/>
                    <a:pt x="2443981" y="4062467"/>
                  </a:cubicBezTo>
                  <a:cubicBezTo>
                    <a:pt x="2488273" y="4087127"/>
                    <a:pt x="2533954" y="4109949"/>
                    <a:pt x="2581503" y="4127656"/>
                  </a:cubicBezTo>
                  <a:cubicBezTo>
                    <a:pt x="2620203" y="4142067"/>
                    <a:pt x="2660265" y="4152916"/>
                    <a:pt x="2700861" y="4160393"/>
                  </a:cubicBezTo>
                  <a:cubicBezTo>
                    <a:pt x="2958750" y="4207942"/>
                    <a:pt x="3218545" y="4110701"/>
                    <a:pt x="3441134" y="3987457"/>
                  </a:cubicBezTo>
                  <a:cubicBezTo>
                    <a:pt x="3478873" y="3966569"/>
                    <a:pt x="3516125" y="3944757"/>
                    <a:pt x="3552758" y="3921973"/>
                  </a:cubicBezTo>
                  <a:cubicBezTo>
                    <a:pt x="3600507" y="3892284"/>
                    <a:pt x="3647370" y="3861194"/>
                    <a:pt x="3693547" y="3829104"/>
                  </a:cubicBezTo>
                  <a:cubicBezTo>
                    <a:pt x="3756755" y="3785185"/>
                    <a:pt x="3818715" y="3739284"/>
                    <a:pt x="3879580" y="3692182"/>
                  </a:cubicBezTo>
                  <a:cubicBezTo>
                    <a:pt x="3953913" y="3634661"/>
                    <a:pt x="4026541" y="3575110"/>
                    <a:pt x="4098359" y="3514484"/>
                  </a:cubicBezTo>
                  <a:cubicBezTo>
                    <a:pt x="4333618" y="3315907"/>
                    <a:pt x="4558808" y="3105376"/>
                    <a:pt x="4782969" y="2894464"/>
                  </a:cubicBezTo>
                  <a:cubicBezTo>
                    <a:pt x="5078596" y="2616315"/>
                    <a:pt x="5372281" y="2335784"/>
                    <a:pt x="5678919" y="2069656"/>
                  </a:cubicBezTo>
                  <a:cubicBezTo>
                    <a:pt x="5853217" y="1918380"/>
                    <a:pt x="6031468" y="1771647"/>
                    <a:pt x="6217377" y="1634782"/>
                  </a:cubicBezTo>
                  <a:cubicBezTo>
                    <a:pt x="6373339" y="1519968"/>
                    <a:pt x="6534778" y="1412088"/>
                    <a:pt x="6704038" y="1317781"/>
                  </a:cubicBezTo>
                  <a:cubicBezTo>
                    <a:pt x="7056548" y="1121366"/>
                    <a:pt x="7468657" y="971556"/>
                    <a:pt x="7876508" y="1054062"/>
                  </a:cubicBezTo>
                  <a:cubicBezTo>
                    <a:pt x="7954565" y="1069845"/>
                    <a:pt x="8030985" y="1093648"/>
                    <a:pt x="8104213" y="1124899"/>
                  </a:cubicBezTo>
                  <a:cubicBezTo>
                    <a:pt x="8152838" y="1145645"/>
                    <a:pt x="8200225" y="1169734"/>
                    <a:pt x="8245906" y="1196337"/>
                  </a:cubicBezTo>
                  <a:cubicBezTo>
                    <a:pt x="8266414" y="1208291"/>
                    <a:pt x="8287102" y="1220302"/>
                    <a:pt x="8306619" y="1233837"/>
                  </a:cubicBezTo>
                  <a:cubicBezTo>
                    <a:pt x="8367055" y="1275747"/>
                    <a:pt x="8355825" y="1363691"/>
                    <a:pt x="8343233" y="1426128"/>
                  </a:cubicBezTo>
                  <a:cubicBezTo>
                    <a:pt x="8340452" y="1439929"/>
                    <a:pt x="8337328" y="1453598"/>
                    <a:pt x="8333708" y="1467199"/>
                  </a:cubicBezTo>
                  <a:cubicBezTo>
                    <a:pt x="8329717" y="1482239"/>
                    <a:pt x="8325097" y="1497041"/>
                    <a:pt x="8320316" y="1511853"/>
                  </a:cubicBezTo>
                  <a:cubicBezTo>
                    <a:pt x="8313706" y="1532350"/>
                    <a:pt x="8306600" y="1552772"/>
                    <a:pt x="8298885" y="1572870"/>
                  </a:cubicBezTo>
                  <a:cubicBezTo>
                    <a:pt x="8288617" y="1599635"/>
                    <a:pt x="8277539" y="1625876"/>
                    <a:pt x="8265842" y="1652051"/>
                  </a:cubicBezTo>
                  <a:cubicBezTo>
                    <a:pt x="8193805" y="1813271"/>
                    <a:pt x="8101822" y="1965871"/>
                    <a:pt x="8006581" y="2114309"/>
                  </a:cubicBezTo>
                  <a:cubicBezTo>
                    <a:pt x="7877403" y="2315648"/>
                    <a:pt x="7738376" y="2510463"/>
                    <a:pt x="7597006" y="2703373"/>
                  </a:cubicBezTo>
                  <a:cubicBezTo>
                    <a:pt x="7150274" y="3312992"/>
                    <a:pt x="6675824" y="3901885"/>
                    <a:pt x="6241780" y="4520858"/>
                  </a:cubicBezTo>
                  <a:cubicBezTo>
                    <a:pt x="6088008" y="4740161"/>
                    <a:pt x="5939304" y="4963322"/>
                    <a:pt x="5801849" y="5193265"/>
                  </a:cubicBezTo>
                  <a:cubicBezTo>
                    <a:pt x="5683644" y="5390995"/>
                    <a:pt x="5573087" y="5594191"/>
                    <a:pt x="5483056" y="5806437"/>
                  </a:cubicBezTo>
                  <a:cubicBezTo>
                    <a:pt x="5409133" y="5980707"/>
                    <a:pt x="5347506" y="6163044"/>
                    <a:pt x="5321731" y="6351143"/>
                  </a:cubicBezTo>
                  <a:cubicBezTo>
                    <a:pt x="5307044" y="6458328"/>
                    <a:pt x="5304672" y="6567713"/>
                    <a:pt x="5322322" y="6674698"/>
                  </a:cubicBezTo>
                  <a:cubicBezTo>
                    <a:pt x="5333704" y="6743688"/>
                    <a:pt x="5353516" y="6811458"/>
                    <a:pt x="5382749" y="6875018"/>
                  </a:cubicBezTo>
                  <a:cubicBezTo>
                    <a:pt x="5402380" y="6917729"/>
                    <a:pt x="5426316" y="6958400"/>
                    <a:pt x="5453881" y="6996462"/>
                  </a:cubicBezTo>
                  <a:cubicBezTo>
                    <a:pt x="5646515" y="7262438"/>
                    <a:pt x="5989815" y="7360012"/>
                    <a:pt x="6301016" y="7398007"/>
                  </a:cubicBezTo>
                  <a:cubicBezTo>
                    <a:pt x="6355642" y="7404675"/>
                    <a:pt x="6410401" y="7409638"/>
                    <a:pt x="6465322" y="7413181"/>
                  </a:cubicBezTo>
                  <a:cubicBezTo>
                    <a:pt x="6534997" y="7417686"/>
                    <a:pt x="6604758" y="7419801"/>
                    <a:pt x="6674577" y="7420325"/>
                  </a:cubicBezTo>
                  <a:cubicBezTo>
                    <a:pt x="6847084" y="7421629"/>
                    <a:pt x="7019925" y="7415838"/>
                    <a:pt x="7191899" y="7402170"/>
                  </a:cubicBezTo>
                  <a:cubicBezTo>
                    <a:pt x="7444997" y="7382063"/>
                    <a:pt x="7697286" y="7344039"/>
                    <a:pt x="7942888" y="7278945"/>
                  </a:cubicBezTo>
                  <a:cubicBezTo>
                    <a:pt x="8209531" y="7208270"/>
                    <a:pt x="8468696" y="7104675"/>
                    <a:pt x="8702802" y="6957772"/>
                  </a:cubicBezTo>
                  <a:cubicBezTo>
                    <a:pt x="8828103" y="6879152"/>
                    <a:pt x="8945774" y="6788093"/>
                    <a:pt x="9052845" y="6686014"/>
                  </a:cubicBezTo>
                  <a:cubicBezTo>
                    <a:pt x="9127455" y="6614881"/>
                    <a:pt x="9197102" y="6538376"/>
                    <a:pt x="9260909" y="6457414"/>
                  </a:cubicBezTo>
                  <a:cubicBezTo>
                    <a:pt x="9578425" y="6054526"/>
                    <a:pt x="9741046" y="5560711"/>
                    <a:pt x="9841039" y="5063783"/>
                  </a:cubicBezTo>
                  <a:cubicBezTo>
                    <a:pt x="9888959" y="4825658"/>
                    <a:pt x="9922182" y="4584608"/>
                    <a:pt x="9950577" y="4343454"/>
                  </a:cubicBezTo>
                  <a:cubicBezTo>
                    <a:pt x="10006584" y="3867795"/>
                    <a:pt x="10041321" y="3389354"/>
                    <a:pt x="10115207" y="2915895"/>
                  </a:cubicBezTo>
                  <a:cubicBezTo>
                    <a:pt x="10156450" y="2651338"/>
                    <a:pt x="10209980" y="2388133"/>
                    <a:pt x="10291419" y="2132768"/>
                  </a:cubicBezTo>
                  <a:cubicBezTo>
                    <a:pt x="10353141" y="1939249"/>
                    <a:pt x="10431341" y="1749987"/>
                    <a:pt x="10533354" y="1574060"/>
                  </a:cubicBezTo>
                  <a:cubicBezTo>
                    <a:pt x="10628319" y="1410297"/>
                    <a:pt x="10754144" y="1264565"/>
                    <a:pt x="10888827" y="1132339"/>
                  </a:cubicBezTo>
                  <a:cubicBezTo>
                    <a:pt x="10990744" y="1032231"/>
                    <a:pt x="11099520" y="939867"/>
                    <a:pt x="11213534" y="853732"/>
                  </a:cubicBezTo>
                  <a:cubicBezTo>
                    <a:pt x="11302593" y="786400"/>
                    <a:pt x="11395843" y="723411"/>
                    <a:pt x="11491568" y="665918"/>
                  </a:cubicBezTo>
                  <a:cubicBezTo>
                    <a:pt x="11567959" y="619998"/>
                    <a:pt x="11645779" y="576736"/>
                    <a:pt x="11725789" y="537331"/>
                  </a:cubicBezTo>
                  <a:cubicBezTo>
                    <a:pt x="11786654" y="507346"/>
                    <a:pt x="11848756" y="479124"/>
                    <a:pt x="11911813" y="453982"/>
                  </a:cubicBezTo>
                  <a:cubicBezTo>
                    <a:pt x="12110599" y="374707"/>
                    <a:pt x="12320149" y="316216"/>
                    <a:pt x="12534842" y="306047"/>
                  </a:cubicBezTo>
                  <a:cubicBezTo>
                    <a:pt x="12708483" y="297821"/>
                    <a:pt x="12885172" y="322878"/>
                    <a:pt x="13043573" y="397130"/>
                  </a:cubicBezTo>
                  <a:cubicBezTo>
                    <a:pt x="13095294" y="421410"/>
                    <a:pt x="13144919" y="450436"/>
                    <a:pt x="13191210" y="484048"/>
                  </a:cubicBezTo>
                  <a:cubicBezTo>
                    <a:pt x="13260362" y="534321"/>
                    <a:pt x="13321702" y="594528"/>
                    <a:pt x="13375995" y="660556"/>
                  </a:cubicBezTo>
                  <a:cubicBezTo>
                    <a:pt x="13581640" y="910787"/>
                    <a:pt x="13683938" y="1226636"/>
                    <a:pt x="13769759" y="1533874"/>
                  </a:cubicBezTo>
                  <a:cubicBezTo>
                    <a:pt x="13857199" y="1846675"/>
                    <a:pt x="13925969" y="2165953"/>
                    <a:pt x="14046365" y="2468525"/>
                  </a:cubicBezTo>
                  <a:cubicBezTo>
                    <a:pt x="14090941" y="2580720"/>
                    <a:pt x="14143044" y="2689495"/>
                    <a:pt x="14203812" y="2793860"/>
                  </a:cubicBezTo>
                  <a:cubicBezTo>
                    <a:pt x="14246199" y="2866708"/>
                    <a:pt x="14339639" y="2891358"/>
                    <a:pt x="14412410" y="2848925"/>
                  </a:cubicBezTo>
                  <a:cubicBezTo>
                    <a:pt x="14485276" y="2806491"/>
                    <a:pt x="14509946" y="2713117"/>
                    <a:pt x="14467560" y="2640270"/>
                  </a:cubicBezTo>
                  <a:cubicBezTo>
                    <a:pt x="14333638" y="2410432"/>
                    <a:pt x="14253438" y="2155590"/>
                    <a:pt x="14183525" y="1900292"/>
                  </a:cubicBezTo>
                  <a:cubicBezTo>
                    <a:pt x="14057224" y="1438720"/>
                    <a:pt x="13960354" y="946496"/>
                    <a:pt x="13675747" y="550418"/>
                  </a:cubicBezTo>
                  <a:cubicBezTo>
                    <a:pt x="13594403" y="437242"/>
                    <a:pt x="13498773" y="334413"/>
                    <a:pt x="13387330" y="250385"/>
                  </a:cubicBezTo>
                  <a:cubicBezTo>
                    <a:pt x="13315035" y="195932"/>
                    <a:pt x="13236835" y="149518"/>
                    <a:pt x="13154253" y="112571"/>
                  </a:cubicBezTo>
                  <a:cubicBezTo>
                    <a:pt x="13092341" y="84867"/>
                    <a:pt x="13028142" y="62257"/>
                    <a:pt x="12962610" y="45003"/>
                  </a:cubicBezTo>
                  <a:cubicBezTo>
                    <a:pt x="12839642" y="12668"/>
                    <a:pt x="12712579" y="-994"/>
                    <a:pt x="12585706" y="5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1" name="Google Shape;171;p5"/>
            <p:cNvSpPr/>
            <p:nvPr/>
          </p:nvSpPr>
          <p:spPr>
            <a:xfrm>
              <a:off x="-379030" y="894084"/>
              <a:ext cx="14488293" cy="7420496"/>
            </a:xfrm>
            <a:custGeom>
              <a:rect b="b" l="l" r="r" t="t"/>
              <a:pathLst>
                <a:path extrusionOk="0" h="7420496" w="14488293">
                  <a:moveTo>
                    <a:pt x="12585706" y="56"/>
                  </a:moveTo>
                  <a:cubicBezTo>
                    <a:pt x="12543415" y="407"/>
                    <a:pt x="12501314" y="2237"/>
                    <a:pt x="12459214" y="5712"/>
                  </a:cubicBezTo>
                  <a:cubicBezTo>
                    <a:pt x="12159747" y="30406"/>
                    <a:pt x="11870759" y="128706"/>
                    <a:pt x="11601678" y="259012"/>
                  </a:cubicBezTo>
                  <a:cubicBezTo>
                    <a:pt x="11520049" y="298541"/>
                    <a:pt x="11440039" y="341994"/>
                    <a:pt x="11362029" y="388200"/>
                  </a:cubicBezTo>
                  <a:cubicBezTo>
                    <a:pt x="11262874" y="446960"/>
                    <a:pt x="11166481" y="510796"/>
                    <a:pt x="11073327" y="578700"/>
                  </a:cubicBezTo>
                  <a:cubicBezTo>
                    <a:pt x="10954644" y="665206"/>
                    <a:pt x="10841202" y="758732"/>
                    <a:pt x="10734046" y="859087"/>
                  </a:cubicBezTo>
                  <a:cubicBezTo>
                    <a:pt x="10589837" y="994066"/>
                    <a:pt x="10455725" y="1141418"/>
                    <a:pt x="10344092" y="1304686"/>
                  </a:cubicBezTo>
                  <a:cubicBezTo>
                    <a:pt x="10256653" y="1432626"/>
                    <a:pt x="10185025" y="1571624"/>
                    <a:pt x="10123493" y="1713661"/>
                  </a:cubicBezTo>
                  <a:cubicBezTo>
                    <a:pt x="10002869" y="1992086"/>
                    <a:pt x="9923735" y="2286313"/>
                    <a:pt x="9864852" y="2583417"/>
                  </a:cubicBezTo>
                  <a:cubicBezTo>
                    <a:pt x="9817969" y="2819990"/>
                    <a:pt x="9785146" y="3059229"/>
                    <a:pt x="9757105" y="3298687"/>
                  </a:cubicBezTo>
                  <a:cubicBezTo>
                    <a:pt x="9723900" y="3582152"/>
                    <a:pt x="9697630" y="3866282"/>
                    <a:pt x="9666617" y="4149975"/>
                  </a:cubicBezTo>
                  <a:cubicBezTo>
                    <a:pt x="9639100" y="4401645"/>
                    <a:pt x="9608020" y="4653000"/>
                    <a:pt x="9562737" y="4902155"/>
                  </a:cubicBezTo>
                  <a:cubicBezTo>
                    <a:pt x="9473021" y="5395730"/>
                    <a:pt x="9324851" y="5900918"/>
                    <a:pt x="9002544" y="6295786"/>
                  </a:cubicBezTo>
                  <a:cubicBezTo>
                    <a:pt x="8953347" y="6356051"/>
                    <a:pt x="8900464" y="6413515"/>
                    <a:pt x="8844191" y="6467236"/>
                  </a:cubicBezTo>
                  <a:cubicBezTo>
                    <a:pt x="8726919" y="6579174"/>
                    <a:pt x="8595302" y="6673586"/>
                    <a:pt x="8454561" y="6753577"/>
                  </a:cubicBezTo>
                  <a:cubicBezTo>
                    <a:pt x="8267357" y="6859971"/>
                    <a:pt x="8062684" y="6935523"/>
                    <a:pt x="7854781" y="6989920"/>
                  </a:cubicBezTo>
                  <a:cubicBezTo>
                    <a:pt x="7630125" y="7048699"/>
                    <a:pt x="7399391" y="7083027"/>
                    <a:pt x="7168086" y="7101544"/>
                  </a:cubicBezTo>
                  <a:cubicBezTo>
                    <a:pt x="7004808" y="7114603"/>
                    <a:pt x="6840760" y="7120537"/>
                    <a:pt x="6676958" y="7119394"/>
                  </a:cubicBezTo>
                  <a:cubicBezTo>
                    <a:pt x="6544542" y="7118479"/>
                    <a:pt x="6411849" y="7111116"/>
                    <a:pt x="6280775" y="7091714"/>
                  </a:cubicBezTo>
                  <a:cubicBezTo>
                    <a:pt x="6176400" y="7076265"/>
                    <a:pt x="6072207" y="7053033"/>
                    <a:pt x="5973594" y="7014924"/>
                  </a:cubicBezTo>
                  <a:cubicBezTo>
                    <a:pt x="5858113" y="6970290"/>
                    <a:pt x="5746261" y="6901833"/>
                    <a:pt x="5679805" y="6794363"/>
                  </a:cubicBezTo>
                  <a:cubicBezTo>
                    <a:pt x="5600376" y="6665899"/>
                    <a:pt x="5599785" y="6506412"/>
                    <a:pt x="5623255" y="6361861"/>
                  </a:cubicBezTo>
                  <a:cubicBezTo>
                    <a:pt x="5642591" y="6242742"/>
                    <a:pt x="5679043" y="6126727"/>
                    <a:pt x="5722077" y="6014199"/>
                  </a:cubicBezTo>
                  <a:cubicBezTo>
                    <a:pt x="5771968" y="5883744"/>
                    <a:pt x="5831986" y="5757443"/>
                    <a:pt x="5896794" y="5633799"/>
                  </a:cubicBezTo>
                  <a:cubicBezTo>
                    <a:pt x="5994634" y="5447166"/>
                    <a:pt x="6103734" y="5266667"/>
                    <a:pt x="6217967" y="5089683"/>
                  </a:cubicBezTo>
                  <a:cubicBezTo>
                    <a:pt x="6349612" y="4885724"/>
                    <a:pt x="6488420" y="4686309"/>
                    <a:pt x="6630219" y="4489313"/>
                  </a:cubicBezTo>
                  <a:cubicBezTo>
                    <a:pt x="6912521" y="4097130"/>
                    <a:pt x="7207701" y="3714530"/>
                    <a:pt x="7499375" y="3329339"/>
                  </a:cubicBezTo>
                  <a:cubicBezTo>
                    <a:pt x="7710068" y="3051104"/>
                    <a:pt x="7919818" y="2771641"/>
                    <a:pt x="8116719" y="2483405"/>
                  </a:cubicBezTo>
                  <a:cubicBezTo>
                    <a:pt x="8237620" y="2306421"/>
                    <a:pt x="8354635" y="2125789"/>
                    <a:pt x="8455152" y="1936308"/>
                  </a:cubicBezTo>
                  <a:cubicBezTo>
                    <a:pt x="8524008" y="1806539"/>
                    <a:pt x="8587025" y="1670979"/>
                    <a:pt x="8622734" y="1527923"/>
                  </a:cubicBezTo>
                  <a:cubicBezTo>
                    <a:pt x="8657472" y="1388744"/>
                    <a:pt x="8664349" y="1234791"/>
                    <a:pt x="8586425" y="1108233"/>
                  </a:cubicBezTo>
                  <a:cubicBezTo>
                    <a:pt x="8573556" y="1087344"/>
                    <a:pt x="8558679" y="1067942"/>
                    <a:pt x="8542067" y="1049892"/>
                  </a:cubicBezTo>
                  <a:cubicBezTo>
                    <a:pt x="8518693" y="1024479"/>
                    <a:pt x="8491794" y="1002343"/>
                    <a:pt x="8462895" y="983512"/>
                  </a:cubicBezTo>
                  <a:cubicBezTo>
                    <a:pt x="8364712" y="919523"/>
                    <a:pt x="8259184" y="866164"/>
                    <a:pt x="8149161" y="825750"/>
                  </a:cubicBezTo>
                  <a:cubicBezTo>
                    <a:pt x="8067979" y="795927"/>
                    <a:pt x="7984321" y="773153"/>
                    <a:pt x="7899130" y="758189"/>
                  </a:cubicBezTo>
                  <a:cubicBezTo>
                    <a:pt x="7471562" y="683065"/>
                    <a:pt x="7044233" y="810329"/>
                    <a:pt x="6665938" y="1005239"/>
                  </a:cubicBezTo>
                  <a:cubicBezTo>
                    <a:pt x="6284080" y="1201997"/>
                    <a:pt x="5939570" y="1465220"/>
                    <a:pt x="5612244" y="1741350"/>
                  </a:cubicBezTo>
                  <a:cubicBezTo>
                    <a:pt x="5134527" y="2144334"/>
                    <a:pt x="4693358" y="2587694"/>
                    <a:pt x="4231710" y="3008470"/>
                  </a:cubicBezTo>
                  <a:cubicBezTo>
                    <a:pt x="4064107" y="3161232"/>
                    <a:pt x="3893858" y="3311575"/>
                    <a:pt x="3714978" y="3451087"/>
                  </a:cubicBezTo>
                  <a:cubicBezTo>
                    <a:pt x="3569074" y="3564873"/>
                    <a:pt x="3416769" y="3673344"/>
                    <a:pt x="3252120" y="3758564"/>
                  </a:cubicBezTo>
                  <a:cubicBezTo>
                    <a:pt x="3221659" y="3774328"/>
                    <a:pt x="3190694" y="3789206"/>
                    <a:pt x="3159252" y="3802912"/>
                  </a:cubicBezTo>
                  <a:cubicBezTo>
                    <a:pt x="3009642" y="3868111"/>
                    <a:pt x="2833706" y="3914498"/>
                    <a:pt x="2675267" y="3852023"/>
                  </a:cubicBezTo>
                  <a:cubicBezTo>
                    <a:pt x="2650693" y="3842337"/>
                    <a:pt x="2627147" y="3830440"/>
                    <a:pt x="2603830" y="3818095"/>
                  </a:cubicBezTo>
                  <a:cubicBezTo>
                    <a:pt x="2572864" y="3801703"/>
                    <a:pt x="2542489" y="3783672"/>
                    <a:pt x="2513933" y="3763327"/>
                  </a:cubicBezTo>
                  <a:cubicBezTo>
                    <a:pt x="2474604" y="3735294"/>
                    <a:pt x="2437771" y="3702786"/>
                    <a:pt x="2408863" y="3663905"/>
                  </a:cubicBezTo>
                  <a:cubicBezTo>
                    <a:pt x="2393137" y="3642759"/>
                    <a:pt x="2379992" y="3619623"/>
                    <a:pt x="2370162" y="3595144"/>
                  </a:cubicBezTo>
                  <a:cubicBezTo>
                    <a:pt x="2338120" y="3515334"/>
                    <a:pt x="2346902" y="3426513"/>
                    <a:pt x="2369277" y="3345417"/>
                  </a:cubicBezTo>
                  <a:cubicBezTo>
                    <a:pt x="2389927" y="3270551"/>
                    <a:pt x="2422521" y="3199084"/>
                    <a:pt x="2459164" y="3130800"/>
                  </a:cubicBezTo>
                  <a:cubicBezTo>
                    <a:pt x="2500760" y="3053304"/>
                    <a:pt x="2548051" y="2979000"/>
                    <a:pt x="2598467" y="2906962"/>
                  </a:cubicBezTo>
                  <a:cubicBezTo>
                    <a:pt x="2701842" y="2759268"/>
                    <a:pt x="2816256" y="2619345"/>
                    <a:pt x="2932442" y="2481614"/>
                  </a:cubicBezTo>
                  <a:cubicBezTo>
                    <a:pt x="3072879" y="2315136"/>
                    <a:pt x="3216859" y="2152059"/>
                    <a:pt x="3355705" y="1984237"/>
                  </a:cubicBezTo>
                  <a:cubicBezTo>
                    <a:pt x="3442563" y="1879243"/>
                    <a:pt x="3527488" y="1772373"/>
                    <a:pt x="3606031" y="1660978"/>
                  </a:cubicBezTo>
                  <a:cubicBezTo>
                    <a:pt x="3670573" y="1569452"/>
                    <a:pt x="3731352" y="1474678"/>
                    <a:pt x="3780758" y="1374037"/>
                  </a:cubicBezTo>
                  <a:cubicBezTo>
                    <a:pt x="3867474" y="1197425"/>
                    <a:pt x="3921623" y="990866"/>
                    <a:pt x="3838213" y="802242"/>
                  </a:cubicBezTo>
                  <a:cubicBezTo>
                    <a:pt x="3824230" y="770638"/>
                    <a:pt x="3806685" y="740625"/>
                    <a:pt x="3786416" y="712650"/>
                  </a:cubicBezTo>
                  <a:cubicBezTo>
                    <a:pt x="3753392" y="667063"/>
                    <a:pt x="3713006" y="627363"/>
                    <a:pt x="3668544" y="592987"/>
                  </a:cubicBezTo>
                  <a:cubicBezTo>
                    <a:pt x="3617052" y="553173"/>
                    <a:pt x="3560359" y="520473"/>
                    <a:pt x="3500075" y="495956"/>
                  </a:cubicBezTo>
                  <a:cubicBezTo>
                    <a:pt x="3229127" y="385742"/>
                    <a:pt x="2922108" y="449284"/>
                    <a:pt x="2659189" y="551611"/>
                  </a:cubicBezTo>
                  <a:cubicBezTo>
                    <a:pt x="2616489" y="568232"/>
                    <a:pt x="2574407" y="586244"/>
                    <a:pt x="2532688" y="605189"/>
                  </a:cubicBezTo>
                  <a:cubicBezTo>
                    <a:pt x="2344378" y="690704"/>
                    <a:pt x="2165880" y="796784"/>
                    <a:pt x="1994230" y="911780"/>
                  </a:cubicBezTo>
                  <a:cubicBezTo>
                    <a:pt x="1797215" y="1043768"/>
                    <a:pt x="1608753" y="1188548"/>
                    <a:pt x="1427192" y="1340995"/>
                  </a:cubicBezTo>
                  <a:cubicBezTo>
                    <a:pt x="1276971" y="1467125"/>
                    <a:pt x="1131187" y="1598685"/>
                    <a:pt x="990233" y="1735092"/>
                  </a:cubicBezTo>
                  <a:cubicBezTo>
                    <a:pt x="887027" y="1834971"/>
                    <a:pt x="785727" y="1937146"/>
                    <a:pt x="691088" y="2045255"/>
                  </a:cubicBezTo>
                  <a:cubicBezTo>
                    <a:pt x="553295" y="2202646"/>
                    <a:pt x="421202" y="2365685"/>
                    <a:pt x="295800" y="2533106"/>
                  </a:cubicBezTo>
                  <a:cubicBezTo>
                    <a:pt x="241069" y="2606182"/>
                    <a:pt x="187711" y="2680315"/>
                    <a:pt x="138043" y="2756944"/>
                  </a:cubicBezTo>
                  <a:cubicBezTo>
                    <a:pt x="104282" y="2809036"/>
                    <a:pt x="71726" y="2862252"/>
                    <a:pt x="44876" y="2918278"/>
                  </a:cubicBezTo>
                  <a:cubicBezTo>
                    <a:pt x="7635" y="2996002"/>
                    <a:pt x="-22390" y="3089423"/>
                    <a:pt x="22553" y="3170986"/>
                  </a:cubicBezTo>
                  <a:cubicBezTo>
                    <a:pt x="26865" y="3178815"/>
                    <a:pt x="31678" y="3186540"/>
                    <a:pt x="37137" y="3193608"/>
                  </a:cubicBezTo>
                  <a:cubicBezTo>
                    <a:pt x="42792" y="3200932"/>
                    <a:pt x="49138" y="3207819"/>
                    <a:pt x="55890" y="3214144"/>
                  </a:cubicBezTo>
                  <a:cubicBezTo>
                    <a:pt x="69856" y="3227241"/>
                    <a:pt x="84215" y="3236908"/>
                    <a:pt x="101431" y="3245100"/>
                  </a:cubicBezTo>
                  <a:cubicBezTo>
                    <a:pt x="116808" y="3252425"/>
                    <a:pt x="130953" y="3256435"/>
                    <a:pt x="147568" y="3259692"/>
                  </a:cubicBezTo>
                  <a:cubicBezTo>
                    <a:pt x="171648" y="3264417"/>
                    <a:pt x="196327" y="3263283"/>
                    <a:pt x="220494" y="3259987"/>
                  </a:cubicBezTo>
                  <a:cubicBezTo>
                    <a:pt x="299553" y="3248967"/>
                    <a:pt x="354748" y="3175929"/>
                    <a:pt x="343723" y="3096872"/>
                  </a:cubicBezTo>
                  <a:cubicBezTo>
                    <a:pt x="340053" y="3070554"/>
                    <a:pt x="329006" y="3047570"/>
                    <a:pt x="313660" y="3028111"/>
                  </a:cubicBezTo>
                  <a:cubicBezTo>
                    <a:pt x="317405" y="3020834"/>
                    <a:pt x="320724" y="3013242"/>
                    <a:pt x="324673" y="3006089"/>
                  </a:cubicBezTo>
                  <a:cubicBezTo>
                    <a:pt x="349517" y="2961055"/>
                    <a:pt x="377485" y="2917735"/>
                    <a:pt x="406231" y="2875120"/>
                  </a:cubicBezTo>
                  <a:cubicBezTo>
                    <a:pt x="495830" y="2742266"/>
                    <a:pt x="594412" y="2615526"/>
                    <a:pt x="694958" y="2490844"/>
                  </a:cubicBezTo>
                  <a:cubicBezTo>
                    <a:pt x="781423" y="2383621"/>
                    <a:pt x="869448" y="2276931"/>
                    <a:pt x="962848" y="2175623"/>
                  </a:cubicBezTo>
                  <a:cubicBezTo>
                    <a:pt x="1065852" y="2063905"/>
                    <a:pt x="1174323" y="1957406"/>
                    <a:pt x="1285210" y="1853564"/>
                  </a:cubicBezTo>
                  <a:cubicBezTo>
                    <a:pt x="1439779" y="1708803"/>
                    <a:pt x="1600104" y="1569776"/>
                    <a:pt x="1765925" y="1438036"/>
                  </a:cubicBezTo>
                  <a:cubicBezTo>
                    <a:pt x="1923145" y="1313125"/>
                    <a:pt x="2085565" y="1194253"/>
                    <a:pt x="2255272" y="1086801"/>
                  </a:cubicBezTo>
                  <a:cubicBezTo>
                    <a:pt x="2382926" y="1005972"/>
                    <a:pt x="2514676" y="931115"/>
                    <a:pt x="2652350" y="868612"/>
                  </a:cubicBezTo>
                  <a:cubicBezTo>
                    <a:pt x="2694365" y="849543"/>
                    <a:pt x="2736904" y="831722"/>
                    <a:pt x="2780042" y="815339"/>
                  </a:cubicBezTo>
                  <a:cubicBezTo>
                    <a:pt x="2815571" y="801842"/>
                    <a:pt x="2851432" y="789212"/>
                    <a:pt x="2887789" y="778125"/>
                  </a:cubicBezTo>
                  <a:cubicBezTo>
                    <a:pt x="3068736" y="722975"/>
                    <a:pt x="3287001" y="692152"/>
                    <a:pt x="3456317" y="797775"/>
                  </a:cubicBezTo>
                  <a:cubicBezTo>
                    <a:pt x="3481368" y="813405"/>
                    <a:pt x="3505409" y="831293"/>
                    <a:pt x="3526269" y="852248"/>
                  </a:cubicBezTo>
                  <a:cubicBezTo>
                    <a:pt x="3541814" y="867869"/>
                    <a:pt x="3555511" y="885586"/>
                    <a:pt x="3566150" y="904931"/>
                  </a:cubicBezTo>
                  <a:cubicBezTo>
                    <a:pt x="3610641" y="985808"/>
                    <a:pt x="3586543" y="1085182"/>
                    <a:pt x="3555730" y="1166269"/>
                  </a:cubicBezTo>
                  <a:cubicBezTo>
                    <a:pt x="3523373" y="1251441"/>
                    <a:pt x="3477358" y="1331337"/>
                    <a:pt x="3428038" y="1407670"/>
                  </a:cubicBezTo>
                  <a:cubicBezTo>
                    <a:pt x="3365754" y="1504082"/>
                    <a:pt x="3296402" y="1595570"/>
                    <a:pt x="3225031" y="1685381"/>
                  </a:cubicBezTo>
                  <a:cubicBezTo>
                    <a:pt x="3117208" y="1821084"/>
                    <a:pt x="3003746" y="1952252"/>
                    <a:pt x="2890770" y="2083650"/>
                  </a:cubicBezTo>
                  <a:cubicBezTo>
                    <a:pt x="2779176" y="2213428"/>
                    <a:pt x="2667971" y="2343425"/>
                    <a:pt x="2560367" y="2476556"/>
                  </a:cubicBezTo>
                  <a:cubicBezTo>
                    <a:pt x="2478176" y="2578255"/>
                    <a:pt x="2398957" y="2682839"/>
                    <a:pt x="2326119" y="2791481"/>
                  </a:cubicBezTo>
                  <a:cubicBezTo>
                    <a:pt x="2259206" y="2891265"/>
                    <a:pt x="2197131" y="2994916"/>
                    <a:pt x="2148411" y="3104911"/>
                  </a:cubicBezTo>
                  <a:cubicBezTo>
                    <a:pt x="2091166" y="3234165"/>
                    <a:pt x="2051437" y="3374945"/>
                    <a:pt x="2059714" y="3517458"/>
                  </a:cubicBezTo>
                  <a:cubicBezTo>
                    <a:pt x="2062981" y="3573846"/>
                    <a:pt x="2073773" y="3629729"/>
                    <a:pt x="2092756" y="3682955"/>
                  </a:cubicBezTo>
                  <a:cubicBezTo>
                    <a:pt x="2153459" y="3853214"/>
                    <a:pt x="2289771" y="3976315"/>
                    <a:pt x="2443981" y="4062173"/>
                  </a:cubicBezTo>
                  <a:cubicBezTo>
                    <a:pt x="2488273" y="4086824"/>
                    <a:pt x="2533954" y="4109951"/>
                    <a:pt x="2581503" y="4127658"/>
                  </a:cubicBezTo>
                  <a:cubicBezTo>
                    <a:pt x="2620203" y="4142069"/>
                    <a:pt x="2660265" y="4152918"/>
                    <a:pt x="2700861" y="4160395"/>
                  </a:cubicBezTo>
                  <a:cubicBezTo>
                    <a:pt x="2958750" y="4207934"/>
                    <a:pt x="3218545" y="4110703"/>
                    <a:pt x="3441134" y="3987459"/>
                  </a:cubicBezTo>
                  <a:cubicBezTo>
                    <a:pt x="3478873" y="3966561"/>
                    <a:pt x="3516125" y="3944454"/>
                    <a:pt x="3552758" y="3921680"/>
                  </a:cubicBezTo>
                  <a:cubicBezTo>
                    <a:pt x="3600507" y="3891981"/>
                    <a:pt x="3647370" y="3860891"/>
                    <a:pt x="3693547" y="3828811"/>
                  </a:cubicBezTo>
                  <a:cubicBezTo>
                    <a:pt x="3756755" y="3784882"/>
                    <a:pt x="3818715" y="3738990"/>
                    <a:pt x="3879580" y="3691889"/>
                  </a:cubicBezTo>
                  <a:cubicBezTo>
                    <a:pt x="3953913" y="3634368"/>
                    <a:pt x="4026541" y="3575103"/>
                    <a:pt x="4098359" y="3514486"/>
                  </a:cubicBezTo>
                  <a:cubicBezTo>
                    <a:pt x="4333618" y="3315909"/>
                    <a:pt x="4558808" y="3105368"/>
                    <a:pt x="4782969" y="2894466"/>
                  </a:cubicBezTo>
                  <a:cubicBezTo>
                    <a:pt x="5078596" y="2616307"/>
                    <a:pt x="5372281" y="2335786"/>
                    <a:pt x="5678919" y="2069658"/>
                  </a:cubicBezTo>
                  <a:cubicBezTo>
                    <a:pt x="5853217" y="1918381"/>
                    <a:pt x="6031468" y="1771649"/>
                    <a:pt x="6217377" y="1634784"/>
                  </a:cubicBezTo>
                  <a:cubicBezTo>
                    <a:pt x="6373339" y="1519960"/>
                    <a:pt x="6534778" y="1412090"/>
                    <a:pt x="6704038" y="1317783"/>
                  </a:cubicBezTo>
                  <a:cubicBezTo>
                    <a:pt x="7056548" y="1121368"/>
                    <a:pt x="7468657" y="971254"/>
                    <a:pt x="7876508" y="1053759"/>
                  </a:cubicBezTo>
                  <a:cubicBezTo>
                    <a:pt x="7954565" y="1069552"/>
                    <a:pt x="8030985" y="1093640"/>
                    <a:pt x="8104213" y="1124901"/>
                  </a:cubicBezTo>
                  <a:cubicBezTo>
                    <a:pt x="8152838" y="1145647"/>
                    <a:pt x="8200225" y="1169431"/>
                    <a:pt x="8245906" y="1196044"/>
                  </a:cubicBezTo>
                  <a:cubicBezTo>
                    <a:pt x="8266414" y="1207988"/>
                    <a:pt x="8287102" y="1220304"/>
                    <a:pt x="8306619" y="1233839"/>
                  </a:cubicBezTo>
                  <a:cubicBezTo>
                    <a:pt x="8367055" y="1275749"/>
                    <a:pt x="8355825" y="1363398"/>
                    <a:pt x="8343233" y="1425825"/>
                  </a:cubicBezTo>
                  <a:cubicBezTo>
                    <a:pt x="8340452" y="1439636"/>
                    <a:pt x="8337328" y="1453295"/>
                    <a:pt x="8333708" y="1466906"/>
                  </a:cubicBezTo>
                  <a:cubicBezTo>
                    <a:pt x="8329717" y="1481946"/>
                    <a:pt x="8325097" y="1497043"/>
                    <a:pt x="8320316" y="1511855"/>
                  </a:cubicBezTo>
                  <a:cubicBezTo>
                    <a:pt x="8313706" y="1532343"/>
                    <a:pt x="8306600" y="1552469"/>
                    <a:pt x="8298885" y="1572576"/>
                  </a:cubicBezTo>
                  <a:cubicBezTo>
                    <a:pt x="8288617" y="1599332"/>
                    <a:pt x="8277539" y="1625878"/>
                    <a:pt x="8265842" y="1652044"/>
                  </a:cubicBezTo>
                  <a:cubicBezTo>
                    <a:pt x="8193805" y="1813264"/>
                    <a:pt x="8101822" y="1965578"/>
                    <a:pt x="8006581" y="2114006"/>
                  </a:cubicBezTo>
                  <a:cubicBezTo>
                    <a:pt x="7877403" y="2315355"/>
                    <a:pt x="7738376" y="2510161"/>
                    <a:pt x="7597006" y="2703070"/>
                  </a:cubicBezTo>
                  <a:cubicBezTo>
                    <a:pt x="7150274" y="3312689"/>
                    <a:pt x="6675824" y="3901877"/>
                    <a:pt x="6241780" y="4520859"/>
                  </a:cubicBezTo>
                  <a:cubicBezTo>
                    <a:pt x="6088008" y="4740163"/>
                    <a:pt x="5939304" y="4963020"/>
                    <a:pt x="5801849" y="5192963"/>
                  </a:cubicBezTo>
                  <a:cubicBezTo>
                    <a:pt x="5683644" y="5390692"/>
                    <a:pt x="5573087" y="5594193"/>
                    <a:pt x="5483056" y="5806439"/>
                  </a:cubicBezTo>
                  <a:cubicBezTo>
                    <a:pt x="5409133" y="5980709"/>
                    <a:pt x="5347506" y="6162751"/>
                    <a:pt x="5321731" y="6350850"/>
                  </a:cubicBezTo>
                  <a:cubicBezTo>
                    <a:pt x="5307044" y="6458026"/>
                    <a:pt x="5304672" y="6567715"/>
                    <a:pt x="5322322" y="6674700"/>
                  </a:cubicBezTo>
                  <a:cubicBezTo>
                    <a:pt x="5333704" y="6743689"/>
                    <a:pt x="5353516" y="6811155"/>
                    <a:pt x="5382749" y="6874725"/>
                  </a:cubicBezTo>
                  <a:cubicBezTo>
                    <a:pt x="5402380" y="6917435"/>
                    <a:pt x="5426316" y="6958097"/>
                    <a:pt x="5453881" y="6996169"/>
                  </a:cubicBezTo>
                  <a:cubicBezTo>
                    <a:pt x="5646515" y="7262135"/>
                    <a:pt x="5989815" y="7360005"/>
                    <a:pt x="6301016" y="7398000"/>
                  </a:cubicBezTo>
                  <a:cubicBezTo>
                    <a:pt x="6355642" y="7404677"/>
                    <a:pt x="6410401" y="7409344"/>
                    <a:pt x="6465322" y="7412888"/>
                  </a:cubicBezTo>
                  <a:cubicBezTo>
                    <a:pt x="6534997" y="7417383"/>
                    <a:pt x="6604758" y="7419803"/>
                    <a:pt x="6674577" y="7420327"/>
                  </a:cubicBezTo>
                  <a:cubicBezTo>
                    <a:pt x="6847084" y="7421622"/>
                    <a:pt x="7019925" y="7415545"/>
                    <a:pt x="7191899" y="7401877"/>
                  </a:cubicBezTo>
                  <a:cubicBezTo>
                    <a:pt x="7444997" y="7381760"/>
                    <a:pt x="7697286" y="7343736"/>
                    <a:pt x="7942888" y="7278642"/>
                  </a:cubicBezTo>
                  <a:cubicBezTo>
                    <a:pt x="8209531" y="7207976"/>
                    <a:pt x="8468696" y="7104373"/>
                    <a:pt x="8702802" y="6957469"/>
                  </a:cubicBezTo>
                  <a:cubicBezTo>
                    <a:pt x="8828103" y="6878849"/>
                    <a:pt x="8945774" y="6788095"/>
                    <a:pt x="9052845" y="6686006"/>
                  </a:cubicBezTo>
                  <a:cubicBezTo>
                    <a:pt x="9127455" y="6614874"/>
                    <a:pt x="9197102" y="6538378"/>
                    <a:pt x="9260909" y="6457406"/>
                  </a:cubicBezTo>
                  <a:cubicBezTo>
                    <a:pt x="9578425" y="6054527"/>
                    <a:pt x="9741046" y="5560418"/>
                    <a:pt x="9841039" y="5063489"/>
                  </a:cubicBezTo>
                  <a:cubicBezTo>
                    <a:pt x="9888959" y="4825355"/>
                    <a:pt x="9922182" y="4584601"/>
                    <a:pt x="9950577" y="4343456"/>
                  </a:cubicBezTo>
                  <a:cubicBezTo>
                    <a:pt x="10006584" y="3867797"/>
                    <a:pt x="10041321" y="3389356"/>
                    <a:pt x="10115207" y="2915897"/>
                  </a:cubicBezTo>
                  <a:cubicBezTo>
                    <a:pt x="10156450" y="2651340"/>
                    <a:pt x="10209980" y="2387831"/>
                    <a:pt x="10291419" y="2132466"/>
                  </a:cubicBezTo>
                  <a:cubicBezTo>
                    <a:pt x="10353141" y="1938946"/>
                    <a:pt x="10431341" y="1749980"/>
                    <a:pt x="10533354" y="1574062"/>
                  </a:cubicBezTo>
                  <a:cubicBezTo>
                    <a:pt x="10628319" y="1410299"/>
                    <a:pt x="10754144" y="1264271"/>
                    <a:pt x="10888827" y="1132045"/>
                  </a:cubicBezTo>
                  <a:cubicBezTo>
                    <a:pt x="10990744" y="1031937"/>
                    <a:pt x="11099520" y="939573"/>
                    <a:pt x="11213534" y="853439"/>
                  </a:cubicBezTo>
                  <a:cubicBezTo>
                    <a:pt x="11302593" y="786097"/>
                    <a:pt x="11395843" y="723413"/>
                    <a:pt x="11491568" y="665911"/>
                  </a:cubicBezTo>
                  <a:cubicBezTo>
                    <a:pt x="11567959" y="619991"/>
                    <a:pt x="11645779" y="576442"/>
                    <a:pt x="11725789" y="537028"/>
                  </a:cubicBezTo>
                  <a:cubicBezTo>
                    <a:pt x="11786654" y="507043"/>
                    <a:pt x="11848756" y="478830"/>
                    <a:pt x="11911813" y="453684"/>
                  </a:cubicBezTo>
                  <a:cubicBezTo>
                    <a:pt x="12110599" y="374408"/>
                    <a:pt x="12320149" y="316219"/>
                    <a:pt x="12534842" y="306047"/>
                  </a:cubicBezTo>
                  <a:cubicBezTo>
                    <a:pt x="12708483" y="297817"/>
                    <a:pt x="12885172" y="322582"/>
                    <a:pt x="13043573" y="396829"/>
                  </a:cubicBezTo>
                  <a:cubicBezTo>
                    <a:pt x="13095294" y="421109"/>
                    <a:pt x="13144919" y="450436"/>
                    <a:pt x="13191210" y="484050"/>
                  </a:cubicBezTo>
                  <a:cubicBezTo>
                    <a:pt x="13260362" y="534323"/>
                    <a:pt x="13321702" y="594226"/>
                    <a:pt x="13375995" y="660262"/>
                  </a:cubicBezTo>
                  <a:cubicBezTo>
                    <a:pt x="13581640" y="910484"/>
                    <a:pt x="13683938" y="1226638"/>
                    <a:pt x="13769759" y="1533876"/>
                  </a:cubicBezTo>
                  <a:cubicBezTo>
                    <a:pt x="13857199" y="1846677"/>
                    <a:pt x="13925969" y="2165651"/>
                    <a:pt x="14046365" y="2468222"/>
                  </a:cubicBezTo>
                  <a:cubicBezTo>
                    <a:pt x="14090941" y="2580417"/>
                    <a:pt x="14143044" y="2689497"/>
                    <a:pt x="14203812" y="2793862"/>
                  </a:cubicBezTo>
                  <a:cubicBezTo>
                    <a:pt x="14246199" y="2866710"/>
                    <a:pt x="14339639" y="2891361"/>
                    <a:pt x="14412410" y="2848927"/>
                  </a:cubicBezTo>
                  <a:cubicBezTo>
                    <a:pt x="14485276" y="2806483"/>
                    <a:pt x="14509946" y="2712824"/>
                    <a:pt x="14467560" y="2639967"/>
                  </a:cubicBezTo>
                  <a:cubicBezTo>
                    <a:pt x="14333638" y="2410138"/>
                    <a:pt x="14253438" y="2155583"/>
                    <a:pt x="14183525" y="1900294"/>
                  </a:cubicBezTo>
                  <a:cubicBezTo>
                    <a:pt x="14057224" y="1438722"/>
                    <a:pt x="13960354" y="946193"/>
                    <a:pt x="13675747" y="550125"/>
                  </a:cubicBezTo>
                  <a:cubicBezTo>
                    <a:pt x="13594403" y="436939"/>
                    <a:pt x="13498773" y="334117"/>
                    <a:pt x="13387330" y="250087"/>
                  </a:cubicBezTo>
                  <a:cubicBezTo>
                    <a:pt x="13315035" y="195634"/>
                    <a:pt x="13236835" y="149220"/>
                    <a:pt x="13154253" y="112272"/>
                  </a:cubicBezTo>
                  <a:cubicBezTo>
                    <a:pt x="13092341" y="84569"/>
                    <a:pt x="13028142" y="62256"/>
                    <a:pt x="12962610" y="45003"/>
                  </a:cubicBezTo>
                  <a:cubicBezTo>
                    <a:pt x="12839642" y="12668"/>
                    <a:pt x="12712579" y="-995"/>
                    <a:pt x="12585706" y="5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72" name="Google Shape;172;p5"/>
          <p:cNvSpPr/>
          <p:nvPr/>
        </p:nvSpPr>
        <p:spPr>
          <a:xfrm>
            <a:off x="921518" y="632287"/>
            <a:ext cx="10348946" cy="5593426"/>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1000" rotWithShape="0" algn="ctr" sy="101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3" name="Google Shape;173;p5"/>
          <p:cNvSpPr/>
          <p:nvPr/>
        </p:nvSpPr>
        <p:spPr>
          <a:xfrm>
            <a:off x="982450" y="702925"/>
            <a:ext cx="10228170" cy="5465101"/>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4" name="Google Shape;174;p5"/>
          <p:cNvSpPr/>
          <p:nvPr/>
        </p:nvSpPr>
        <p:spPr>
          <a:xfrm>
            <a:off x="1292638" y="1013250"/>
            <a:ext cx="9607800" cy="4831500"/>
          </a:xfrm>
          <a:prstGeom prst="round2DiagRect">
            <a:avLst>
              <a:gd fmla="val 16667" name="adj1"/>
              <a:gd fmla="val 0" name="adj2"/>
            </a:avLst>
          </a:prstGeom>
          <a:solidFill>
            <a:schemeClr val="accent6"/>
          </a:solidFill>
          <a:ln>
            <a:noFill/>
          </a:ln>
          <a:effectLst>
            <a:outerShdw blurRad="63500" rotWithShape="0" algn="ctr" dir="540000" dist="57150">
              <a:srgbClr val="000000">
                <a:alpha val="98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latin typeface="Calibri"/>
              <a:ea typeface="Calibri"/>
              <a:cs typeface="Calibri"/>
              <a:sym typeface="Calibri"/>
            </a:endParaRPr>
          </a:p>
        </p:txBody>
      </p:sp>
      <p:sp>
        <p:nvSpPr>
          <p:cNvPr id="175" name="Google Shape;175;p5"/>
          <p:cNvSpPr txBox="1"/>
          <p:nvPr>
            <p:ph type="title"/>
          </p:nvPr>
        </p:nvSpPr>
        <p:spPr>
          <a:xfrm>
            <a:off x="1941325" y="1493850"/>
            <a:ext cx="8269800" cy="611100"/>
          </a:xfrm>
          <a:prstGeom prst="rect">
            <a:avLst/>
          </a:prstGeom>
        </p:spPr>
        <p:txBody>
          <a:bodyPr anchorCtr="0" anchor="ctr" bIns="121900" lIns="121900" spcFirstLastPara="1" rIns="121900" wrap="square" tIns="121900">
            <a:noAutofit/>
          </a:bodyPr>
          <a:lstStyle>
            <a:lvl1pPr indent="0" lvl="0" marL="0" marR="0" rtl="0" algn="ctr">
              <a:lnSpc>
                <a:spcPct val="100000"/>
              </a:lnSpc>
              <a:spcBef>
                <a:spcPts val="0"/>
              </a:spcBef>
              <a:spcAft>
                <a:spcPts val="0"/>
              </a:spcAft>
              <a:buClr>
                <a:schemeClr val="dk1"/>
              </a:buClr>
              <a:buSzPts val="4000"/>
              <a:buFont typeface="Aldrich"/>
              <a:buNone/>
              <a:defRPr/>
            </a:lvl1pPr>
            <a:lvl2pPr lvl="1"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lgn="ctr">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176" name="Google Shape;176;p5"/>
          <p:cNvSpPr txBox="1"/>
          <p:nvPr>
            <p:ph idx="1" type="body"/>
          </p:nvPr>
        </p:nvSpPr>
        <p:spPr>
          <a:xfrm>
            <a:off x="1941325" y="2149970"/>
            <a:ext cx="8269800" cy="3354000"/>
          </a:xfrm>
          <a:prstGeom prst="rect">
            <a:avLst/>
          </a:prstGeom>
        </p:spPr>
        <p:txBody>
          <a:bodyPr anchorCtr="0" anchor="t" bIns="121900" lIns="121900" spcFirstLastPara="1" rIns="121900" wrap="square" tIns="121900">
            <a:noAutofit/>
          </a:bodyPr>
          <a:lstStyle>
            <a:lvl1pPr indent="-317500" lvl="0" marL="457200" algn="ctr">
              <a:spcBef>
                <a:spcPts val="0"/>
              </a:spcBef>
              <a:spcAft>
                <a:spcPts val="0"/>
              </a:spcAft>
              <a:buSzPts val="1400"/>
              <a:buChar char="●"/>
              <a:defRPr/>
            </a:lvl1pPr>
            <a:lvl2pPr indent="-317500" lvl="1" marL="914400" algn="ctr">
              <a:spcBef>
                <a:spcPts val="0"/>
              </a:spcBef>
              <a:spcAft>
                <a:spcPts val="0"/>
              </a:spcAft>
              <a:buSzPts val="1400"/>
              <a:buChar char="○"/>
              <a:defRPr/>
            </a:lvl2pPr>
            <a:lvl3pPr indent="-317500" lvl="2" marL="1371600" algn="ctr">
              <a:spcBef>
                <a:spcPts val="2100"/>
              </a:spcBef>
              <a:spcAft>
                <a:spcPts val="0"/>
              </a:spcAft>
              <a:buSzPts val="1400"/>
              <a:buChar char="■"/>
              <a:defRPr/>
            </a:lvl3pPr>
            <a:lvl4pPr indent="-317500" lvl="3" marL="1828800" algn="ctr">
              <a:spcBef>
                <a:spcPts val="2100"/>
              </a:spcBef>
              <a:spcAft>
                <a:spcPts val="0"/>
              </a:spcAft>
              <a:buSzPts val="1400"/>
              <a:buChar char="●"/>
              <a:defRPr/>
            </a:lvl4pPr>
            <a:lvl5pPr indent="-317500" lvl="4" marL="2286000" algn="ctr">
              <a:spcBef>
                <a:spcPts val="2100"/>
              </a:spcBef>
              <a:spcAft>
                <a:spcPts val="0"/>
              </a:spcAft>
              <a:buSzPts val="1400"/>
              <a:buChar char="○"/>
              <a:defRPr/>
            </a:lvl5pPr>
            <a:lvl6pPr indent="-317500" lvl="5" marL="2743200" algn="ctr">
              <a:spcBef>
                <a:spcPts val="2100"/>
              </a:spcBef>
              <a:spcAft>
                <a:spcPts val="0"/>
              </a:spcAft>
              <a:buSzPts val="1400"/>
              <a:buChar char="■"/>
              <a:defRPr/>
            </a:lvl6pPr>
            <a:lvl7pPr indent="-317500" lvl="6" marL="3200400" algn="ctr">
              <a:spcBef>
                <a:spcPts val="2100"/>
              </a:spcBef>
              <a:spcAft>
                <a:spcPts val="0"/>
              </a:spcAft>
              <a:buSzPts val="1400"/>
              <a:buChar char="●"/>
              <a:defRPr/>
            </a:lvl7pPr>
            <a:lvl8pPr indent="-317500" lvl="7" marL="3657600" algn="ctr">
              <a:spcBef>
                <a:spcPts val="2100"/>
              </a:spcBef>
              <a:spcAft>
                <a:spcPts val="0"/>
              </a:spcAft>
              <a:buSzPts val="1400"/>
              <a:buChar char="○"/>
              <a:defRPr/>
            </a:lvl8pPr>
            <a:lvl9pPr indent="-317500" lvl="8" marL="4114800" algn="ctr">
              <a:spcBef>
                <a:spcPts val="2100"/>
              </a:spcBef>
              <a:spcAft>
                <a:spcPts val="2100"/>
              </a:spcAft>
              <a:buSzPts val="14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ption number 1">
  <p:cSld name="CUSTOM_5_1_1_1_1_1_1_1">
    <p:spTree>
      <p:nvGrpSpPr>
        <p:cNvPr id="177" name="Shape 177"/>
        <p:cNvGrpSpPr/>
        <p:nvPr/>
      </p:nvGrpSpPr>
      <p:grpSpPr>
        <a:xfrm>
          <a:off x="0" y="0"/>
          <a:ext cx="0" cy="0"/>
          <a:chOff x="0" y="0"/>
          <a:chExt cx="0" cy="0"/>
        </a:xfrm>
      </p:grpSpPr>
      <p:sp>
        <p:nvSpPr>
          <p:cNvPr id="178" name="Google Shape;178;p6"/>
          <p:cNvSpPr/>
          <p:nvPr/>
        </p:nvSpPr>
        <p:spPr>
          <a:xfrm>
            <a:off x="815844" y="220900"/>
            <a:ext cx="10560303" cy="6416210"/>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9" name="Google Shape;179;p6"/>
          <p:cNvSpPr/>
          <p:nvPr/>
        </p:nvSpPr>
        <p:spPr>
          <a:xfrm>
            <a:off x="961845" y="366750"/>
            <a:ext cx="10281009" cy="6121819"/>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0" name="Google Shape;180;p6"/>
          <p:cNvSpPr/>
          <p:nvPr/>
        </p:nvSpPr>
        <p:spPr>
          <a:xfrm>
            <a:off x="961629" y="366478"/>
            <a:ext cx="3760473" cy="6121880"/>
          </a:xfrm>
          <a:custGeom>
            <a:rect b="b" l="l" r="r" t="t"/>
            <a:pathLst>
              <a:path extrusionOk="0" h="3019423" w="1859319">
                <a:moveTo>
                  <a:pt x="429816" y="0"/>
                </a:moveTo>
                <a:cubicBezTo>
                  <a:pt x="281140" y="73264"/>
                  <a:pt x="138170" y="157969"/>
                  <a:pt x="0" y="249437"/>
                </a:cubicBezTo>
                <a:lnTo>
                  <a:pt x="0" y="492026"/>
                </a:lnTo>
                <a:lnTo>
                  <a:pt x="0" y="600968"/>
                </a:lnTo>
                <a:cubicBezTo>
                  <a:pt x="77067" y="545809"/>
                  <a:pt x="155362" y="492133"/>
                  <a:pt x="235448" y="441425"/>
                </a:cubicBezTo>
                <a:cubicBezTo>
                  <a:pt x="363102" y="360597"/>
                  <a:pt x="494852" y="285738"/>
                  <a:pt x="632527" y="223243"/>
                </a:cubicBezTo>
                <a:cubicBezTo>
                  <a:pt x="674541" y="204168"/>
                  <a:pt x="717080" y="186052"/>
                  <a:pt x="760219" y="169665"/>
                </a:cubicBezTo>
                <a:cubicBezTo>
                  <a:pt x="795747" y="156169"/>
                  <a:pt x="831609" y="143838"/>
                  <a:pt x="867966" y="132756"/>
                </a:cubicBezTo>
                <a:cubicBezTo>
                  <a:pt x="1048912" y="77605"/>
                  <a:pt x="1267177" y="46478"/>
                  <a:pt x="1436494" y="152103"/>
                </a:cubicBezTo>
                <a:cubicBezTo>
                  <a:pt x="1461545" y="167734"/>
                  <a:pt x="1485586" y="185918"/>
                  <a:pt x="1506445" y="206872"/>
                </a:cubicBezTo>
                <a:cubicBezTo>
                  <a:pt x="1521990" y="222498"/>
                  <a:pt x="1535687" y="239914"/>
                  <a:pt x="1546327" y="259259"/>
                </a:cubicBezTo>
                <a:cubicBezTo>
                  <a:pt x="1568225" y="299067"/>
                  <a:pt x="1573197" y="343385"/>
                  <a:pt x="1569244" y="387847"/>
                </a:cubicBezTo>
                <a:cubicBezTo>
                  <a:pt x="1565910" y="425370"/>
                  <a:pt x="1555709" y="462400"/>
                  <a:pt x="1543650" y="497384"/>
                </a:cubicBezTo>
                <a:cubicBezTo>
                  <a:pt x="1540964" y="505160"/>
                  <a:pt x="1538745" y="513408"/>
                  <a:pt x="1535906" y="520899"/>
                </a:cubicBezTo>
                <a:cubicBezTo>
                  <a:pt x="1523086" y="554641"/>
                  <a:pt x="1507722" y="587288"/>
                  <a:pt x="1491263" y="619428"/>
                </a:cubicBezTo>
                <a:cubicBezTo>
                  <a:pt x="1483195" y="635173"/>
                  <a:pt x="1474375" y="650441"/>
                  <a:pt x="1465659" y="665853"/>
                </a:cubicBezTo>
                <a:cubicBezTo>
                  <a:pt x="1447276" y="698381"/>
                  <a:pt x="1428407" y="730728"/>
                  <a:pt x="1408214" y="761998"/>
                </a:cubicBezTo>
                <a:cubicBezTo>
                  <a:pt x="1391202" y="788335"/>
                  <a:pt x="1372305" y="813395"/>
                  <a:pt x="1354341" y="839093"/>
                </a:cubicBezTo>
                <a:cubicBezTo>
                  <a:pt x="1347149" y="849380"/>
                  <a:pt x="1340234" y="859848"/>
                  <a:pt x="1332909" y="870050"/>
                </a:cubicBezTo>
                <a:cubicBezTo>
                  <a:pt x="1291571" y="927638"/>
                  <a:pt x="1249280" y="984550"/>
                  <a:pt x="1205208" y="1040014"/>
                </a:cubicBezTo>
                <a:cubicBezTo>
                  <a:pt x="1186739" y="1063255"/>
                  <a:pt x="1167432" y="1085772"/>
                  <a:pt x="1148658" y="1108765"/>
                </a:cubicBezTo>
                <a:cubicBezTo>
                  <a:pt x="1057847" y="1220055"/>
                  <a:pt x="964578" y="1329393"/>
                  <a:pt x="870947" y="1438273"/>
                </a:cubicBezTo>
                <a:cubicBezTo>
                  <a:pt x="759352" y="1568051"/>
                  <a:pt x="648138" y="1698058"/>
                  <a:pt x="540544" y="1831179"/>
                </a:cubicBezTo>
                <a:cubicBezTo>
                  <a:pt x="458352" y="1932887"/>
                  <a:pt x="379124" y="2037167"/>
                  <a:pt x="306295" y="2145809"/>
                </a:cubicBezTo>
                <a:cubicBezTo>
                  <a:pt x="239382" y="2245593"/>
                  <a:pt x="177308" y="2349539"/>
                  <a:pt x="128588" y="2459534"/>
                </a:cubicBezTo>
                <a:cubicBezTo>
                  <a:pt x="71342" y="2588789"/>
                  <a:pt x="31613" y="2729568"/>
                  <a:pt x="39891" y="2872090"/>
                </a:cubicBezTo>
                <a:cubicBezTo>
                  <a:pt x="41529" y="2900275"/>
                  <a:pt x="45129" y="2928345"/>
                  <a:pt x="50606" y="2956025"/>
                </a:cubicBezTo>
                <a:cubicBezTo>
                  <a:pt x="50568" y="2956215"/>
                  <a:pt x="50635" y="2956444"/>
                  <a:pt x="50606" y="2956615"/>
                </a:cubicBezTo>
                <a:cubicBezTo>
                  <a:pt x="54845" y="2977932"/>
                  <a:pt x="61265" y="2998725"/>
                  <a:pt x="67866" y="3019423"/>
                </a:cubicBezTo>
                <a:lnTo>
                  <a:pt x="102098" y="3019423"/>
                </a:lnTo>
                <a:lnTo>
                  <a:pt x="237534" y="3019423"/>
                </a:lnTo>
                <a:lnTo>
                  <a:pt x="334270" y="3019423"/>
                </a:lnTo>
                <a:lnTo>
                  <a:pt x="389934" y="3019423"/>
                </a:lnTo>
                <a:cubicBezTo>
                  <a:pt x="389677" y="3019090"/>
                  <a:pt x="389296" y="3018861"/>
                  <a:pt x="389039" y="3018528"/>
                </a:cubicBezTo>
                <a:cubicBezTo>
                  <a:pt x="373313" y="2997382"/>
                  <a:pt x="360178" y="2974246"/>
                  <a:pt x="350339" y="2949776"/>
                </a:cubicBezTo>
                <a:cubicBezTo>
                  <a:pt x="349682" y="2948119"/>
                  <a:pt x="349482" y="2946376"/>
                  <a:pt x="348853" y="2944709"/>
                </a:cubicBezTo>
                <a:cubicBezTo>
                  <a:pt x="339957" y="2921221"/>
                  <a:pt x="335147" y="2896951"/>
                  <a:pt x="332489" y="2872386"/>
                </a:cubicBezTo>
                <a:cubicBezTo>
                  <a:pt x="326231" y="2814855"/>
                  <a:pt x="334089" y="2755704"/>
                  <a:pt x="349453" y="2700040"/>
                </a:cubicBezTo>
                <a:cubicBezTo>
                  <a:pt x="370103" y="2625174"/>
                  <a:pt x="402698" y="2553708"/>
                  <a:pt x="439341" y="2485433"/>
                </a:cubicBezTo>
                <a:cubicBezTo>
                  <a:pt x="462744" y="2441827"/>
                  <a:pt x="488394" y="2399489"/>
                  <a:pt x="514950" y="2357740"/>
                </a:cubicBezTo>
                <a:cubicBezTo>
                  <a:pt x="535591" y="2325279"/>
                  <a:pt x="556603" y="2293094"/>
                  <a:pt x="578644" y="2261595"/>
                </a:cubicBezTo>
                <a:cubicBezTo>
                  <a:pt x="682019" y="2113891"/>
                  <a:pt x="796442" y="1973969"/>
                  <a:pt x="912619" y="1836247"/>
                </a:cubicBezTo>
                <a:cubicBezTo>
                  <a:pt x="1053056" y="1669769"/>
                  <a:pt x="1197035" y="1506386"/>
                  <a:pt x="1335881" y="1338565"/>
                </a:cubicBezTo>
                <a:cubicBezTo>
                  <a:pt x="1365542" y="1302713"/>
                  <a:pt x="1394365" y="1266271"/>
                  <a:pt x="1423397" y="1229914"/>
                </a:cubicBezTo>
                <a:cubicBezTo>
                  <a:pt x="1433789" y="1216903"/>
                  <a:pt x="1444657" y="1204320"/>
                  <a:pt x="1454944" y="1191223"/>
                </a:cubicBezTo>
                <a:cubicBezTo>
                  <a:pt x="1490729" y="1145627"/>
                  <a:pt x="1525124" y="1098878"/>
                  <a:pt x="1559128" y="1051920"/>
                </a:cubicBezTo>
                <a:cubicBezTo>
                  <a:pt x="1567977" y="1039690"/>
                  <a:pt x="1577511" y="1027946"/>
                  <a:pt x="1586208" y="1015601"/>
                </a:cubicBezTo>
                <a:cubicBezTo>
                  <a:pt x="1599552" y="996685"/>
                  <a:pt x="1611659" y="976806"/>
                  <a:pt x="1624613" y="957565"/>
                </a:cubicBezTo>
                <a:cubicBezTo>
                  <a:pt x="1661951" y="902082"/>
                  <a:pt x="1696850" y="845123"/>
                  <a:pt x="1728788" y="786411"/>
                </a:cubicBezTo>
                <a:cubicBezTo>
                  <a:pt x="1739370" y="766970"/>
                  <a:pt x="1751190" y="748225"/>
                  <a:pt x="1760934" y="728365"/>
                </a:cubicBezTo>
                <a:cubicBezTo>
                  <a:pt x="1777384" y="694875"/>
                  <a:pt x="1791910" y="660081"/>
                  <a:pt x="1805283" y="624781"/>
                </a:cubicBezTo>
                <a:cubicBezTo>
                  <a:pt x="1822599" y="579116"/>
                  <a:pt x="1836630" y="532342"/>
                  <a:pt x="1846069" y="484883"/>
                </a:cubicBezTo>
                <a:cubicBezTo>
                  <a:pt x="1867833" y="375566"/>
                  <a:pt x="1865528" y="263451"/>
                  <a:pt x="1818389" y="156865"/>
                </a:cubicBezTo>
                <a:cubicBezTo>
                  <a:pt x="1804406" y="125263"/>
                  <a:pt x="1786871" y="95250"/>
                  <a:pt x="1766592" y="67271"/>
                </a:cubicBezTo>
                <a:cubicBezTo>
                  <a:pt x="1749133" y="43167"/>
                  <a:pt x="1729340" y="20898"/>
                  <a:pt x="1708252" y="0"/>
                </a:cubicBezTo>
                <a:lnTo>
                  <a:pt x="429816"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1" name="Google Shape;181;p6"/>
          <p:cNvSpPr/>
          <p:nvPr/>
        </p:nvSpPr>
        <p:spPr>
          <a:xfrm>
            <a:off x="7954688" y="3625475"/>
            <a:ext cx="3288166" cy="2859981"/>
          </a:xfrm>
          <a:custGeom>
            <a:rect b="b" l="l" r="r" t="t"/>
            <a:pathLst>
              <a:path extrusionOk="0" h="1410595" w="1625793">
                <a:moveTo>
                  <a:pt x="1625794" y="0"/>
                </a:moveTo>
                <a:cubicBezTo>
                  <a:pt x="1356141" y="250908"/>
                  <a:pt x="1090451" y="506168"/>
                  <a:pt x="818255" y="754266"/>
                </a:cubicBezTo>
                <a:cubicBezTo>
                  <a:pt x="650653" y="907028"/>
                  <a:pt x="480413" y="1057370"/>
                  <a:pt x="301523" y="1196883"/>
                </a:cubicBezTo>
                <a:cubicBezTo>
                  <a:pt x="204607" y="1272464"/>
                  <a:pt x="104308" y="1344968"/>
                  <a:pt x="0" y="1410596"/>
                </a:cubicBezTo>
                <a:lnTo>
                  <a:pt x="336052" y="1410596"/>
                </a:lnTo>
                <a:lnTo>
                  <a:pt x="499463" y="1410596"/>
                </a:lnTo>
                <a:cubicBezTo>
                  <a:pt x="562042" y="1361332"/>
                  <a:pt x="624040" y="1311364"/>
                  <a:pt x="684905" y="1259986"/>
                </a:cubicBezTo>
                <a:cubicBezTo>
                  <a:pt x="920163" y="1061409"/>
                  <a:pt x="1145362" y="851173"/>
                  <a:pt x="1369514" y="640261"/>
                </a:cubicBezTo>
                <a:cubicBezTo>
                  <a:pt x="1454868" y="559956"/>
                  <a:pt x="1540393" y="479755"/>
                  <a:pt x="1625794" y="399459"/>
                </a:cubicBezTo>
                <a:lnTo>
                  <a:pt x="1625794" y="242297"/>
                </a:lnTo>
                <a:lnTo>
                  <a:pt x="1625794"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2" name="Google Shape;182;p6"/>
          <p:cNvSpPr/>
          <p:nvPr/>
        </p:nvSpPr>
        <p:spPr>
          <a:xfrm>
            <a:off x="961627" y="437616"/>
            <a:ext cx="3759866" cy="6050680"/>
          </a:xfrm>
          <a:custGeom>
            <a:rect b="b" l="l" r="r" t="t"/>
            <a:pathLst>
              <a:path extrusionOk="0" h="2984306" w="1859019">
                <a:moveTo>
                  <a:pt x="1164431" y="8"/>
                </a:moveTo>
                <a:cubicBezTo>
                  <a:pt x="985228" y="711"/>
                  <a:pt x="803691" y="49461"/>
                  <a:pt x="639366" y="113414"/>
                </a:cubicBezTo>
                <a:cubicBezTo>
                  <a:pt x="596665" y="130034"/>
                  <a:pt x="554584" y="148048"/>
                  <a:pt x="512864" y="166992"/>
                </a:cubicBezTo>
                <a:cubicBezTo>
                  <a:pt x="333832" y="248292"/>
                  <a:pt x="163858" y="348437"/>
                  <a:pt x="0" y="456910"/>
                </a:cubicBezTo>
                <a:lnTo>
                  <a:pt x="0" y="565852"/>
                </a:lnTo>
                <a:lnTo>
                  <a:pt x="0" y="707831"/>
                </a:lnTo>
                <a:lnTo>
                  <a:pt x="0" y="808149"/>
                </a:lnTo>
                <a:cubicBezTo>
                  <a:pt x="77067" y="752913"/>
                  <a:pt x="155362" y="699307"/>
                  <a:pt x="235448" y="648605"/>
                </a:cubicBezTo>
                <a:cubicBezTo>
                  <a:pt x="363102" y="567776"/>
                  <a:pt x="494852" y="492913"/>
                  <a:pt x="632527" y="430418"/>
                </a:cubicBezTo>
                <a:cubicBezTo>
                  <a:pt x="674541" y="411344"/>
                  <a:pt x="717080" y="393525"/>
                  <a:pt x="760219" y="377138"/>
                </a:cubicBezTo>
                <a:cubicBezTo>
                  <a:pt x="795747" y="363642"/>
                  <a:pt x="831609" y="351013"/>
                  <a:pt x="867966" y="339930"/>
                </a:cubicBezTo>
                <a:cubicBezTo>
                  <a:pt x="1048912" y="284781"/>
                  <a:pt x="1267177" y="253654"/>
                  <a:pt x="1436494" y="359278"/>
                </a:cubicBezTo>
                <a:cubicBezTo>
                  <a:pt x="1461545" y="374910"/>
                  <a:pt x="1485586" y="393094"/>
                  <a:pt x="1506445" y="414047"/>
                </a:cubicBezTo>
                <a:cubicBezTo>
                  <a:pt x="1520828" y="428504"/>
                  <a:pt x="1533382" y="444637"/>
                  <a:pt x="1543650" y="462267"/>
                </a:cubicBezTo>
                <a:cubicBezTo>
                  <a:pt x="1544479" y="463693"/>
                  <a:pt x="1545526" y="464985"/>
                  <a:pt x="1546327" y="466435"/>
                </a:cubicBezTo>
                <a:cubicBezTo>
                  <a:pt x="1572416" y="513857"/>
                  <a:pt x="1573387" y="567509"/>
                  <a:pt x="1564777" y="620325"/>
                </a:cubicBezTo>
                <a:cubicBezTo>
                  <a:pt x="1559719" y="651377"/>
                  <a:pt x="1551766" y="681733"/>
                  <a:pt x="1541564" y="710518"/>
                </a:cubicBezTo>
                <a:cubicBezTo>
                  <a:pt x="1539526" y="716261"/>
                  <a:pt x="1538030" y="722500"/>
                  <a:pt x="1535906" y="728072"/>
                </a:cubicBezTo>
                <a:cubicBezTo>
                  <a:pt x="1520914" y="767544"/>
                  <a:pt x="1502759" y="805663"/>
                  <a:pt x="1482928" y="842972"/>
                </a:cubicBezTo>
                <a:cubicBezTo>
                  <a:pt x="1473927" y="859908"/>
                  <a:pt x="1463745" y="876119"/>
                  <a:pt x="1454058" y="892674"/>
                </a:cubicBezTo>
                <a:cubicBezTo>
                  <a:pt x="1439027" y="918353"/>
                  <a:pt x="1424302" y="944280"/>
                  <a:pt x="1408214" y="969178"/>
                </a:cubicBezTo>
                <a:cubicBezTo>
                  <a:pt x="1380668" y="1011812"/>
                  <a:pt x="1351169" y="1053141"/>
                  <a:pt x="1321298" y="1094194"/>
                </a:cubicBezTo>
                <a:cubicBezTo>
                  <a:pt x="1283618" y="1145972"/>
                  <a:pt x="1245022" y="1197093"/>
                  <a:pt x="1205208" y="1247185"/>
                </a:cubicBezTo>
                <a:cubicBezTo>
                  <a:pt x="1097385" y="1382878"/>
                  <a:pt x="983932" y="1514056"/>
                  <a:pt x="870947" y="1645453"/>
                </a:cubicBezTo>
                <a:cubicBezTo>
                  <a:pt x="759352" y="1775232"/>
                  <a:pt x="648138" y="1905229"/>
                  <a:pt x="540544" y="2038360"/>
                </a:cubicBezTo>
                <a:cubicBezTo>
                  <a:pt x="458352" y="2140058"/>
                  <a:pt x="379124" y="2244643"/>
                  <a:pt x="306295" y="2353275"/>
                </a:cubicBezTo>
                <a:cubicBezTo>
                  <a:pt x="239382" y="2453059"/>
                  <a:pt x="177308" y="2556720"/>
                  <a:pt x="128588" y="2666705"/>
                </a:cubicBezTo>
                <a:cubicBezTo>
                  <a:pt x="92745" y="2747648"/>
                  <a:pt x="65227" y="2833335"/>
                  <a:pt x="50606" y="2920908"/>
                </a:cubicBezTo>
                <a:cubicBezTo>
                  <a:pt x="50568" y="2921099"/>
                  <a:pt x="50635" y="2921318"/>
                  <a:pt x="50606" y="2921499"/>
                </a:cubicBezTo>
                <a:cubicBezTo>
                  <a:pt x="47139" y="2942359"/>
                  <a:pt x="43710" y="2963247"/>
                  <a:pt x="41977" y="2984307"/>
                </a:cubicBezTo>
                <a:lnTo>
                  <a:pt x="67866" y="2984307"/>
                </a:lnTo>
                <a:lnTo>
                  <a:pt x="102098" y="2984307"/>
                </a:lnTo>
                <a:lnTo>
                  <a:pt x="237534" y="2984307"/>
                </a:lnTo>
                <a:lnTo>
                  <a:pt x="334270" y="2984307"/>
                </a:lnTo>
                <a:cubicBezTo>
                  <a:pt x="337671" y="2959008"/>
                  <a:pt x="342224" y="2933977"/>
                  <a:pt x="348853" y="2909593"/>
                </a:cubicBezTo>
                <a:cubicBezTo>
                  <a:pt x="349072" y="2908812"/>
                  <a:pt x="349234" y="2907992"/>
                  <a:pt x="349453" y="2907211"/>
                </a:cubicBezTo>
                <a:cubicBezTo>
                  <a:pt x="370103" y="2832354"/>
                  <a:pt x="402698" y="2760898"/>
                  <a:pt x="439341" y="2692604"/>
                </a:cubicBezTo>
                <a:cubicBezTo>
                  <a:pt x="441569" y="2688451"/>
                  <a:pt x="444217" y="2684536"/>
                  <a:pt x="446484" y="2680402"/>
                </a:cubicBezTo>
                <a:cubicBezTo>
                  <a:pt x="486423" y="2607374"/>
                  <a:pt x="530933" y="2536946"/>
                  <a:pt x="578644" y="2468766"/>
                </a:cubicBezTo>
                <a:cubicBezTo>
                  <a:pt x="682019" y="2321062"/>
                  <a:pt x="796433" y="2181140"/>
                  <a:pt x="912619" y="2043418"/>
                </a:cubicBezTo>
                <a:cubicBezTo>
                  <a:pt x="1053056" y="1876940"/>
                  <a:pt x="1197035" y="1713862"/>
                  <a:pt x="1335881" y="1546032"/>
                </a:cubicBezTo>
                <a:cubicBezTo>
                  <a:pt x="1387354" y="1483814"/>
                  <a:pt x="1437608" y="1420511"/>
                  <a:pt x="1486795" y="1356427"/>
                </a:cubicBezTo>
                <a:cubicBezTo>
                  <a:pt x="1509465" y="1326890"/>
                  <a:pt x="1531563" y="1296943"/>
                  <a:pt x="1553470" y="1266835"/>
                </a:cubicBezTo>
                <a:cubicBezTo>
                  <a:pt x="1564234" y="1252033"/>
                  <a:pt x="1575673" y="1237736"/>
                  <a:pt x="1586208" y="1222782"/>
                </a:cubicBezTo>
                <a:cubicBezTo>
                  <a:pt x="1635309" y="1153154"/>
                  <a:pt x="1680543" y="1080621"/>
                  <a:pt x="1721939" y="1006088"/>
                </a:cubicBezTo>
                <a:cubicBezTo>
                  <a:pt x="1734960" y="982637"/>
                  <a:pt x="1749114" y="959920"/>
                  <a:pt x="1760934" y="935841"/>
                </a:cubicBezTo>
                <a:cubicBezTo>
                  <a:pt x="1774927" y="907342"/>
                  <a:pt x="1787480" y="877881"/>
                  <a:pt x="1799339" y="848030"/>
                </a:cubicBezTo>
                <a:cubicBezTo>
                  <a:pt x="1818904" y="798738"/>
                  <a:pt x="1834610" y="748065"/>
                  <a:pt x="1845173" y="696525"/>
                </a:cubicBezTo>
                <a:cubicBezTo>
                  <a:pt x="1861928" y="614753"/>
                  <a:pt x="1864938" y="531305"/>
                  <a:pt x="1846069" y="449766"/>
                </a:cubicBezTo>
                <a:cubicBezTo>
                  <a:pt x="1839392" y="420904"/>
                  <a:pt x="1830857" y="392263"/>
                  <a:pt x="1818389" y="364041"/>
                </a:cubicBezTo>
                <a:cubicBezTo>
                  <a:pt x="1804406" y="332439"/>
                  <a:pt x="1786871" y="302426"/>
                  <a:pt x="1766592" y="274446"/>
                </a:cubicBezTo>
                <a:cubicBezTo>
                  <a:pt x="1733569" y="228864"/>
                  <a:pt x="1693173" y="189165"/>
                  <a:pt x="1648720" y="154789"/>
                </a:cubicBezTo>
                <a:cubicBezTo>
                  <a:pt x="1597228" y="114974"/>
                  <a:pt x="1540535" y="82275"/>
                  <a:pt x="1480252" y="57752"/>
                </a:cubicBezTo>
                <a:cubicBezTo>
                  <a:pt x="1378648" y="16423"/>
                  <a:pt x="1271959" y="-415"/>
                  <a:pt x="1164431" y="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3" name="Google Shape;183;p6"/>
          <p:cNvSpPr/>
          <p:nvPr/>
        </p:nvSpPr>
        <p:spPr>
          <a:xfrm>
            <a:off x="8634351" y="4116295"/>
            <a:ext cx="2608503" cy="2368724"/>
          </a:xfrm>
          <a:custGeom>
            <a:rect b="b" l="l" r="r" t="t"/>
            <a:pathLst>
              <a:path extrusionOk="0" h="1168298" w="1289742">
                <a:moveTo>
                  <a:pt x="1289742" y="0"/>
                </a:moveTo>
                <a:cubicBezTo>
                  <a:pt x="1020090" y="250898"/>
                  <a:pt x="754399" y="506159"/>
                  <a:pt x="482203" y="754266"/>
                </a:cubicBezTo>
                <a:cubicBezTo>
                  <a:pt x="325641" y="896960"/>
                  <a:pt x="166068" y="1036673"/>
                  <a:pt x="0" y="1168299"/>
                </a:cubicBezTo>
                <a:lnTo>
                  <a:pt x="163411" y="1168299"/>
                </a:lnTo>
                <a:lnTo>
                  <a:pt x="299142" y="1168299"/>
                </a:lnTo>
                <a:lnTo>
                  <a:pt x="455419" y="1168299"/>
                </a:lnTo>
                <a:cubicBezTo>
                  <a:pt x="652386" y="997134"/>
                  <a:pt x="843477" y="819017"/>
                  <a:pt x="1033463" y="640261"/>
                </a:cubicBezTo>
                <a:cubicBezTo>
                  <a:pt x="1118816" y="559946"/>
                  <a:pt x="1204351" y="479755"/>
                  <a:pt x="1289742" y="399459"/>
                </a:cubicBezTo>
                <a:lnTo>
                  <a:pt x="1289742" y="251222"/>
                </a:lnTo>
                <a:lnTo>
                  <a:pt x="1289742" y="157163"/>
                </a:lnTo>
                <a:lnTo>
                  <a:pt x="1289742"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4" name="Google Shape;184;p6"/>
          <p:cNvSpPr/>
          <p:nvPr/>
        </p:nvSpPr>
        <p:spPr>
          <a:xfrm>
            <a:off x="9239365" y="4625195"/>
            <a:ext cx="2003488" cy="1859372"/>
          </a:xfrm>
          <a:custGeom>
            <a:rect b="b" l="l" r="r" t="t"/>
            <a:pathLst>
              <a:path extrusionOk="0" h="917076" w="990600">
                <a:moveTo>
                  <a:pt x="990600" y="0"/>
                </a:moveTo>
                <a:cubicBezTo>
                  <a:pt x="720966" y="250965"/>
                  <a:pt x="455247" y="506178"/>
                  <a:pt x="183061" y="754256"/>
                </a:cubicBezTo>
                <a:cubicBezTo>
                  <a:pt x="122729" y="809254"/>
                  <a:pt x="61303" y="863165"/>
                  <a:pt x="0" y="917077"/>
                </a:cubicBezTo>
                <a:lnTo>
                  <a:pt x="156277" y="917077"/>
                </a:lnTo>
                <a:lnTo>
                  <a:pt x="298552" y="917077"/>
                </a:lnTo>
                <a:lnTo>
                  <a:pt x="436369" y="917077"/>
                </a:lnTo>
                <a:cubicBezTo>
                  <a:pt x="536277" y="825313"/>
                  <a:pt x="635584" y="732863"/>
                  <a:pt x="734320" y="639956"/>
                </a:cubicBezTo>
                <a:cubicBezTo>
                  <a:pt x="819674" y="559651"/>
                  <a:pt x="905199" y="479450"/>
                  <a:pt x="990600" y="399155"/>
                </a:cubicBezTo>
                <a:lnTo>
                  <a:pt x="990600" y="269977"/>
                </a:lnTo>
                <a:lnTo>
                  <a:pt x="990600" y="148237"/>
                </a:lnTo>
                <a:lnTo>
                  <a:pt x="99060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5" name="Google Shape;185;p6"/>
          <p:cNvSpPr/>
          <p:nvPr/>
        </p:nvSpPr>
        <p:spPr>
          <a:xfrm>
            <a:off x="961629" y="945914"/>
            <a:ext cx="3760177" cy="5541928"/>
          </a:xfrm>
          <a:custGeom>
            <a:rect b="b" l="l" r="r" t="t"/>
            <a:pathLst>
              <a:path extrusionOk="0" h="2733380" w="1859173">
                <a:moveTo>
                  <a:pt x="1164431" y="6"/>
                </a:moveTo>
                <a:cubicBezTo>
                  <a:pt x="985228" y="622"/>
                  <a:pt x="803700" y="49459"/>
                  <a:pt x="639366" y="113413"/>
                </a:cubicBezTo>
                <a:cubicBezTo>
                  <a:pt x="596665" y="130033"/>
                  <a:pt x="554584" y="148047"/>
                  <a:pt x="512864" y="166992"/>
                </a:cubicBezTo>
                <a:cubicBezTo>
                  <a:pt x="333832" y="248291"/>
                  <a:pt x="163858" y="348435"/>
                  <a:pt x="0" y="456906"/>
                </a:cubicBezTo>
                <a:lnTo>
                  <a:pt x="0" y="557223"/>
                </a:lnTo>
                <a:lnTo>
                  <a:pt x="0" y="726882"/>
                </a:lnTo>
                <a:lnTo>
                  <a:pt x="0" y="808140"/>
                </a:lnTo>
                <a:cubicBezTo>
                  <a:pt x="77067" y="752914"/>
                  <a:pt x="155362" y="699308"/>
                  <a:pt x="235448" y="648597"/>
                </a:cubicBezTo>
                <a:cubicBezTo>
                  <a:pt x="363102" y="567767"/>
                  <a:pt x="494852" y="492910"/>
                  <a:pt x="632527" y="430417"/>
                </a:cubicBezTo>
                <a:cubicBezTo>
                  <a:pt x="674541" y="411338"/>
                  <a:pt x="717080" y="393526"/>
                  <a:pt x="760219" y="377134"/>
                </a:cubicBezTo>
                <a:cubicBezTo>
                  <a:pt x="795747" y="363637"/>
                  <a:pt x="831609" y="351312"/>
                  <a:pt x="867966" y="340225"/>
                </a:cubicBezTo>
                <a:cubicBezTo>
                  <a:pt x="1048912" y="285077"/>
                  <a:pt x="1267177" y="253950"/>
                  <a:pt x="1436494" y="359579"/>
                </a:cubicBezTo>
                <a:cubicBezTo>
                  <a:pt x="1446486" y="365809"/>
                  <a:pt x="1456125" y="372752"/>
                  <a:pt x="1465659" y="379810"/>
                </a:cubicBezTo>
                <a:cubicBezTo>
                  <a:pt x="1480023" y="390459"/>
                  <a:pt x="1493911" y="401747"/>
                  <a:pt x="1506445" y="414348"/>
                </a:cubicBezTo>
                <a:cubicBezTo>
                  <a:pt x="1519971" y="427940"/>
                  <a:pt x="1531639" y="443180"/>
                  <a:pt x="1541564" y="459592"/>
                </a:cubicBezTo>
                <a:cubicBezTo>
                  <a:pt x="1543040" y="462030"/>
                  <a:pt x="1544946" y="464221"/>
                  <a:pt x="1546327" y="466736"/>
                </a:cubicBezTo>
                <a:cubicBezTo>
                  <a:pt x="1574159" y="517323"/>
                  <a:pt x="1573692" y="574968"/>
                  <a:pt x="1562995" y="631042"/>
                </a:cubicBezTo>
                <a:cubicBezTo>
                  <a:pt x="1556909" y="662932"/>
                  <a:pt x="1548260" y="694221"/>
                  <a:pt x="1537402" y="723311"/>
                </a:cubicBezTo>
                <a:cubicBezTo>
                  <a:pt x="1536830" y="724835"/>
                  <a:pt x="1536478" y="726559"/>
                  <a:pt x="1535906" y="728073"/>
                </a:cubicBezTo>
                <a:cubicBezTo>
                  <a:pt x="1512980" y="788414"/>
                  <a:pt x="1481947" y="845345"/>
                  <a:pt x="1448991" y="901009"/>
                </a:cubicBezTo>
                <a:cubicBezTo>
                  <a:pt x="1440504" y="915354"/>
                  <a:pt x="1432246" y="929793"/>
                  <a:pt x="1423397" y="943872"/>
                </a:cubicBezTo>
                <a:cubicBezTo>
                  <a:pt x="1418120" y="952272"/>
                  <a:pt x="1413577" y="961169"/>
                  <a:pt x="1408214" y="969475"/>
                </a:cubicBezTo>
                <a:cubicBezTo>
                  <a:pt x="1345930" y="1065887"/>
                  <a:pt x="1276588" y="1157670"/>
                  <a:pt x="1205208" y="1247481"/>
                </a:cubicBezTo>
                <a:cubicBezTo>
                  <a:pt x="1097385" y="1383174"/>
                  <a:pt x="983932" y="1514352"/>
                  <a:pt x="870947" y="1645750"/>
                </a:cubicBezTo>
                <a:cubicBezTo>
                  <a:pt x="759352" y="1775528"/>
                  <a:pt x="648138" y="1905525"/>
                  <a:pt x="540544" y="2038656"/>
                </a:cubicBezTo>
                <a:cubicBezTo>
                  <a:pt x="531790" y="2049486"/>
                  <a:pt x="523637" y="2060792"/>
                  <a:pt x="514950" y="2071698"/>
                </a:cubicBezTo>
                <a:cubicBezTo>
                  <a:pt x="442112" y="2163072"/>
                  <a:pt x="371380" y="2256207"/>
                  <a:pt x="306295" y="2353276"/>
                </a:cubicBezTo>
                <a:cubicBezTo>
                  <a:pt x="239382" y="2453060"/>
                  <a:pt x="177308" y="2557016"/>
                  <a:pt x="128588" y="2667011"/>
                </a:cubicBezTo>
                <a:cubicBezTo>
                  <a:pt x="118967" y="2688718"/>
                  <a:pt x="110585" y="2711073"/>
                  <a:pt x="102098" y="2733381"/>
                </a:cubicBezTo>
                <a:lnTo>
                  <a:pt x="237534" y="2733381"/>
                </a:lnTo>
                <a:lnTo>
                  <a:pt x="334270" y="2733381"/>
                </a:lnTo>
                <a:lnTo>
                  <a:pt x="389934" y="2733381"/>
                </a:lnTo>
                <a:lnTo>
                  <a:pt x="414633" y="2733381"/>
                </a:lnTo>
                <a:lnTo>
                  <a:pt x="419700" y="2733381"/>
                </a:lnTo>
                <a:cubicBezTo>
                  <a:pt x="422815" y="2727142"/>
                  <a:pt x="425729" y="2720818"/>
                  <a:pt x="428920" y="2714636"/>
                </a:cubicBezTo>
                <a:cubicBezTo>
                  <a:pt x="432616" y="2707501"/>
                  <a:pt x="435550" y="2699977"/>
                  <a:pt x="439341" y="2692900"/>
                </a:cubicBezTo>
                <a:cubicBezTo>
                  <a:pt x="480936" y="2615395"/>
                  <a:pt x="528228" y="2541109"/>
                  <a:pt x="578644" y="2469062"/>
                </a:cubicBezTo>
                <a:cubicBezTo>
                  <a:pt x="682019" y="2321358"/>
                  <a:pt x="796442" y="2181436"/>
                  <a:pt x="912619" y="2043714"/>
                </a:cubicBezTo>
                <a:cubicBezTo>
                  <a:pt x="1053056" y="1877236"/>
                  <a:pt x="1197035" y="1713863"/>
                  <a:pt x="1335881" y="1546032"/>
                </a:cubicBezTo>
                <a:cubicBezTo>
                  <a:pt x="1393679" y="1476176"/>
                  <a:pt x="1449886" y="1405129"/>
                  <a:pt x="1504655" y="1332911"/>
                </a:cubicBezTo>
                <a:cubicBezTo>
                  <a:pt x="1532201" y="1296592"/>
                  <a:pt x="1559928" y="1260349"/>
                  <a:pt x="1586208" y="1223078"/>
                </a:cubicBezTo>
                <a:cubicBezTo>
                  <a:pt x="1650749" y="1131543"/>
                  <a:pt x="1711519" y="1036483"/>
                  <a:pt x="1760934" y="935842"/>
                </a:cubicBezTo>
                <a:cubicBezTo>
                  <a:pt x="1773917" y="909410"/>
                  <a:pt x="1785795" y="882178"/>
                  <a:pt x="1796958" y="854575"/>
                </a:cubicBezTo>
                <a:cubicBezTo>
                  <a:pt x="1816513" y="806216"/>
                  <a:pt x="1832362" y="756362"/>
                  <a:pt x="1843383" y="705747"/>
                </a:cubicBezTo>
                <a:cubicBezTo>
                  <a:pt x="1862166" y="619621"/>
                  <a:pt x="1865919" y="531582"/>
                  <a:pt x="1845173" y="445600"/>
                </a:cubicBezTo>
                <a:cubicBezTo>
                  <a:pt x="1838573" y="418253"/>
                  <a:pt x="1830219" y="391107"/>
                  <a:pt x="1818389" y="364342"/>
                </a:cubicBezTo>
                <a:cubicBezTo>
                  <a:pt x="1814503" y="355560"/>
                  <a:pt x="1809674" y="347264"/>
                  <a:pt x="1805283" y="338739"/>
                </a:cubicBezTo>
                <a:cubicBezTo>
                  <a:pt x="1793805" y="316574"/>
                  <a:pt x="1781232" y="294954"/>
                  <a:pt x="1766592" y="274742"/>
                </a:cubicBezTo>
                <a:cubicBezTo>
                  <a:pt x="1733569" y="229160"/>
                  <a:pt x="1693173" y="189458"/>
                  <a:pt x="1648720" y="155085"/>
                </a:cubicBezTo>
                <a:cubicBezTo>
                  <a:pt x="1623431" y="135532"/>
                  <a:pt x="1596847" y="117799"/>
                  <a:pt x="1569244" y="101804"/>
                </a:cubicBezTo>
                <a:cubicBezTo>
                  <a:pt x="1540640" y="85230"/>
                  <a:pt x="1510932" y="70527"/>
                  <a:pt x="1480252" y="58048"/>
                </a:cubicBezTo>
                <a:cubicBezTo>
                  <a:pt x="1378648" y="16719"/>
                  <a:pt x="1271959" y="-364"/>
                  <a:pt x="1164431" y="6"/>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6" name="Google Shape;186;p6"/>
          <p:cNvSpPr/>
          <p:nvPr/>
        </p:nvSpPr>
        <p:spPr>
          <a:xfrm>
            <a:off x="9846647" y="5172085"/>
            <a:ext cx="1396207" cy="1311995"/>
          </a:xfrm>
          <a:custGeom>
            <a:rect b="b" l="l" r="r" t="t"/>
            <a:pathLst>
              <a:path extrusionOk="0" h="647100" w="692048">
                <a:moveTo>
                  <a:pt x="692048" y="0"/>
                </a:moveTo>
                <a:cubicBezTo>
                  <a:pt x="460867" y="215179"/>
                  <a:pt x="231829" y="432683"/>
                  <a:pt x="0" y="647100"/>
                </a:cubicBezTo>
                <a:lnTo>
                  <a:pt x="137817" y="647100"/>
                </a:lnTo>
                <a:lnTo>
                  <a:pt x="281587" y="647100"/>
                </a:lnTo>
                <a:lnTo>
                  <a:pt x="428025" y="647100"/>
                </a:lnTo>
                <a:cubicBezTo>
                  <a:pt x="430587" y="644700"/>
                  <a:pt x="433226" y="642376"/>
                  <a:pt x="435769" y="639956"/>
                </a:cubicBezTo>
                <a:cubicBezTo>
                  <a:pt x="521122" y="559651"/>
                  <a:pt x="606647" y="479460"/>
                  <a:pt x="692048" y="399155"/>
                </a:cubicBezTo>
                <a:lnTo>
                  <a:pt x="692048" y="262528"/>
                </a:lnTo>
                <a:lnTo>
                  <a:pt x="692048" y="129178"/>
                </a:lnTo>
                <a:lnTo>
                  <a:pt x="692048"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7" name="Google Shape;187;p6"/>
          <p:cNvSpPr/>
          <p:nvPr/>
        </p:nvSpPr>
        <p:spPr>
          <a:xfrm>
            <a:off x="961627" y="1492799"/>
            <a:ext cx="3760721" cy="4994558"/>
          </a:xfrm>
          <a:custGeom>
            <a:rect b="b" l="l" r="r" t="t"/>
            <a:pathLst>
              <a:path extrusionOk="0" h="2463407" w="1859442">
                <a:moveTo>
                  <a:pt x="1164431" y="6"/>
                </a:moveTo>
                <a:cubicBezTo>
                  <a:pt x="985228" y="622"/>
                  <a:pt x="803700" y="49458"/>
                  <a:pt x="639366" y="113418"/>
                </a:cubicBezTo>
                <a:cubicBezTo>
                  <a:pt x="596665" y="130030"/>
                  <a:pt x="554584" y="148042"/>
                  <a:pt x="512864" y="166987"/>
                </a:cubicBezTo>
                <a:cubicBezTo>
                  <a:pt x="333832" y="248292"/>
                  <a:pt x="163858" y="348438"/>
                  <a:pt x="0" y="456909"/>
                </a:cubicBezTo>
                <a:lnTo>
                  <a:pt x="0" y="538167"/>
                </a:lnTo>
                <a:lnTo>
                  <a:pt x="0" y="719742"/>
                </a:lnTo>
                <a:lnTo>
                  <a:pt x="0" y="808143"/>
                </a:lnTo>
                <a:cubicBezTo>
                  <a:pt x="77067" y="752917"/>
                  <a:pt x="155362" y="699311"/>
                  <a:pt x="235448" y="648599"/>
                </a:cubicBezTo>
                <a:cubicBezTo>
                  <a:pt x="363102" y="567770"/>
                  <a:pt x="494852" y="492913"/>
                  <a:pt x="632527" y="430420"/>
                </a:cubicBezTo>
                <a:cubicBezTo>
                  <a:pt x="674541" y="411341"/>
                  <a:pt x="717080" y="393520"/>
                  <a:pt x="760219" y="377137"/>
                </a:cubicBezTo>
                <a:cubicBezTo>
                  <a:pt x="795747" y="363640"/>
                  <a:pt x="831609" y="351305"/>
                  <a:pt x="867966" y="340228"/>
                </a:cubicBezTo>
                <a:cubicBezTo>
                  <a:pt x="1013860" y="295765"/>
                  <a:pt x="1183719" y="268180"/>
                  <a:pt x="1332909" y="314034"/>
                </a:cubicBezTo>
                <a:cubicBezTo>
                  <a:pt x="1368752" y="325054"/>
                  <a:pt x="1403690" y="339113"/>
                  <a:pt x="1436494" y="359573"/>
                </a:cubicBezTo>
                <a:cubicBezTo>
                  <a:pt x="1442514" y="363335"/>
                  <a:pt x="1448190" y="367726"/>
                  <a:pt x="1454058" y="371774"/>
                </a:cubicBezTo>
                <a:cubicBezTo>
                  <a:pt x="1472622" y="384595"/>
                  <a:pt x="1490596" y="398425"/>
                  <a:pt x="1506445" y="414342"/>
                </a:cubicBezTo>
                <a:cubicBezTo>
                  <a:pt x="1518209" y="426172"/>
                  <a:pt x="1528277" y="439402"/>
                  <a:pt x="1537402" y="453337"/>
                </a:cubicBezTo>
                <a:cubicBezTo>
                  <a:pt x="1540326" y="457814"/>
                  <a:pt x="1543736" y="462033"/>
                  <a:pt x="1546327" y="466729"/>
                </a:cubicBezTo>
                <a:cubicBezTo>
                  <a:pt x="1551518" y="476168"/>
                  <a:pt x="1555699" y="486017"/>
                  <a:pt x="1559128" y="495904"/>
                </a:cubicBezTo>
                <a:cubicBezTo>
                  <a:pt x="1583922" y="567532"/>
                  <a:pt x="1564739" y="648847"/>
                  <a:pt x="1539183" y="718551"/>
                </a:cubicBezTo>
                <a:cubicBezTo>
                  <a:pt x="1538049" y="721647"/>
                  <a:pt x="1537068" y="725028"/>
                  <a:pt x="1535906" y="728076"/>
                </a:cubicBezTo>
                <a:cubicBezTo>
                  <a:pt x="1521933" y="764871"/>
                  <a:pt x="1505036" y="800571"/>
                  <a:pt x="1486795" y="835528"/>
                </a:cubicBezTo>
                <a:cubicBezTo>
                  <a:pt x="1462811" y="881495"/>
                  <a:pt x="1436218" y="926120"/>
                  <a:pt x="1408214" y="969468"/>
                </a:cubicBezTo>
                <a:cubicBezTo>
                  <a:pt x="1345930" y="1065880"/>
                  <a:pt x="1276588" y="1157654"/>
                  <a:pt x="1205208" y="1247484"/>
                </a:cubicBezTo>
                <a:cubicBezTo>
                  <a:pt x="1097385" y="1383177"/>
                  <a:pt x="983932" y="1514346"/>
                  <a:pt x="870947" y="1645743"/>
                </a:cubicBezTo>
                <a:cubicBezTo>
                  <a:pt x="759352" y="1775531"/>
                  <a:pt x="648138" y="1905528"/>
                  <a:pt x="540544" y="2038650"/>
                </a:cubicBezTo>
                <a:cubicBezTo>
                  <a:pt x="508463" y="2078350"/>
                  <a:pt x="477460" y="2118917"/>
                  <a:pt x="446484" y="2159503"/>
                </a:cubicBezTo>
                <a:cubicBezTo>
                  <a:pt x="407260" y="2210909"/>
                  <a:pt x="369199" y="2263154"/>
                  <a:pt x="332489" y="2316370"/>
                </a:cubicBezTo>
                <a:cubicBezTo>
                  <a:pt x="323917" y="2328791"/>
                  <a:pt x="314697" y="2340735"/>
                  <a:pt x="306295" y="2353279"/>
                </a:cubicBezTo>
                <a:cubicBezTo>
                  <a:pt x="282207" y="2389189"/>
                  <a:pt x="259966" y="2426317"/>
                  <a:pt x="237534" y="2463407"/>
                </a:cubicBezTo>
                <a:lnTo>
                  <a:pt x="334270" y="2463407"/>
                </a:lnTo>
                <a:lnTo>
                  <a:pt x="389934" y="2463407"/>
                </a:lnTo>
                <a:lnTo>
                  <a:pt x="414633" y="2463407"/>
                </a:lnTo>
                <a:lnTo>
                  <a:pt x="419700" y="2463407"/>
                </a:lnTo>
                <a:lnTo>
                  <a:pt x="582816" y="2463407"/>
                </a:lnTo>
                <a:cubicBezTo>
                  <a:pt x="685124" y="2317827"/>
                  <a:pt x="797938" y="2179639"/>
                  <a:pt x="912619" y="2043717"/>
                </a:cubicBezTo>
                <a:cubicBezTo>
                  <a:pt x="1053056" y="1877239"/>
                  <a:pt x="1197035" y="1713857"/>
                  <a:pt x="1335881" y="1546035"/>
                </a:cubicBezTo>
                <a:cubicBezTo>
                  <a:pt x="1422740" y="1441051"/>
                  <a:pt x="1507674" y="1334476"/>
                  <a:pt x="1586208" y="1223081"/>
                </a:cubicBezTo>
                <a:cubicBezTo>
                  <a:pt x="1650749" y="1131546"/>
                  <a:pt x="1711519" y="1036477"/>
                  <a:pt x="1760934" y="935835"/>
                </a:cubicBezTo>
                <a:cubicBezTo>
                  <a:pt x="1797177" y="862017"/>
                  <a:pt x="1826771" y="782902"/>
                  <a:pt x="1843983" y="702178"/>
                </a:cubicBezTo>
                <a:cubicBezTo>
                  <a:pt x="1862785" y="613909"/>
                  <a:pt x="1866547" y="523660"/>
                  <a:pt x="1843383" y="435773"/>
                </a:cubicBezTo>
                <a:cubicBezTo>
                  <a:pt x="1837058" y="411741"/>
                  <a:pt x="1828810" y="387919"/>
                  <a:pt x="1818389" y="364335"/>
                </a:cubicBezTo>
                <a:cubicBezTo>
                  <a:pt x="1812741" y="351581"/>
                  <a:pt x="1806064" y="339342"/>
                  <a:pt x="1799339" y="327131"/>
                </a:cubicBezTo>
                <a:cubicBezTo>
                  <a:pt x="1789366" y="309090"/>
                  <a:pt x="1778680" y="291431"/>
                  <a:pt x="1766592" y="274743"/>
                </a:cubicBezTo>
                <a:cubicBezTo>
                  <a:pt x="1755172" y="258979"/>
                  <a:pt x="1741837" y="244777"/>
                  <a:pt x="1728788" y="230395"/>
                </a:cubicBezTo>
                <a:cubicBezTo>
                  <a:pt x="1704118" y="203201"/>
                  <a:pt x="1677800" y="177579"/>
                  <a:pt x="1648720" y="155081"/>
                </a:cubicBezTo>
                <a:cubicBezTo>
                  <a:pt x="1622098" y="134497"/>
                  <a:pt x="1593961" y="116057"/>
                  <a:pt x="1564777" y="99426"/>
                </a:cubicBezTo>
                <a:cubicBezTo>
                  <a:pt x="1541069" y="85910"/>
                  <a:pt x="1516389" y="74137"/>
                  <a:pt x="1491263" y="63412"/>
                </a:cubicBezTo>
                <a:cubicBezTo>
                  <a:pt x="1487500" y="61802"/>
                  <a:pt x="1484033" y="59593"/>
                  <a:pt x="1480252" y="58049"/>
                </a:cubicBezTo>
                <a:cubicBezTo>
                  <a:pt x="1378648" y="16719"/>
                  <a:pt x="1271959" y="-366"/>
                  <a:pt x="1164431" y="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8" name="Google Shape;188;p6"/>
          <p:cNvSpPr/>
          <p:nvPr/>
        </p:nvSpPr>
        <p:spPr>
          <a:xfrm>
            <a:off x="961627" y="2025213"/>
            <a:ext cx="3760942" cy="4461668"/>
          </a:xfrm>
          <a:custGeom>
            <a:rect b="b" l="l" r="r" t="t"/>
            <a:pathLst>
              <a:path extrusionOk="0" h="2200576" w="1859551">
                <a:moveTo>
                  <a:pt x="1164431" y="6"/>
                </a:moveTo>
                <a:cubicBezTo>
                  <a:pt x="985228" y="711"/>
                  <a:pt x="803700" y="49451"/>
                  <a:pt x="639366" y="113411"/>
                </a:cubicBezTo>
                <a:cubicBezTo>
                  <a:pt x="596665" y="130032"/>
                  <a:pt x="554584" y="148044"/>
                  <a:pt x="512864" y="166989"/>
                </a:cubicBezTo>
                <a:cubicBezTo>
                  <a:pt x="333832" y="248295"/>
                  <a:pt x="163858" y="348440"/>
                  <a:pt x="0" y="456911"/>
                </a:cubicBezTo>
                <a:lnTo>
                  <a:pt x="0" y="545313"/>
                </a:lnTo>
                <a:lnTo>
                  <a:pt x="0" y="808145"/>
                </a:lnTo>
                <a:cubicBezTo>
                  <a:pt x="77067" y="752910"/>
                  <a:pt x="155362" y="699313"/>
                  <a:pt x="235448" y="648602"/>
                </a:cubicBezTo>
                <a:cubicBezTo>
                  <a:pt x="363102" y="567773"/>
                  <a:pt x="494852" y="492916"/>
                  <a:pt x="632527" y="430412"/>
                </a:cubicBezTo>
                <a:cubicBezTo>
                  <a:pt x="674541" y="411343"/>
                  <a:pt x="717080" y="393522"/>
                  <a:pt x="760219" y="377139"/>
                </a:cubicBezTo>
                <a:cubicBezTo>
                  <a:pt x="795747" y="363642"/>
                  <a:pt x="831609" y="351012"/>
                  <a:pt x="867966" y="339925"/>
                </a:cubicBezTo>
                <a:cubicBezTo>
                  <a:pt x="955986" y="313103"/>
                  <a:pt x="1052913" y="292338"/>
                  <a:pt x="1148658" y="289919"/>
                </a:cubicBezTo>
                <a:cubicBezTo>
                  <a:pt x="1207513" y="288442"/>
                  <a:pt x="1265587" y="294843"/>
                  <a:pt x="1321298" y="310464"/>
                </a:cubicBezTo>
                <a:cubicBezTo>
                  <a:pt x="1361284" y="321666"/>
                  <a:pt x="1400156" y="336906"/>
                  <a:pt x="1436494" y="359575"/>
                </a:cubicBezTo>
                <a:cubicBezTo>
                  <a:pt x="1440771" y="362242"/>
                  <a:pt x="1444780" y="365404"/>
                  <a:pt x="1448991" y="368205"/>
                </a:cubicBezTo>
                <a:cubicBezTo>
                  <a:pt x="1451010" y="369548"/>
                  <a:pt x="1452953" y="370996"/>
                  <a:pt x="1454944" y="372377"/>
                </a:cubicBezTo>
                <a:cubicBezTo>
                  <a:pt x="1473194" y="384950"/>
                  <a:pt x="1490853" y="398380"/>
                  <a:pt x="1506445" y="414049"/>
                </a:cubicBezTo>
                <a:cubicBezTo>
                  <a:pt x="1518904" y="426574"/>
                  <a:pt x="1529715" y="440738"/>
                  <a:pt x="1539183" y="455720"/>
                </a:cubicBezTo>
                <a:cubicBezTo>
                  <a:pt x="1541526" y="459426"/>
                  <a:pt x="1544212" y="462893"/>
                  <a:pt x="1546327" y="466731"/>
                </a:cubicBezTo>
                <a:cubicBezTo>
                  <a:pt x="1549241" y="472027"/>
                  <a:pt x="1551127" y="477666"/>
                  <a:pt x="1553470" y="483105"/>
                </a:cubicBezTo>
                <a:cubicBezTo>
                  <a:pt x="1586903" y="560800"/>
                  <a:pt x="1564710" y="652288"/>
                  <a:pt x="1535906" y="728069"/>
                </a:cubicBezTo>
                <a:cubicBezTo>
                  <a:pt x="1526610" y="752548"/>
                  <a:pt x="1515961" y="776456"/>
                  <a:pt x="1504655" y="800106"/>
                </a:cubicBezTo>
                <a:cubicBezTo>
                  <a:pt x="1476613" y="858742"/>
                  <a:pt x="1443361" y="915073"/>
                  <a:pt x="1408214" y="969470"/>
                </a:cubicBezTo>
                <a:cubicBezTo>
                  <a:pt x="1345930" y="1065882"/>
                  <a:pt x="1276588" y="1157370"/>
                  <a:pt x="1205208" y="1247181"/>
                </a:cubicBezTo>
                <a:cubicBezTo>
                  <a:pt x="1097385" y="1382884"/>
                  <a:pt x="983932" y="1514053"/>
                  <a:pt x="870947" y="1645450"/>
                </a:cubicBezTo>
                <a:cubicBezTo>
                  <a:pt x="759352" y="1775228"/>
                  <a:pt x="648138" y="1905226"/>
                  <a:pt x="540544" y="2038356"/>
                </a:cubicBezTo>
                <a:cubicBezTo>
                  <a:pt x="502463" y="2085467"/>
                  <a:pt x="465392" y="2133349"/>
                  <a:pt x="428920" y="2181831"/>
                </a:cubicBezTo>
                <a:cubicBezTo>
                  <a:pt x="424196" y="2188108"/>
                  <a:pt x="419328" y="2194271"/>
                  <a:pt x="414633" y="2200577"/>
                </a:cubicBezTo>
                <a:lnTo>
                  <a:pt x="419700" y="2200577"/>
                </a:lnTo>
                <a:lnTo>
                  <a:pt x="582816" y="2200577"/>
                </a:lnTo>
                <a:lnTo>
                  <a:pt x="783431" y="2200577"/>
                </a:lnTo>
                <a:cubicBezTo>
                  <a:pt x="826132" y="2147865"/>
                  <a:pt x="868918" y="2095211"/>
                  <a:pt x="912619" y="2043414"/>
                </a:cubicBezTo>
                <a:cubicBezTo>
                  <a:pt x="1053056" y="1876936"/>
                  <a:pt x="1197035" y="1713859"/>
                  <a:pt x="1335881" y="1546038"/>
                </a:cubicBezTo>
                <a:cubicBezTo>
                  <a:pt x="1422740" y="1441044"/>
                  <a:pt x="1507674" y="1334183"/>
                  <a:pt x="1586208" y="1222778"/>
                </a:cubicBezTo>
                <a:cubicBezTo>
                  <a:pt x="1650749" y="1131253"/>
                  <a:pt x="1711519" y="1036479"/>
                  <a:pt x="1760934" y="935838"/>
                </a:cubicBezTo>
                <a:cubicBezTo>
                  <a:pt x="1836239" y="782476"/>
                  <a:pt x="1886540" y="606530"/>
                  <a:pt x="1843983" y="439347"/>
                </a:cubicBezTo>
                <a:cubicBezTo>
                  <a:pt x="1837534" y="414010"/>
                  <a:pt x="1829390" y="388864"/>
                  <a:pt x="1818389" y="364042"/>
                </a:cubicBezTo>
                <a:cubicBezTo>
                  <a:pt x="1811988" y="349583"/>
                  <a:pt x="1804759" y="335525"/>
                  <a:pt x="1796958" y="321770"/>
                </a:cubicBezTo>
                <a:cubicBezTo>
                  <a:pt x="1787700" y="305473"/>
                  <a:pt x="1777603" y="289624"/>
                  <a:pt x="1766592" y="274450"/>
                </a:cubicBezTo>
                <a:cubicBezTo>
                  <a:pt x="1753143" y="255886"/>
                  <a:pt x="1737617" y="239008"/>
                  <a:pt x="1721939" y="222358"/>
                </a:cubicBezTo>
                <a:cubicBezTo>
                  <a:pt x="1699136" y="198126"/>
                  <a:pt x="1675076" y="175162"/>
                  <a:pt x="1648720" y="154788"/>
                </a:cubicBezTo>
                <a:cubicBezTo>
                  <a:pt x="1641062" y="148863"/>
                  <a:pt x="1632490" y="144320"/>
                  <a:pt x="1624613" y="138719"/>
                </a:cubicBezTo>
                <a:cubicBezTo>
                  <a:pt x="1604543" y="124450"/>
                  <a:pt x="1584398" y="110354"/>
                  <a:pt x="1562995" y="98238"/>
                </a:cubicBezTo>
                <a:cubicBezTo>
                  <a:pt x="1537164" y="83607"/>
                  <a:pt x="1510417" y="70568"/>
                  <a:pt x="1482928" y="59242"/>
                </a:cubicBezTo>
                <a:cubicBezTo>
                  <a:pt x="1481985" y="58852"/>
                  <a:pt x="1481185" y="58137"/>
                  <a:pt x="1480252" y="57756"/>
                </a:cubicBezTo>
                <a:cubicBezTo>
                  <a:pt x="1439027" y="40983"/>
                  <a:pt x="1396937" y="29448"/>
                  <a:pt x="1354341" y="20247"/>
                </a:cubicBezTo>
                <a:cubicBezTo>
                  <a:pt x="1291923" y="6769"/>
                  <a:pt x="1228334" y="-241"/>
                  <a:pt x="1164431" y="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9" name="Google Shape;189;p6"/>
          <p:cNvSpPr/>
          <p:nvPr/>
        </p:nvSpPr>
        <p:spPr>
          <a:xfrm>
            <a:off x="10412699" y="5703888"/>
            <a:ext cx="830155" cy="779718"/>
          </a:xfrm>
          <a:custGeom>
            <a:rect b="b" l="l" r="r" t="t"/>
            <a:pathLst>
              <a:path extrusionOk="0" h="384571" w="410460">
                <a:moveTo>
                  <a:pt x="410461" y="0"/>
                </a:moveTo>
                <a:cubicBezTo>
                  <a:pt x="273225" y="127702"/>
                  <a:pt x="136408" y="255956"/>
                  <a:pt x="0" y="384572"/>
                </a:cubicBezTo>
                <a:lnTo>
                  <a:pt x="146438" y="384572"/>
                </a:lnTo>
                <a:lnTo>
                  <a:pt x="410461" y="384572"/>
                </a:lnTo>
                <a:lnTo>
                  <a:pt x="410461" y="136627"/>
                </a:lnTo>
                <a:lnTo>
                  <a:pt x="410461"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0" name="Google Shape;190;p6"/>
          <p:cNvSpPr/>
          <p:nvPr/>
        </p:nvSpPr>
        <p:spPr>
          <a:xfrm>
            <a:off x="1499417" y="601325"/>
            <a:ext cx="9154200" cy="5644200"/>
          </a:xfrm>
          <a:prstGeom prst="round2DiagRect">
            <a:avLst>
              <a:gd fmla="val 16667" name="adj1"/>
              <a:gd fmla="val 0" name="adj2"/>
            </a:avLst>
          </a:prstGeom>
          <a:solidFill>
            <a:schemeClr val="accent6"/>
          </a:solidFill>
          <a:ln>
            <a:noFill/>
          </a:ln>
          <a:effectLst>
            <a:outerShdw blurRad="63500" rotWithShape="0" algn="ctr" dir="540000" dist="57150">
              <a:srgbClr val="000000">
                <a:alpha val="98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latin typeface="Calibri"/>
              <a:ea typeface="Calibri"/>
              <a:cs typeface="Calibri"/>
              <a:sym typeface="Calibri"/>
            </a:endParaRPr>
          </a:p>
        </p:txBody>
      </p:sp>
      <p:sp>
        <p:nvSpPr>
          <p:cNvPr id="191" name="Google Shape;191;p6"/>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4000"/>
              <a:buFont typeface="Aldrich"/>
              <a:buNone/>
              <a:defRPr>
                <a:solidFill>
                  <a:schemeClr val="accent1"/>
                </a:solidFill>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192" name="Google Shape;192;p6"/>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lvl1pPr indent="-317500" lvl="0" marL="457200" rtl="0">
              <a:spcBef>
                <a:spcPts val="0"/>
              </a:spcBef>
              <a:spcAft>
                <a:spcPts val="0"/>
              </a:spcAft>
              <a:buSzPts val="1400"/>
              <a:buChar char="●"/>
              <a:defRPr/>
            </a:lvl1pPr>
            <a:lvl2pPr indent="-317500" lvl="1" marL="914400" rtl="0">
              <a:spcBef>
                <a:spcPts val="0"/>
              </a:spcBef>
              <a:spcAft>
                <a:spcPts val="0"/>
              </a:spcAft>
              <a:buSzPts val="1400"/>
              <a:buChar char="○"/>
              <a:defRPr/>
            </a:lvl2pPr>
            <a:lvl3pPr indent="-317500" lvl="2" marL="1371600" rtl="0">
              <a:spcBef>
                <a:spcPts val="2100"/>
              </a:spcBef>
              <a:spcAft>
                <a:spcPts val="0"/>
              </a:spcAft>
              <a:buSzPts val="1400"/>
              <a:buChar char="■"/>
              <a:defRPr/>
            </a:lvl3pPr>
            <a:lvl4pPr indent="-317500" lvl="3" marL="1828800" rtl="0">
              <a:spcBef>
                <a:spcPts val="2100"/>
              </a:spcBef>
              <a:spcAft>
                <a:spcPts val="0"/>
              </a:spcAft>
              <a:buSzPts val="1400"/>
              <a:buChar char="●"/>
              <a:defRPr/>
            </a:lvl4pPr>
            <a:lvl5pPr indent="-317500" lvl="4" marL="2286000" rtl="0">
              <a:spcBef>
                <a:spcPts val="2100"/>
              </a:spcBef>
              <a:spcAft>
                <a:spcPts val="0"/>
              </a:spcAft>
              <a:buSzPts val="1400"/>
              <a:buChar char="○"/>
              <a:defRPr/>
            </a:lvl5pPr>
            <a:lvl6pPr indent="-317500" lvl="5" marL="2743200" rtl="0">
              <a:spcBef>
                <a:spcPts val="2100"/>
              </a:spcBef>
              <a:spcAft>
                <a:spcPts val="0"/>
              </a:spcAft>
              <a:buSzPts val="1400"/>
              <a:buChar char="■"/>
              <a:defRPr/>
            </a:lvl6pPr>
            <a:lvl7pPr indent="-317500" lvl="6" marL="3200400" rtl="0">
              <a:spcBef>
                <a:spcPts val="2100"/>
              </a:spcBef>
              <a:spcAft>
                <a:spcPts val="0"/>
              </a:spcAft>
              <a:buSzPts val="1400"/>
              <a:buChar char="●"/>
              <a:defRPr/>
            </a:lvl7pPr>
            <a:lvl8pPr indent="-317500" lvl="7" marL="3657600" rtl="0">
              <a:spcBef>
                <a:spcPts val="2100"/>
              </a:spcBef>
              <a:spcAft>
                <a:spcPts val="0"/>
              </a:spcAft>
              <a:buSzPts val="1400"/>
              <a:buChar char="○"/>
              <a:defRPr/>
            </a:lvl8pPr>
            <a:lvl9pPr indent="-317500" lvl="8" marL="4114800" rtl="0">
              <a:spcBef>
                <a:spcPts val="2100"/>
              </a:spcBef>
              <a:spcAft>
                <a:spcPts val="2100"/>
              </a:spcAft>
              <a:buSzPts val="14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ption number 2">
  <p:cSld name="CUSTOM_5_1_1_1_1_1_1_1_1">
    <p:spTree>
      <p:nvGrpSpPr>
        <p:cNvPr id="193" name="Shape 193"/>
        <p:cNvGrpSpPr/>
        <p:nvPr/>
      </p:nvGrpSpPr>
      <p:grpSpPr>
        <a:xfrm>
          <a:off x="0" y="0"/>
          <a:ext cx="0" cy="0"/>
          <a:chOff x="0" y="0"/>
          <a:chExt cx="0" cy="0"/>
        </a:xfrm>
      </p:grpSpPr>
      <p:sp>
        <p:nvSpPr>
          <p:cNvPr id="194" name="Google Shape;194;p7"/>
          <p:cNvSpPr/>
          <p:nvPr/>
        </p:nvSpPr>
        <p:spPr>
          <a:xfrm>
            <a:off x="815844" y="220900"/>
            <a:ext cx="10560303" cy="6416210"/>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5" name="Google Shape;195;p7"/>
          <p:cNvSpPr/>
          <p:nvPr/>
        </p:nvSpPr>
        <p:spPr>
          <a:xfrm>
            <a:off x="961845" y="366750"/>
            <a:ext cx="10281009" cy="6121819"/>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6" name="Google Shape;196;p7"/>
          <p:cNvSpPr/>
          <p:nvPr/>
        </p:nvSpPr>
        <p:spPr>
          <a:xfrm>
            <a:off x="8635151" y="2835617"/>
            <a:ext cx="2607710" cy="3652967"/>
          </a:xfrm>
          <a:custGeom>
            <a:rect b="b" l="l" r="r" t="t"/>
            <a:pathLst>
              <a:path extrusionOk="0" h="1801710" w="1286170">
                <a:moveTo>
                  <a:pt x="1286170" y="0"/>
                </a:moveTo>
                <a:cubicBezTo>
                  <a:pt x="1278694" y="13345"/>
                  <a:pt x="1271197" y="26641"/>
                  <a:pt x="1263549" y="39891"/>
                </a:cubicBezTo>
                <a:cubicBezTo>
                  <a:pt x="1222229" y="111395"/>
                  <a:pt x="1178795" y="181680"/>
                  <a:pt x="1134361" y="250927"/>
                </a:cubicBezTo>
                <a:cubicBezTo>
                  <a:pt x="1134247" y="251108"/>
                  <a:pt x="1134151" y="251327"/>
                  <a:pt x="1134066" y="251517"/>
                </a:cubicBezTo>
                <a:cubicBezTo>
                  <a:pt x="1004983" y="452666"/>
                  <a:pt x="866023" y="647252"/>
                  <a:pt x="724786" y="839991"/>
                </a:cubicBezTo>
                <a:cubicBezTo>
                  <a:pt x="487480" y="1163822"/>
                  <a:pt x="242744" y="1481957"/>
                  <a:pt x="0" y="1801711"/>
                </a:cubicBezTo>
                <a:lnTo>
                  <a:pt x="183947" y="1801711"/>
                </a:lnTo>
                <a:lnTo>
                  <a:pt x="372666" y="1801711"/>
                </a:lnTo>
                <a:cubicBezTo>
                  <a:pt x="423901" y="1734283"/>
                  <a:pt x="475050" y="1666742"/>
                  <a:pt x="526256" y="1599305"/>
                </a:cubicBezTo>
                <a:cubicBezTo>
                  <a:pt x="559918" y="1554985"/>
                  <a:pt x="593522" y="1510627"/>
                  <a:pt x="627155" y="1466259"/>
                </a:cubicBezTo>
                <a:cubicBezTo>
                  <a:pt x="837848" y="1188025"/>
                  <a:pt x="1047598" y="908552"/>
                  <a:pt x="1244499" y="620316"/>
                </a:cubicBezTo>
                <a:cubicBezTo>
                  <a:pt x="1258758" y="599446"/>
                  <a:pt x="1272045" y="577891"/>
                  <a:pt x="1286170" y="556917"/>
                </a:cubicBezTo>
                <a:lnTo>
                  <a:pt x="1286170" y="493509"/>
                </a:lnTo>
                <a:lnTo>
                  <a:pt x="1286170" y="312839"/>
                </a:lnTo>
                <a:lnTo>
                  <a:pt x="1286170" y="242297"/>
                </a:lnTo>
                <a:lnTo>
                  <a:pt x="1286170" y="50302"/>
                </a:lnTo>
                <a:lnTo>
                  <a:pt x="128617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7" name="Google Shape;197;p7"/>
          <p:cNvSpPr/>
          <p:nvPr/>
        </p:nvSpPr>
        <p:spPr>
          <a:xfrm>
            <a:off x="9007974" y="3326702"/>
            <a:ext cx="2234757" cy="3161710"/>
          </a:xfrm>
          <a:custGeom>
            <a:rect b="b" l="l" r="r" t="t"/>
            <a:pathLst>
              <a:path extrusionOk="0" h="1559413" w="1102223">
                <a:moveTo>
                  <a:pt x="1102223" y="0"/>
                </a:moveTo>
                <a:cubicBezTo>
                  <a:pt x="1091708" y="18745"/>
                  <a:pt x="1080630" y="37090"/>
                  <a:pt x="1069781" y="55655"/>
                </a:cubicBezTo>
                <a:cubicBezTo>
                  <a:pt x="1031243" y="121549"/>
                  <a:pt x="991534" y="186871"/>
                  <a:pt x="950414" y="250917"/>
                </a:cubicBezTo>
                <a:cubicBezTo>
                  <a:pt x="821236" y="452266"/>
                  <a:pt x="682190" y="647071"/>
                  <a:pt x="540839" y="839981"/>
                </a:cubicBezTo>
                <a:cubicBezTo>
                  <a:pt x="363521" y="1081954"/>
                  <a:pt x="181794" y="1320736"/>
                  <a:pt x="0" y="1559414"/>
                </a:cubicBezTo>
                <a:lnTo>
                  <a:pt x="188719" y="1559414"/>
                </a:lnTo>
                <a:lnTo>
                  <a:pt x="372666" y="1559414"/>
                </a:lnTo>
                <a:cubicBezTo>
                  <a:pt x="396211" y="1528391"/>
                  <a:pt x="419700" y="1497292"/>
                  <a:pt x="443208" y="1466250"/>
                </a:cubicBezTo>
                <a:cubicBezTo>
                  <a:pt x="589569" y="1272969"/>
                  <a:pt x="735120" y="1078935"/>
                  <a:pt x="876595" y="881948"/>
                </a:cubicBezTo>
                <a:cubicBezTo>
                  <a:pt x="938784" y="795357"/>
                  <a:pt x="1000410" y="708327"/>
                  <a:pt x="1060552" y="620306"/>
                </a:cubicBezTo>
                <a:cubicBezTo>
                  <a:pt x="1074811" y="599446"/>
                  <a:pt x="1088098" y="577891"/>
                  <a:pt x="1102223" y="556908"/>
                </a:cubicBezTo>
                <a:lnTo>
                  <a:pt x="1102223" y="521189"/>
                </a:lnTo>
                <a:lnTo>
                  <a:pt x="1102223" y="314620"/>
                </a:lnTo>
                <a:lnTo>
                  <a:pt x="1102223" y="251212"/>
                </a:lnTo>
                <a:lnTo>
                  <a:pt x="1102223" y="70542"/>
                </a:lnTo>
                <a:lnTo>
                  <a:pt x="1102223"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198" name="Google Shape;198;p7"/>
          <p:cNvGrpSpPr/>
          <p:nvPr/>
        </p:nvGrpSpPr>
        <p:grpSpPr>
          <a:xfrm>
            <a:off x="5120977" y="366751"/>
            <a:ext cx="6121884" cy="5776892"/>
            <a:chOff x="961852" y="519139"/>
            <a:chExt cx="6121884" cy="5776892"/>
          </a:xfrm>
        </p:grpSpPr>
        <p:sp>
          <p:nvSpPr>
            <p:cNvPr id="199" name="Google Shape;199;p7"/>
            <p:cNvSpPr/>
            <p:nvPr/>
          </p:nvSpPr>
          <p:spPr>
            <a:xfrm>
              <a:off x="961852" y="519139"/>
              <a:ext cx="6121884" cy="3697349"/>
            </a:xfrm>
            <a:custGeom>
              <a:rect b="b" l="l" r="r" t="t"/>
              <a:pathLst>
                <a:path extrusionOk="0" h="1823600" w="3019425">
                  <a:moveTo>
                    <a:pt x="2440191" y="1351"/>
                  </a:moveTo>
                  <a:cubicBezTo>
                    <a:pt x="2121885" y="14504"/>
                    <a:pt x="1810693" y="122460"/>
                    <a:pt x="1526972" y="268646"/>
                  </a:cubicBezTo>
                  <a:cubicBezTo>
                    <a:pt x="1145114" y="465403"/>
                    <a:pt x="800605" y="728920"/>
                    <a:pt x="473278" y="1005050"/>
                  </a:cubicBezTo>
                  <a:cubicBezTo>
                    <a:pt x="311887" y="1141191"/>
                    <a:pt x="155248" y="1282704"/>
                    <a:pt x="0" y="1425636"/>
                  </a:cubicBezTo>
                  <a:lnTo>
                    <a:pt x="0" y="1667924"/>
                  </a:lnTo>
                  <a:lnTo>
                    <a:pt x="0" y="1823600"/>
                  </a:lnTo>
                  <a:cubicBezTo>
                    <a:pt x="177555" y="1657494"/>
                    <a:pt x="356311" y="1492740"/>
                    <a:pt x="539953" y="1333368"/>
                  </a:cubicBezTo>
                  <a:cubicBezTo>
                    <a:pt x="714251" y="1182082"/>
                    <a:pt x="892512" y="1035054"/>
                    <a:pt x="1078411" y="898189"/>
                  </a:cubicBezTo>
                  <a:cubicBezTo>
                    <a:pt x="1234374" y="783365"/>
                    <a:pt x="1395813" y="675495"/>
                    <a:pt x="1565072" y="581188"/>
                  </a:cubicBezTo>
                  <a:cubicBezTo>
                    <a:pt x="1917582" y="384774"/>
                    <a:pt x="2329682" y="234960"/>
                    <a:pt x="2737542" y="317461"/>
                  </a:cubicBezTo>
                  <a:cubicBezTo>
                    <a:pt x="2815600" y="333252"/>
                    <a:pt x="2892047" y="357348"/>
                    <a:pt x="2965247" y="388602"/>
                  </a:cubicBezTo>
                  <a:cubicBezTo>
                    <a:pt x="2983526" y="396400"/>
                    <a:pt x="3001490" y="404962"/>
                    <a:pt x="3019425" y="413605"/>
                  </a:cubicBezTo>
                  <a:lnTo>
                    <a:pt x="3019425" y="335321"/>
                  </a:lnTo>
                  <a:lnTo>
                    <a:pt x="3019425" y="93030"/>
                  </a:lnTo>
                  <a:cubicBezTo>
                    <a:pt x="3016339" y="91871"/>
                    <a:pt x="3013263" y="90595"/>
                    <a:pt x="3010195" y="89458"/>
                  </a:cubicBezTo>
                  <a:cubicBezTo>
                    <a:pt x="2929014" y="59634"/>
                    <a:pt x="2845375" y="36857"/>
                    <a:pt x="2760164" y="21889"/>
                  </a:cubicBezTo>
                  <a:cubicBezTo>
                    <a:pt x="2653275" y="3110"/>
                    <a:pt x="2546290" y="-3034"/>
                    <a:pt x="2440191" y="135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0" name="Google Shape;200;p7"/>
            <p:cNvSpPr/>
            <p:nvPr/>
          </p:nvSpPr>
          <p:spPr>
            <a:xfrm>
              <a:off x="961852" y="1010194"/>
              <a:ext cx="6121884" cy="3697381"/>
            </a:xfrm>
            <a:custGeom>
              <a:rect b="b" l="l" r="r" t="t"/>
              <a:pathLst>
                <a:path extrusionOk="0" h="1823616" w="3019425">
                  <a:moveTo>
                    <a:pt x="2440191" y="1362"/>
                  </a:moveTo>
                  <a:cubicBezTo>
                    <a:pt x="2121885" y="14599"/>
                    <a:pt x="1810693" y="122772"/>
                    <a:pt x="1526972" y="268955"/>
                  </a:cubicBezTo>
                  <a:cubicBezTo>
                    <a:pt x="1145114" y="465713"/>
                    <a:pt x="800605" y="728937"/>
                    <a:pt x="473278" y="1005057"/>
                  </a:cubicBezTo>
                  <a:cubicBezTo>
                    <a:pt x="311887" y="1141207"/>
                    <a:pt x="155248" y="1282720"/>
                    <a:pt x="0" y="1425643"/>
                  </a:cubicBezTo>
                  <a:lnTo>
                    <a:pt x="0" y="1581319"/>
                  </a:lnTo>
                  <a:lnTo>
                    <a:pt x="0" y="1676874"/>
                  </a:lnTo>
                  <a:lnTo>
                    <a:pt x="0" y="1823616"/>
                  </a:lnTo>
                  <a:cubicBezTo>
                    <a:pt x="177555" y="1657510"/>
                    <a:pt x="356311" y="1492756"/>
                    <a:pt x="539953" y="1333374"/>
                  </a:cubicBezTo>
                  <a:cubicBezTo>
                    <a:pt x="714251" y="1182098"/>
                    <a:pt x="892502" y="1035365"/>
                    <a:pt x="1078411" y="898500"/>
                  </a:cubicBezTo>
                  <a:cubicBezTo>
                    <a:pt x="1234374" y="783677"/>
                    <a:pt x="1395813" y="675806"/>
                    <a:pt x="1565072" y="581499"/>
                  </a:cubicBezTo>
                  <a:cubicBezTo>
                    <a:pt x="1917582" y="385084"/>
                    <a:pt x="2329682" y="234971"/>
                    <a:pt x="2737542" y="317475"/>
                  </a:cubicBezTo>
                  <a:cubicBezTo>
                    <a:pt x="2815600" y="333268"/>
                    <a:pt x="2892047" y="357357"/>
                    <a:pt x="2965247" y="388618"/>
                  </a:cubicBezTo>
                  <a:cubicBezTo>
                    <a:pt x="2983526" y="396409"/>
                    <a:pt x="3001490" y="404972"/>
                    <a:pt x="3019425" y="413611"/>
                  </a:cubicBezTo>
                  <a:lnTo>
                    <a:pt x="3019425" y="343965"/>
                  </a:lnTo>
                  <a:lnTo>
                    <a:pt x="3019425" y="171324"/>
                  </a:lnTo>
                  <a:lnTo>
                    <a:pt x="3019425" y="93040"/>
                  </a:lnTo>
                  <a:cubicBezTo>
                    <a:pt x="3016339" y="91882"/>
                    <a:pt x="3013263" y="90605"/>
                    <a:pt x="3010195" y="89468"/>
                  </a:cubicBezTo>
                  <a:cubicBezTo>
                    <a:pt x="2929014" y="59645"/>
                    <a:pt x="2845375" y="36868"/>
                    <a:pt x="2760164" y="21900"/>
                  </a:cubicBezTo>
                  <a:cubicBezTo>
                    <a:pt x="2653275" y="3121"/>
                    <a:pt x="2546290" y="-3050"/>
                    <a:pt x="2440191" y="1362"/>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1" name="Google Shape;201;p7"/>
            <p:cNvSpPr/>
            <p:nvPr/>
          </p:nvSpPr>
          <p:spPr>
            <a:xfrm>
              <a:off x="961852" y="1519393"/>
              <a:ext cx="6121884" cy="3696761"/>
            </a:xfrm>
            <a:custGeom>
              <a:rect b="b" l="l" r="r" t="t"/>
              <a:pathLst>
                <a:path extrusionOk="0" h="1823310" w="3019425">
                  <a:moveTo>
                    <a:pt x="2440191" y="1351"/>
                  </a:moveTo>
                  <a:cubicBezTo>
                    <a:pt x="2121885" y="14503"/>
                    <a:pt x="1810693" y="122459"/>
                    <a:pt x="1526972" y="268649"/>
                  </a:cubicBezTo>
                  <a:cubicBezTo>
                    <a:pt x="1145114" y="465407"/>
                    <a:pt x="800605" y="728621"/>
                    <a:pt x="473278" y="1004751"/>
                  </a:cubicBezTo>
                  <a:cubicBezTo>
                    <a:pt x="311848" y="1140920"/>
                    <a:pt x="155267" y="1282633"/>
                    <a:pt x="0" y="1425641"/>
                  </a:cubicBezTo>
                  <a:lnTo>
                    <a:pt x="0" y="1572384"/>
                  </a:lnTo>
                  <a:lnTo>
                    <a:pt x="0" y="1695609"/>
                  </a:lnTo>
                  <a:lnTo>
                    <a:pt x="0" y="1823310"/>
                  </a:lnTo>
                  <a:cubicBezTo>
                    <a:pt x="177555" y="1657194"/>
                    <a:pt x="356311" y="1492450"/>
                    <a:pt x="539953" y="1333068"/>
                  </a:cubicBezTo>
                  <a:cubicBezTo>
                    <a:pt x="714251" y="1181782"/>
                    <a:pt x="892512" y="1035059"/>
                    <a:pt x="1078411" y="898185"/>
                  </a:cubicBezTo>
                  <a:cubicBezTo>
                    <a:pt x="1234374" y="783371"/>
                    <a:pt x="1395813" y="675500"/>
                    <a:pt x="1565072" y="581184"/>
                  </a:cubicBezTo>
                  <a:cubicBezTo>
                    <a:pt x="1917582" y="384778"/>
                    <a:pt x="2329682" y="234959"/>
                    <a:pt x="2737542" y="317465"/>
                  </a:cubicBezTo>
                  <a:cubicBezTo>
                    <a:pt x="2815600" y="333257"/>
                    <a:pt x="2892047" y="357051"/>
                    <a:pt x="2965247" y="388302"/>
                  </a:cubicBezTo>
                  <a:cubicBezTo>
                    <a:pt x="2983535" y="396103"/>
                    <a:pt x="3001518" y="404904"/>
                    <a:pt x="3019425" y="413610"/>
                  </a:cubicBezTo>
                  <a:lnTo>
                    <a:pt x="3019425" y="362708"/>
                  </a:lnTo>
                  <a:lnTo>
                    <a:pt x="3019425" y="162379"/>
                  </a:lnTo>
                  <a:lnTo>
                    <a:pt x="3019425" y="92732"/>
                  </a:lnTo>
                  <a:cubicBezTo>
                    <a:pt x="3016339" y="91570"/>
                    <a:pt x="3013263" y="90294"/>
                    <a:pt x="3010195" y="89160"/>
                  </a:cubicBezTo>
                  <a:cubicBezTo>
                    <a:pt x="2929014" y="59337"/>
                    <a:pt x="2845375" y="36858"/>
                    <a:pt x="2760164" y="21885"/>
                  </a:cubicBezTo>
                  <a:cubicBezTo>
                    <a:pt x="2653275" y="3110"/>
                    <a:pt x="2546290" y="-3033"/>
                    <a:pt x="2440191" y="135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2" name="Google Shape;202;p7"/>
            <p:cNvSpPr/>
            <p:nvPr/>
          </p:nvSpPr>
          <p:spPr>
            <a:xfrm>
              <a:off x="961852" y="2066581"/>
              <a:ext cx="6121884" cy="3696743"/>
            </a:xfrm>
            <a:custGeom>
              <a:rect b="b" l="l" r="r" t="t"/>
              <a:pathLst>
                <a:path extrusionOk="0" h="1823301" w="3019425">
                  <a:moveTo>
                    <a:pt x="2440191" y="1350"/>
                  </a:moveTo>
                  <a:cubicBezTo>
                    <a:pt x="2121885" y="14504"/>
                    <a:pt x="1810693" y="122460"/>
                    <a:pt x="1526972" y="268640"/>
                  </a:cubicBezTo>
                  <a:cubicBezTo>
                    <a:pt x="1145114" y="465398"/>
                    <a:pt x="800605" y="728621"/>
                    <a:pt x="473278" y="1004751"/>
                  </a:cubicBezTo>
                  <a:cubicBezTo>
                    <a:pt x="311848" y="1140921"/>
                    <a:pt x="155267" y="1282624"/>
                    <a:pt x="0" y="1425632"/>
                  </a:cubicBezTo>
                  <a:lnTo>
                    <a:pt x="0" y="1553334"/>
                  </a:lnTo>
                  <a:lnTo>
                    <a:pt x="0" y="1688170"/>
                  </a:lnTo>
                  <a:lnTo>
                    <a:pt x="0" y="1823301"/>
                  </a:lnTo>
                  <a:cubicBezTo>
                    <a:pt x="177555" y="1657195"/>
                    <a:pt x="356311" y="1492450"/>
                    <a:pt x="539953" y="1333059"/>
                  </a:cubicBezTo>
                  <a:cubicBezTo>
                    <a:pt x="714251" y="1181783"/>
                    <a:pt x="892512" y="1035060"/>
                    <a:pt x="1078411" y="898186"/>
                  </a:cubicBezTo>
                  <a:cubicBezTo>
                    <a:pt x="1234374" y="783371"/>
                    <a:pt x="1395813" y="675491"/>
                    <a:pt x="1565072" y="581184"/>
                  </a:cubicBezTo>
                  <a:cubicBezTo>
                    <a:pt x="1917582" y="384769"/>
                    <a:pt x="2329682" y="234960"/>
                    <a:pt x="2737542" y="317465"/>
                  </a:cubicBezTo>
                  <a:cubicBezTo>
                    <a:pt x="2815600" y="333248"/>
                    <a:pt x="2892047" y="357051"/>
                    <a:pt x="2965247" y="388303"/>
                  </a:cubicBezTo>
                  <a:cubicBezTo>
                    <a:pt x="2975915" y="392856"/>
                    <a:pt x="2986221" y="398323"/>
                    <a:pt x="2996803" y="403190"/>
                  </a:cubicBezTo>
                  <a:cubicBezTo>
                    <a:pt x="3004328" y="406657"/>
                    <a:pt x="3011967" y="409982"/>
                    <a:pt x="3019425" y="413601"/>
                  </a:cubicBezTo>
                  <a:lnTo>
                    <a:pt x="3019425" y="363300"/>
                  </a:lnTo>
                  <a:lnTo>
                    <a:pt x="3019425" y="355565"/>
                  </a:lnTo>
                  <a:lnTo>
                    <a:pt x="3019425" y="143634"/>
                  </a:lnTo>
                  <a:lnTo>
                    <a:pt x="3019425" y="92732"/>
                  </a:lnTo>
                  <a:cubicBezTo>
                    <a:pt x="3016339" y="91570"/>
                    <a:pt x="3013263" y="90294"/>
                    <a:pt x="3010195" y="89160"/>
                  </a:cubicBezTo>
                  <a:cubicBezTo>
                    <a:pt x="2929014" y="59338"/>
                    <a:pt x="2845375" y="36849"/>
                    <a:pt x="2760164" y="21886"/>
                  </a:cubicBezTo>
                  <a:cubicBezTo>
                    <a:pt x="2653275" y="3112"/>
                    <a:pt x="2546290" y="-3032"/>
                    <a:pt x="2440191" y="135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3" name="Google Shape;203;p7"/>
            <p:cNvSpPr/>
            <p:nvPr/>
          </p:nvSpPr>
          <p:spPr>
            <a:xfrm>
              <a:off x="961852" y="2598650"/>
              <a:ext cx="6121884" cy="3697381"/>
            </a:xfrm>
            <a:custGeom>
              <a:rect b="b" l="l" r="r" t="t"/>
              <a:pathLst>
                <a:path extrusionOk="0" h="1823616" w="3019425">
                  <a:moveTo>
                    <a:pt x="2440191" y="1361"/>
                  </a:moveTo>
                  <a:cubicBezTo>
                    <a:pt x="2121885" y="14600"/>
                    <a:pt x="1810693" y="122776"/>
                    <a:pt x="1526972" y="268956"/>
                  </a:cubicBezTo>
                  <a:cubicBezTo>
                    <a:pt x="1145114" y="465714"/>
                    <a:pt x="800605" y="728937"/>
                    <a:pt x="473278" y="1005067"/>
                  </a:cubicBezTo>
                  <a:cubicBezTo>
                    <a:pt x="311887" y="1141208"/>
                    <a:pt x="155248" y="1282721"/>
                    <a:pt x="0" y="1425653"/>
                  </a:cubicBezTo>
                  <a:lnTo>
                    <a:pt x="0" y="1560784"/>
                  </a:lnTo>
                  <a:lnTo>
                    <a:pt x="0" y="1823617"/>
                  </a:lnTo>
                  <a:cubicBezTo>
                    <a:pt x="177555" y="1657511"/>
                    <a:pt x="356311" y="1492757"/>
                    <a:pt x="539953" y="1333375"/>
                  </a:cubicBezTo>
                  <a:cubicBezTo>
                    <a:pt x="714251" y="1182099"/>
                    <a:pt x="892512" y="1035366"/>
                    <a:pt x="1078411" y="898501"/>
                  </a:cubicBezTo>
                  <a:cubicBezTo>
                    <a:pt x="1234374" y="783678"/>
                    <a:pt x="1395813" y="675807"/>
                    <a:pt x="1565072" y="581500"/>
                  </a:cubicBezTo>
                  <a:cubicBezTo>
                    <a:pt x="1917582" y="385085"/>
                    <a:pt x="2329682" y="234971"/>
                    <a:pt x="2737542" y="317476"/>
                  </a:cubicBezTo>
                  <a:cubicBezTo>
                    <a:pt x="2781443" y="326354"/>
                    <a:pt x="2824743" y="338374"/>
                    <a:pt x="2867320" y="352300"/>
                  </a:cubicBezTo>
                  <a:cubicBezTo>
                    <a:pt x="2900467" y="363139"/>
                    <a:pt x="2933196" y="374941"/>
                    <a:pt x="2965247" y="388618"/>
                  </a:cubicBezTo>
                  <a:cubicBezTo>
                    <a:pt x="2972591" y="391752"/>
                    <a:pt x="2979735" y="395457"/>
                    <a:pt x="2986983" y="398734"/>
                  </a:cubicBezTo>
                  <a:cubicBezTo>
                    <a:pt x="2997822" y="403611"/>
                    <a:pt x="3008700" y="408450"/>
                    <a:pt x="3019425" y="413622"/>
                  </a:cubicBezTo>
                  <a:lnTo>
                    <a:pt x="3019425" y="343080"/>
                  </a:lnTo>
                  <a:lnTo>
                    <a:pt x="3019425" y="151084"/>
                  </a:lnTo>
                  <a:lnTo>
                    <a:pt x="3019425" y="100783"/>
                  </a:lnTo>
                  <a:lnTo>
                    <a:pt x="3019425" y="93048"/>
                  </a:lnTo>
                  <a:cubicBezTo>
                    <a:pt x="3016339" y="91886"/>
                    <a:pt x="3013263" y="90610"/>
                    <a:pt x="3010195" y="89467"/>
                  </a:cubicBezTo>
                  <a:cubicBezTo>
                    <a:pt x="2929014" y="59644"/>
                    <a:pt x="2845375" y="36870"/>
                    <a:pt x="2760164" y="21906"/>
                  </a:cubicBezTo>
                  <a:cubicBezTo>
                    <a:pt x="2653275" y="3123"/>
                    <a:pt x="2546290" y="-3049"/>
                    <a:pt x="2440191" y="1361"/>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204" name="Google Shape;204;p7"/>
          <p:cNvSpPr/>
          <p:nvPr/>
        </p:nvSpPr>
        <p:spPr>
          <a:xfrm>
            <a:off x="9390468" y="3835861"/>
            <a:ext cx="1852129" cy="2652378"/>
          </a:xfrm>
          <a:custGeom>
            <a:rect b="b" l="l" r="r" t="t"/>
            <a:pathLst>
              <a:path extrusionOk="0" h="1308201" w="913504">
                <a:moveTo>
                  <a:pt x="913505" y="0"/>
                </a:moveTo>
                <a:cubicBezTo>
                  <a:pt x="865661" y="85373"/>
                  <a:pt x="814378" y="168859"/>
                  <a:pt x="761695" y="250927"/>
                </a:cubicBezTo>
                <a:cubicBezTo>
                  <a:pt x="632517" y="452276"/>
                  <a:pt x="493471" y="647090"/>
                  <a:pt x="352120" y="839991"/>
                </a:cubicBezTo>
                <a:cubicBezTo>
                  <a:pt x="286769" y="929173"/>
                  <a:pt x="219913" y="1017346"/>
                  <a:pt x="153591" y="1105796"/>
                </a:cubicBezTo>
                <a:cubicBezTo>
                  <a:pt x="102384" y="1173232"/>
                  <a:pt x="51235" y="1240774"/>
                  <a:pt x="0" y="1308202"/>
                </a:cubicBezTo>
                <a:lnTo>
                  <a:pt x="183947" y="1308202"/>
                </a:lnTo>
                <a:lnTo>
                  <a:pt x="203892" y="1308202"/>
                </a:lnTo>
                <a:lnTo>
                  <a:pt x="372666" y="1308202"/>
                </a:lnTo>
                <a:cubicBezTo>
                  <a:pt x="514093" y="1120302"/>
                  <a:pt x="654196" y="931412"/>
                  <a:pt x="789089" y="738788"/>
                </a:cubicBezTo>
                <a:cubicBezTo>
                  <a:pt x="816712" y="699345"/>
                  <a:pt x="844648" y="660092"/>
                  <a:pt x="871833" y="620325"/>
                </a:cubicBezTo>
                <a:cubicBezTo>
                  <a:pt x="886092" y="599456"/>
                  <a:pt x="899379" y="577901"/>
                  <a:pt x="913505" y="556917"/>
                </a:cubicBezTo>
                <a:lnTo>
                  <a:pt x="913505" y="532514"/>
                </a:lnTo>
                <a:lnTo>
                  <a:pt x="913505" y="305695"/>
                </a:lnTo>
                <a:lnTo>
                  <a:pt x="913505" y="269977"/>
                </a:lnTo>
                <a:lnTo>
                  <a:pt x="913505" y="63408"/>
                </a:lnTo>
                <a:lnTo>
                  <a:pt x="913505"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5" name="Google Shape;205;p7"/>
          <p:cNvSpPr/>
          <p:nvPr/>
        </p:nvSpPr>
        <p:spPr>
          <a:xfrm>
            <a:off x="9803718" y="4383048"/>
            <a:ext cx="1438738" cy="2105001"/>
          </a:xfrm>
          <a:custGeom>
            <a:rect b="b" l="l" r="r" t="t"/>
            <a:pathLst>
              <a:path extrusionOk="0" h="1038225" w="709612">
                <a:moveTo>
                  <a:pt x="709613" y="0"/>
                </a:moveTo>
                <a:cubicBezTo>
                  <a:pt x="661768" y="85373"/>
                  <a:pt x="610486" y="168859"/>
                  <a:pt x="557803" y="250927"/>
                </a:cubicBezTo>
                <a:cubicBezTo>
                  <a:pt x="533981" y="288055"/>
                  <a:pt x="508397" y="324040"/>
                  <a:pt x="483984" y="360759"/>
                </a:cubicBezTo>
                <a:cubicBezTo>
                  <a:pt x="375875" y="523132"/>
                  <a:pt x="263509" y="682657"/>
                  <a:pt x="148228" y="839991"/>
                </a:cubicBezTo>
                <a:cubicBezTo>
                  <a:pt x="99479" y="906523"/>
                  <a:pt x="49330" y="972122"/>
                  <a:pt x="0" y="1038225"/>
                </a:cubicBezTo>
                <a:lnTo>
                  <a:pt x="168773" y="1038225"/>
                </a:lnTo>
                <a:lnTo>
                  <a:pt x="194367" y="1038225"/>
                </a:lnTo>
                <a:lnTo>
                  <a:pt x="370580" y="1038225"/>
                </a:lnTo>
                <a:cubicBezTo>
                  <a:pt x="471792" y="900436"/>
                  <a:pt x="571538" y="761505"/>
                  <a:pt x="667941" y="620316"/>
                </a:cubicBezTo>
                <a:cubicBezTo>
                  <a:pt x="682200" y="599446"/>
                  <a:pt x="695477" y="577891"/>
                  <a:pt x="709613" y="556917"/>
                </a:cubicBezTo>
                <a:lnTo>
                  <a:pt x="709613" y="286941"/>
                </a:lnTo>
                <a:lnTo>
                  <a:pt x="709613" y="262537"/>
                </a:lnTo>
                <a:lnTo>
                  <a:pt x="709613" y="35719"/>
                </a:lnTo>
                <a:lnTo>
                  <a:pt x="709613"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6" name="Google Shape;206;p7"/>
          <p:cNvSpPr/>
          <p:nvPr/>
        </p:nvSpPr>
        <p:spPr>
          <a:xfrm>
            <a:off x="10197661" y="4915160"/>
            <a:ext cx="1044659" cy="1572705"/>
          </a:xfrm>
          <a:custGeom>
            <a:rect b="b" l="l" r="r" t="t"/>
            <a:pathLst>
              <a:path extrusionOk="0" h="775687" w="515245">
                <a:moveTo>
                  <a:pt x="515245" y="0"/>
                </a:moveTo>
                <a:cubicBezTo>
                  <a:pt x="475935" y="70075"/>
                  <a:pt x="433721" y="138474"/>
                  <a:pt x="390830" y="206273"/>
                </a:cubicBezTo>
                <a:cubicBezTo>
                  <a:pt x="381505" y="221009"/>
                  <a:pt x="372827" y="236258"/>
                  <a:pt x="363436" y="250917"/>
                </a:cubicBezTo>
                <a:cubicBezTo>
                  <a:pt x="248507" y="430054"/>
                  <a:pt x="125235" y="603637"/>
                  <a:pt x="0" y="775688"/>
                </a:cubicBezTo>
                <a:lnTo>
                  <a:pt x="176213" y="775688"/>
                </a:lnTo>
                <a:lnTo>
                  <a:pt x="364931" y="775688"/>
                </a:lnTo>
                <a:cubicBezTo>
                  <a:pt x="401345" y="724043"/>
                  <a:pt x="437931" y="672484"/>
                  <a:pt x="473573" y="620316"/>
                </a:cubicBezTo>
                <a:cubicBezTo>
                  <a:pt x="487832" y="599447"/>
                  <a:pt x="501120" y="577892"/>
                  <a:pt x="515245" y="556917"/>
                </a:cubicBezTo>
                <a:lnTo>
                  <a:pt x="515245" y="294380"/>
                </a:lnTo>
                <a:lnTo>
                  <a:pt x="515245" y="24403"/>
                </a:lnTo>
                <a:lnTo>
                  <a:pt x="515245"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207" name="Google Shape;207;p7"/>
          <p:cNvGrpSpPr/>
          <p:nvPr/>
        </p:nvGrpSpPr>
        <p:grpSpPr>
          <a:xfrm>
            <a:off x="961852" y="595339"/>
            <a:ext cx="6121884" cy="5776892"/>
            <a:chOff x="961852" y="519139"/>
            <a:chExt cx="6121884" cy="5776892"/>
          </a:xfrm>
        </p:grpSpPr>
        <p:sp>
          <p:nvSpPr>
            <p:cNvPr id="208" name="Google Shape;208;p7"/>
            <p:cNvSpPr/>
            <p:nvPr/>
          </p:nvSpPr>
          <p:spPr>
            <a:xfrm>
              <a:off x="961852" y="519139"/>
              <a:ext cx="6121884" cy="3697349"/>
            </a:xfrm>
            <a:custGeom>
              <a:rect b="b" l="l" r="r" t="t"/>
              <a:pathLst>
                <a:path extrusionOk="0" h="1823600" w="3019425">
                  <a:moveTo>
                    <a:pt x="2440191" y="1351"/>
                  </a:moveTo>
                  <a:cubicBezTo>
                    <a:pt x="2121885" y="14504"/>
                    <a:pt x="1810693" y="122460"/>
                    <a:pt x="1526972" y="268646"/>
                  </a:cubicBezTo>
                  <a:cubicBezTo>
                    <a:pt x="1145114" y="465403"/>
                    <a:pt x="800605" y="728920"/>
                    <a:pt x="473278" y="1005050"/>
                  </a:cubicBezTo>
                  <a:cubicBezTo>
                    <a:pt x="311887" y="1141191"/>
                    <a:pt x="155248" y="1282704"/>
                    <a:pt x="0" y="1425636"/>
                  </a:cubicBezTo>
                  <a:lnTo>
                    <a:pt x="0" y="1667924"/>
                  </a:lnTo>
                  <a:lnTo>
                    <a:pt x="0" y="1823600"/>
                  </a:lnTo>
                  <a:cubicBezTo>
                    <a:pt x="177555" y="1657494"/>
                    <a:pt x="356311" y="1492740"/>
                    <a:pt x="539953" y="1333368"/>
                  </a:cubicBezTo>
                  <a:cubicBezTo>
                    <a:pt x="714251" y="1182082"/>
                    <a:pt x="892512" y="1035054"/>
                    <a:pt x="1078411" y="898189"/>
                  </a:cubicBezTo>
                  <a:cubicBezTo>
                    <a:pt x="1234374" y="783365"/>
                    <a:pt x="1395813" y="675495"/>
                    <a:pt x="1565072" y="581188"/>
                  </a:cubicBezTo>
                  <a:cubicBezTo>
                    <a:pt x="1917582" y="384774"/>
                    <a:pt x="2329682" y="234960"/>
                    <a:pt x="2737542" y="317461"/>
                  </a:cubicBezTo>
                  <a:cubicBezTo>
                    <a:pt x="2815600" y="333252"/>
                    <a:pt x="2892047" y="357348"/>
                    <a:pt x="2965247" y="388602"/>
                  </a:cubicBezTo>
                  <a:cubicBezTo>
                    <a:pt x="2983526" y="396400"/>
                    <a:pt x="3001490" y="404962"/>
                    <a:pt x="3019425" y="413605"/>
                  </a:cubicBezTo>
                  <a:lnTo>
                    <a:pt x="3019425" y="335321"/>
                  </a:lnTo>
                  <a:lnTo>
                    <a:pt x="3019425" y="93030"/>
                  </a:lnTo>
                  <a:cubicBezTo>
                    <a:pt x="3016339" y="91871"/>
                    <a:pt x="3013263" y="90595"/>
                    <a:pt x="3010195" y="89458"/>
                  </a:cubicBezTo>
                  <a:cubicBezTo>
                    <a:pt x="2929014" y="59634"/>
                    <a:pt x="2845375" y="36857"/>
                    <a:pt x="2760164" y="21889"/>
                  </a:cubicBezTo>
                  <a:cubicBezTo>
                    <a:pt x="2653275" y="3110"/>
                    <a:pt x="2546290" y="-3034"/>
                    <a:pt x="2440191" y="135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9" name="Google Shape;209;p7"/>
            <p:cNvSpPr/>
            <p:nvPr/>
          </p:nvSpPr>
          <p:spPr>
            <a:xfrm>
              <a:off x="961852" y="1010194"/>
              <a:ext cx="6121884" cy="3697381"/>
            </a:xfrm>
            <a:custGeom>
              <a:rect b="b" l="l" r="r" t="t"/>
              <a:pathLst>
                <a:path extrusionOk="0" h="1823616" w="3019425">
                  <a:moveTo>
                    <a:pt x="2440191" y="1362"/>
                  </a:moveTo>
                  <a:cubicBezTo>
                    <a:pt x="2121885" y="14599"/>
                    <a:pt x="1810693" y="122772"/>
                    <a:pt x="1526972" y="268955"/>
                  </a:cubicBezTo>
                  <a:cubicBezTo>
                    <a:pt x="1145114" y="465713"/>
                    <a:pt x="800605" y="728937"/>
                    <a:pt x="473278" y="1005057"/>
                  </a:cubicBezTo>
                  <a:cubicBezTo>
                    <a:pt x="311887" y="1141207"/>
                    <a:pt x="155248" y="1282720"/>
                    <a:pt x="0" y="1425643"/>
                  </a:cubicBezTo>
                  <a:lnTo>
                    <a:pt x="0" y="1581319"/>
                  </a:lnTo>
                  <a:lnTo>
                    <a:pt x="0" y="1676874"/>
                  </a:lnTo>
                  <a:lnTo>
                    <a:pt x="0" y="1823616"/>
                  </a:lnTo>
                  <a:cubicBezTo>
                    <a:pt x="177555" y="1657510"/>
                    <a:pt x="356311" y="1492756"/>
                    <a:pt x="539953" y="1333374"/>
                  </a:cubicBezTo>
                  <a:cubicBezTo>
                    <a:pt x="714251" y="1182098"/>
                    <a:pt x="892502" y="1035365"/>
                    <a:pt x="1078411" y="898500"/>
                  </a:cubicBezTo>
                  <a:cubicBezTo>
                    <a:pt x="1234374" y="783677"/>
                    <a:pt x="1395813" y="675806"/>
                    <a:pt x="1565072" y="581499"/>
                  </a:cubicBezTo>
                  <a:cubicBezTo>
                    <a:pt x="1917582" y="385084"/>
                    <a:pt x="2329682" y="234971"/>
                    <a:pt x="2737542" y="317475"/>
                  </a:cubicBezTo>
                  <a:cubicBezTo>
                    <a:pt x="2815600" y="333268"/>
                    <a:pt x="2892047" y="357357"/>
                    <a:pt x="2965247" y="388618"/>
                  </a:cubicBezTo>
                  <a:cubicBezTo>
                    <a:pt x="2983526" y="396409"/>
                    <a:pt x="3001490" y="404972"/>
                    <a:pt x="3019425" y="413611"/>
                  </a:cubicBezTo>
                  <a:lnTo>
                    <a:pt x="3019425" y="343965"/>
                  </a:lnTo>
                  <a:lnTo>
                    <a:pt x="3019425" y="171324"/>
                  </a:lnTo>
                  <a:lnTo>
                    <a:pt x="3019425" y="93040"/>
                  </a:lnTo>
                  <a:cubicBezTo>
                    <a:pt x="3016339" y="91882"/>
                    <a:pt x="3013263" y="90605"/>
                    <a:pt x="3010195" y="89468"/>
                  </a:cubicBezTo>
                  <a:cubicBezTo>
                    <a:pt x="2929014" y="59645"/>
                    <a:pt x="2845375" y="36868"/>
                    <a:pt x="2760164" y="21900"/>
                  </a:cubicBezTo>
                  <a:cubicBezTo>
                    <a:pt x="2653275" y="3121"/>
                    <a:pt x="2546290" y="-3050"/>
                    <a:pt x="2440191" y="1362"/>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10" name="Google Shape;210;p7"/>
            <p:cNvSpPr/>
            <p:nvPr/>
          </p:nvSpPr>
          <p:spPr>
            <a:xfrm>
              <a:off x="961852" y="1519393"/>
              <a:ext cx="6121884" cy="3696761"/>
            </a:xfrm>
            <a:custGeom>
              <a:rect b="b" l="l" r="r" t="t"/>
              <a:pathLst>
                <a:path extrusionOk="0" h="1823310" w="3019425">
                  <a:moveTo>
                    <a:pt x="2440191" y="1351"/>
                  </a:moveTo>
                  <a:cubicBezTo>
                    <a:pt x="2121885" y="14503"/>
                    <a:pt x="1810693" y="122459"/>
                    <a:pt x="1526972" y="268649"/>
                  </a:cubicBezTo>
                  <a:cubicBezTo>
                    <a:pt x="1145114" y="465407"/>
                    <a:pt x="800605" y="728621"/>
                    <a:pt x="473278" y="1004751"/>
                  </a:cubicBezTo>
                  <a:cubicBezTo>
                    <a:pt x="311848" y="1140920"/>
                    <a:pt x="155267" y="1282633"/>
                    <a:pt x="0" y="1425641"/>
                  </a:cubicBezTo>
                  <a:lnTo>
                    <a:pt x="0" y="1572384"/>
                  </a:lnTo>
                  <a:lnTo>
                    <a:pt x="0" y="1695609"/>
                  </a:lnTo>
                  <a:lnTo>
                    <a:pt x="0" y="1823310"/>
                  </a:lnTo>
                  <a:cubicBezTo>
                    <a:pt x="177555" y="1657194"/>
                    <a:pt x="356311" y="1492450"/>
                    <a:pt x="539953" y="1333068"/>
                  </a:cubicBezTo>
                  <a:cubicBezTo>
                    <a:pt x="714251" y="1181782"/>
                    <a:pt x="892512" y="1035059"/>
                    <a:pt x="1078411" y="898185"/>
                  </a:cubicBezTo>
                  <a:cubicBezTo>
                    <a:pt x="1234374" y="783371"/>
                    <a:pt x="1395813" y="675500"/>
                    <a:pt x="1565072" y="581184"/>
                  </a:cubicBezTo>
                  <a:cubicBezTo>
                    <a:pt x="1917582" y="384778"/>
                    <a:pt x="2329682" y="234959"/>
                    <a:pt x="2737542" y="317465"/>
                  </a:cubicBezTo>
                  <a:cubicBezTo>
                    <a:pt x="2815600" y="333257"/>
                    <a:pt x="2892047" y="357051"/>
                    <a:pt x="2965247" y="388302"/>
                  </a:cubicBezTo>
                  <a:cubicBezTo>
                    <a:pt x="2983535" y="396103"/>
                    <a:pt x="3001518" y="404904"/>
                    <a:pt x="3019425" y="413610"/>
                  </a:cubicBezTo>
                  <a:lnTo>
                    <a:pt x="3019425" y="362708"/>
                  </a:lnTo>
                  <a:lnTo>
                    <a:pt x="3019425" y="162379"/>
                  </a:lnTo>
                  <a:lnTo>
                    <a:pt x="3019425" y="92732"/>
                  </a:lnTo>
                  <a:cubicBezTo>
                    <a:pt x="3016339" y="91570"/>
                    <a:pt x="3013263" y="90294"/>
                    <a:pt x="3010195" y="89160"/>
                  </a:cubicBezTo>
                  <a:cubicBezTo>
                    <a:pt x="2929014" y="59337"/>
                    <a:pt x="2845375" y="36858"/>
                    <a:pt x="2760164" y="21885"/>
                  </a:cubicBezTo>
                  <a:cubicBezTo>
                    <a:pt x="2653275" y="3110"/>
                    <a:pt x="2546290" y="-3033"/>
                    <a:pt x="2440191" y="135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11" name="Google Shape;211;p7"/>
            <p:cNvSpPr/>
            <p:nvPr/>
          </p:nvSpPr>
          <p:spPr>
            <a:xfrm>
              <a:off x="961852" y="2066581"/>
              <a:ext cx="6121884" cy="3696743"/>
            </a:xfrm>
            <a:custGeom>
              <a:rect b="b" l="l" r="r" t="t"/>
              <a:pathLst>
                <a:path extrusionOk="0" h="1823301" w="3019425">
                  <a:moveTo>
                    <a:pt x="2440191" y="1350"/>
                  </a:moveTo>
                  <a:cubicBezTo>
                    <a:pt x="2121885" y="14504"/>
                    <a:pt x="1810693" y="122460"/>
                    <a:pt x="1526972" y="268640"/>
                  </a:cubicBezTo>
                  <a:cubicBezTo>
                    <a:pt x="1145114" y="465398"/>
                    <a:pt x="800605" y="728621"/>
                    <a:pt x="473278" y="1004751"/>
                  </a:cubicBezTo>
                  <a:cubicBezTo>
                    <a:pt x="311848" y="1140921"/>
                    <a:pt x="155267" y="1282624"/>
                    <a:pt x="0" y="1425632"/>
                  </a:cubicBezTo>
                  <a:lnTo>
                    <a:pt x="0" y="1553334"/>
                  </a:lnTo>
                  <a:lnTo>
                    <a:pt x="0" y="1688170"/>
                  </a:lnTo>
                  <a:lnTo>
                    <a:pt x="0" y="1823301"/>
                  </a:lnTo>
                  <a:cubicBezTo>
                    <a:pt x="177555" y="1657195"/>
                    <a:pt x="356311" y="1492450"/>
                    <a:pt x="539953" y="1333059"/>
                  </a:cubicBezTo>
                  <a:cubicBezTo>
                    <a:pt x="714251" y="1181783"/>
                    <a:pt x="892512" y="1035060"/>
                    <a:pt x="1078411" y="898186"/>
                  </a:cubicBezTo>
                  <a:cubicBezTo>
                    <a:pt x="1234374" y="783371"/>
                    <a:pt x="1395813" y="675491"/>
                    <a:pt x="1565072" y="581184"/>
                  </a:cubicBezTo>
                  <a:cubicBezTo>
                    <a:pt x="1917582" y="384769"/>
                    <a:pt x="2329682" y="234960"/>
                    <a:pt x="2737542" y="317465"/>
                  </a:cubicBezTo>
                  <a:cubicBezTo>
                    <a:pt x="2815600" y="333248"/>
                    <a:pt x="2892047" y="357051"/>
                    <a:pt x="2965247" y="388303"/>
                  </a:cubicBezTo>
                  <a:cubicBezTo>
                    <a:pt x="2975915" y="392856"/>
                    <a:pt x="2986221" y="398323"/>
                    <a:pt x="2996803" y="403190"/>
                  </a:cubicBezTo>
                  <a:cubicBezTo>
                    <a:pt x="3004328" y="406657"/>
                    <a:pt x="3011967" y="409982"/>
                    <a:pt x="3019425" y="413601"/>
                  </a:cubicBezTo>
                  <a:lnTo>
                    <a:pt x="3019425" y="363300"/>
                  </a:lnTo>
                  <a:lnTo>
                    <a:pt x="3019425" y="355565"/>
                  </a:lnTo>
                  <a:lnTo>
                    <a:pt x="3019425" y="143634"/>
                  </a:lnTo>
                  <a:lnTo>
                    <a:pt x="3019425" y="92732"/>
                  </a:lnTo>
                  <a:cubicBezTo>
                    <a:pt x="3016339" y="91570"/>
                    <a:pt x="3013263" y="90294"/>
                    <a:pt x="3010195" y="89160"/>
                  </a:cubicBezTo>
                  <a:cubicBezTo>
                    <a:pt x="2929014" y="59338"/>
                    <a:pt x="2845375" y="36849"/>
                    <a:pt x="2760164" y="21886"/>
                  </a:cubicBezTo>
                  <a:cubicBezTo>
                    <a:pt x="2653275" y="3112"/>
                    <a:pt x="2546290" y="-3032"/>
                    <a:pt x="2440191" y="135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12" name="Google Shape;212;p7"/>
            <p:cNvSpPr/>
            <p:nvPr/>
          </p:nvSpPr>
          <p:spPr>
            <a:xfrm>
              <a:off x="961852" y="2598650"/>
              <a:ext cx="6121884" cy="3697381"/>
            </a:xfrm>
            <a:custGeom>
              <a:rect b="b" l="l" r="r" t="t"/>
              <a:pathLst>
                <a:path extrusionOk="0" h="1823616" w="3019425">
                  <a:moveTo>
                    <a:pt x="2440191" y="1361"/>
                  </a:moveTo>
                  <a:cubicBezTo>
                    <a:pt x="2121885" y="14600"/>
                    <a:pt x="1810693" y="122776"/>
                    <a:pt x="1526972" y="268956"/>
                  </a:cubicBezTo>
                  <a:cubicBezTo>
                    <a:pt x="1145114" y="465714"/>
                    <a:pt x="800605" y="728937"/>
                    <a:pt x="473278" y="1005067"/>
                  </a:cubicBezTo>
                  <a:cubicBezTo>
                    <a:pt x="311887" y="1141208"/>
                    <a:pt x="155248" y="1282721"/>
                    <a:pt x="0" y="1425653"/>
                  </a:cubicBezTo>
                  <a:lnTo>
                    <a:pt x="0" y="1560784"/>
                  </a:lnTo>
                  <a:lnTo>
                    <a:pt x="0" y="1823617"/>
                  </a:lnTo>
                  <a:cubicBezTo>
                    <a:pt x="177555" y="1657511"/>
                    <a:pt x="356311" y="1492757"/>
                    <a:pt x="539953" y="1333375"/>
                  </a:cubicBezTo>
                  <a:cubicBezTo>
                    <a:pt x="714251" y="1182099"/>
                    <a:pt x="892512" y="1035366"/>
                    <a:pt x="1078411" y="898501"/>
                  </a:cubicBezTo>
                  <a:cubicBezTo>
                    <a:pt x="1234374" y="783678"/>
                    <a:pt x="1395813" y="675807"/>
                    <a:pt x="1565072" y="581500"/>
                  </a:cubicBezTo>
                  <a:cubicBezTo>
                    <a:pt x="1917582" y="385085"/>
                    <a:pt x="2329682" y="234971"/>
                    <a:pt x="2737542" y="317476"/>
                  </a:cubicBezTo>
                  <a:cubicBezTo>
                    <a:pt x="2781443" y="326354"/>
                    <a:pt x="2824743" y="338374"/>
                    <a:pt x="2867320" y="352300"/>
                  </a:cubicBezTo>
                  <a:cubicBezTo>
                    <a:pt x="2900467" y="363139"/>
                    <a:pt x="2933196" y="374941"/>
                    <a:pt x="2965247" y="388618"/>
                  </a:cubicBezTo>
                  <a:cubicBezTo>
                    <a:pt x="2972591" y="391752"/>
                    <a:pt x="2979735" y="395457"/>
                    <a:pt x="2986983" y="398734"/>
                  </a:cubicBezTo>
                  <a:cubicBezTo>
                    <a:pt x="2997822" y="403611"/>
                    <a:pt x="3008700" y="408450"/>
                    <a:pt x="3019425" y="413622"/>
                  </a:cubicBezTo>
                  <a:lnTo>
                    <a:pt x="3019425" y="343080"/>
                  </a:lnTo>
                  <a:lnTo>
                    <a:pt x="3019425" y="151084"/>
                  </a:lnTo>
                  <a:lnTo>
                    <a:pt x="3019425" y="100783"/>
                  </a:lnTo>
                  <a:lnTo>
                    <a:pt x="3019425" y="93048"/>
                  </a:lnTo>
                  <a:cubicBezTo>
                    <a:pt x="3016339" y="91886"/>
                    <a:pt x="3013263" y="90610"/>
                    <a:pt x="3010195" y="89467"/>
                  </a:cubicBezTo>
                  <a:cubicBezTo>
                    <a:pt x="2929014" y="59644"/>
                    <a:pt x="2845375" y="36870"/>
                    <a:pt x="2760164" y="21906"/>
                  </a:cubicBezTo>
                  <a:cubicBezTo>
                    <a:pt x="2653275" y="3123"/>
                    <a:pt x="2546290" y="-3049"/>
                    <a:pt x="2440191" y="1361"/>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213" name="Google Shape;213;p7"/>
          <p:cNvSpPr/>
          <p:nvPr/>
        </p:nvSpPr>
        <p:spPr>
          <a:xfrm>
            <a:off x="1525242" y="545675"/>
            <a:ext cx="9154200" cy="5644200"/>
          </a:xfrm>
          <a:prstGeom prst="round2DiagRect">
            <a:avLst>
              <a:gd fmla="val 16667" name="adj1"/>
              <a:gd fmla="val 0" name="adj2"/>
            </a:avLst>
          </a:prstGeom>
          <a:solidFill>
            <a:schemeClr val="accent6"/>
          </a:solidFill>
          <a:ln>
            <a:noFill/>
          </a:ln>
          <a:effectLst>
            <a:outerShdw blurRad="63500" rotWithShape="0" algn="ctr" dir="540000" dist="57150">
              <a:srgbClr val="000000">
                <a:alpha val="98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latin typeface="Calibri"/>
              <a:ea typeface="Calibri"/>
              <a:cs typeface="Calibri"/>
              <a:sym typeface="Calibri"/>
            </a:endParaRPr>
          </a:p>
        </p:txBody>
      </p:sp>
      <p:sp>
        <p:nvSpPr>
          <p:cNvPr id="214" name="Google Shape;214;p7"/>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lvl1pPr indent="0" lvl="0" marL="0" marR="0" rtl="0" algn="l">
              <a:lnSpc>
                <a:spcPct val="100000"/>
              </a:lnSpc>
              <a:spcBef>
                <a:spcPts val="0"/>
              </a:spcBef>
              <a:spcAft>
                <a:spcPts val="0"/>
              </a:spcAft>
              <a:buClr>
                <a:schemeClr val="accent2"/>
              </a:buClr>
              <a:buSzPts val="4000"/>
              <a:buFont typeface="Aldrich"/>
              <a:buNone/>
              <a:defRPr>
                <a:solidFill>
                  <a:schemeClr val="accent2"/>
                </a:solidFill>
              </a:defRPr>
            </a:lvl1pPr>
            <a:lvl2pPr lvl="1" rtl="0">
              <a:spcBef>
                <a:spcPts val="0"/>
              </a:spcBef>
              <a:spcAft>
                <a:spcPts val="0"/>
              </a:spcAft>
              <a:buClr>
                <a:schemeClr val="accent2"/>
              </a:buClr>
              <a:buSzPts val="4000"/>
              <a:buFont typeface="Abril Fatface"/>
              <a:buNone/>
              <a:defRPr sz="4000">
                <a:solidFill>
                  <a:schemeClr val="accent2"/>
                </a:solidFill>
                <a:latin typeface="Abril Fatface"/>
                <a:ea typeface="Abril Fatface"/>
                <a:cs typeface="Abril Fatface"/>
                <a:sym typeface="Abril Fatface"/>
              </a:defRPr>
            </a:lvl2pPr>
            <a:lvl3pPr lvl="2" rtl="0">
              <a:spcBef>
                <a:spcPts val="0"/>
              </a:spcBef>
              <a:spcAft>
                <a:spcPts val="0"/>
              </a:spcAft>
              <a:buClr>
                <a:schemeClr val="accent2"/>
              </a:buClr>
              <a:buSzPts val="4000"/>
              <a:buFont typeface="Abril Fatface"/>
              <a:buNone/>
              <a:defRPr sz="4000">
                <a:solidFill>
                  <a:schemeClr val="accent2"/>
                </a:solidFill>
                <a:latin typeface="Abril Fatface"/>
                <a:ea typeface="Abril Fatface"/>
                <a:cs typeface="Abril Fatface"/>
                <a:sym typeface="Abril Fatface"/>
              </a:defRPr>
            </a:lvl3pPr>
            <a:lvl4pPr lvl="3" rtl="0">
              <a:spcBef>
                <a:spcPts val="0"/>
              </a:spcBef>
              <a:spcAft>
                <a:spcPts val="0"/>
              </a:spcAft>
              <a:buClr>
                <a:schemeClr val="accent2"/>
              </a:buClr>
              <a:buSzPts val="4000"/>
              <a:buFont typeface="Abril Fatface"/>
              <a:buNone/>
              <a:defRPr sz="4000">
                <a:solidFill>
                  <a:schemeClr val="accent2"/>
                </a:solidFill>
                <a:latin typeface="Abril Fatface"/>
                <a:ea typeface="Abril Fatface"/>
                <a:cs typeface="Abril Fatface"/>
                <a:sym typeface="Abril Fatface"/>
              </a:defRPr>
            </a:lvl4pPr>
            <a:lvl5pPr lvl="4" rtl="0">
              <a:spcBef>
                <a:spcPts val="0"/>
              </a:spcBef>
              <a:spcAft>
                <a:spcPts val="0"/>
              </a:spcAft>
              <a:buClr>
                <a:schemeClr val="accent2"/>
              </a:buClr>
              <a:buSzPts val="4000"/>
              <a:buFont typeface="Abril Fatface"/>
              <a:buNone/>
              <a:defRPr sz="4000">
                <a:solidFill>
                  <a:schemeClr val="accent2"/>
                </a:solidFill>
                <a:latin typeface="Abril Fatface"/>
                <a:ea typeface="Abril Fatface"/>
                <a:cs typeface="Abril Fatface"/>
                <a:sym typeface="Abril Fatface"/>
              </a:defRPr>
            </a:lvl5pPr>
            <a:lvl6pPr lvl="5" rtl="0">
              <a:spcBef>
                <a:spcPts val="0"/>
              </a:spcBef>
              <a:spcAft>
                <a:spcPts val="0"/>
              </a:spcAft>
              <a:buClr>
                <a:schemeClr val="accent2"/>
              </a:buClr>
              <a:buSzPts val="4000"/>
              <a:buFont typeface="Abril Fatface"/>
              <a:buNone/>
              <a:defRPr sz="4000">
                <a:solidFill>
                  <a:schemeClr val="accent2"/>
                </a:solidFill>
                <a:latin typeface="Abril Fatface"/>
                <a:ea typeface="Abril Fatface"/>
                <a:cs typeface="Abril Fatface"/>
                <a:sym typeface="Abril Fatface"/>
              </a:defRPr>
            </a:lvl6pPr>
            <a:lvl7pPr lvl="6" rtl="0">
              <a:spcBef>
                <a:spcPts val="0"/>
              </a:spcBef>
              <a:spcAft>
                <a:spcPts val="0"/>
              </a:spcAft>
              <a:buClr>
                <a:schemeClr val="accent2"/>
              </a:buClr>
              <a:buSzPts val="4000"/>
              <a:buFont typeface="Abril Fatface"/>
              <a:buNone/>
              <a:defRPr sz="4000">
                <a:solidFill>
                  <a:schemeClr val="accent2"/>
                </a:solidFill>
                <a:latin typeface="Abril Fatface"/>
                <a:ea typeface="Abril Fatface"/>
                <a:cs typeface="Abril Fatface"/>
                <a:sym typeface="Abril Fatface"/>
              </a:defRPr>
            </a:lvl7pPr>
            <a:lvl8pPr lvl="7" rtl="0">
              <a:spcBef>
                <a:spcPts val="0"/>
              </a:spcBef>
              <a:spcAft>
                <a:spcPts val="0"/>
              </a:spcAft>
              <a:buClr>
                <a:schemeClr val="accent2"/>
              </a:buClr>
              <a:buSzPts val="4000"/>
              <a:buFont typeface="Abril Fatface"/>
              <a:buNone/>
              <a:defRPr sz="4000">
                <a:solidFill>
                  <a:schemeClr val="accent2"/>
                </a:solidFill>
                <a:latin typeface="Abril Fatface"/>
                <a:ea typeface="Abril Fatface"/>
                <a:cs typeface="Abril Fatface"/>
                <a:sym typeface="Abril Fatface"/>
              </a:defRPr>
            </a:lvl8pPr>
            <a:lvl9pPr lvl="8" rtl="0">
              <a:spcBef>
                <a:spcPts val="0"/>
              </a:spcBef>
              <a:spcAft>
                <a:spcPts val="0"/>
              </a:spcAft>
              <a:buClr>
                <a:schemeClr val="accent2"/>
              </a:buClr>
              <a:buSzPts val="4000"/>
              <a:buFont typeface="Abril Fatface"/>
              <a:buNone/>
              <a:defRPr sz="4000">
                <a:solidFill>
                  <a:schemeClr val="accent2"/>
                </a:solidFill>
                <a:latin typeface="Abril Fatface"/>
                <a:ea typeface="Abril Fatface"/>
                <a:cs typeface="Abril Fatface"/>
                <a:sym typeface="Abril Fatface"/>
              </a:defRPr>
            </a:lvl9pPr>
          </a:lstStyle>
          <a:p/>
        </p:txBody>
      </p:sp>
      <p:sp>
        <p:nvSpPr>
          <p:cNvPr id="215" name="Google Shape;215;p7"/>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lvl1pPr indent="-317500" lvl="0" marL="457200" rtl="0">
              <a:spcBef>
                <a:spcPts val="0"/>
              </a:spcBef>
              <a:spcAft>
                <a:spcPts val="0"/>
              </a:spcAft>
              <a:buSzPts val="1400"/>
              <a:buChar char="●"/>
              <a:defRPr/>
            </a:lvl1pPr>
            <a:lvl2pPr indent="-317500" lvl="1" marL="914400" rtl="0">
              <a:spcBef>
                <a:spcPts val="0"/>
              </a:spcBef>
              <a:spcAft>
                <a:spcPts val="0"/>
              </a:spcAft>
              <a:buSzPts val="1400"/>
              <a:buChar char="○"/>
              <a:defRPr/>
            </a:lvl2pPr>
            <a:lvl3pPr indent="-317500" lvl="2" marL="1371600" rtl="0">
              <a:spcBef>
                <a:spcPts val="2100"/>
              </a:spcBef>
              <a:spcAft>
                <a:spcPts val="0"/>
              </a:spcAft>
              <a:buSzPts val="1400"/>
              <a:buChar char="■"/>
              <a:defRPr/>
            </a:lvl3pPr>
            <a:lvl4pPr indent="-317500" lvl="3" marL="1828800" rtl="0">
              <a:spcBef>
                <a:spcPts val="2100"/>
              </a:spcBef>
              <a:spcAft>
                <a:spcPts val="0"/>
              </a:spcAft>
              <a:buSzPts val="1400"/>
              <a:buChar char="●"/>
              <a:defRPr/>
            </a:lvl4pPr>
            <a:lvl5pPr indent="-317500" lvl="4" marL="2286000" rtl="0">
              <a:spcBef>
                <a:spcPts val="2100"/>
              </a:spcBef>
              <a:spcAft>
                <a:spcPts val="0"/>
              </a:spcAft>
              <a:buSzPts val="1400"/>
              <a:buChar char="○"/>
              <a:defRPr/>
            </a:lvl5pPr>
            <a:lvl6pPr indent="-317500" lvl="5" marL="2743200" rtl="0">
              <a:spcBef>
                <a:spcPts val="2100"/>
              </a:spcBef>
              <a:spcAft>
                <a:spcPts val="0"/>
              </a:spcAft>
              <a:buSzPts val="1400"/>
              <a:buChar char="■"/>
              <a:defRPr/>
            </a:lvl6pPr>
            <a:lvl7pPr indent="-317500" lvl="6" marL="3200400" rtl="0">
              <a:spcBef>
                <a:spcPts val="2100"/>
              </a:spcBef>
              <a:spcAft>
                <a:spcPts val="0"/>
              </a:spcAft>
              <a:buSzPts val="1400"/>
              <a:buChar char="●"/>
              <a:defRPr/>
            </a:lvl7pPr>
            <a:lvl8pPr indent="-317500" lvl="7" marL="3657600" rtl="0">
              <a:spcBef>
                <a:spcPts val="2100"/>
              </a:spcBef>
              <a:spcAft>
                <a:spcPts val="0"/>
              </a:spcAft>
              <a:buSzPts val="1400"/>
              <a:buChar char="○"/>
              <a:defRPr/>
            </a:lvl8pPr>
            <a:lvl9pPr indent="-317500" lvl="8" marL="4114800" rtl="0">
              <a:spcBef>
                <a:spcPts val="2100"/>
              </a:spcBef>
              <a:spcAft>
                <a:spcPts val="2100"/>
              </a:spcAft>
              <a:buSzPts val="14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ption number 3">
  <p:cSld name="CUSTOM_5_1_1_1_1_1_1_1_1_1">
    <p:spTree>
      <p:nvGrpSpPr>
        <p:cNvPr id="216" name="Shape 216"/>
        <p:cNvGrpSpPr/>
        <p:nvPr/>
      </p:nvGrpSpPr>
      <p:grpSpPr>
        <a:xfrm>
          <a:off x="0" y="0"/>
          <a:ext cx="0" cy="0"/>
          <a:chOff x="0" y="0"/>
          <a:chExt cx="0" cy="0"/>
        </a:xfrm>
      </p:grpSpPr>
      <p:sp>
        <p:nvSpPr>
          <p:cNvPr id="217" name="Google Shape;217;p8"/>
          <p:cNvSpPr/>
          <p:nvPr/>
        </p:nvSpPr>
        <p:spPr>
          <a:xfrm>
            <a:off x="815844" y="220900"/>
            <a:ext cx="10560303" cy="6416210"/>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18" name="Google Shape;218;p8"/>
          <p:cNvSpPr/>
          <p:nvPr/>
        </p:nvSpPr>
        <p:spPr>
          <a:xfrm>
            <a:off x="961845" y="366750"/>
            <a:ext cx="10281009" cy="6121819"/>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219" name="Google Shape;219;p8"/>
          <p:cNvGrpSpPr/>
          <p:nvPr/>
        </p:nvGrpSpPr>
        <p:grpSpPr>
          <a:xfrm>
            <a:off x="8081110" y="368068"/>
            <a:ext cx="3161748" cy="6121880"/>
            <a:chOff x="14202560" y="88481"/>
            <a:chExt cx="3161748" cy="6121880"/>
          </a:xfrm>
        </p:grpSpPr>
        <p:sp>
          <p:nvSpPr>
            <p:cNvPr id="220" name="Google Shape;220;p8"/>
            <p:cNvSpPr/>
            <p:nvPr/>
          </p:nvSpPr>
          <p:spPr>
            <a:xfrm>
              <a:off x="14202560" y="88481"/>
              <a:ext cx="3161748" cy="6121880"/>
            </a:xfrm>
            <a:custGeom>
              <a:rect b="b" l="l" r="r" t="t"/>
              <a:pathLst>
                <a:path extrusionOk="0" h="3019423" w="1559432">
                  <a:moveTo>
                    <a:pt x="1269206" y="0"/>
                  </a:moveTo>
                  <a:cubicBezTo>
                    <a:pt x="1181957" y="67697"/>
                    <a:pt x="1096613" y="137908"/>
                    <a:pt x="1015937" y="213420"/>
                  </a:cubicBezTo>
                  <a:cubicBezTo>
                    <a:pt x="871728" y="348391"/>
                    <a:pt x="737615" y="496047"/>
                    <a:pt x="625983" y="659309"/>
                  </a:cubicBezTo>
                  <a:cubicBezTo>
                    <a:pt x="538543" y="787249"/>
                    <a:pt x="466916" y="926247"/>
                    <a:pt x="405384" y="1068284"/>
                  </a:cubicBezTo>
                  <a:cubicBezTo>
                    <a:pt x="284759" y="1346719"/>
                    <a:pt x="205626" y="1640641"/>
                    <a:pt x="146742" y="1937745"/>
                  </a:cubicBezTo>
                  <a:cubicBezTo>
                    <a:pt x="99860" y="2174318"/>
                    <a:pt x="67018" y="2413852"/>
                    <a:pt x="38995" y="2653311"/>
                  </a:cubicBezTo>
                  <a:cubicBezTo>
                    <a:pt x="24717" y="2775221"/>
                    <a:pt x="12640" y="2897360"/>
                    <a:pt x="0" y="3019423"/>
                  </a:cubicBezTo>
                  <a:lnTo>
                    <a:pt x="25898" y="3019423"/>
                  </a:lnTo>
                  <a:lnTo>
                    <a:pt x="55664" y="3019423"/>
                  </a:lnTo>
                  <a:lnTo>
                    <a:pt x="91678" y="3019423"/>
                  </a:lnTo>
                  <a:lnTo>
                    <a:pt x="136627" y="3019423"/>
                  </a:lnTo>
                  <a:lnTo>
                    <a:pt x="304209" y="3019423"/>
                  </a:lnTo>
                  <a:cubicBezTo>
                    <a:pt x="330165" y="2769039"/>
                    <a:pt x="358264" y="2518980"/>
                    <a:pt x="397097" y="2270225"/>
                  </a:cubicBezTo>
                  <a:cubicBezTo>
                    <a:pt x="410527" y="2184004"/>
                    <a:pt x="426053" y="2098165"/>
                    <a:pt x="442626" y="2012459"/>
                  </a:cubicBezTo>
                  <a:cubicBezTo>
                    <a:pt x="474726" y="1846334"/>
                    <a:pt x="513779" y="1681551"/>
                    <a:pt x="563785" y="1519836"/>
                  </a:cubicBezTo>
                  <a:cubicBezTo>
                    <a:pt x="567118" y="1508968"/>
                    <a:pt x="569786" y="1497928"/>
                    <a:pt x="573310" y="1487089"/>
                  </a:cubicBezTo>
                  <a:cubicBezTo>
                    <a:pt x="635032" y="1293579"/>
                    <a:pt x="713232" y="1104612"/>
                    <a:pt x="815244" y="928686"/>
                  </a:cubicBezTo>
                  <a:cubicBezTo>
                    <a:pt x="825817" y="910455"/>
                    <a:pt x="838200" y="893205"/>
                    <a:pt x="849534" y="875403"/>
                  </a:cubicBezTo>
                  <a:cubicBezTo>
                    <a:pt x="939737" y="733347"/>
                    <a:pt x="1050988" y="604169"/>
                    <a:pt x="1170718" y="486668"/>
                  </a:cubicBezTo>
                  <a:cubicBezTo>
                    <a:pt x="1272635" y="386559"/>
                    <a:pt x="1381411" y="294196"/>
                    <a:pt x="1495425" y="208062"/>
                  </a:cubicBezTo>
                  <a:cubicBezTo>
                    <a:pt x="1516284" y="192279"/>
                    <a:pt x="1538097" y="177514"/>
                    <a:pt x="1559433" y="162223"/>
                  </a:cubicBezTo>
                  <a:lnTo>
                    <a:pt x="1559433" y="37803"/>
                  </a:lnTo>
                  <a:lnTo>
                    <a:pt x="1559433" y="0"/>
                  </a:lnTo>
                  <a:lnTo>
                    <a:pt x="1269206"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1" name="Google Shape;221;p8"/>
            <p:cNvSpPr/>
            <p:nvPr/>
          </p:nvSpPr>
          <p:spPr>
            <a:xfrm>
              <a:off x="14255069" y="165126"/>
              <a:ext cx="3109240" cy="6045235"/>
            </a:xfrm>
            <a:custGeom>
              <a:rect b="b" l="l" r="r" t="t"/>
              <a:pathLst>
                <a:path extrusionOk="0" h="2981620" w="1533534">
                  <a:moveTo>
                    <a:pt x="1533534" y="0"/>
                  </a:moveTo>
                  <a:cubicBezTo>
                    <a:pt x="1464098" y="43867"/>
                    <a:pt x="1395708" y="89454"/>
                    <a:pt x="1329319" y="137815"/>
                  </a:cubicBezTo>
                  <a:cubicBezTo>
                    <a:pt x="1210637" y="224318"/>
                    <a:pt x="1097195" y="317849"/>
                    <a:pt x="990038" y="418207"/>
                  </a:cubicBezTo>
                  <a:cubicBezTo>
                    <a:pt x="845830" y="553174"/>
                    <a:pt x="711717" y="700535"/>
                    <a:pt x="600084" y="863794"/>
                  </a:cubicBezTo>
                  <a:cubicBezTo>
                    <a:pt x="512645" y="991743"/>
                    <a:pt x="441017" y="1130741"/>
                    <a:pt x="379486" y="1272778"/>
                  </a:cubicBezTo>
                  <a:cubicBezTo>
                    <a:pt x="258861" y="1551203"/>
                    <a:pt x="179727" y="1845431"/>
                    <a:pt x="120844" y="2142525"/>
                  </a:cubicBezTo>
                  <a:cubicBezTo>
                    <a:pt x="73962" y="2379107"/>
                    <a:pt x="41120" y="2618346"/>
                    <a:pt x="13097" y="2857795"/>
                  </a:cubicBezTo>
                  <a:cubicBezTo>
                    <a:pt x="8268" y="2899029"/>
                    <a:pt x="4582" y="2940368"/>
                    <a:pt x="0" y="2981620"/>
                  </a:cubicBezTo>
                  <a:lnTo>
                    <a:pt x="29766" y="2981620"/>
                  </a:lnTo>
                  <a:lnTo>
                    <a:pt x="65780" y="2981620"/>
                  </a:lnTo>
                  <a:lnTo>
                    <a:pt x="110728" y="2981620"/>
                  </a:lnTo>
                  <a:lnTo>
                    <a:pt x="278311" y="2981620"/>
                  </a:lnTo>
                  <a:lnTo>
                    <a:pt x="305095" y="2981620"/>
                  </a:lnTo>
                  <a:cubicBezTo>
                    <a:pt x="324174" y="2812437"/>
                    <a:pt x="344910" y="2643331"/>
                    <a:pt x="371199" y="2475014"/>
                  </a:cubicBezTo>
                  <a:cubicBezTo>
                    <a:pt x="408537" y="2235765"/>
                    <a:pt x="457019" y="1997678"/>
                    <a:pt x="525980" y="1765402"/>
                  </a:cubicBezTo>
                  <a:cubicBezTo>
                    <a:pt x="533219" y="1740818"/>
                    <a:pt x="539601" y="1716015"/>
                    <a:pt x="547411" y="1691583"/>
                  </a:cubicBezTo>
                  <a:cubicBezTo>
                    <a:pt x="605799" y="1508465"/>
                    <a:pt x="679809" y="1329814"/>
                    <a:pt x="773916" y="1162050"/>
                  </a:cubicBezTo>
                  <a:cubicBezTo>
                    <a:pt x="779250" y="1152515"/>
                    <a:pt x="783917" y="1142638"/>
                    <a:pt x="789346" y="1133180"/>
                  </a:cubicBezTo>
                  <a:cubicBezTo>
                    <a:pt x="884311" y="969416"/>
                    <a:pt x="1010136" y="823379"/>
                    <a:pt x="1144820" y="691163"/>
                  </a:cubicBezTo>
                  <a:cubicBezTo>
                    <a:pt x="1246737" y="591045"/>
                    <a:pt x="1355513" y="498684"/>
                    <a:pt x="1469527" y="412552"/>
                  </a:cubicBezTo>
                  <a:cubicBezTo>
                    <a:pt x="1490386" y="396787"/>
                    <a:pt x="1512198" y="382258"/>
                    <a:pt x="1533534" y="367010"/>
                  </a:cubicBezTo>
                  <a:lnTo>
                    <a:pt x="1533534" y="251222"/>
                  </a:lnTo>
                  <a:lnTo>
                    <a:pt x="1533534" y="124420"/>
                  </a:lnTo>
                  <a:lnTo>
                    <a:pt x="1533534"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2" name="Google Shape;222;p8"/>
            <p:cNvSpPr/>
            <p:nvPr/>
          </p:nvSpPr>
          <p:spPr>
            <a:xfrm>
              <a:off x="14315419" y="674479"/>
              <a:ext cx="3048890" cy="5535882"/>
            </a:xfrm>
            <a:custGeom>
              <a:rect b="b" l="l" r="r" t="t"/>
              <a:pathLst>
                <a:path extrusionOk="0" h="2730398" w="1503768">
                  <a:moveTo>
                    <a:pt x="1503769" y="0"/>
                  </a:moveTo>
                  <a:cubicBezTo>
                    <a:pt x="1434332" y="43781"/>
                    <a:pt x="1365942" y="89156"/>
                    <a:pt x="1299553" y="137517"/>
                  </a:cubicBezTo>
                  <a:cubicBezTo>
                    <a:pt x="1180871" y="224019"/>
                    <a:pt x="1067429" y="317554"/>
                    <a:pt x="960273" y="417909"/>
                  </a:cubicBezTo>
                  <a:cubicBezTo>
                    <a:pt x="902646" y="471802"/>
                    <a:pt x="847402" y="528257"/>
                    <a:pt x="793870" y="586378"/>
                  </a:cubicBezTo>
                  <a:cubicBezTo>
                    <a:pt x="713289" y="673827"/>
                    <a:pt x="637375" y="765724"/>
                    <a:pt x="570319" y="863803"/>
                  </a:cubicBezTo>
                  <a:cubicBezTo>
                    <a:pt x="482879" y="991743"/>
                    <a:pt x="411252" y="1130741"/>
                    <a:pt x="349720" y="1272778"/>
                  </a:cubicBezTo>
                  <a:cubicBezTo>
                    <a:pt x="229095" y="1551203"/>
                    <a:pt x="149962" y="1845126"/>
                    <a:pt x="91078" y="2142230"/>
                  </a:cubicBezTo>
                  <a:cubicBezTo>
                    <a:pt x="52502" y="2336892"/>
                    <a:pt x="24718" y="2533498"/>
                    <a:pt x="0" y="2730399"/>
                  </a:cubicBezTo>
                  <a:lnTo>
                    <a:pt x="36014" y="2730399"/>
                  </a:lnTo>
                  <a:lnTo>
                    <a:pt x="80963" y="2730399"/>
                  </a:lnTo>
                  <a:lnTo>
                    <a:pt x="248545" y="2730399"/>
                  </a:lnTo>
                  <a:lnTo>
                    <a:pt x="275330" y="2730399"/>
                  </a:lnTo>
                  <a:lnTo>
                    <a:pt x="306000" y="2730399"/>
                  </a:lnTo>
                  <a:cubicBezTo>
                    <a:pt x="317049" y="2645102"/>
                    <a:pt x="328098" y="2559730"/>
                    <a:pt x="341433" y="2474710"/>
                  </a:cubicBezTo>
                  <a:cubicBezTo>
                    <a:pt x="382677" y="2210152"/>
                    <a:pt x="436207" y="1946948"/>
                    <a:pt x="517646" y="1691583"/>
                  </a:cubicBezTo>
                  <a:cubicBezTo>
                    <a:pt x="572224" y="1520476"/>
                    <a:pt x="640899" y="1353264"/>
                    <a:pt x="726243" y="1195092"/>
                  </a:cubicBezTo>
                  <a:cubicBezTo>
                    <a:pt x="737483" y="1174375"/>
                    <a:pt x="747770" y="1153258"/>
                    <a:pt x="759580" y="1132885"/>
                  </a:cubicBezTo>
                  <a:cubicBezTo>
                    <a:pt x="854546" y="969112"/>
                    <a:pt x="980370" y="823379"/>
                    <a:pt x="1115054" y="691153"/>
                  </a:cubicBezTo>
                  <a:cubicBezTo>
                    <a:pt x="1216971" y="591045"/>
                    <a:pt x="1325747" y="498681"/>
                    <a:pt x="1439761" y="412547"/>
                  </a:cubicBezTo>
                  <a:cubicBezTo>
                    <a:pt x="1460620" y="396764"/>
                    <a:pt x="1482433" y="382000"/>
                    <a:pt x="1503769" y="366713"/>
                  </a:cubicBezTo>
                  <a:lnTo>
                    <a:pt x="1503769" y="269975"/>
                  </a:lnTo>
                  <a:lnTo>
                    <a:pt x="1503769" y="115788"/>
                  </a:lnTo>
                  <a:lnTo>
                    <a:pt x="1503769"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3" name="Google Shape;223;p8"/>
            <p:cNvSpPr/>
            <p:nvPr/>
          </p:nvSpPr>
          <p:spPr>
            <a:xfrm>
              <a:off x="14388438" y="1221853"/>
              <a:ext cx="2975871" cy="4988508"/>
            </a:xfrm>
            <a:custGeom>
              <a:rect b="b" l="l" r="r" t="t"/>
              <a:pathLst>
                <a:path extrusionOk="0" h="2460423" w="1467754">
                  <a:moveTo>
                    <a:pt x="1467755" y="0"/>
                  </a:moveTo>
                  <a:cubicBezTo>
                    <a:pt x="1398318" y="43779"/>
                    <a:pt x="1329928" y="89156"/>
                    <a:pt x="1263539" y="137514"/>
                  </a:cubicBezTo>
                  <a:cubicBezTo>
                    <a:pt x="1144857" y="224020"/>
                    <a:pt x="1031415" y="317556"/>
                    <a:pt x="924259" y="417911"/>
                  </a:cubicBezTo>
                  <a:cubicBezTo>
                    <a:pt x="848725" y="488568"/>
                    <a:pt x="776335" y="562825"/>
                    <a:pt x="708136" y="640853"/>
                  </a:cubicBezTo>
                  <a:cubicBezTo>
                    <a:pt x="646033" y="711872"/>
                    <a:pt x="587455" y="786005"/>
                    <a:pt x="534305" y="863796"/>
                  </a:cubicBezTo>
                  <a:cubicBezTo>
                    <a:pt x="512587" y="895485"/>
                    <a:pt x="491919" y="927908"/>
                    <a:pt x="472107" y="960836"/>
                  </a:cubicBezTo>
                  <a:cubicBezTo>
                    <a:pt x="411909" y="1060839"/>
                    <a:pt x="359997" y="1165919"/>
                    <a:pt x="313706" y="1272780"/>
                  </a:cubicBezTo>
                  <a:cubicBezTo>
                    <a:pt x="193081" y="1551205"/>
                    <a:pt x="113948" y="1845128"/>
                    <a:pt x="55064" y="2142232"/>
                  </a:cubicBezTo>
                  <a:cubicBezTo>
                    <a:pt x="34147" y="2247807"/>
                    <a:pt x="16135" y="2354001"/>
                    <a:pt x="0" y="2460424"/>
                  </a:cubicBezTo>
                  <a:lnTo>
                    <a:pt x="44948" y="2460424"/>
                  </a:lnTo>
                  <a:lnTo>
                    <a:pt x="212531" y="2460424"/>
                  </a:lnTo>
                  <a:lnTo>
                    <a:pt x="239316" y="2460424"/>
                  </a:lnTo>
                  <a:lnTo>
                    <a:pt x="269986" y="2460424"/>
                  </a:lnTo>
                  <a:lnTo>
                    <a:pt x="307800" y="2460424"/>
                  </a:lnTo>
                  <a:cubicBezTo>
                    <a:pt x="348758" y="2200687"/>
                    <a:pt x="401621" y="1942350"/>
                    <a:pt x="481632" y="1691585"/>
                  </a:cubicBezTo>
                  <a:cubicBezTo>
                    <a:pt x="543354" y="1498065"/>
                    <a:pt x="621554" y="1308804"/>
                    <a:pt x="723566" y="1132877"/>
                  </a:cubicBezTo>
                  <a:cubicBezTo>
                    <a:pt x="818531" y="969113"/>
                    <a:pt x="944356" y="823381"/>
                    <a:pt x="1079040" y="691155"/>
                  </a:cubicBezTo>
                  <a:cubicBezTo>
                    <a:pt x="1180957" y="591047"/>
                    <a:pt x="1289733" y="498683"/>
                    <a:pt x="1403747" y="412549"/>
                  </a:cubicBezTo>
                  <a:cubicBezTo>
                    <a:pt x="1424606" y="396766"/>
                    <a:pt x="1446419" y="382002"/>
                    <a:pt x="1467755" y="366714"/>
                  </a:cubicBezTo>
                  <a:lnTo>
                    <a:pt x="1467755" y="262530"/>
                  </a:lnTo>
                  <a:lnTo>
                    <a:pt x="1467755" y="96738"/>
                  </a:lnTo>
                  <a:lnTo>
                    <a:pt x="1467755"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4" name="Google Shape;224;p8"/>
            <p:cNvSpPr/>
            <p:nvPr/>
          </p:nvSpPr>
          <p:spPr>
            <a:xfrm>
              <a:off x="14479570" y="1754133"/>
              <a:ext cx="2884739" cy="4456228"/>
            </a:xfrm>
            <a:custGeom>
              <a:rect b="b" l="l" r="r" t="t"/>
              <a:pathLst>
                <a:path extrusionOk="0" h="2197893" w="1422806">
                  <a:moveTo>
                    <a:pt x="1422806" y="0"/>
                  </a:moveTo>
                  <a:cubicBezTo>
                    <a:pt x="1353370" y="43872"/>
                    <a:pt x="1284980" y="89459"/>
                    <a:pt x="1218591" y="137817"/>
                  </a:cubicBezTo>
                  <a:cubicBezTo>
                    <a:pt x="1099909" y="224323"/>
                    <a:pt x="986467" y="317849"/>
                    <a:pt x="879310" y="418205"/>
                  </a:cubicBezTo>
                  <a:cubicBezTo>
                    <a:pt x="797014" y="495224"/>
                    <a:pt x="718719" y="576853"/>
                    <a:pt x="645280" y="662588"/>
                  </a:cubicBezTo>
                  <a:cubicBezTo>
                    <a:pt x="590036" y="727100"/>
                    <a:pt x="537267" y="793699"/>
                    <a:pt x="489356" y="863803"/>
                  </a:cubicBezTo>
                  <a:cubicBezTo>
                    <a:pt x="463162" y="902094"/>
                    <a:pt x="438684" y="941613"/>
                    <a:pt x="415252" y="981675"/>
                  </a:cubicBezTo>
                  <a:cubicBezTo>
                    <a:pt x="375438" y="1049607"/>
                    <a:pt x="339337" y="1119569"/>
                    <a:pt x="306000" y="1190930"/>
                  </a:cubicBezTo>
                  <a:cubicBezTo>
                    <a:pt x="293332" y="1218067"/>
                    <a:pt x="280664" y="1245356"/>
                    <a:pt x="268757" y="1272778"/>
                  </a:cubicBezTo>
                  <a:cubicBezTo>
                    <a:pt x="148133" y="1551203"/>
                    <a:pt x="68999" y="1845431"/>
                    <a:pt x="10116" y="2142535"/>
                  </a:cubicBezTo>
                  <a:cubicBezTo>
                    <a:pt x="6477" y="2160927"/>
                    <a:pt x="3496" y="2179472"/>
                    <a:pt x="0" y="2197894"/>
                  </a:cubicBezTo>
                  <a:lnTo>
                    <a:pt x="167583" y="2197894"/>
                  </a:lnTo>
                  <a:lnTo>
                    <a:pt x="194367" y="2197894"/>
                  </a:lnTo>
                  <a:lnTo>
                    <a:pt x="225037" y="2197894"/>
                  </a:lnTo>
                  <a:lnTo>
                    <a:pt x="262852" y="2197894"/>
                  </a:lnTo>
                  <a:lnTo>
                    <a:pt x="309810" y="2197894"/>
                  </a:lnTo>
                  <a:cubicBezTo>
                    <a:pt x="343528" y="2026996"/>
                    <a:pt x="383724" y="1857547"/>
                    <a:pt x="436683" y="1691583"/>
                  </a:cubicBezTo>
                  <a:cubicBezTo>
                    <a:pt x="498406" y="1498064"/>
                    <a:pt x="576606" y="1309097"/>
                    <a:pt x="678618" y="1133180"/>
                  </a:cubicBezTo>
                  <a:cubicBezTo>
                    <a:pt x="773583" y="969417"/>
                    <a:pt x="899408" y="823389"/>
                    <a:pt x="1034092" y="691163"/>
                  </a:cubicBezTo>
                  <a:cubicBezTo>
                    <a:pt x="1136009" y="591055"/>
                    <a:pt x="1244785" y="498691"/>
                    <a:pt x="1358799" y="412556"/>
                  </a:cubicBezTo>
                  <a:cubicBezTo>
                    <a:pt x="1379658" y="396792"/>
                    <a:pt x="1401470" y="382257"/>
                    <a:pt x="1422806" y="367017"/>
                  </a:cubicBezTo>
                  <a:lnTo>
                    <a:pt x="1422806" y="104184"/>
                  </a:lnTo>
                  <a:lnTo>
                    <a:pt x="1422806"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225" name="Google Shape;225;p8"/>
          <p:cNvGrpSpPr/>
          <p:nvPr/>
        </p:nvGrpSpPr>
        <p:grpSpPr>
          <a:xfrm>
            <a:off x="955406" y="546538"/>
            <a:ext cx="788876" cy="4913070"/>
            <a:chOff x="11242406" y="546538"/>
            <a:chExt cx="788876" cy="4913070"/>
          </a:xfrm>
        </p:grpSpPr>
        <p:sp>
          <p:nvSpPr>
            <p:cNvPr id="226" name="Google Shape;226;p8"/>
            <p:cNvSpPr/>
            <p:nvPr/>
          </p:nvSpPr>
          <p:spPr>
            <a:xfrm>
              <a:off x="11242406" y="546538"/>
              <a:ext cx="787035" cy="2832809"/>
            </a:xfrm>
            <a:custGeom>
              <a:rect b="b" l="l" r="r" t="t"/>
              <a:pathLst>
                <a:path extrusionOk="0" h="1397193" w="388180">
                  <a:moveTo>
                    <a:pt x="0" y="0"/>
                  </a:moveTo>
                  <a:lnTo>
                    <a:pt x="0" y="242292"/>
                  </a:lnTo>
                  <a:lnTo>
                    <a:pt x="0" y="332184"/>
                  </a:lnTo>
                  <a:cubicBezTo>
                    <a:pt x="16412" y="341809"/>
                    <a:pt x="32899" y="351422"/>
                    <a:pt x="48511" y="362247"/>
                  </a:cubicBezTo>
                  <a:cubicBezTo>
                    <a:pt x="103708" y="400517"/>
                    <a:pt x="98603" y="476402"/>
                    <a:pt x="87811" y="536972"/>
                  </a:cubicBezTo>
                  <a:cubicBezTo>
                    <a:pt x="86782" y="542725"/>
                    <a:pt x="86192" y="549126"/>
                    <a:pt x="85125" y="554536"/>
                  </a:cubicBezTo>
                  <a:cubicBezTo>
                    <a:pt x="82344" y="568338"/>
                    <a:pt x="79210" y="582006"/>
                    <a:pt x="75600" y="595608"/>
                  </a:cubicBezTo>
                  <a:cubicBezTo>
                    <a:pt x="73209" y="604637"/>
                    <a:pt x="70333" y="613496"/>
                    <a:pt x="67561" y="622402"/>
                  </a:cubicBezTo>
                  <a:cubicBezTo>
                    <a:pt x="65732" y="628336"/>
                    <a:pt x="64122" y="634336"/>
                    <a:pt x="62208" y="640261"/>
                  </a:cubicBezTo>
                  <a:cubicBezTo>
                    <a:pt x="55598" y="660749"/>
                    <a:pt x="48492" y="681171"/>
                    <a:pt x="40777" y="701278"/>
                  </a:cubicBezTo>
                  <a:cubicBezTo>
                    <a:pt x="31975" y="724214"/>
                    <a:pt x="22393" y="746693"/>
                    <a:pt x="12497" y="769144"/>
                  </a:cubicBezTo>
                  <a:cubicBezTo>
                    <a:pt x="10849" y="772887"/>
                    <a:pt x="9420" y="776716"/>
                    <a:pt x="7734" y="780450"/>
                  </a:cubicBezTo>
                  <a:cubicBezTo>
                    <a:pt x="5315" y="785879"/>
                    <a:pt x="2514" y="791118"/>
                    <a:pt x="0" y="796528"/>
                  </a:cubicBezTo>
                  <a:lnTo>
                    <a:pt x="0" y="825694"/>
                  </a:lnTo>
                  <a:lnTo>
                    <a:pt x="0" y="1026023"/>
                  </a:lnTo>
                  <a:lnTo>
                    <a:pt x="0" y="1039120"/>
                  </a:lnTo>
                  <a:lnTo>
                    <a:pt x="0" y="1095670"/>
                  </a:lnTo>
                  <a:lnTo>
                    <a:pt x="0" y="1290037"/>
                  </a:lnTo>
                  <a:lnTo>
                    <a:pt x="0" y="1358503"/>
                  </a:lnTo>
                  <a:lnTo>
                    <a:pt x="0" y="1397194"/>
                  </a:lnTo>
                  <a:cubicBezTo>
                    <a:pt x="5953" y="1387897"/>
                    <a:pt x="12202" y="1378849"/>
                    <a:pt x="18155" y="1369514"/>
                  </a:cubicBezTo>
                  <a:cubicBezTo>
                    <a:pt x="43768" y="1329061"/>
                    <a:pt x="68952" y="1288285"/>
                    <a:pt x="93459" y="1247175"/>
                  </a:cubicBezTo>
                  <a:cubicBezTo>
                    <a:pt x="119243" y="1203960"/>
                    <a:pt x="144218" y="1160288"/>
                    <a:pt x="168469" y="1116206"/>
                  </a:cubicBezTo>
                  <a:cubicBezTo>
                    <a:pt x="177898" y="1099090"/>
                    <a:pt x="187880" y="1082278"/>
                    <a:pt x="197044" y="1065019"/>
                  </a:cubicBezTo>
                  <a:cubicBezTo>
                    <a:pt x="221389" y="1019127"/>
                    <a:pt x="244459" y="972226"/>
                    <a:pt x="266405" y="924820"/>
                  </a:cubicBezTo>
                  <a:cubicBezTo>
                    <a:pt x="293132" y="867051"/>
                    <a:pt x="317564" y="808292"/>
                    <a:pt x="337538" y="748008"/>
                  </a:cubicBezTo>
                  <a:cubicBezTo>
                    <a:pt x="347558" y="717861"/>
                    <a:pt x="356931" y="687457"/>
                    <a:pt x="364627" y="656625"/>
                  </a:cubicBezTo>
                  <a:cubicBezTo>
                    <a:pt x="369475" y="637203"/>
                    <a:pt x="372027" y="616991"/>
                    <a:pt x="375638" y="597094"/>
                  </a:cubicBezTo>
                  <a:cubicBezTo>
                    <a:pt x="397879" y="474507"/>
                    <a:pt x="395335" y="345828"/>
                    <a:pt x="328317" y="236934"/>
                  </a:cubicBezTo>
                  <a:cubicBezTo>
                    <a:pt x="315449" y="216048"/>
                    <a:pt x="300571" y="196346"/>
                    <a:pt x="283959" y="178297"/>
                  </a:cubicBezTo>
                  <a:cubicBezTo>
                    <a:pt x="260585" y="152890"/>
                    <a:pt x="233686" y="131052"/>
                    <a:pt x="204788" y="112216"/>
                  </a:cubicBezTo>
                  <a:cubicBezTo>
                    <a:pt x="139579" y="69716"/>
                    <a:pt x="70828" y="32439"/>
                    <a:pt x="0"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7" name="Google Shape;227;p8"/>
            <p:cNvSpPr/>
            <p:nvPr/>
          </p:nvSpPr>
          <p:spPr>
            <a:xfrm>
              <a:off x="11242406" y="1037785"/>
              <a:ext cx="787069" cy="2832819"/>
            </a:xfrm>
            <a:custGeom>
              <a:rect b="b" l="l" r="r" t="t"/>
              <a:pathLst>
                <a:path extrusionOk="0" h="1397198" w="388197">
                  <a:moveTo>
                    <a:pt x="0" y="0"/>
                  </a:moveTo>
                  <a:lnTo>
                    <a:pt x="0" y="89892"/>
                  </a:lnTo>
                  <a:lnTo>
                    <a:pt x="0" y="250922"/>
                  </a:lnTo>
                  <a:lnTo>
                    <a:pt x="0" y="332484"/>
                  </a:lnTo>
                  <a:cubicBezTo>
                    <a:pt x="16383" y="342162"/>
                    <a:pt x="32957" y="351744"/>
                    <a:pt x="48511" y="362545"/>
                  </a:cubicBezTo>
                  <a:cubicBezTo>
                    <a:pt x="55950" y="367698"/>
                    <a:pt x="62151" y="373699"/>
                    <a:pt x="67561" y="380109"/>
                  </a:cubicBezTo>
                  <a:cubicBezTo>
                    <a:pt x="106032" y="425782"/>
                    <a:pt x="96164" y="499782"/>
                    <a:pt x="85125" y="554531"/>
                  </a:cubicBezTo>
                  <a:cubicBezTo>
                    <a:pt x="84620" y="557036"/>
                    <a:pt x="83868" y="559475"/>
                    <a:pt x="83344" y="561970"/>
                  </a:cubicBezTo>
                  <a:cubicBezTo>
                    <a:pt x="80953" y="573238"/>
                    <a:pt x="78543" y="584468"/>
                    <a:pt x="75600" y="595613"/>
                  </a:cubicBezTo>
                  <a:cubicBezTo>
                    <a:pt x="72609" y="606871"/>
                    <a:pt x="68980" y="618063"/>
                    <a:pt x="65484" y="629245"/>
                  </a:cubicBezTo>
                  <a:cubicBezTo>
                    <a:pt x="64313" y="632998"/>
                    <a:pt x="63370" y="636837"/>
                    <a:pt x="62208" y="640551"/>
                  </a:cubicBezTo>
                  <a:cubicBezTo>
                    <a:pt x="55598" y="661049"/>
                    <a:pt x="48492" y="681176"/>
                    <a:pt x="40777" y="701283"/>
                  </a:cubicBezTo>
                  <a:cubicBezTo>
                    <a:pt x="30509" y="728039"/>
                    <a:pt x="19431" y="754585"/>
                    <a:pt x="7734" y="780750"/>
                  </a:cubicBezTo>
                  <a:cubicBezTo>
                    <a:pt x="6925" y="782579"/>
                    <a:pt x="5896" y="784293"/>
                    <a:pt x="5058" y="786113"/>
                  </a:cubicBezTo>
                  <a:cubicBezTo>
                    <a:pt x="3439" y="789713"/>
                    <a:pt x="1638" y="793237"/>
                    <a:pt x="0" y="796828"/>
                  </a:cubicBezTo>
                  <a:lnTo>
                    <a:pt x="0" y="853378"/>
                  </a:lnTo>
                  <a:lnTo>
                    <a:pt x="0" y="1047745"/>
                  </a:lnTo>
                  <a:lnTo>
                    <a:pt x="0" y="1116211"/>
                  </a:lnTo>
                  <a:lnTo>
                    <a:pt x="0" y="1154902"/>
                  </a:lnTo>
                  <a:lnTo>
                    <a:pt x="0" y="1317722"/>
                  </a:lnTo>
                  <a:lnTo>
                    <a:pt x="0" y="1397199"/>
                  </a:lnTo>
                  <a:cubicBezTo>
                    <a:pt x="31899" y="1347392"/>
                    <a:pt x="63475" y="1297367"/>
                    <a:pt x="93755" y="1246589"/>
                  </a:cubicBezTo>
                  <a:cubicBezTo>
                    <a:pt x="129435" y="1186763"/>
                    <a:pt x="164411" y="1126527"/>
                    <a:pt x="197044" y="1065014"/>
                  </a:cubicBezTo>
                  <a:cubicBezTo>
                    <a:pt x="218904" y="1023818"/>
                    <a:pt x="239859" y="981823"/>
                    <a:pt x="259852" y="939408"/>
                  </a:cubicBezTo>
                  <a:cubicBezTo>
                    <a:pt x="286693" y="882458"/>
                    <a:pt x="311620" y="824651"/>
                    <a:pt x="332184" y="765272"/>
                  </a:cubicBezTo>
                  <a:cubicBezTo>
                    <a:pt x="344567" y="729553"/>
                    <a:pt x="355473" y="693301"/>
                    <a:pt x="364627" y="656630"/>
                  </a:cubicBezTo>
                  <a:cubicBezTo>
                    <a:pt x="369084" y="638751"/>
                    <a:pt x="371342" y="620130"/>
                    <a:pt x="374742" y="601861"/>
                  </a:cubicBezTo>
                  <a:cubicBezTo>
                    <a:pt x="390134" y="519679"/>
                    <a:pt x="394716" y="435107"/>
                    <a:pt x="375638" y="354801"/>
                  </a:cubicBezTo>
                  <a:cubicBezTo>
                    <a:pt x="365941" y="313939"/>
                    <a:pt x="351206" y="274134"/>
                    <a:pt x="328317" y="236939"/>
                  </a:cubicBezTo>
                  <a:cubicBezTo>
                    <a:pt x="315449" y="216051"/>
                    <a:pt x="300571" y="196648"/>
                    <a:pt x="283959" y="178589"/>
                  </a:cubicBezTo>
                  <a:cubicBezTo>
                    <a:pt x="260585" y="153186"/>
                    <a:pt x="233686" y="131050"/>
                    <a:pt x="204788" y="112217"/>
                  </a:cubicBezTo>
                  <a:cubicBezTo>
                    <a:pt x="139579" y="69716"/>
                    <a:pt x="70828" y="32440"/>
                    <a:pt x="0"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8" name="Google Shape;228;p8"/>
            <p:cNvSpPr/>
            <p:nvPr/>
          </p:nvSpPr>
          <p:spPr>
            <a:xfrm>
              <a:off x="11242406" y="1546529"/>
              <a:ext cx="787311" cy="2833427"/>
            </a:xfrm>
            <a:custGeom>
              <a:rect b="b" l="l" r="r" t="t"/>
              <a:pathLst>
                <a:path extrusionOk="0" h="1397498" w="388316">
                  <a:moveTo>
                    <a:pt x="0" y="0"/>
                  </a:moveTo>
                  <a:lnTo>
                    <a:pt x="0" y="81563"/>
                  </a:lnTo>
                  <a:lnTo>
                    <a:pt x="0" y="269977"/>
                  </a:lnTo>
                  <a:lnTo>
                    <a:pt x="0" y="303314"/>
                  </a:lnTo>
                  <a:lnTo>
                    <a:pt x="0" y="332480"/>
                  </a:lnTo>
                  <a:cubicBezTo>
                    <a:pt x="16412" y="342109"/>
                    <a:pt x="32899" y="351720"/>
                    <a:pt x="48511" y="362550"/>
                  </a:cubicBezTo>
                  <a:cubicBezTo>
                    <a:pt x="55159" y="367160"/>
                    <a:pt x="60474" y="372694"/>
                    <a:pt x="65484" y="378324"/>
                  </a:cubicBezTo>
                  <a:cubicBezTo>
                    <a:pt x="105994" y="423863"/>
                    <a:pt x="96307" y="499272"/>
                    <a:pt x="85125" y="554831"/>
                  </a:cubicBezTo>
                  <a:cubicBezTo>
                    <a:pt x="83915" y="560832"/>
                    <a:pt x="82325" y="566738"/>
                    <a:pt x="80963" y="572691"/>
                  </a:cubicBezTo>
                  <a:cubicBezTo>
                    <a:pt x="79200" y="580434"/>
                    <a:pt x="77686" y="588226"/>
                    <a:pt x="75600" y="595913"/>
                  </a:cubicBezTo>
                  <a:cubicBezTo>
                    <a:pt x="71609" y="610953"/>
                    <a:pt x="66942" y="625754"/>
                    <a:pt x="62208" y="640556"/>
                  </a:cubicBezTo>
                  <a:cubicBezTo>
                    <a:pt x="61827" y="641747"/>
                    <a:pt x="61408" y="642947"/>
                    <a:pt x="61017" y="644128"/>
                  </a:cubicBezTo>
                  <a:cubicBezTo>
                    <a:pt x="54740" y="663426"/>
                    <a:pt x="48063" y="682647"/>
                    <a:pt x="40777" y="701573"/>
                  </a:cubicBezTo>
                  <a:cubicBezTo>
                    <a:pt x="30509" y="728339"/>
                    <a:pt x="19431" y="754590"/>
                    <a:pt x="7734" y="780755"/>
                  </a:cubicBezTo>
                  <a:cubicBezTo>
                    <a:pt x="5315" y="786184"/>
                    <a:pt x="2514" y="791423"/>
                    <a:pt x="0" y="796823"/>
                  </a:cubicBezTo>
                  <a:lnTo>
                    <a:pt x="0" y="865289"/>
                  </a:lnTo>
                  <a:lnTo>
                    <a:pt x="0" y="903980"/>
                  </a:lnTo>
                  <a:lnTo>
                    <a:pt x="0" y="1066800"/>
                  </a:lnTo>
                  <a:lnTo>
                    <a:pt x="0" y="1146277"/>
                  </a:lnTo>
                  <a:lnTo>
                    <a:pt x="0" y="1329633"/>
                  </a:lnTo>
                  <a:lnTo>
                    <a:pt x="0" y="1397499"/>
                  </a:lnTo>
                  <a:cubicBezTo>
                    <a:pt x="69485" y="1289018"/>
                    <a:pt x="136713" y="1179043"/>
                    <a:pt x="197044" y="1065314"/>
                  </a:cubicBezTo>
                  <a:cubicBezTo>
                    <a:pt x="247145" y="970883"/>
                    <a:pt x="293894" y="873128"/>
                    <a:pt x="329499" y="771830"/>
                  </a:cubicBezTo>
                  <a:cubicBezTo>
                    <a:pt x="342843" y="733911"/>
                    <a:pt x="354902" y="695592"/>
                    <a:pt x="364627" y="656634"/>
                  </a:cubicBezTo>
                  <a:cubicBezTo>
                    <a:pt x="368265" y="642052"/>
                    <a:pt x="370018" y="626840"/>
                    <a:pt x="372961" y="611981"/>
                  </a:cubicBezTo>
                  <a:cubicBezTo>
                    <a:pt x="390240" y="525371"/>
                    <a:pt x="395697" y="435626"/>
                    <a:pt x="374742" y="350939"/>
                  </a:cubicBezTo>
                  <a:cubicBezTo>
                    <a:pt x="366551" y="317830"/>
                    <a:pt x="354349" y="285598"/>
                    <a:pt x="337538" y="254794"/>
                  </a:cubicBezTo>
                  <a:cubicBezTo>
                    <a:pt x="334346" y="248955"/>
                    <a:pt x="331841" y="242973"/>
                    <a:pt x="328317" y="237230"/>
                  </a:cubicBezTo>
                  <a:cubicBezTo>
                    <a:pt x="315449" y="216351"/>
                    <a:pt x="300571" y="196644"/>
                    <a:pt x="283959" y="178594"/>
                  </a:cubicBezTo>
                  <a:cubicBezTo>
                    <a:pt x="260585" y="153191"/>
                    <a:pt x="233686" y="131055"/>
                    <a:pt x="204788" y="112224"/>
                  </a:cubicBezTo>
                  <a:cubicBezTo>
                    <a:pt x="166944" y="87554"/>
                    <a:pt x="127664" y="65122"/>
                    <a:pt x="87811" y="43758"/>
                  </a:cubicBezTo>
                  <a:cubicBezTo>
                    <a:pt x="58979" y="28299"/>
                    <a:pt x="29775" y="13611"/>
                    <a:pt x="0" y="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9" name="Google Shape;229;p8"/>
            <p:cNvSpPr/>
            <p:nvPr/>
          </p:nvSpPr>
          <p:spPr>
            <a:xfrm>
              <a:off x="11242406" y="2093907"/>
              <a:ext cx="787649" cy="2833427"/>
            </a:xfrm>
            <a:custGeom>
              <a:rect b="b" l="l" r="r" t="t"/>
              <a:pathLst>
                <a:path extrusionOk="0" h="1397498" w="388483">
                  <a:moveTo>
                    <a:pt x="0" y="0"/>
                  </a:moveTo>
                  <a:lnTo>
                    <a:pt x="0" y="33338"/>
                  </a:lnTo>
                  <a:lnTo>
                    <a:pt x="0" y="62503"/>
                  </a:lnTo>
                  <a:lnTo>
                    <a:pt x="0" y="262833"/>
                  </a:lnTo>
                  <a:lnTo>
                    <a:pt x="0" y="275930"/>
                  </a:lnTo>
                  <a:lnTo>
                    <a:pt x="0" y="332480"/>
                  </a:lnTo>
                  <a:cubicBezTo>
                    <a:pt x="16412" y="342110"/>
                    <a:pt x="32899" y="351711"/>
                    <a:pt x="48511" y="362541"/>
                  </a:cubicBezTo>
                  <a:cubicBezTo>
                    <a:pt x="53407" y="365941"/>
                    <a:pt x="57074" y="370208"/>
                    <a:pt x="61017" y="374152"/>
                  </a:cubicBezTo>
                  <a:cubicBezTo>
                    <a:pt x="89306" y="402222"/>
                    <a:pt x="95374" y="442932"/>
                    <a:pt x="93459" y="483984"/>
                  </a:cubicBezTo>
                  <a:cubicBezTo>
                    <a:pt x="92326" y="508664"/>
                    <a:pt x="89468" y="533295"/>
                    <a:pt x="85125" y="554831"/>
                  </a:cubicBezTo>
                  <a:cubicBezTo>
                    <a:pt x="82344" y="568633"/>
                    <a:pt x="79191" y="582301"/>
                    <a:pt x="75600" y="595903"/>
                  </a:cubicBezTo>
                  <a:cubicBezTo>
                    <a:pt x="71790" y="610248"/>
                    <a:pt x="67294" y="624345"/>
                    <a:pt x="62798" y="638470"/>
                  </a:cubicBezTo>
                  <a:cubicBezTo>
                    <a:pt x="62579" y="639166"/>
                    <a:pt x="62455" y="639870"/>
                    <a:pt x="62208" y="640556"/>
                  </a:cubicBezTo>
                  <a:cubicBezTo>
                    <a:pt x="55598" y="661045"/>
                    <a:pt x="48492" y="681476"/>
                    <a:pt x="40777" y="701573"/>
                  </a:cubicBezTo>
                  <a:cubicBezTo>
                    <a:pt x="30509" y="728339"/>
                    <a:pt x="19431" y="754580"/>
                    <a:pt x="7734" y="780755"/>
                  </a:cubicBezTo>
                  <a:cubicBezTo>
                    <a:pt x="5315" y="786184"/>
                    <a:pt x="2514" y="791423"/>
                    <a:pt x="0" y="796823"/>
                  </a:cubicBezTo>
                  <a:lnTo>
                    <a:pt x="0" y="876300"/>
                  </a:lnTo>
                  <a:lnTo>
                    <a:pt x="0" y="1059656"/>
                  </a:lnTo>
                  <a:lnTo>
                    <a:pt x="0" y="1127522"/>
                  </a:lnTo>
                  <a:lnTo>
                    <a:pt x="0" y="1397498"/>
                  </a:lnTo>
                  <a:cubicBezTo>
                    <a:pt x="69485" y="1289018"/>
                    <a:pt x="136713" y="1179033"/>
                    <a:pt x="197044" y="1065314"/>
                  </a:cubicBezTo>
                  <a:cubicBezTo>
                    <a:pt x="265900" y="935536"/>
                    <a:pt x="328936" y="799681"/>
                    <a:pt x="364627" y="656635"/>
                  </a:cubicBezTo>
                  <a:cubicBezTo>
                    <a:pt x="368579" y="640794"/>
                    <a:pt x="370408" y="624249"/>
                    <a:pt x="373561" y="608114"/>
                  </a:cubicBezTo>
                  <a:cubicBezTo>
                    <a:pt x="390801" y="519636"/>
                    <a:pt x="396174" y="427987"/>
                    <a:pt x="372961" y="342005"/>
                  </a:cubicBezTo>
                  <a:cubicBezTo>
                    <a:pt x="363855" y="308305"/>
                    <a:pt x="350454" y="275530"/>
                    <a:pt x="332184" y="244373"/>
                  </a:cubicBezTo>
                  <a:cubicBezTo>
                    <a:pt x="330794" y="242011"/>
                    <a:pt x="329718" y="239582"/>
                    <a:pt x="328317" y="237230"/>
                  </a:cubicBezTo>
                  <a:cubicBezTo>
                    <a:pt x="315449" y="216341"/>
                    <a:pt x="300571" y="196644"/>
                    <a:pt x="283959" y="178594"/>
                  </a:cubicBezTo>
                  <a:cubicBezTo>
                    <a:pt x="278454" y="172603"/>
                    <a:pt x="272301" y="167250"/>
                    <a:pt x="266405" y="161630"/>
                  </a:cubicBezTo>
                  <a:cubicBezTo>
                    <a:pt x="247326" y="143389"/>
                    <a:pt x="226866" y="126616"/>
                    <a:pt x="204788" y="112214"/>
                  </a:cubicBezTo>
                  <a:cubicBezTo>
                    <a:pt x="165497" y="86611"/>
                    <a:pt x="124796" y="63132"/>
                    <a:pt x="83344" y="41072"/>
                  </a:cubicBezTo>
                  <a:cubicBezTo>
                    <a:pt x="60065" y="28699"/>
                    <a:pt x="36395" y="17145"/>
                    <a:pt x="12497" y="5953"/>
                  </a:cubicBezTo>
                  <a:cubicBezTo>
                    <a:pt x="8325" y="3991"/>
                    <a:pt x="4191" y="1924"/>
                    <a:pt x="0" y="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30" name="Google Shape;230;p8"/>
            <p:cNvSpPr/>
            <p:nvPr/>
          </p:nvSpPr>
          <p:spPr>
            <a:xfrm>
              <a:off x="11242406" y="2626799"/>
              <a:ext cx="788876" cy="2832809"/>
            </a:xfrm>
            <a:custGeom>
              <a:rect b="b" l="l" r="r" t="t"/>
              <a:pathLst>
                <a:path extrusionOk="0" h="1397193" w="389088">
                  <a:moveTo>
                    <a:pt x="0" y="0"/>
                  </a:moveTo>
                  <a:lnTo>
                    <a:pt x="0" y="13097"/>
                  </a:lnTo>
                  <a:lnTo>
                    <a:pt x="0" y="69647"/>
                  </a:lnTo>
                  <a:lnTo>
                    <a:pt x="0" y="264014"/>
                  </a:lnTo>
                  <a:lnTo>
                    <a:pt x="0" y="332480"/>
                  </a:lnTo>
                  <a:cubicBezTo>
                    <a:pt x="6096" y="336080"/>
                    <a:pt x="12135" y="339766"/>
                    <a:pt x="18155" y="343491"/>
                  </a:cubicBezTo>
                  <a:cubicBezTo>
                    <a:pt x="28356" y="349768"/>
                    <a:pt x="38758" y="355759"/>
                    <a:pt x="48511" y="362541"/>
                  </a:cubicBezTo>
                  <a:cubicBezTo>
                    <a:pt x="54073" y="366398"/>
                    <a:pt x="58379" y="371075"/>
                    <a:pt x="62798" y="375638"/>
                  </a:cubicBezTo>
                  <a:cubicBezTo>
                    <a:pt x="84992" y="398707"/>
                    <a:pt x="92612" y="430006"/>
                    <a:pt x="93755" y="462858"/>
                  </a:cubicBezTo>
                  <a:cubicBezTo>
                    <a:pt x="94859" y="494310"/>
                    <a:pt x="90716" y="526799"/>
                    <a:pt x="85125" y="554527"/>
                  </a:cubicBezTo>
                  <a:cubicBezTo>
                    <a:pt x="82344" y="568338"/>
                    <a:pt x="79200" y="581997"/>
                    <a:pt x="75600" y="595608"/>
                  </a:cubicBezTo>
                  <a:cubicBezTo>
                    <a:pt x="71609" y="610648"/>
                    <a:pt x="66942" y="625745"/>
                    <a:pt x="62208" y="640556"/>
                  </a:cubicBezTo>
                  <a:cubicBezTo>
                    <a:pt x="55598" y="661045"/>
                    <a:pt x="48492" y="681171"/>
                    <a:pt x="40777" y="701278"/>
                  </a:cubicBezTo>
                  <a:cubicBezTo>
                    <a:pt x="30509" y="728034"/>
                    <a:pt x="19431" y="754580"/>
                    <a:pt x="7734" y="780745"/>
                  </a:cubicBezTo>
                  <a:cubicBezTo>
                    <a:pt x="5315" y="786175"/>
                    <a:pt x="2514" y="791423"/>
                    <a:pt x="0" y="796823"/>
                  </a:cubicBezTo>
                  <a:lnTo>
                    <a:pt x="0" y="864689"/>
                  </a:lnTo>
                  <a:lnTo>
                    <a:pt x="0" y="1134666"/>
                  </a:lnTo>
                  <a:lnTo>
                    <a:pt x="0" y="1397194"/>
                  </a:lnTo>
                  <a:cubicBezTo>
                    <a:pt x="69485" y="1288723"/>
                    <a:pt x="136713" y="1178738"/>
                    <a:pt x="197044" y="1065009"/>
                  </a:cubicBezTo>
                  <a:cubicBezTo>
                    <a:pt x="265900" y="935241"/>
                    <a:pt x="328936" y="799681"/>
                    <a:pt x="364627" y="656625"/>
                  </a:cubicBezTo>
                  <a:cubicBezTo>
                    <a:pt x="389944" y="555203"/>
                    <a:pt x="399879" y="446084"/>
                    <a:pt x="373561" y="345281"/>
                  </a:cubicBezTo>
                  <a:cubicBezTo>
                    <a:pt x="363960" y="308515"/>
                    <a:pt x="349968" y="272729"/>
                    <a:pt x="329499" y="239020"/>
                  </a:cubicBezTo>
                  <a:cubicBezTo>
                    <a:pt x="329079" y="238325"/>
                    <a:pt x="328736" y="237630"/>
                    <a:pt x="328317" y="236934"/>
                  </a:cubicBezTo>
                  <a:cubicBezTo>
                    <a:pt x="315449" y="216046"/>
                    <a:pt x="300571" y="196634"/>
                    <a:pt x="283959" y="178594"/>
                  </a:cubicBezTo>
                  <a:cubicBezTo>
                    <a:pt x="276453" y="170431"/>
                    <a:pt x="268034" y="163154"/>
                    <a:pt x="259852" y="155677"/>
                  </a:cubicBezTo>
                  <a:cubicBezTo>
                    <a:pt x="242554" y="139856"/>
                    <a:pt x="224428" y="125006"/>
                    <a:pt x="204788" y="112214"/>
                  </a:cubicBezTo>
                  <a:cubicBezTo>
                    <a:pt x="192929" y="104489"/>
                    <a:pt x="180537" y="97612"/>
                    <a:pt x="168469" y="90183"/>
                  </a:cubicBezTo>
                  <a:cubicBezTo>
                    <a:pt x="139798" y="72571"/>
                    <a:pt x="110737" y="55645"/>
                    <a:pt x="80963" y="39881"/>
                  </a:cubicBezTo>
                  <a:cubicBezTo>
                    <a:pt x="56016" y="26670"/>
                    <a:pt x="30680" y="14221"/>
                    <a:pt x="5058" y="2381"/>
                  </a:cubicBezTo>
                  <a:cubicBezTo>
                    <a:pt x="3363" y="1600"/>
                    <a:pt x="1695" y="772"/>
                    <a:pt x="0" y="0"/>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231" name="Google Shape;231;p8"/>
          <p:cNvSpPr/>
          <p:nvPr/>
        </p:nvSpPr>
        <p:spPr>
          <a:xfrm>
            <a:off x="1525242" y="545675"/>
            <a:ext cx="9154200" cy="5644200"/>
          </a:xfrm>
          <a:prstGeom prst="round2DiagRect">
            <a:avLst>
              <a:gd fmla="val 16667" name="adj1"/>
              <a:gd fmla="val 0" name="adj2"/>
            </a:avLst>
          </a:prstGeom>
          <a:solidFill>
            <a:schemeClr val="accent6"/>
          </a:solidFill>
          <a:ln>
            <a:noFill/>
          </a:ln>
          <a:effectLst>
            <a:outerShdw blurRad="63500" rotWithShape="0" algn="ctr" dir="540000" dist="57150">
              <a:srgbClr val="000000">
                <a:alpha val="98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latin typeface="Calibri"/>
              <a:ea typeface="Calibri"/>
              <a:cs typeface="Calibri"/>
              <a:sym typeface="Calibri"/>
            </a:endParaRPr>
          </a:p>
        </p:txBody>
      </p:sp>
      <p:sp>
        <p:nvSpPr>
          <p:cNvPr id="232" name="Google Shape;232;p8"/>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lvl1pPr indent="0" lvl="0" marL="0" marR="0" rtl="0" algn="l">
              <a:lnSpc>
                <a:spcPct val="100000"/>
              </a:lnSpc>
              <a:spcBef>
                <a:spcPts val="0"/>
              </a:spcBef>
              <a:spcAft>
                <a:spcPts val="0"/>
              </a:spcAft>
              <a:buClr>
                <a:schemeClr val="accent3"/>
              </a:buClr>
              <a:buSzPts val="4000"/>
              <a:buFont typeface="Aldrich"/>
              <a:buNone/>
              <a:defRPr>
                <a:solidFill>
                  <a:schemeClr val="accent3"/>
                </a:solidFill>
              </a:defRPr>
            </a:lvl1pPr>
            <a:lvl2pPr lvl="1" rtl="0">
              <a:spcBef>
                <a:spcPts val="0"/>
              </a:spcBef>
              <a:spcAft>
                <a:spcPts val="0"/>
              </a:spcAft>
              <a:buClr>
                <a:schemeClr val="accent3"/>
              </a:buClr>
              <a:buSzPts val="4000"/>
              <a:buFont typeface="Abril Fatface"/>
              <a:buNone/>
              <a:defRPr sz="4000">
                <a:solidFill>
                  <a:schemeClr val="accent3"/>
                </a:solidFill>
                <a:latin typeface="Abril Fatface"/>
                <a:ea typeface="Abril Fatface"/>
                <a:cs typeface="Abril Fatface"/>
                <a:sym typeface="Abril Fatface"/>
              </a:defRPr>
            </a:lvl2pPr>
            <a:lvl3pPr lvl="2" rtl="0">
              <a:spcBef>
                <a:spcPts val="0"/>
              </a:spcBef>
              <a:spcAft>
                <a:spcPts val="0"/>
              </a:spcAft>
              <a:buClr>
                <a:schemeClr val="accent3"/>
              </a:buClr>
              <a:buSzPts val="4000"/>
              <a:buFont typeface="Abril Fatface"/>
              <a:buNone/>
              <a:defRPr sz="4000">
                <a:solidFill>
                  <a:schemeClr val="accent3"/>
                </a:solidFill>
                <a:latin typeface="Abril Fatface"/>
                <a:ea typeface="Abril Fatface"/>
                <a:cs typeface="Abril Fatface"/>
                <a:sym typeface="Abril Fatface"/>
              </a:defRPr>
            </a:lvl3pPr>
            <a:lvl4pPr lvl="3" rtl="0">
              <a:spcBef>
                <a:spcPts val="0"/>
              </a:spcBef>
              <a:spcAft>
                <a:spcPts val="0"/>
              </a:spcAft>
              <a:buClr>
                <a:schemeClr val="accent3"/>
              </a:buClr>
              <a:buSzPts val="4000"/>
              <a:buFont typeface="Abril Fatface"/>
              <a:buNone/>
              <a:defRPr sz="4000">
                <a:solidFill>
                  <a:schemeClr val="accent3"/>
                </a:solidFill>
                <a:latin typeface="Abril Fatface"/>
                <a:ea typeface="Abril Fatface"/>
                <a:cs typeface="Abril Fatface"/>
                <a:sym typeface="Abril Fatface"/>
              </a:defRPr>
            </a:lvl4pPr>
            <a:lvl5pPr lvl="4" rtl="0">
              <a:spcBef>
                <a:spcPts val="0"/>
              </a:spcBef>
              <a:spcAft>
                <a:spcPts val="0"/>
              </a:spcAft>
              <a:buClr>
                <a:schemeClr val="accent3"/>
              </a:buClr>
              <a:buSzPts val="4000"/>
              <a:buFont typeface="Abril Fatface"/>
              <a:buNone/>
              <a:defRPr sz="4000">
                <a:solidFill>
                  <a:schemeClr val="accent3"/>
                </a:solidFill>
                <a:latin typeface="Abril Fatface"/>
                <a:ea typeface="Abril Fatface"/>
                <a:cs typeface="Abril Fatface"/>
                <a:sym typeface="Abril Fatface"/>
              </a:defRPr>
            </a:lvl5pPr>
            <a:lvl6pPr lvl="5" rtl="0">
              <a:spcBef>
                <a:spcPts val="0"/>
              </a:spcBef>
              <a:spcAft>
                <a:spcPts val="0"/>
              </a:spcAft>
              <a:buClr>
                <a:schemeClr val="accent3"/>
              </a:buClr>
              <a:buSzPts val="4000"/>
              <a:buFont typeface="Abril Fatface"/>
              <a:buNone/>
              <a:defRPr sz="4000">
                <a:solidFill>
                  <a:schemeClr val="accent3"/>
                </a:solidFill>
                <a:latin typeface="Abril Fatface"/>
                <a:ea typeface="Abril Fatface"/>
                <a:cs typeface="Abril Fatface"/>
                <a:sym typeface="Abril Fatface"/>
              </a:defRPr>
            </a:lvl6pPr>
            <a:lvl7pPr lvl="6" rtl="0">
              <a:spcBef>
                <a:spcPts val="0"/>
              </a:spcBef>
              <a:spcAft>
                <a:spcPts val="0"/>
              </a:spcAft>
              <a:buClr>
                <a:schemeClr val="accent3"/>
              </a:buClr>
              <a:buSzPts val="4000"/>
              <a:buFont typeface="Abril Fatface"/>
              <a:buNone/>
              <a:defRPr sz="4000">
                <a:solidFill>
                  <a:schemeClr val="accent3"/>
                </a:solidFill>
                <a:latin typeface="Abril Fatface"/>
                <a:ea typeface="Abril Fatface"/>
                <a:cs typeface="Abril Fatface"/>
                <a:sym typeface="Abril Fatface"/>
              </a:defRPr>
            </a:lvl7pPr>
            <a:lvl8pPr lvl="7" rtl="0">
              <a:spcBef>
                <a:spcPts val="0"/>
              </a:spcBef>
              <a:spcAft>
                <a:spcPts val="0"/>
              </a:spcAft>
              <a:buClr>
                <a:schemeClr val="accent3"/>
              </a:buClr>
              <a:buSzPts val="4000"/>
              <a:buFont typeface="Abril Fatface"/>
              <a:buNone/>
              <a:defRPr sz="4000">
                <a:solidFill>
                  <a:schemeClr val="accent3"/>
                </a:solidFill>
                <a:latin typeface="Abril Fatface"/>
                <a:ea typeface="Abril Fatface"/>
                <a:cs typeface="Abril Fatface"/>
                <a:sym typeface="Abril Fatface"/>
              </a:defRPr>
            </a:lvl8pPr>
            <a:lvl9pPr lvl="8" rtl="0">
              <a:spcBef>
                <a:spcPts val="0"/>
              </a:spcBef>
              <a:spcAft>
                <a:spcPts val="0"/>
              </a:spcAft>
              <a:buClr>
                <a:schemeClr val="accent3"/>
              </a:buClr>
              <a:buSzPts val="4000"/>
              <a:buFont typeface="Abril Fatface"/>
              <a:buNone/>
              <a:defRPr sz="4000">
                <a:solidFill>
                  <a:schemeClr val="accent3"/>
                </a:solidFill>
                <a:latin typeface="Abril Fatface"/>
                <a:ea typeface="Abril Fatface"/>
                <a:cs typeface="Abril Fatface"/>
                <a:sym typeface="Abril Fatface"/>
              </a:defRPr>
            </a:lvl9pPr>
          </a:lstStyle>
          <a:p/>
        </p:txBody>
      </p:sp>
      <p:sp>
        <p:nvSpPr>
          <p:cNvPr id="233" name="Google Shape;233;p8"/>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lvl1pPr indent="-317500" lvl="0" marL="457200" rtl="0">
              <a:spcBef>
                <a:spcPts val="0"/>
              </a:spcBef>
              <a:spcAft>
                <a:spcPts val="0"/>
              </a:spcAft>
              <a:buSzPts val="1400"/>
              <a:buChar char="●"/>
              <a:defRPr/>
            </a:lvl1pPr>
            <a:lvl2pPr indent="-317500" lvl="1" marL="914400" rtl="0">
              <a:spcBef>
                <a:spcPts val="0"/>
              </a:spcBef>
              <a:spcAft>
                <a:spcPts val="0"/>
              </a:spcAft>
              <a:buSzPts val="1400"/>
              <a:buChar char="○"/>
              <a:defRPr/>
            </a:lvl2pPr>
            <a:lvl3pPr indent="-317500" lvl="2" marL="1371600" rtl="0">
              <a:spcBef>
                <a:spcPts val="2100"/>
              </a:spcBef>
              <a:spcAft>
                <a:spcPts val="0"/>
              </a:spcAft>
              <a:buSzPts val="1400"/>
              <a:buChar char="■"/>
              <a:defRPr/>
            </a:lvl3pPr>
            <a:lvl4pPr indent="-317500" lvl="3" marL="1828800" rtl="0">
              <a:spcBef>
                <a:spcPts val="2100"/>
              </a:spcBef>
              <a:spcAft>
                <a:spcPts val="0"/>
              </a:spcAft>
              <a:buSzPts val="1400"/>
              <a:buChar char="●"/>
              <a:defRPr/>
            </a:lvl4pPr>
            <a:lvl5pPr indent="-317500" lvl="4" marL="2286000" rtl="0">
              <a:spcBef>
                <a:spcPts val="2100"/>
              </a:spcBef>
              <a:spcAft>
                <a:spcPts val="0"/>
              </a:spcAft>
              <a:buSzPts val="1400"/>
              <a:buChar char="○"/>
              <a:defRPr/>
            </a:lvl5pPr>
            <a:lvl6pPr indent="-317500" lvl="5" marL="2743200" rtl="0">
              <a:spcBef>
                <a:spcPts val="2100"/>
              </a:spcBef>
              <a:spcAft>
                <a:spcPts val="0"/>
              </a:spcAft>
              <a:buSzPts val="1400"/>
              <a:buChar char="■"/>
              <a:defRPr/>
            </a:lvl6pPr>
            <a:lvl7pPr indent="-317500" lvl="6" marL="3200400" rtl="0">
              <a:spcBef>
                <a:spcPts val="2100"/>
              </a:spcBef>
              <a:spcAft>
                <a:spcPts val="0"/>
              </a:spcAft>
              <a:buSzPts val="1400"/>
              <a:buChar char="●"/>
              <a:defRPr/>
            </a:lvl7pPr>
            <a:lvl8pPr indent="-317500" lvl="7" marL="3657600" rtl="0">
              <a:spcBef>
                <a:spcPts val="2100"/>
              </a:spcBef>
              <a:spcAft>
                <a:spcPts val="0"/>
              </a:spcAft>
              <a:buSzPts val="1400"/>
              <a:buChar char="○"/>
              <a:defRPr/>
            </a:lvl8pPr>
            <a:lvl9pPr indent="-317500" lvl="8" marL="4114800" rtl="0">
              <a:spcBef>
                <a:spcPts val="2100"/>
              </a:spcBef>
              <a:spcAft>
                <a:spcPts val="2100"/>
              </a:spcAft>
              <a:buSzPts val="14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ption number 4">
  <p:cSld name="CUSTOM_5_1_1_1_1_1_1_1_1_1_1">
    <p:spTree>
      <p:nvGrpSpPr>
        <p:cNvPr id="234" name="Shape 234"/>
        <p:cNvGrpSpPr/>
        <p:nvPr/>
      </p:nvGrpSpPr>
      <p:grpSpPr>
        <a:xfrm>
          <a:off x="0" y="0"/>
          <a:ext cx="0" cy="0"/>
          <a:chOff x="0" y="0"/>
          <a:chExt cx="0" cy="0"/>
        </a:xfrm>
      </p:grpSpPr>
      <p:sp>
        <p:nvSpPr>
          <p:cNvPr id="235" name="Google Shape;235;p9"/>
          <p:cNvSpPr/>
          <p:nvPr/>
        </p:nvSpPr>
        <p:spPr>
          <a:xfrm>
            <a:off x="815844" y="220900"/>
            <a:ext cx="10560303" cy="6416210"/>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36" name="Google Shape;236;p9"/>
          <p:cNvSpPr/>
          <p:nvPr/>
        </p:nvSpPr>
        <p:spPr>
          <a:xfrm>
            <a:off x="961845" y="366750"/>
            <a:ext cx="10281009" cy="6121819"/>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37" name="Google Shape;237;p9"/>
          <p:cNvSpPr/>
          <p:nvPr/>
        </p:nvSpPr>
        <p:spPr>
          <a:xfrm>
            <a:off x="1176873" y="366965"/>
            <a:ext cx="3375358" cy="842055"/>
          </a:xfrm>
          <a:custGeom>
            <a:rect b="b" l="l" r="r" t="t"/>
            <a:pathLst>
              <a:path extrusionOk="0" h="415317" w="1664788">
                <a:moveTo>
                  <a:pt x="0" y="0"/>
                </a:moveTo>
                <a:cubicBezTo>
                  <a:pt x="12697" y="24060"/>
                  <a:pt x="27194" y="46815"/>
                  <a:pt x="42863" y="68752"/>
                </a:cubicBezTo>
                <a:cubicBezTo>
                  <a:pt x="68990" y="105346"/>
                  <a:pt x="98746" y="139055"/>
                  <a:pt x="131559" y="169964"/>
                </a:cubicBezTo>
                <a:cubicBezTo>
                  <a:pt x="160868" y="197587"/>
                  <a:pt x="192757" y="222495"/>
                  <a:pt x="225914" y="245859"/>
                </a:cubicBezTo>
                <a:cubicBezTo>
                  <a:pt x="240421" y="256080"/>
                  <a:pt x="255518" y="265291"/>
                  <a:pt x="270567" y="274739"/>
                </a:cubicBezTo>
                <a:cubicBezTo>
                  <a:pt x="286483" y="284712"/>
                  <a:pt x="301495" y="295961"/>
                  <a:pt x="317887" y="305095"/>
                </a:cubicBezTo>
                <a:cubicBezTo>
                  <a:pt x="335547" y="314925"/>
                  <a:pt x="353635" y="324050"/>
                  <a:pt x="371770" y="333070"/>
                </a:cubicBezTo>
                <a:cubicBezTo>
                  <a:pt x="399116" y="346710"/>
                  <a:pt x="426815" y="359636"/>
                  <a:pt x="455409" y="370284"/>
                </a:cubicBezTo>
                <a:cubicBezTo>
                  <a:pt x="494109" y="384696"/>
                  <a:pt x="534162" y="395564"/>
                  <a:pt x="574767" y="403022"/>
                </a:cubicBezTo>
                <a:cubicBezTo>
                  <a:pt x="832656" y="450561"/>
                  <a:pt x="1092451" y="353330"/>
                  <a:pt x="1315041" y="230086"/>
                </a:cubicBezTo>
                <a:cubicBezTo>
                  <a:pt x="1352779" y="209188"/>
                  <a:pt x="1390040" y="187395"/>
                  <a:pt x="1426664" y="164602"/>
                </a:cubicBezTo>
                <a:cubicBezTo>
                  <a:pt x="1474413" y="134903"/>
                  <a:pt x="1521276" y="103832"/>
                  <a:pt x="1567453" y="71733"/>
                </a:cubicBezTo>
                <a:cubicBezTo>
                  <a:pt x="1600543" y="48739"/>
                  <a:pt x="1632366" y="23965"/>
                  <a:pt x="1664789" y="0"/>
                </a:cubicBezTo>
                <a:lnTo>
                  <a:pt x="1504950" y="0"/>
                </a:lnTo>
                <a:lnTo>
                  <a:pt x="1128712" y="0"/>
                </a:lnTo>
                <a:cubicBezTo>
                  <a:pt x="1127798" y="467"/>
                  <a:pt x="1126941" y="1019"/>
                  <a:pt x="1126027" y="1486"/>
                </a:cubicBezTo>
                <a:cubicBezTo>
                  <a:pt x="1095566" y="17250"/>
                  <a:pt x="1064609" y="32147"/>
                  <a:pt x="1033158" y="45834"/>
                </a:cubicBezTo>
                <a:cubicBezTo>
                  <a:pt x="883549" y="111033"/>
                  <a:pt x="707612" y="157410"/>
                  <a:pt x="549173" y="94945"/>
                </a:cubicBezTo>
                <a:cubicBezTo>
                  <a:pt x="545078" y="93336"/>
                  <a:pt x="541296" y="91021"/>
                  <a:pt x="537267" y="89297"/>
                </a:cubicBezTo>
                <a:cubicBezTo>
                  <a:pt x="517055" y="80648"/>
                  <a:pt x="497176" y="71304"/>
                  <a:pt x="477736" y="61017"/>
                </a:cubicBezTo>
                <a:cubicBezTo>
                  <a:pt x="452380" y="47597"/>
                  <a:pt x="428092" y="32080"/>
                  <a:pt x="404212" y="16069"/>
                </a:cubicBezTo>
                <a:cubicBezTo>
                  <a:pt x="398926" y="12525"/>
                  <a:pt x="393011" y="9944"/>
                  <a:pt x="387839" y="6248"/>
                </a:cubicBezTo>
                <a:cubicBezTo>
                  <a:pt x="385143" y="4324"/>
                  <a:pt x="382781" y="1953"/>
                  <a:pt x="380105" y="0"/>
                </a:cubicBezTo>
                <a:lnTo>
                  <a:pt x="272348" y="0"/>
                </a:lnTo>
                <a:lnTo>
                  <a:pt x="242888" y="0"/>
                </a:lnTo>
                <a:lnTo>
                  <a:pt x="226219" y="0"/>
                </a:lnTo>
                <a:lnTo>
                  <a:pt x="77686" y="0"/>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38" name="Google Shape;238;p9"/>
          <p:cNvSpPr/>
          <p:nvPr/>
        </p:nvSpPr>
        <p:spPr>
          <a:xfrm>
            <a:off x="1042388" y="366965"/>
            <a:ext cx="4132789" cy="1333361"/>
          </a:xfrm>
          <a:custGeom>
            <a:rect b="b" l="l" r="r" t="t"/>
            <a:pathLst>
              <a:path extrusionOk="0" h="657638" w="2038367">
                <a:moveTo>
                  <a:pt x="18" y="0"/>
                </a:moveTo>
                <a:cubicBezTo>
                  <a:pt x="65" y="895"/>
                  <a:pt x="-40" y="1772"/>
                  <a:pt x="18" y="2677"/>
                </a:cubicBezTo>
                <a:cubicBezTo>
                  <a:pt x="1732" y="32223"/>
                  <a:pt x="5990" y="61522"/>
                  <a:pt x="11924" y="90488"/>
                </a:cubicBezTo>
                <a:cubicBezTo>
                  <a:pt x="17315" y="116795"/>
                  <a:pt x="24021" y="142837"/>
                  <a:pt x="33060" y="168173"/>
                </a:cubicBezTo>
                <a:cubicBezTo>
                  <a:pt x="38003" y="182042"/>
                  <a:pt x="44109" y="195129"/>
                  <a:pt x="50024" y="208359"/>
                </a:cubicBezTo>
                <a:cubicBezTo>
                  <a:pt x="67721" y="247993"/>
                  <a:pt x="89619" y="284797"/>
                  <a:pt x="114908" y="319088"/>
                </a:cubicBezTo>
                <a:cubicBezTo>
                  <a:pt x="163019" y="384277"/>
                  <a:pt x="223445" y="439646"/>
                  <a:pt x="290235" y="486966"/>
                </a:cubicBezTo>
                <a:cubicBezTo>
                  <a:pt x="307246" y="499015"/>
                  <a:pt x="325154" y="509626"/>
                  <a:pt x="342918" y="520598"/>
                </a:cubicBezTo>
                <a:cubicBezTo>
                  <a:pt x="356919" y="529247"/>
                  <a:pt x="369921" y="539391"/>
                  <a:pt x="384285" y="547383"/>
                </a:cubicBezTo>
                <a:cubicBezTo>
                  <a:pt x="428576" y="572043"/>
                  <a:pt x="474258" y="595170"/>
                  <a:pt x="521807" y="612877"/>
                </a:cubicBezTo>
                <a:cubicBezTo>
                  <a:pt x="560507" y="627279"/>
                  <a:pt x="600559" y="637851"/>
                  <a:pt x="641164" y="645319"/>
                </a:cubicBezTo>
                <a:cubicBezTo>
                  <a:pt x="899054" y="692858"/>
                  <a:pt x="1158848" y="595922"/>
                  <a:pt x="1381438" y="472678"/>
                </a:cubicBezTo>
                <a:cubicBezTo>
                  <a:pt x="1419176" y="451780"/>
                  <a:pt x="1456438" y="429682"/>
                  <a:pt x="1493061" y="406889"/>
                </a:cubicBezTo>
                <a:cubicBezTo>
                  <a:pt x="1540810" y="377200"/>
                  <a:pt x="1587673" y="346120"/>
                  <a:pt x="1633850" y="314020"/>
                </a:cubicBezTo>
                <a:cubicBezTo>
                  <a:pt x="1697058" y="270100"/>
                  <a:pt x="1759028" y="224209"/>
                  <a:pt x="1819883" y="177108"/>
                </a:cubicBezTo>
                <a:cubicBezTo>
                  <a:pt x="1894112" y="119672"/>
                  <a:pt x="1966654" y="60522"/>
                  <a:pt x="2038368" y="0"/>
                </a:cubicBezTo>
                <a:lnTo>
                  <a:pt x="1882691" y="0"/>
                </a:lnTo>
                <a:lnTo>
                  <a:pt x="1731186" y="0"/>
                </a:lnTo>
                <a:lnTo>
                  <a:pt x="1571347" y="0"/>
                </a:lnTo>
                <a:cubicBezTo>
                  <a:pt x="1450961" y="90059"/>
                  <a:pt x="1325860" y="174727"/>
                  <a:pt x="1192424" y="243783"/>
                </a:cubicBezTo>
                <a:cubicBezTo>
                  <a:pt x="1161963" y="259547"/>
                  <a:pt x="1131007" y="274434"/>
                  <a:pt x="1099555" y="288131"/>
                </a:cubicBezTo>
                <a:cubicBezTo>
                  <a:pt x="949946" y="353320"/>
                  <a:pt x="774010" y="399707"/>
                  <a:pt x="615571" y="337242"/>
                </a:cubicBezTo>
                <a:cubicBezTo>
                  <a:pt x="590996" y="327555"/>
                  <a:pt x="567470" y="315659"/>
                  <a:pt x="544133" y="303314"/>
                </a:cubicBezTo>
                <a:cubicBezTo>
                  <a:pt x="522083" y="291637"/>
                  <a:pt x="501137" y="277882"/>
                  <a:pt x="480135" y="264319"/>
                </a:cubicBezTo>
                <a:cubicBezTo>
                  <a:pt x="471638" y="258823"/>
                  <a:pt x="462456" y="254422"/>
                  <a:pt x="454236" y="248545"/>
                </a:cubicBezTo>
                <a:cubicBezTo>
                  <a:pt x="426623" y="228857"/>
                  <a:pt x="401315" y="206016"/>
                  <a:pt x="378036" y="181270"/>
                </a:cubicBezTo>
                <a:cubicBezTo>
                  <a:pt x="368159" y="170764"/>
                  <a:pt x="357786" y="160706"/>
                  <a:pt x="349166" y="149123"/>
                </a:cubicBezTo>
                <a:cubicBezTo>
                  <a:pt x="333440" y="127968"/>
                  <a:pt x="320305" y="104842"/>
                  <a:pt x="310466" y="80363"/>
                </a:cubicBezTo>
                <a:cubicBezTo>
                  <a:pt x="310390" y="80163"/>
                  <a:pt x="310256" y="79981"/>
                  <a:pt x="310171" y="79772"/>
                </a:cubicBezTo>
                <a:cubicBezTo>
                  <a:pt x="302570" y="60693"/>
                  <a:pt x="297721" y="41015"/>
                  <a:pt x="294397" y="21127"/>
                </a:cubicBezTo>
                <a:cubicBezTo>
                  <a:pt x="293226" y="14145"/>
                  <a:pt x="293311" y="7039"/>
                  <a:pt x="292616" y="0"/>
                </a:cubicBezTo>
                <a:lnTo>
                  <a:pt x="144083" y="0"/>
                </a:lnTo>
                <a:lnTo>
                  <a:pt x="66397" y="0"/>
                </a:lnTo>
                <a:lnTo>
                  <a:pt x="32164" y="0"/>
                </a:lnTo>
                <a:lnTo>
                  <a:pt x="18"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39" name="Google Shape;239;p9"/>
          <p:cNvSpPr/>
          <p:nvPr/>
        </p:nvSpPr>
        <p:spPr>
          <a:xfrm>
            <a:off x="1040616" y="366965"/>
            <a:ext cx="4713921" cy="1842663"/>
          </a:xfrm>
          <a:custGeom>
            <a:rect b="b" l="l" r="r" t="t"/>
            <a:pathLst>
              <a:path extrusionOk="0" h="908835" w="2324992">
                <a:moveTo>
                  <a:pt x="33039" y="0"/>
                </a:moveTo>
                <a:cubicBezTo>
                  <a:pt x="24628" y="29823"/>
                  <a:pt x="18085" y="60017"/>
                  <a:pt x="12798" y="90488"/>
                </a:cubicBezTo>
                <a:cubicBezTo>
                  <a:pt x="3435" y="144418"/>
                  <a:pt x="-2308" y="198882"/>
                  <a:pt x="892" y="253898"/>
                </a:cubicBezTo>
                <a:cubicBezTo>
                  <a:pt x="2750" y="285893"/>
                  <a:pt x="7760" y="317563"/>
                  <a:pt x="14580" y="348853"/>
                </a:cubicBezTo>
                <a:cubicBezTo>
                  <a:pt x="19780" y="372694"/>
                  <a:pt x="25724" y="396364"/>
                  <a:pt x="33934" y="419395"/>
                </a:cubicBezTo>
                <a:cubicBezTo>
                  <a:pt x="39535" y="435121"/>
                  <a:pt x="46431" y="449990"/>
                  <a:pt x="53280" y="464934"/>
                </a:cubicBezTo>
                <a:cubicBezTo>
                  <a:pt x="104877" y="577358"/>
                  <a:pt x="190630" y="666883"/>
                  <a:pt x="290805" y="737883"/>
                </a:cubicBezTo>
                <a:cubicBezTo>
                  <a:pt x="321351" y="759543"/>
                  <a:pt x="352460" y="780422"/>
                  <a:pt x="385159" y="798614"/>
                </a:cubicBezTo>
                <a:cubicBezTo>
                  <a:pt x="429451" y="823265"/>
                  <a:pt x="475132" y="846087"/>
                  <a:pt x="522681" y="863794"/>
                </a:cubicBezTo>
                <a:cubicBezTo>
                  <a:pt x="561381" y="878205"/>
                  <a:pt x="601434" y="889063"/>
                  <a:pt x="642039" y="896541"/>
                </a:cubicBezTo>
                <a:cubicBezTo>
                  <a:pt x="899928" y="944080"/>
                  <a:pt x="1159723" y="846839"/>
                  <a:pt x="1382313" y="723595"/>
                </a:cubicBezTo>
                <a:cubicBezTo>
                  <a:pt x="1420051" y="702707"/>
                  <a:pt x="1457312" y="680904"/>
                  <a:pt x="1493936" y="658120"/>
                </a:cubicBezTo>
                <a:cubicBezTo>
                  <a:pt x="1541685" y="628422"/>
                  <a:pt x="1588548" y="597341"/>
                  <a:pt x="1634725" y="565252"/>
                </a:cubicBezTo>
                <a:cubicBezTo>
                  <a:pt x="1697933" y="521322"/>
                  <a:pt x="1759903" y="475431"/>
                  <a:pt x="1820758" y="428320"/>
                </a:cubicBezTo>
                <a:cubicBezTo>
                  <a:pt x="1895091" y="370808"/>
                  <a:pt x="1967719" y="311258"/>
                  <a:pt x="2039538" y="250622"/>
                </a:cubicBezTo>
                <a:cubicBezTo>
                  <a:pt x="2136292" y="168955"/>
                  <a:pt x="2231028" y="84906"/>
                  <a:pt x="2324992" y="0"/>
                </a:cubicBezTo>
                <a:lnTo>
                  <a:pt x="2188966" y="0"/>
                </a:lnTo>
                <a:lnTo>
                  <a:pt x="2039242" y="0"/>
                </a:lnTo>
                <a:lnTo>
                  <a:pt x="1883566" y="0"/>
                </a:lnTo>
                <a:cubicBezTo>
                  <a:pt x="1808842" y="63741"/>
                  <a:pt x="1733642" y="126797"/>
                  <a:pt x="1656156" y="187223"/>
                </a:cubicBezTo>
                <a:cubicBezTo>
                  <a:pt x="1510252" y="301019"/>
                  <a:pt x="1357938" y="409480"/>
                  <a:pt x="1193298" y="494700"/>
                </a:cubicBezTo>
                <a:cubicBezTo>
                  <a:pt x="1162838" y="510464"/>
                  <a:pt x="1131881" y="525361"/>
                  <a:pt x="1100430" y="539058"/>
                </a:cubicBezTo>
                <a:cubicBezTo>
                  <a:pt x="950821" y="604247"/>
                  <a:pt x="774884" y="650920"/>
                  <a:pt x="616445" y="588464"/>
                </a:cubicBezTo>
                <a:cubicBezTo>
                  <a:pt x="591871" y="578777"/>
                  <a:pt x="568344" y="566881"/>
                  <a:pt x="545008" y="554527"/>
                </a:cubicBezTo>
                <a:cubicBezTo>
                  <a:pt x="514042" y="538134"/>
                  <a:pt x="483657" y="520122"/>
                  <a:pt x="455111" y="499758"/>
                </a:cubicBezTo>
                <a:cubicBezTo>
                  <a:pt x="428993" y="481146"/>
                  <a:pt x="404819" y="459572"/>
                  <a:pt x="382483" y="436359"/>
                </a:cubicBezTo>
                <a:cubicBezTo>
                  <a:pt x="371196" y="424625"/>
                  <a:pt x="359747" y="413099"/>
                  <a:pt x="350041" y="400050"/>
                </a:cubicBezTo>
                <a:cubicBezTo>
                  <a:pt x="335963" y="381114"/>
                  <a:pt x="324342" y="360636"/>
                  <a:pt x="314922" y="339033"/>
                </a:cubicBezTo>
                <a:cubicBezTo>
                  <a:pt x="313817" y="336499"/>
                  <a:pt x="312379" y="334166"/>
                  <a:pt x="311340" y="331584"/>
                </a:cubicBezTo>
                <a:cubicBezTo>
                  <a:pt x="300234" y="303914"/>
                  <a:pt x="295615" y="275006"/>
                  <a:pt x="293186" y="245859"/>
                </a:cubicBezTo>
                <a:cubicBezTo>
                  <a:pt x="288604" y="190948"/>
                  <a:pt x="295834" y="134826"/>
                  <a:pt x="310455" y="81858"/>
                </a:cubicBezTo>
                <a:cubicBezTo>
                  <a:pt x="310645" y="81162"/>
                  <a:pt x="310855" y="80477"/>
                  <a:pt x="311045" y="79772"/>
                </a:cubicBezTo>
                <a:cubicBezTo>
                  <a:pt x="318637" y="52578"/>
                  <a:pt x="329276" y="26289"/>
                  <a:pt x="339620" y="0"/>
                </a:cubicBezTo>
                <a:lnTo>
                  <a:pt x="310159" y="0"/>
                </a:lnTo>
                <a:lnTo>
                  <a:pt x="293491" y="0"/>
                </a:lnTo>
                <a:lnTo>
                  <a:pt x="144958" y="0"/>
                </a:lnTo>
                <a:lnTo>
                  <a:pt x="67272" y="0"/>
                </a:lnTo>
                <a:lnTo>
                  <a:pt x="33039"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40" name="Google Shape;240;p9"/>
          <p:cNvSpPr/>
          <p:nvPr/>
        </p:nvSpPr>
        <p:spPr>
          <a:xfrm>
            <a:off x="1040529" y="366965"/>
            <a:ext cx="5306635" cy="2390029"/>
          </a:xfrm>
          <a:custGeom>
            <a:rect b="b" l="l" r="r" t="t"/>
            <a:pathLst>
              <a:path extrusionOk="0" h="1178806" w="2617329">
                <a:moveTo>
                  <a:pt x="145001" y="0"/>
                </a:moveTo>
                <a:cubicBezTo>
                  <a:pt x="132847" y="22641"/>
                  <a:pt x="121293" y="45625"/>
                  <a:pt x="110178" y="68752"/>
                </a:cubicBezTo>
                <a:cubicBezTo>
                  <a:pt x="103348" y="82972"/>
                  <a:pt x="96024" y="96898"/>
                  <a:pt x="89632" y="111319"/>
                </a:cubicBezTo>
                <a:cubicBezTo>
                  <a:pt x="75573" y="143066"/>
                  <a:pt x="62429" y="175374"/>
                  <a:pt x="50942" y="208359"/>
                </a:cubicBezTo>
                <a:cubicBezTo>
                  <a:pt x="34988" y="254137"/>
                  <a:pt x="23557" y="301333"/>
                  <a:pt x="14623" y="348853"/>
                </a:cubicBezTo>
                <a:cubicBezTo>
                  <a:pt x="3784" y="406508"/>
                  <a:pt x="-2484" y="464944"/>
                  <a:pt x="936" y="523875"/>
                </a:cubicBezTo>
                <a:cubicBezTo>
                  <a:pt x="2726" y="554831"/>
                  <a:pt x="7298" y="585540"/>
                  <a:pt x="13728" y="615848"/>
                </a:cubicBezTo>
                <a:cubicBezTo>
                  <a:pt x="19024" y="640728"/>
                  <a:pt x="25415" y="665388"/>
                  <a:pt x="33978" y="689372"/>
                </a:cubicBezTo>
                <a:cubicBezTo>
                  <a:pt x="94681" y="859631"/>
                  <a:pt x="231002" y="982732"/>
                  <a:pt x="385203" y="1068581"/>
                </a:cubicBezTo>
                <a:cubicBezTo>
                  <a:pt x="429494" y="1093241"/>
                  <a:pt x="475176" y="1116063"/>
                  <a:pt x="522725" y="1133770"/>
                </a:cubicBezTo>
                <a:cubicBezTo>
                  <a:pt x="561425" y="1148182"/>
                  <a:pt x="601477" y="1159050"/>
                  <a:pt x="642083" y="1166508"/>
                </a:cubicBezTo>
                <a:cubicBezTo>
                  <a:pt x="899972" y="1214056"/>
                  <a:pt x="1159766" y="1116816"/>
                  <a:pt x="1382356" y="993572"/>
                </a:cubicBezTo>
                <a:cubicBezTo>
                  <a:pt x="1420094" y="972684"/>
                  <a:pt x="1457356" y="950881"/>
                  <a:pt x="1493979" y="928088"/>
                </a:cubicBezTo>
                <a:cubicBezTo>
                  <a:pt x="1541728" y="898398"/>
                  <a:pt x="1588591" y="867318"/>
                  <a:pt x="1634768" y="835219"/>
                </a:cubicBezTo>
                <a:cubicBezTo>
                  <a:pt x="1697976" y="791299"/>
                  <a:pt x="1759946" y="745407"/>
                  <a:pt x="1820801" y="698297"/>
                </a:cubicBezTo>
                <a:cubicBezTo>
                  <a:pt x="1895134" y="640775"/>
                  <a:pt x="1967762" y="581235"/>
                  <a:pt x="2039581" y="520598"/>
                </a:cubicBezTo>
                <a:cubicBezTo>
                  <a:pt x="2237663" y="353397"/>
                  <a:pt x="2428125" y="177241"/>
                  <a:pt x="2617329" y="0"/>
                </a:cubicBezTo>
                <a:lnTo>
                  <a:pt x="2471483" y="0"/>
                </a:lnTo>
                <a:lnTo>
                  <a:pt x="2325036" y="0"/>
                </a:lnTo>
                <a:lnTo>
                  <a:pt x="2189009" y="0"/>
                </a:lnTo>
                <a:cubicBezTo>
                  <a:pt x="2183609" y="4924"/>
                  <a:pt x="2178341" y="9963"/>
                  <a:pt x="2172931" y="14878"/>
                </a:cubicBezTo>
                <a:cubicBezTo>
                  <a:pt x="2005329" y="167650"/>
                  <a:pt x="1835089" y="317687"/>
                  <a:pt x="1656200" y="457200"/>
                </a:cubicBezTo>
                <a:cubicBezTo>
                  <a:pt x="1510296" y="570986"/>
                  <a:pt x="1357982" y="679457"/>
                  <a:pt x="1193342" y="764677"/>
                </a:cubicBezTo>
                <a:cubicBezTo>
                  <a:pt x="1162881" y="780440"/>
                  <a:pt x="1131925" y="795338"/>
                  <a:pt x="1100473" y="809025"/>
                </a:cubicBezTo>
                <a:cubicBezTo>
                  <a:pt x="950864" y="874224"/>
                  <a:pt x="774928" y="920896"/>
                  <a:pt x="616489" y="858441"/>
                </a:cubicBezTo>
                <a:cubicBezTo>
                  <a:pt x="591914" y="848754"/>
                  <a:pt x="568388" y="836857"/>
                  <a:pt x="545051" y="824503"/>
                </a:cubicBezTo>
                <a:cubicBezTo>
                  <a:pt x="514086" y="808111"/>
                  <a:pt x="483701" y="790099"/>
                  <a:pt x="455154" y="769734"/>
                </a:cubicBezTo>
                <a:cubicBezTo>
                  <a:pt x="415826" y="741702"/>
                  <a:pt x="378992" y="708917"/>
                  <a:pt x="350084" y="670027"/>
                </a:cubicBezTo>
                <a:cubicBezTo>
                  <a:pt x="335339" y="650196"/>
                  <a:pt x="323071" y="628793"/>
                  <a:pt x="313470" y="606028"/>
                </a:cubicBezTo>
                <a:cubicBezTo>
                  <a:pt x="312832" y="604504"/>
                  <a:pt x="312003" y="603085"/>
                  <a:pt x="311384" y="601561"/>
                </a:cubicBezTo>
                <a:cubicBezTo>
                  <a:pt x="296611" y="564756"/>
                  <a:pt x="291229" y="525961"/>
                  <a:pt x="291153" y="486966"/>
                </a:cubicBezTo>
                <a:cubicBezTo>
                  <a:pt x="291048" y="441388"/>
                  <a:pt x="298440" y="395535"/>
                  <a:pt x="310498" y="351825"/>
                </a:cubicBezTo>
                <a:cubicBezTo>
                  <a:pt x="311698" y="347472"/>
                  <a:pt x="313679" y="343348"/>
                  <a:pt x="314965" y="339033"/>
                </a:cubicBezTo>
                <a:cubicBezTo>
                  <a:pt x="321404" y="317221"/>
                  <a:pt x="329653" y="295961"/>
                  <a:pt x="337882" y="274739"/>
                </a:cubicBezTo>
                <a:cubicBezTo>
                  <a:pt x="350189" y="242926"/>
                  <a:pt x="363781" y="211807"/>
                  <a:pt x="378954" y="181270"/>
                </a:cubicBezTo>
                <a:cubicBezTo>
                  <a:pt x="386231" y="166631"/>
                  <a:pt x="392680" y="151590"/>
                  <a:pt x="400386" y="137217"/>
                </a:cubicBezTo>
                <a:cubicBezTo>
                  <a:pt x="422541" y="95945"/>
                  <a:pt x="446525" y="55664"/>
                  <a:pt x="471528" y="16069"/>
                </a:cubicBezTo>
                <a:cubicBezTo>
                  <a:pt x="474966" y="10621"/>
                  <a:pt x="478757" y="5429"/>
                  <a:pt x="482243" y="0"/>
                </a:cubicBezTo>
                <a:lnTo>
                  <a:pt x="447420" y="0"/>
                </a:lnTo>
                <a:lnTo>
                  <a:pt x="339664" y="0"/>
                </a:lnTo>
                <a:lnTo>
                  <a:pt x="310203" y="0"/>
                </a:lnTo>
                <a:lnTo>
                  <a:pt x="293534" y="0"/>
                </a:lnTo>
                <a:lnTo>
                  <a:pt x="145001"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41" name="Google Shape;241;p9"/>
          <p:cNvSpPr/>
          <p:nvPr/>
        </p:nvSpPr>
        <p:spPr>
          <a:xfrm>
            <a:off x="1040529" y="366965"/>
            <a:ext cx="5875738" cy="2922917"/>
          </a:xfrm>
          <a:custGeom>
            <a:rect b="b" l="l" r="r" t="t"/>
            <a:pathLst>
              <a:path extrusionOk="0" h="1441636" w="2898021">
                <a:moveTo>
                  <a:pt x="310203" y="0"/>
                </a:moveTo>
                <a:cubicBezTo>
                  <a:pt x="305250" y="7049"/>
                  <a:pt x="300212" y="14049"/>
                  <a:pt x="295316" y="21127"/>
                </a:cubicBezTo>
                <a:cubicBezTo>
                  <a:pt x="286181" y="34347"/>
                  <a:pt x="276275" y="47073"/>
                  <a:pt x="267341" y="60427"/>
                </a:cubicBezTo>
                <a:cubicBezTo>
                  <a:pt x="243376" y="96145"/>
                  <a:pt x="221202" y="133122"/>
                  <a:pt x="198875" y="169964"/>
                </a:cubicBezTo>
                <a:cubicBezTo>
                  <a:pt x="169347" y="218675"/>
                  <a:pt x="140915" y="267986"/>
                  <a:pt x="115827" y="319088"/>
                </a:cubicBezTo>
                <a:cubicBezTo>
                  <a:pt x="106911" y="337261"/>
                  <a:pt x="97834" y="355311"/>
                  <a:pt x="89633" y="373856"/>
                </a:cubicBezTo>
                <a:cubicBezTo>
                  <a:pt x="76441" y="403650"/>
                  <a:pt x="64287" y="434016"/>
                  <a:pt x="53323" y="464934"/>
                </a:cubicBezTo>
                <a:cubicBezTo>
                  <a:pt x="35893" y="514074"/>
                  <a:pt x="23063" y="564699"/>
                  <a:pt x="13728" y="615848"/>
                </a:cubicBezTo>
                <a:cubicBezTo>
                  <a:pt x="3479" y="672065"/>
                  <a:pt x="-2398" y="729006"/>
                  <a:pt x="936" y="786403"/>
                </a:cubicBezTo>
                <a:cubicBezTo>
                  <a:pt x="4203" y="842791"/>
                  <a:pt x="14995" y="898674"/>
                  <a:pt x="33978" y="951900"/>
                </a:cubicBezTo>
                <a:cubicBezTo>
                  <a:pt x="94681" y="1122159"/>
                  <a:pt x="231003" y="1245260"/>
                  <a:pt x="385203" y="1331119"/>
                </a:cubicBezTo>
                <a:cubicBezTo>
                  <a:pt x="429494" y="1355770"/>
                  <a:pt x="475176" y="1378896"/>
                  <a:pt x="522725" y="1396603"/>
                </a:cubicBezTo>
                <a:cubicBezTo>
                  <a:pt x="561425" y="1411015"/>
                  <a:pt x="601478" y="1421873"/>
                  <a:pt x="642083" y="1429341"/>
                </a:cubicBezTo>
                <a:cubicBezTo>
                  <a:pt x="899972" y="1476880"/>
                  <a:pt x="1159767" y="1379658"/>
                  <a:pt x="1382356" y="1256405"/>
                </a:cubicBezTo>
                <a:cubicBezTo>
                  <a:pt x="1420094" y="1235507"/>
                  <a:pt x="1457356" y="1213409"/>
                  <a:pt x="1493980" y="1190625"/>
                </a:cubicBezTo>
                <a:cubicBezTo>
                  <a:pt x="1541729" y="1160926"/>
                  <a:pt x="1588592" y="1129856"/>
                  <a:pt x="1634769" y="1097756"/>
                </a:cubicBezTo>
                <a:cubicBezTo>
                  <a:pt x="1697977" y="1053827"/>
                  <a:pt x="1759946" y="1007936"/>
                  <a:pt x="1820802" y="960834"/>
                </a:cubicBezTo>
                <a:cubicBezTo>
                  <a:pt x="1895135" y="903313"/>
                  <a:pt x="1967763" y="844067"/>
                  <a:pt x="2039581" y="783431"/>
                </a:cubicBezTo>
                <a:cubicBezTo>
                  <a:pt x="2274839" y="584854"/>
                  <a:pt x="2500048" y="374304"/>
                  <a:pt x="2724191" y="163411"/>
                </a:cubicBezTo>
                <a:cubicBezTo>
                  <a:pt x="2782103" y="108928"/>
                  <a:pt x="2840157" y="54540"/>
                  <a:pt x="2898022" y="0"/>
                </a:cubicBezTo>
                <a:lnTo>
                  <a:pt x="2617330" y="0"/>
                </a:lnTo>
                <a:lnTo>
                  <a:pt x="2471483" y="0"/>
                </a:lnTo>
                <a:cubicBezTo>
                  <a:pt x="2372413" y="93012"/>
                  <a:pt x="2273353" y="185899"/>
                  <a:pt x="2172931" y="277416"/>
                </a:cubicBezTo>
                <a:cubicBezTo>
                  <a:pt x="2005329" y="430178"/>
                  <a:pt x="1835089" y="580520"/>
                  <a:pt x="1656200" y="720033"/>
                </a:cubicBezTo>
                <a:cubicBezTo>
                  <a:pt x="1510296" y="833819"/>
                  <a:pt x="1357982" y="942289"/>
                  <a:pt x="1193342" y="1027509"/>
                </a:cubicBezTo>
                <a:cubicBezTo>
                  <a:pt x="1162881" y="1043273"/>
                  <a:pt x="1131925" y="1058170"/>
                  <a:pt x="1100473" y="1071858"/>
                </a:cubicBezTo>
                <a:cubicBezTo>
                  <a:pt x="950864" y="1137057"/>
                  <a:pt x="774928" y="1183434"/>
                  <a:pt x="616489" y="1120969"/>
                </a:cubicBezTo>
                <a:cubicBezTo>
                  <a:pt x="591915" y="1111282"/>
                  <a:pt x="568388" y="1099385"/>
                  <a:pt x="545052" y="1087041"/>
                </a:cubicBezTo>
                <a:cubicBezTo>
                  <a:pt x="514086" y="1070648"/>
                  <a:pt x="483701" y="1052627"/>
                  <a:pt x="455155" y="1032272"/>
                </a:cubicBezTo>
                <a:cubicBezTo>
                  <a:pt x="415826" y="1004240"/>
                  <a:pt x="378993" y="971750"/>
                  <a:pt x="350084" y="932850"/>
                </a:cubicBezTo>
                <a:cubicBezTo>
                  <a:pt x="334359" y="911705"/>
                  <a:pt x="321224" y="888568"/>
                  <a:pt x="311384" y="864089"/>
                </a:cubicBezTo>
                <a:cubicBezTo>
                  <a:pt x="295135" y="823617"/>
                  <a:pt x="289658" y="780812"/>
                  <a:pt x="290848" y="737883"/>
                </a:cubicBezTo>
                <a:cubicBezTo>
                  <a:pt x="292010" y="696163"/>
                  <a:pt x="299459" y="654330"/>
                  <a:pt x="310498" y="614363"/>
                </a:cubicBezTo>
                <a:cubicBezTo>
                  <a:pt x="311279" y="611515"/>
                  <a:pt x="312661" y="608857"/>
                  <a:pt x="313470" y="606028"/>
                </a:cubicBezTo>
                <a:cubicBezTo>
                  <a:pt x="321852" y="577006"/>
                  <a:pt x="332387" y="548612"/>
                  <a:pt x="343836" y="520598"/>
                </a:cubicBezTo>
                <a:cubicBezTo>
                  <a:pt x="355542" y="491928"/>
                  <a:pt x="368591" y="463991"/>
                  <a:pt x="382527" y="436359"/>
                </a:cubicBezTo>
                <a:cubicBezTo>
                  <a:pt x="388642" y="424224"/>
                  <a:pt x="393985" y="411680"/>
                  <a:pt x="400386" y="399745"/>
                </a:cubicBezTo>
                <a:cubicBezTo>
                  <a:pt x="412540" y="377104"/>
                  <a:pt x="426018" y="355206"/>
                  <a:pt x="439086" y="333070"/>
                </a:cubicBezTo>
                <a:cubicBezTo>
                  <a:pt x="452745" y="309944"/>
                  <a:pt x="466547" y="286922"/>
                  <a:pt x="481053" y="264319"/>
                </a:cubicBezTo>
                <a:cubicBezTo>
                  <a:pt x="500160" y="234544"/>
                  <a:pt x="519410" y="204892"/>
                  <a:pt x="539689" y="175908"/>
                </a:cubicBezTo>
                <a:cubicBezTo>
                  <a:pt x="560377" y="146361"/>
                  <a:pt x="583085" y="118281"/>
                  <a:pt x="604583" y="89297"/>
                </a:cubicBezTo>
                <a:cubicBezTo>
                  <a:pt x="626748" y="59407"/>
                  <a:pt x="648693" y="29366"/>
                  <a:pt x="671553" y="0"/>
                </a:cubicBezTo>
                <a:lnTo>
                  <a:pt x="482244" y="0"/>
                </a:lnTo>
                <a:lnTo>
                  <a:pt x="447420" y="0"/>
                </a:lnTo>
                <a:lnTo>
                  <a:pt x="339664" y="0"/>
                </a:lnTo>
                <a:lnTo>
                  <a:pt x="310203"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42" name="Google Shape;242;p9"/>
          <p:cNvSpPr/>
          <p:nvPr/>
        </p:nvSpPr>
        <p:spPr>
          <a:xfrm>
            <a:off x="1525242" y="545675"/>
            <a:ext cx="9154200" cy="5644200"/>
          </a:xfrm>
          <a:prstGeom prst="round2DiagRect">
            <a:avLst>
              <a:gd fmla="val 16667" name="adj1"/>
              <a:gd fmla="val 0" name="adj2"/>
            </a:avLst>
          </a:prstGeom>
          <a:solidFill>
            <a:schemeClr val="accent6"/>
          </a:solidFill>
          <a:ln>
            <a:noFill/>
          </a:ln>
          <a:effectLst>
            <a:outerShdw blurRad="63500" rotWithShape="0" algn="ctr" dir="540000" dist="57150">
              <a:srgbClr val="000000">
                <a:alpha val="98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latin typeface="Calibri"/>
              <a:ea typeface="Calibri"/>
              <a:cs typeface="Calibri"/>
              <a:sym typeface="Calibri"/>
            </a:endParaRPr>
          </a:p>
        </p:txBody>
      </p:sp>
      <p:sp>
        <p:nvSpPr>
          <p:cNvPr id="243" name="Google Shape;243;p9"/>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lvl1pPr indent="0" lvl="0" marL="0" marR="0" rtl="0" algn="l">
              <a:lnSpc>
                <a:spcPct val="100000"/>
              </a:lnSpc>
              <a:spcBef>
                <a:spcPts val="0"/>
              </a:spcBef>
              <a:spcAft>
                <a:spcPts val="0"/>
              </a:spcAft>
              <a:buClr>
                <a:schemeClr val="accent4"/>
              </a:buClr>
              <a:buSzPts val="4000"/>
              <a:buFont typeface="Aldrich"/>
              <a:buNone/>
              <a:defRPr>
                <a:solidFill>
                  <a:schemeClr val="accent4"/>
                </a:solidFill>
              </a:defRPr>
            </a:lvl1pPr>
            <a:lvl2pPr lvl="1" rtl="0">
              <a:spcBef>
                <a:spcPts val="0"/>
              </a:spcBef>
              <a:spcAft>
                <a:spcPts val="0"/>
              </a:spcAft>
              <a:buClr>
                <a:schemeClr val="accent4"/>
              </a:buClr>
              <a:buSzPts val="4000"/>
              <a:buFont typeface="Abril Fatface"/>
              <a:buNone/>
              <a:defRPr sz="4000">
                <a:solidFill>
                  <a:schemeClr val="accent4"/>
                </a:solidFill>
                <a:latin typeface="Abril Fatface"/>
                <a:ea typeface="Abril Fatface"/>
                <a:cs typeface="Abril Fatface"/>
                <a:sym typeface="Abril Fatface"/>
              </a:defRPr>
            </a:lvl2pPr>
            <a:lvl3pPr lvl="2" rtl="0">
              <a:spcBef>
                <a:spcPts val="0"/>
              </a:spcBef>
              <a:spcAft>
                <a:spcPts val="0"/>
              </a:spcAft>
              <a:buClr>
                <a:schemeClr val="accent4"/>
              </a:buClr>
              <a:buSzPts val="4000"/>
              <a:buFont typeface="Abril Fatface"/>
              <a:buNone/>
              <a:defRPr sz="4000">
                <a:solidFill>
                  <a:schemeClr val="accent4"/>
                </a:solidFill>
                <a:latin typeface="Abril Fatface"/>
                <a:ea typeface="Abril Fatface"/>
                <a:cs typeface="Abril Fatface"/>
                <a:sym typeface="Abril Fatface"/>
              </a:defRPr>
            </a:lvl3pPr>
            <a:lvl4pPr lvl="3" rtl="0">
              <a:spcBef>
                <a:spcPts val="0"/>
              </a:spcBef>
              <a:spcAft>
                <a:spcPts val="0"/>
              </a:spcAft>
              <a:buClr>
                <a:schemeClr val="accent4"/>
              </a:buClr>
              <a:buSzPts val="4000"/>
              <a:buFont typeface="Abril Fatface"/>
              <a:buNone/>
              <a:defRPr sz="4000">
                <a:solidFill>
                  <a:schemeClr val="accent4"/>
                </a:solidFill>
                <a:latin typeface="Abril Fatface"/>
                <a:ea typeface="Abril Fatface"/>
                <a:cs typeface="Abril Fatface"/>
                <a:sym typeface="Abril Fatface"/>
              </a:defRPr>
            </a:lvl4pPr>
            <a:lvl5pPr lvl="4" rtl="0">
              <a:spcBef>
                <a:spcPts val="0"/>
              </a:spcBef>
              <a:spcAft>
                <a:spcPts val="0"/>
              </a:spcAft>
              <a:buClr>
                <a:schemeClr val="accent4"/>
              </a:buClr>
              <a:buSzPts val="4000"/>
              <a:buFont typeface="Abril Fatface"/>
              <a:buNone/>
              <a:defRPr sz="4000">
                <a:solidFill>
                  <a:schemeClr val="accent4"/>
                </a:solidFill>
                <a:latin typeface="Abril Fatface"/>
                <a:ea typeface="Abril Fatface"/>
                <a:cs typeface="Abril Fatface"/>
                <a:sym typeface="Abril Fatface"/>
              </a:defRPr>
            </a:lvl5pPr>
            <a:lvl6pPr lvl="5" rtl="0">
              <a:spcBef>
                <a:spcPts val="0"/>
              </a:spcBef>
              <a:spcAft>
                <a:spcPts val="0"/>
              </a:spcAft>
              <a:buClr>
                <a:schemeClr val="accent4"/>
              </a:buClr>
              <a:buSzPts val="4000"/>
              <a:buFont typeface="Abril Fatface"/>
              <a:buNone/>
              <a:defRPr sz="4000">
                <a:solidFill>
                  <a:schemeClr val="accent4"/>
                </a:solidFill>
                <a:latin typeface="Abril Fatface"/>
                <a:ea typeface="Abril Fatface"/>
                <a:cs typeface="Abril Fatface"/>
                <a:sym typeface="Abril Fatface"/>
              </a:defRPr>
            </a:lvl6pPr>
            <a:lvl7pPr lvl="6" rtl="0">
              <a:spcBef>
                <a:spcPts val="0"/>
              </a:spcBef>
              <a:spcAft>
                <a:spcPts val="0"/>
              </a:spcAft>
              <a:buClr>
                <a:schemeClr val="accent4"/>
              </a:buClr>
              <a:buSzPts val="4000"/>
              <a:buFont typeface="Abril Fatface"/>
              <a:buNone/>
              <a:defRPr sz="4000">
                <a:solidFill>
                  <a:schemeClr val="accent4"/>
                </a:solidFill>
                <a:latin typeface="Abril Fatface"/>
                <a:ea typeface="Abril Fatface"/>
                <a:cs typeface="Abril Fatface"/>
                <a:sym typeface="Abril Fatface"/>
              </a:defRPr>
            </a:lvl7pPr>
            <a:lvl8pPr lvl="7" rtl="0">
              <a:spcBef>
                <a:spcPts val="0"/>
              </a:spcBef>
              <a:spcAft>
                <a:spcPts val="0"/>
              </a:spcAft>
              <a:buClr>
                <a:schemeClr val="accent4"/>
              </a:buClr>
              <a:buSzPts val="4000"/>
              <a:buFont typeface="Abril Fatface"/>
              <a:buNone/>
              <a:defRPr sz="4000">
                <a:solidFill>
                  <a:schemeClr val="accent4"/>
                </a:solidFill>
                <a:latin typeface="Abril Fatface"/>
                <a:ea typeface="Abril Fatface"/>
                <a:cs typeface="Abril Fatface"/>
                <a:sym typeface="Abril Fatface"/>
              </a:defRPr>
            </a:lvl8pPr>
            <a:lvl9pPr lvl="8" rtl="0">
              <a:spcBef>
                <a:spcPts val="0"/>
              </a:spcBef>
              <a:spcAft>
                <a:spcPts val="0"/>
              </a:spcAft>
              <a:buClr>
                <a:schemeClr val="accent4"/>
              </a:buClr>
              <a:buSzPts val="4000"/>
              <a:buFont typeface="Abril Fatface"/>
              <a:buNone/>
              <a:defRPr sz="4000">
                <a:solidFill>
                  <a:schemeClr val="accent4"/>
                </a:solidFill>
                <a:latin typeface="Abril Fatface"/>
                <a:ea typeface="Abril Fatface"/>
                <a:cs typeface="Abril Fatface"/>
                <a:sym typeface="Abril Fatface"/>
              </a:defRPr>
            </a:lvl9pPr>
          </a:lstStyle>
          <a:p/>
        </p:txBody>
      </p:sp>
      <p:sp>
        <p:nvSpPr>
          <p:cNvPr id="244" name="Google Shape;244;p9"/>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lvl1pPr indent="-317500" lvl="0" marL="457200" rtl="0">
              <a:spcBef>
                <a:spcPts val="0"/>
              </a:spcBef>
              <a:spcAft>
                <a:spcPts val="0"/>
              </a:spcAft>
              <a:buSzPts val="1400"/>
              <a:buChar char="●"/>
              <a:defRPr/>
            </a:lvl1pPr>
            <a:lvl2pPr indent="-317500" lvl="1" marL="914400" rtl="0">
              <a:spcBef>
                <a:spcPts val="0"/>
              </a:spcBef>
              <a:spcAft>
                <a:spcPts val="0"/>
              </a:spcAft>
              <a:buSzPts val="1400"/>
              <a:buChar char="○"/>
              <a:defRPr/>
            </a:lvl2pPr>
            <a:lvl3pPr indent="-317500" lvl="2" marL="1371600" rtl="0">
              <a:spcBef>
                <a:spcPts val="2100"/>
              </a:spcBef>
              <a:spcAft>
                <a:spcPts val="0"/>
              </a:spcAft>
              <a:buSzPts val="1400"/>
              <a:buChar char="■"/>
              <a:defRPr/>
            </a:lvl3pPr>
            <a:lvl4pPr indent="-317500" lvl="3" marL="1828800" rtl="0">
              <a:spcBef>
                <a:spcPts val="2100"/>
              </a:spcBef>
              <a:spcAft>
                <a:spcPts val="0"/>
              </a:spcAft>
              <a:buSzPts val="1400"/>
              <a:buChar char="●"/>
              <a:defRPr/>
            </a:lvl4pPr>
            <a:lvl5pPr indent="-317500" lvl="4" marL="2286000" rtl="0">
              <a:spcBef>
                <a:spcPts val="2100"/>
              </a:spcBef>
              <a:spcAft>
                <a:spcPts val="0"/>
              </a:spcAft>
              <a:buSzPts val="1400"/>
              <a:buChar char="○"/>
              <a:defRPr/>
            </a:lvl5pPr>
            <a:lvl6pPr indent="-317500" lvl="5" marL="2743200" rtl="0">
              <a:spcBef>
                <a:spcPts val="2100"/>
              </a:spcBef>
              <a:spcAft>
                <a:spcPts val="0"/>
              </a:spcAft>
              <a:buSzPts val="1400"/>
              <a:buChar char="■"/>
              <a:defRPr/>
            </a:lvl6pPr>
            <a:lvl7pPr indent="-317500" lvl="6" marL="3200400" rtl="0">
              <a:spcBef>
                <a:spcPts val="2100"/>
              </a:spcBef>
              <a:spcAft>
                <a:spcPts val="0"/>
              </a:spcAft>
              <a:buSzPts val="1400"/>
              <a:buChar char="●"/>
              <a:defRPr/>
            </a:lvl7pPr>
            <a:lvl8pPr indent="-317500" lvl="7" marL="3657600" rtl="0">
              <a:spcBef>
                <a:spcPts val="2100"/>
              </a:spcBef>
              <a:spcAft>
                <a:spcPts val="0"/>
              </a:spcAft>
              <a:buSzPts val="1400"/>
              <a:buChar char="○"/>
              <a:defRPr/>
            </a:lvl8pPr>
            <a:lvl9pPr indent="-317500" lvl="8" marL="4114800" rtl="0">
              <a:spcBef>
                <a:spcPts val="2100"/>
              </a:spcBef>
              <a:spcAft>
                <a:spcPts val="2100"/>
              </a:spcAft>
              <a:buSzPts val="1400"/>
              <a:buChar char="■"/>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ption number 5">
  <p:cSld name="CUSTOM_5_1_1_1_1_1_1_1_1_1_1_1">
    <p:spTree>
      <p:nvGrpSpPr>
        <p:cNvPr id="245" name="Shape 245"/>
        <p:cNvGrpSpPr/>
        <p:nvPr/>
      </p:nvGrpSpPr>
      <p:grpSpPr>
        <a:xfrm>
          <a:off x="0" y="0"/>
          <a:ext cx="0" cy="0"/>
          <a:chOff x="0" y="0"/>
          <a:chExt cx="0" cy="0"/>
        </a:xfrm>
      </p:grpSpPr>
      <p:sp>
        <p:nvSpPr>
          <p:cNvPr id="246" name="Google Shape;246;p10"/>
          <p:cNvSpPr/>
          <p:nvPr/>
        </p:nvSpPr>
        <p:spPr>
          <a:xfrm>
            <a:off x="815844" y="220900"/>
            <a:ext cx="10560303" cy="6416210"/>
          </a:xfrm>
          <a:custGeom>
            <a:rect b="b" l="l" r="r" t="t"/>
            <a:pathLst>
              <a:path extrusionOk="0" h="3019393" w="3019386">
                <a:moveTo>
                  <a:pt x="0" y="0"/>
                </a:moveTo>
                <a:lnTo>
                  <a:pt x="3019387" y="0"/>
                </a:lnTo>
                <a:lnTo>
                  <a:pt x="3019387" y="3019394"/>
                </a:lnTo>
                <a:lnTo>
                  <a:pt x="0" y="3019394"/>
                </a:lnTo>
                <a:lnTo>
                  <a:pt x="0" y="0"/>
                </a:lnTo>
                <a:close/>
              </a:path>
            </a:pathLst>
          </a:custGeom>
          <a:solidFill>
            <a:schemeClr val="accent6"/>
          </a:solidFill>
          <a:ln cap="rnd" cmpd="sng" w="101600">
            <a:solidFill>
              <a:schemeClr val="accent6"/>
            </a:solidFill>
            <a:prstDash val="solid"/>
            <a:round/>
            <a:headEnd len="sm" w="sm" type="none"/>
            <a:tailEnd len="sm" w="sm" type="none"/>
          </a:ln>
          <a:effectLst>
            <a:outerShdw blurRad="63500" sx="102000" rotWithShape="0" algn="ctr" sy="102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47" name="Google Shape;247;p10"/>
          <p:cNvSpPr/>
          <p:nvPr/>
        </p:nvSpPr>
        <p:spPr>
          <a:xfrm>
            <a:off x="961845" y="366750"/>
            <a:ext cx="10281009" cy="6121819"/>
          </a:xfrm>
          <a:custGeom>
            <a:rect b="b" l="l" r="r" t="t"/>
            <a:pathLst>
              <a:path extrusionOk="0" h="3019393" w="3019386">
                <a:moveTo>
                  <a:pt x="0" y="0"/>
                </a:moveTo>
                <a:lnTo>
                  <a:pt x="3019387" y="0"/>
                </a:lnTo>
                <a:lnTo>
                  <a:pt x="3019387" y="3019394"/>
                </a:lnTo>
                <a:lnTo>
                  <a:pt x="0" y="3019394"/>
                </a:ln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248" name="Google Shape;248;p10"/>
          <p:cNvGrpSpPr/>
          <p:nvPr/>
        </p:nvGrpSpPr>
        <p:grpSpPr>
          <a:xfrm>
            <a:off x="1621332" y="366926"/>
            <a:ext cx="5336810" cy="6121582"/>
            <a:chOff x="4931514" y="3625139"/>
            <a:chExt cx="2632342" cy="3019425"/>
          </a:xfrm>
        </p:grpSpPr>
        <p:sp>
          <p:nvSpPr>
            <p:cNvPr id="249" name="Google Shape;249;p10"/>
            <p:cNvSpPr/>
            <p:nvPr/>
          </p:nvSpPr>
          <p:spPr>
            <a:xfrm>
              <a:off x="4931514" y="3625139"/>
              <a:ext cx="1864389" cy="3019425"/>
            </a:xfrm>
            <a:custGeom>
              <a:rect b="b" l="l" r="r" t="t"/>
              <a:pathLst>
                <a:path extrusionOk="0" h="3019425" w="1864389">
                  <a:moveTo>
                    <a:pt x="1492324" y="0"/>
                  </a:moveTo>
                  <a:cubicBezTo>
                    <a:pt x="1301796" y="251860"/>
                    <a:pt x="1112629" y="504825"/>
                    <a:pt x="931235" y="763486"/>
                  </a:cubicBezTo>
                  <a:cubicBezTo>
                    <a:pt x="777464" y="982789"/>
                    <a:pt x="628760" y="1205932"/>
                    <a:pt x="491304" y="1435894"/>
                  </a:cubicBezTo>
                  <a:cubicBezTo>
                    <a:pt x="373099" y="1633624"/>
                    <a:pt x="262532" y="1836830"/>
                    <a:pt x="172512" y="2049066"/>
                  </a:cubicBezTo>
                  <a:cubicBezTo>
                    <a:pt x="98588" y="2223335"/>
                    <a:pt x="36971" y="2405682"/>
                    <a:pt x="11187" y="2593772"/>
                  </a:cubicBezTo>
                  <a:cubicBezTo>
                    <a:pt x="-1624" y="2687212"/>
                    <a:pt x="-3996" y="2782205"/>
                    <a:pt x="7015" y="2875950"/>
                  </a:cubicBezTo>
                  <a:cubicBezTo>
                    <a:pt x="8634" y="2889733"/>
                    <a:pt x="9520" y="2903611"/>
                    <a:pt x="11777" y="2917327"/>
                  </a:cubicBezTo>
                  <a:cubicBezTo>
                    <a:pt x="15892" y="2942263"/>
                    <a:pt x="22388" y="2966666"/>
                    <a:pt x="28742" y="2991145"/>
                  </a:cubicBezTo>
                  <a:cubicBezTo>
                    <a:pt x="31180" y="3000527"/>
                    <a:pt x="32504" y="3010129"/>
                    <a:pt x="35295" y="3019425"/>
                  </a:cubicBezTo>
                  <a:lnTo>
                    <a:pt x="94226" y="3019425"/>
                  </a:lnTo>
                  <a:lnTo>
                    <a:pt x="197810" y="3019425"/>
                  </a:lnTo>
                  <a:lnTo>
                    <a:pt x="301395" y="3019425"/>
                  </a:lnTo>
                  <a:lnTo>
                    <a:pt x="328188" y="3019425"/>
                  </a:lnTo>
                  <a:lnTo>
                    <a:pt x="359735" y="3019425"/>
                  </a:lnTo>
                  <a:cubicBezTo>
                    <a:pt x="352001" y="3005404"/>
                    <a:pt x="344952" y="2991193"/>
                    <a:pt x="338904" y="2976563"/>
                  </a:cubicBezTo>
                  <a:cubicBezTo>
                    <a:pt x="325493" y="2944216"/>
                    <a:pt x="315682" y="2910669"/>
                    <a:pt x="309434" y="2876245"/>
                  </a:cubicBezTo>
                  <a:cubicBezTo>
                    <a:pt x="304995" y="2851785"/>
                    <a:pt x="303442" y="2826830"/>
                    <a:pt x="301995" y="2801836"/>
                  </a:cubicBezTo>
                  <a:cubicBezTo>
                    <a:pt x="298156" y="2735866"/>
                    <a:pt x="302290" y="2668896"/>
                    <a:pt x="312710" y="2604783"/>
                  </a:cubicBezTo>
                  <a:cubicBezTo>
                    <a:pt x="320911" y="2554234"/>
                    <a:pt x="332789" y="2504484"/>
                    <a:pt x="346343" y="2455069"/>
                  </a:cubicBezTo>
                  <a:cubicBezTo>
                    <a:pt x="364745" y="2388061"/>
                    <a:pt x="386757" y="2321900"/>
                    <a:pt x="411532" y="2257120"/>
                  </a:cubicBezTo>
                  <a:cubicBezTo>
                    <a:pt x="461424" y="2126676"/>
                    <a:pt x="521441" y="2000079"/>
                    <a:pt x="586249" y="1876425"/>
                  </a:cubicBezTo>
                  <a:cubicBezTo>
                    <a:pt x="684090" y="1689792"/>
                    <a:pt x="793190" y="1509284"/>
                    <a:pt x="907423" y="1332309"/>
                  </a:cubicBezTo>
                  <a:cubicBezTo>
                    <a:pt x="1039068" y="1128351"/>
                    <a:pt x="1177875" y="929231"/>
                    <a:pt x="1319674" y="732234"/>
                  </a:cubicBezTo>
                  <a:cubicBezTo>
                    <a:pt x="1439480" y="565804"/>
                    <a:pt x="1562314" y="401746"/>
                    <a:pt x="1685501" y="237820"/>
                  </a:cubicBezTo>
                  <a:cubicBezTo>
                    <a:pt x="1745099" y="158525"/>
                    <a:pt x="1804440" y="79020"/>
                    <a:pt x="1864390" y="0"/>
                  </a:cubicBezTo>
                  <a:lnTo>
                    <a:pt x="1675376" y="0"/>
                  </a:lnTo>
                  <a:lnTo>
                    <a:pt x="1492324"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50" name="Google Shape;250;p10"/>
            <p:cNvSpPr/>
            <p:nvPr/>
          </p:nvSpPr>
          <p:spPr>
            <a:xfrm>
              <a:off x="4931549" y="3625139"/>
              <a:ext cx="2048006" cy="3019425"/>
            </a:xfrm>
            <a:custGeom>
              <a:rect b="b" l="l" r="r" t="t"/>
              <a:pathLst>
                <a:path extrusionOk="0" h="3019425" w="2048006">
                  <a:moveTo>
                    <a:pt x="1675341" y="0"/>
                  </a:moveTo>
                  <a:cubicBezTo>
                    <a:pt x="1422624" y="331918"/>
                    <a:pt x="1170754" y="664445"/>
                    <a:pt x="931200" y="1006078"/>
                  </a:cubicBezTo>
                  <a:cubicBezTo>
                    <a:pt x="777429" y="1225382"/>
                    <a:pt x="628724" y="1448229"/>
                    <a:pt x="491269" y="1678181"/>
                  </a:cubicBezTo>
                  <a:cubicBezTo>
                    <a:pt x="373064" y="1875911"/>
                    <a:pt x="262497" y="2079413"/>
                    <a:pt x="172477" y="2291658"/>
                  </a:cubicBezTo>
                  <a:cubicBezTo>
                    <a:pt x="98553" y="2465928"/>
                    <a:pt x="36936" y="2647979"/>
                    <a:pt x="11152" y="2836069"/>
                  </a:cubicBezTo>
                  <a:cubicBezTo>
                    <a:pt x="9333" y="2849309"/>
                    <a:pt x="8399" y="2862653"/>
                    <a:pt x="6980" y="2875950"/>
                  </a:cubicBezTo>
                  <a:cubicBezTo>
                    <a:pt x="1884" y="2923604"/>
                    <a:pt x="-621" y="2971486"/>
                    <a:pt x="131" y="3019425"/>
                  </a:cubicBezTo>
                  <a:lnTo>
                    <a:pt x="23649" y="3019425"/>
                  </a:lnTo>
                  <a:lnTo>
                    <a:pt x="35260" y="3019425"/>
                  </a:lnTo>
                  <a:lnTo>
                    <a:pt x="94191" y="3019425"/>
                  </a:lnTo>
                  <a:lnTo>
                    <a:pt x="197775" y="3019425"/>
                  </a:lnTo>
                  <a:lnTo>
                    <a:pt x="301360" y="3019425"/>
                  </a:lnTo>
                  <a:cubicBezTo>
                    <a:pt x="300245" y="2971343"/>
                    <a:pt x="302950" y="2923394"/>
                    <a:pt x="309399" y="2876245"/>
                  </a:cubicBezTo>
                  <a:cubicBezTo>
                    <a:pt x="310722" y="2866587"/>
                    <a:pt x="311132" y="2856624"/>
                    <a:pt x="312675" y="2847080"/>
                  </a:cubicBezTo>
                  <a:cubicBezTo>
                    <a:pt x="318743" y="2809694"/>
                    <a:pt x="327077" y="2772813"/>
                    <a:pt x="336183" y="2736056"/>
                  </a:cubicBezTo>
                  <a:cubicBezTo>
                    <a:pt x="356119" y="2655685"/>
                    <a:pt x="381970" y="2576627"/>
                    <a:pt x="411497" y="2499417"/>
                  </a:cubicBezTo>
                  <a:cubicBezTo>
                    <a:pt x="461389" y="2368963"/>
                    <a:pt x="521406" y="2242661"/>
                    <a:pt x="586214" y="2119008"/>
                  </a:cubicBezTo>
                  <a:cubicBezTo>
                    <a:pt x="684055" y="1932384"/>
                    <a:pt x="793155" y="1751572"/>
                    <a:pt x="907388" y="1574597"/>
                  </a:cubicBezTo>
                  <a:cubicBezTo>
                    <a:pt x="949707" y="1509036"/>
                    <a:pt x="993808" y="1444590"/>
                    <a:pt x="1037470" y="1379934"/>
                  </a:cubicBezTo>
                  <a:cubicBezTo>
                    <a:pt x="1129625" y="1243460"/>
                    <a:pt x="1223427" y="1108186"/>
                    <a:pt x="1319639" y="974522"/>
                  </a:cubicBezTo>
                  <a:cubicBezTo>
                    <a:pt x="1556602" y="645338"/>
                    <a:pt x="1802566" y="322897"/>
                    <a:pt x="2048007" y="0"/>
                  </a:cubicBezTo>
                  <a:lnTo>
                    <a:pt x="1866441" y="0"/>
                  </a:lnTo>
                  <a:cubicBezTo>
                    <a:pt x="1806119" y="79343"/>
                    <a:pt x="1745855" y="158534"/>
                    <a:pt x="1685466" y="237820"/>
                  </a:cubicBezTo>
                  <a:cubicBezTo>
                    <a:pt x="1745064" y="158525"/>
                    <a:pt x="1804405" y="79020"/>
                    <a:pt x="1864355" y="0"/>
                  </a:cubicBezTo>
                  <a:lnTo>
                    <a:pt x="1675341"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51" name="Google Shape;251;p10"/>
            <p:cNvSpPr/>
            <p:nvPr/>
          </p:nvSpPr>
          <p:spPr>
            <a:xfrm>
              <a:off x="4955198" y="3625139"/>
              <a:ext cx="2214267" cy="3019425"/>
            </a:xfrm>
            <a:custGeom>
              <a:rect b="b" l="l" r="r" t="t"/>
              <a:pathLst>
                <a:path extrusionOk="0" h="3019425" w="2214267">
                  <a:moveTo>
                    <a:pt x="1842792" y="0"/>
                  </a:moveTo>
                  <a:cubicBezTo>
                    <a:pt x="1782470" y="79343"/>
                    <a:pt x="1722206" y="158534"/>
                    <a:pt x="1661817" y="237820"/>
                  </a:cubicBezTo>
                  <a:cubicBezTo>
                    <a:pt x="1405718" y="574053"/>
                    <a:pt x="1150277" y="910838"/>
                    <a:pt x="907552" y="1256995"/>
                  </a:cubicBezTo>
                  <a:cubicBezTo>
                    <a:pt x="753780" y="1476299"/>
                    <a:pt x="605076" y="1699450"/>
                    <a:pt x="467620" y="1929403"/>
                  </a:cubicBezTo>
                  <a:cubicBezTo>
                    <a:pt x="349415" y="2127132"/>
                    <a:pt x="238849" y="2330339"/>
                    <a:pt x="148828" y="2542575"/>
                  </a:cubicBezTo>
                  <a:cubicBezTo>
                    <a:pt x="87601" y="2686908"/>
                    <a:pt x="36014" y="2837060"/>
                    <a:pt x="5058" y="2991145"/>
                  </a:cubicBezTo>
                  <a:cubicBezTo>
                    <a:pt x="3172" y="3000537"/>
                    <a:pt x="1724" y="3010005"/>
                    <a:pt x="0" y="3019425"/>
                  </a:cubicBezTo>
                  <a:lnTo>
                    <a:pt x="11611" y="3019425"/>
                  </a:lnTo>
                  <a:lnTo>
                    <a:pt x="70542" y="3019425"/>
                  </a:lnTo>
                  <a:lnTo>
                    <a:pt x="174127" y="3019425"/>
                  </a:lnTo>
                  <a:lnTo>
                    <a:pt x="277711" y="3019425"/>
                  </a:lnTo>
                  <a:lnTo>
                    <a:pt x="304505" y="3019425"/>
                  </a:lnTo>
                  <a:cubicBezTo>
                    <a:pt x="307724" y="3005052"/>
                    <a:pt x="311563" y="2990831"/>
                    <a:pt x="315220" y="2976563"/>
                  </a:cubicBezTo>
                  <a:cubicBezTo>
                    <a:pt x="334813" y="2899886"/>
                    <a:pt x="359588" y="2824496"/>
                    <a:pt x="387848" y="2750639"/>
                  </a:cubicBezTo>
                  <a:cubicBezTo>
                    <a:pt x="437740" y="2620185"/>
                    <a:pt x="497757" y="2493588"/>
                    <a:pt x="562566" y="2369935"/>
                  </a:cubicBezTo>
                  <a:cubicBezTo>
                    <a:pt x="660406" y="2183311"/>
                    <a:pt x="769506" y="2002794"/>
                    <a:pt x="883739" y="1825819"/>
                  </a:cubicBezTo>
                  <a:cubicBezTo>
                    <a:pt x="891550" y="1813732"/>
                    <a:pt x="899598" y="1801806"/>
                    <a:pt x="907552" y="1789805"/>
                  </a:cubicBezTo>
                  <a:cubicBezTo>
                    <a:pt x="908695" y="1788090"/>
                    <a:pt x="910000" y="1786471"/>
                    <a:pt x="911123" y="1784747"/>
                  </a:cubicBezTo>
                  <a:cubicBezTo>
                    <a:pt x="1034739" y="1595181"/>
                    <a:pt x="1163812" y="1409091"/>
                    <a:pt x="1295991" y="1225449"/>
                  </a:cubicBezTo>
                  <a:cubicBezTo>
                    <a:pt x="1578293" y="833276"/>
                    <a:pt x="1873472" y="450685"/>
                    <a:pt x="2165147" y="65484"/>
                  </a:cubicBezTo>
                  <a:cubicBezTo>
                    <a:pt x="2181625" y="43729"/>
                    <a:pt x="2197808" y="21774"/>
                    <a:pt x="2214267" y="0"/>
                  </a:cubicBezTo>
                  <a:lnTo>
                    <a:pt x="2045789" y="0"/>
                  </a:lnTo>
                  <a:lnTo>
                    <a:pt x="2024358" y="0"/>
                  </a:lnTo>
                  <a:lnTo>
                    <a:pt x="1842792"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52" name="Google Shape;252;p10"/>
            <p:cNvSpPr/>
            <p:nvPr/>
          </p:nvSpPr>
          <p:spPr>
            <a:xfrm>
              <a:off x="5025740" y="3625139"/>
              <a:ext cx="2345835" cy="3019425"/>
            </a:xfrm>
            <a:custGeom>
              <a:rect b="b" l="l" r="r" t="t"/>
              <a:pathLst>
                <a:path extrusionOk="0" h="3019425" w="2345835">
                  <a:moveTo>
                    <a:pt x="1975247" y="0"/>
                  </a:moveTo>
                  <a:cubicBezTo>
                    <a:pt x="1630270" y="459315"/>
                    <a:pt x="1277769" y="912857"/>
                    <a:pt x="943280" y="1379934"/>
                  </a:cubicBezTo>
                  <a:cubicBezTo>
                    <a:pt x="908066" y="1429102"/>
                    <a:pt x="871738" y="1477451"/>
                    <a:pt x="837009" y="1526972"/>
                  </a:cubicBezTo>
                  <a:cubicBezTo>
                    <a:pt x="683238" y="1746275"/>
                    <a:pt x="534534" y="1969427"/>
                    <a:pt x="397078" y="2199380"/>
                  </a:cubicBezTo>
                  <a:cubicBezTo>
                    <a:pt x="346843" y="2283400"/>
                    <a:pt x="298590" y="2368782"/>
                    <a:pt x="252117" y="2455069"/>
                  </a:cubicBezTo>
                  <a:cubicBezTo>
                    <a:pt x="189214" y="2571817"/>
                    <a:pt x="130054" y="2690508"/>
                    <a:pt x="78286" y="2812552"/>
                  </a:cubicBezTo>
                  <a:cubicBezTo>
                    <a:pt x="49587" y="2880217"/>
                    <a:pt x="23631" y="2949464"/>
                    <a:pt x="0" y="3019425"/>
                  </a:cubicBezTo>
                  <a:lnTo>
                    <a:pt x="103584" y="3019425"/>
                  </a:lnTo>
                  <a:lnTo>
                    <a:pt x="207169" y="3019425"/>
                  </a:lnTo>
                  <a:lnTo>
                    <a:pt x="233962" y="3019425"/>
                  </a:lnTo>
                  <a:lnTo>
                    <a:pt x="265509" y="3019425"/>
                  </a:lnTo>
                  <a:lnTo>
                    <a:pt x="317897" y="3019425"/>
                  </a:lnTo>
                  <a:cubicBezTo>
                    <a:pt x="367693" y="2889409"/>
                    <a:pt x="427425" y="2763155"/>
                    <a:pt x="492023" y="2639911"/>
                  </a:cubicBezTo>
                  <a:cubicBezTo>
                    <a:pt x="589864" y="2453288"/>
                    <a:pt x="698964" y="2272770"/>
                    <a:pt x="813197" y="2095795"/>
                  </a:cubicBezTo>
                  <a:cubicBezTo>
                    <a:pt x="944842" y="1891836"/>
                    <a:pt x="1083650" y="1692421"/>
                    <a:pt x="1225449" y="1495425"/>
                  </a:cubicBezTo>
                  <a:cubicBezTo>
                    <a:pt x="1507750" y="1103243"/>
                    <a:pt x="1802930" y="720652"/>
                    <a:pt x="2094605" y="335452"/>
                  </a:cubicBezTo>
                  <a:cubicBezTo>
                    <a:pt x="2178939" y="224085"/>
                    <a:pt x="2262559" y="112195"/>
                    <a:pt x="2345836" y="0"/>
                  </a:cubicBezTo>
                  <a:lnTo>
                    <a:pt x="2171405" y="0"/>
                  </a:lnTo>
                  <a:lnTo>
                    <a:pt x="2143725" y="0"/>
                  </a:lnTo>
                  <a:lnTo>
                    <a:pt x="1975247"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53" name="Google Shape;253;p10"/>
            <p:cNvSpPr/>
            <p:nvPr/>
          </p:nvSpPr>
          <p:spPr>
            <a:xfrm>
              <a:off x="5129324" y="3625139"/>
              <a:ext cx="2434532" cy="3019425"/>
            </a:xfrm>
            <a:custGeom>
              <a:rect b="b" l="l" r="r" t="t"/>
              <a:pathLst>
                <a:path extrusionOk="0" h="3019425" w="2434532">
                  <a:moveTo>
                    <a:pt x="2067820" y="0"/>
                  </a:moveTo>
                  <a:cubicBezTo>
                    <a:pt x="1628356" y="597970"/>
                    <a:pt x="1163393" y="1177128"/>
                    <a:pt x="736997" y="1784747"/>
                  </a:cubicBezTo>
                  <a:cubicBezTo>
                    <a:pt x="735873" y="1786471"/>
                    <a:pt x="734568" y="1788090"/>
                    <a:pt x="733425" y="1789805"/>
                  </a:cubicBezTo>
                  <a:cubicBezTo>
                    <a:pt x="579654" y="2009108"/>
                    <a:pt x="430949" y="2231955"/>
                    <a:pt x="293494" y="2461908"/>
                  </a:cubicBezTo>
                  <a:cubicBezTo>
                    <a:pt x="239668" y="2551948"/>
                    <a:pt x="187852" y="2643350"/>
                    <a:pt x="138408" y="2736056"/>
                  </a:cubicBezTo>
                  <a:cubicBezTo>
                    <a:pt x="126787" y="2757859"/>
                    <a:pt x="115491" y="2779871"/>
                    <a:pt x="104184" y="2801836"/>
                  </a:cubicBezTo>
                  <a:cubicBezTo>
                    <a:pt x="67389" y="2873369"/>
                    <a:pt x="32623" y="2945949"/>
                    <a:pt x="0" y="3019425"/>
                  </a:cubicBezTo>
                  <a:lnTo>
                    <a:pt x="103584" y="3019425"/>
                  </a:lnTo>
                  <a:lnTo>
                    <a:pt x="130378" y="3019425"/>
                  </a:lnTo>
                  <a:lnTo>
                    <a:pt x="161925" y="3019425"/>
                  </a:lnTo>
                  <a:lnTo>
                    <a:pt x="214313" y="3019425"/>
                  </a:lnTo>
                  <a:lnTo>
                    <a:pt x="330698" y="3019425"/>
                  </a:lnTo>
                  <a:cubicBezTo>
                    <a:pt x="349768" y="2980401"/>
                    <a:pt x="368275" y="2941215"/>
                    <a:pt x="388439" y="2902744"/>
                  </a:cubicBezTo>
                  <a:cubicBezTo>
                    <a:pt x="486280" y="2716111"/>
                    <a:pt x="595379" y="2535603"/>
                    <a:pt x="709613" y="2358628"/>
                  </a:cubicBezTo>
                  <a:cubicBezTo>
                    <a:pt x="841257" y="2154670"/>
                    <a:pt x="980065" y="1955254"/>
                    <a:pt x="1121864" y="1758258"/>
                  </a:cubicBezTo>
                  <a:cubicBezTo>
                    <a:pt x="1404166" y="1366076"/>
                    <a:pt x="1699346" y="983485"/>
                    <a:pt x="1991020" y="598284"/>
                  </a:cubicBezTo>
                  <a:cubicBezTo>
                    <a:pt x="2140849" y="400422"/>
                    <a:pt x="2289934" y="201816"/>
                    <a:pt x="2434533" y="0"/>
                  </a:cubicBezTo>
                  <a:lnTo>
                    <a:pt x="2242252" y="0"/>
                  </a:lnTo>
                  <a:lnTo>
                    <a:pt x="2067820" y="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254" name="Google Shape;254;p10"/>
          <p:cNvSpPr/>
          <p:nvPr/>
        </p:nvSpPr>
        <p:spPr>
          <a:xfrm>
            <a:off x="1525242" y="545675"/>
            <a:ext cx="9154200" cy="5644200"/>
          </a:xfrm>
          <a:prstGeom prst="round2DiagRect">
            <a:avLst>
              <a:gd fmla="val 16667" name="adj1"/>
              <a:gd fmla="val 0" name="adj2"/>
            </a:avLst>
          </a:prstGeom>
          <a:solidFill>
            <a:schemeClr val="accent6"/>
          </a:solidFill>
          <a:ln>
            <a:noFill/>
          </a:ln>
          <a:effectLst>
            <a:outerShdw blurRad="63500" rotWithShape="0" algn="ctr" dir="540000" dist="57150">
              <a:srgbClr val="000000">
                <a:alpha val="98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latin typeface="Calibri"/>
              <a:ea typeface="Calibri"/>
              <a:cs typeface="Calibri"/>
              <a:sym typeface="Calibri"/>
            </a:endParaRPr>
          </a:p>
        </p:txBody>
      </p:sp>
      <p:sp>
        <p:nvSpPr>
          <p:cNvPr id="255" name="Google Shape;255;p10"/>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lvl1pPr indent="0" lvl="0" marL="0" marR="0" rtl="0" algn="l">
              <a:lnSpc>
                <a:spcPct val="100000"/>
              </a:lnSpc>
              <a:spcBef>
                <a:spcPts val="0"/>
              </a:spcBef>
              <a:spcAft>
                <a:spcPts val="0"/>
              </a:spcAft>
              <a:buClr>
                <a:schemeClr val="accent5"/>
              </a:buClr>
              <a:buSzPts val="4000"/>
              <a:buFont typeface="Aldrich"/>
              <a:buNone/>
              <a:defRPr>
                <a:solidFill>
                  <a:schemeClr val="accent5"/>
                </a:solidFill>
              </a:defRPr>
            </a:lvl1pPr>
            <a:lvl2pPr lvl="1" rtl="0">
              <a:spcBef>
                <a:spcPts val="0"/>
              </a:spcBef>
              <a:spcAft>
                <a:spcPts val="0"/>
              </a:spcAft>
              <a:buClr>
                <a:schemeClr val="accent5"/>
              </a:buClr>
              <a:buSzPts val="4000"/>
              <a:buFont typeface="Abril Fatface"/>
              <a:buNone/>
              <a:defRPr sz="4000">
                <a:solidFill>
                  <a:schemeClr val="accent5"/>
                </a:solidFill>
                <a:latin typeface="Abril Fatface"/>
                <a:ea typeface="Abril Fatface"/>
                <a:cs typeface="Abril Fatface"/>
                <a:sym typeface="Abril Fatface"/>
              </a:defRPr>
            </a:lvl2pPr>
            <a:lvl3pPr lvl="2" rtl="0">
              <a:spcBef>
                <a:spcPts val="0"/>
              </a:spcBef>
              <a:spcAft>
                <a:spcPts val="0"/>
              </a:spcAft>
              <a:buClr>
                <a:schemeClr val="accent5"/>
              </a:buClr>
              <a:buSzPts val="4000"/>
              <a:buFont typeface="Abril Fatface"/>
              <a:buNone/>
              <a:defRPr sz="4000">
                <a:solidFill>
                  <a:schemeClr val="accent5"/>
                </a:solidFill>
                <a:latin typeface="Abril Fatface"/>
                <a:ea typeface="Abril Fatface"/>
                <a:cs typeface="Abril Fatface"/>
                <a:sym typeface="Abril Fatface"/>
              </a:defRPr>
            </a:lvl3pPr>
            <a:lvl4pPr lvl="3" rtl="0">
              <a:spcBef>
                <a:spcPts val="0"/>
              </a:spcBef>
              <a:spcAft>
                <a:spcPts val="0"/>
              </a:spcAft>
              <a:buClr>
                <a:schemeClr val="accent5"/>
              </a:buClr>
              <a:buSzPts val="4000"/>
              <a:buFont typeface="Abril Fatface"/>
              <a:buNone/>
              <a:defRPr sz="4000">
                <a:solidFill>
                  <a:schemeClr val="accent5"/>
                </a:solidFill>
                <a:latin typeface="Abril Fatface"/>
                <a:ea typeface="Abril Fatface"/>
                <a:cs typeface="Abril Fatface"/>
                <a:sym typeface="Abril Fatface"/>
              </a:defRPr>
            </a:lvl4pPr>
            <a:lvl5pPr lvl="4" rtl="0">
              <a:spcBef>
                <a:spcPts val="0"/>
              </a:spcBef>
              <a:spcAft>
                <a:spcPts val="0"/>
              </a:spcAft>
              <a:buClr>
                <a:schemeClr val="accent5"/>
              </a:buClr>
              <a:buSzPts val="4000"/>
              <a:buFont typeface="Abril Fatface"/>
              <a:buNone/>
              <a:defRPr sz="4000">
                <a:solidFill>
                  <a:schemeClr val="accent5"/>
                </a:solidFill>
                <a:latin typeface="Abril Fatface"/>
                <a:ea typeface="Abril Fatface"/>
                <a:cs typeface="Abril Fatface"/>
                <a:sym typeface="Abril Fatface"/>
              </a:defRPr>
            </a:lvl5pPr>
            <a:lvl6pPr lvl="5" rtl="0">
              <a:spcBef>
                <a:spcPts val="0"/>
              </a:spcBef>
              <a:spcAft>
                <a:spcPts val="0"/>
              </a:spcAft>
              <a:buClr>
                <a:schemeClr val="accent5"/>
              </a:buClr>
              <a:buSzPts val="4000"/>
              <a:buFont typeface="Abril Fatface"/>
              <a:buNone/>
              <a:defRPr sz="4000">
                <a:solidFill>
                  <a:schemeClr val="accent5"/>
                </a:solidFill>
                <a:latin typeface="Abril Fatface"/>
                <a:ea typeface="Abril Fatface"/>
                <a:cs typeface="Abril Fatface"/>
                <a:sym typeface="Abril Fatface"/>
              </a:defRPr>
            </a:lvl6pPr>
            <a:lvl7pPr lvl="6" rtl="0">
              <a:spcBef>
                <a:spcPts val="0"/>
              </a:spcBef>
              <a:spcAft>
                <a:spcPts val="0"/>
              </a:spcAft>
              <a:buClr>
                <a:schemeClr val="accent5"/>
              </a:buClr>
              <a:buSzPts val="4000"/>
              <a:buFont typeface="Abril Fatface"/>
              <a:buNone/>
              <a:defRPr sz="4000">
                <a:solidFill>
                  <a:schemeClr val="accent5"/>
                </a:solidFill>
                <a:latin typeface="Abril Fatface"/>
                <a:ea typeface="Abril Fatface"/>
                <a:cs typeface="Abril Fatface"/>
                <a:sym typeface="Abril Fatface"/>
              </a:defRPr>
            </a:lvl7pPr>
            <a:lvl8pPr lvl="7" rtl="0">
              <a:spcBef>
                <a:spcPts val="0"/>
              </a:spcBef>
              <a:spcAft>
                <a:spcPts val="0"/>
              </a:spcAft>
              <a:buClr>
                <a:schemeClr val="accent5"/>
              </a:buClr>
              <a:buSzPts val="4000"/>
              <a:buFont typeface="Abril Fatface"/>
              <a:buNone/>
              <a:defRPr sz="4000">
                <a:solidFill>
                  <a:schemeClr val="accent5"/>
                </a:solidFill>
                <a:latin typeface="Abril Fatface"/>
                <a:ea typeface="Abril Fatface"/>
                <a:cs typeface="Abril Fatface"/>
                <a:sym typeface="Abril Fatface"/>
              </a:defRPr>
            </a:lvl8pPr>
            <a:lvl9pPr lvl="8" rtl="0">
              <a:spcBef>
                <a:spcPts val="0"/>
              </a:spcBef>
              <a:spcAft>
                <a:spcPts val="0"/>
              </a:spcAft>
              <a:buClr>
                <a:schemeClr val="accent5"/>
              </a:buClr>
              <a:buSzPts val="4000"/>
              <a:buFont typeface="Abril Fatface"/>
              <a:buNone/>
              <a:defRPr sz="4000">
                <a:solidFill>
                  <a:schemeClr val="accent5"/>
                </a:solidFill>
                <a:latin typeface="Abril Fatface"/>
                <a:ea typeface="Abril Fatface"/>
                <a:cs typeface="Abril Fatface"/>
                <a:sym typeface="Abril Fatface"/>
              </a:defRPr>
            </a:lvl9pPr>
          </a:lstStyle>
          <a:p/>
        </p:txBody>
      </p:sp>
      <p:sp>
        <p:nvSpPr>
          <p:cNvPr id="256" name="Google Shape;256;p10"/>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lvl1pPr indent="-317500" lvl="0" marL="457200" rtl="0">
              <a:spcBef>
                <a:spcPts val="0"/>
              </a:spcBef>
              <a:spcAft>
                <a:spcPts val="0"/>
              </a:spcAft>
              <a:buSzPts val="1400"/>
              <a:buChar char="●"/>
              <a:defRPr/>
            </a:lvl1pPr>
            <a:lvl2pPr indent="-317500" lvl="1" marL="914400" rtl="0">
              <a:spcBef>
                <a:spcPts val="0"/>
              </a:spcBef>
              <a:spcAft>
                <a:spcPts val="0"/>
              </a:spcAft>
              <a:buSzPts val="1400"/>
              <a:buChar char="○"/>
              <a:defRPr/>
            </a:lvl2pPr>
            <a:lvl3pPr indent="-317500" lvl="2" marL="1371600" rtl="0">
              <a:spcBef>
                <a:spcPts val="2100"/>
              </a:spcBef>
              <a:spcAft>
                <a:spcPts val="0"/>
              </a:spcAft>
              <a:buSzPts val="1400"/>
              <a:buChar char="■"/>
              <a:defRPr/>
            </a:lvl3pPr>
            <a:lvl4pPr indent="-317500" lvl="3" marL="1828800" rtl="0">
              <a:spcBef>
                <a:spcPts val="2100"/>
              </a:spcBef>
              <a:spcAft>
                <a:spcPts val="0"/>
              </a:spcAft>
              <a:buSzPts val="1400"/>
              <a:buChar char="●"/>
              <a:defRPr/>
            </a:lvl4pPr>
            <a:lvl5pPr indent="-317500" lvl="4" marL="2286000" rtl="0">
              <a:spcBef>
                <a:spcPts val="2100"/>
              </a:spcBef>
              <a:spcAft>
                <a:spcPts val="0"/>
              </a:spcAft>
              <a:buSzPts val="1400"/>
              <a:buChar char="○"/>
              <a:defRPr/>
            </a:lvl5pPr>
            <a:lvl6pPr indent="-317500" lvl="5" marL="2743200" rtl="0">
              <a:spcBef>
                <a:spcPts val="2100"/>
              </a:spcBef>
              <a:spcAft>
                <a:spcPts val="0"/>
              </a:spcAft>
              <a:buSzPts val="1400"/>
              <a:buChar char="■"/>
              <a:defRPr/>
            </a:lvl6pPr>
            <a:lvl7pPr indent="-317500" lvl="6" marL="3200400" rtl="0">
              <a:spcBef>
                <a:spcPts val="2100"/>
              </a:spcBef>
              <a:spcAft>
                <a:spcPts val="0"/>
              </a:spcAft>
              <a:buSzPts val="1400"/>
              <a:buChar char="●"/>
              <a:defRPr/>
            </a:lvl7pPr>
            <a:lvl8pPr indent="-317500" lvl="7" marL="3657600" rtl="0">
              <a:spcBef>
                <a:spcPts val="2100"/>
              </a:spcBef>
              <a:spcAft>
                <a:spcPts val="0"/>
              </a:spcAft>
              <a:buSzPts val="1400"/>
              <a:buChar char="○"/>
              <a:defRPr/>
            </a:lvl8pPr>
            <a:lvl9pPr indent="-317500" lvl="8" marL="4114800" rtl="0">
              <a:spcBef>
                <a:spcPts val="2100"/>
              </a:spcBef>
              <a:spcAft>
                <a:spcPts val="21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Autofit/>
          </a:bodyPr>
          <a:lstStyle>
            <a:lvl1pPr lvl="0">
              <a:spcBef>
                <a:spcPts val="0"/>
              </a:spcBef>
              <a:spcAft>
                <a:spcPts val="0"/>
              </a:spcAft>
              <a:buClr>
                <a:schemeClr val="dk1"/>
              </a:buClr>
              <a:buSzPts val="4000"/>
              <a:buFont typeface="Spicy Rice"/>
              <a:buNone/>
              <a:defRPr sz="4000">
                <a:solidFill>
                  <a:schemeClr val="dk1"/>
                </a:solidFill>
                <a:latin typeface="Spicy Rice"/>
                <a:ea typeface="Spicy Rice"/>
                <a:cs typeface="Spicy Rice"/>
                <a:sym typeface="Spicy Rice"/>
              </a:defRPr>
            </a:lvl1pPr>
            <a:lvl2pPr lvl="1">
              <a:spcBef>
                <a:spcPts val="0"/>
              </a:spcBef>
              <a:spcAft>
                <a:spcPts val="0"/>
              </a:spcAft>
              <a:buClr>
                <a:schemeClr val="dk1"/>
              </a:buClr>
              <a:buSzPts val="4000"/>
              <a:buFont typeface="Spicy Rice"/>
              <a:buNone/>
              <a:defRPr sz="4000">
                <a:solidFill>
                  <a:schemeClr val="dk1"/>
                </a:solidFill>
                <a:latin typeface="Spicy Rice"/>
                <a:ea typeface="Spicy Rice"/>
                <a:cs typeface="Spicy Rice"/>
                <a:sym typeface="Spicy Rice"/>
              </a:defRPr>
            </a:lvl2pPr>
            <a:lvl3pPr lvl="2">
              <a:spcBef>
                <a:spcPts val="0"/>
              </a:spcBef>
              <a:spcAft>
                <a:spcPts val="0"/>
              </a:spcAft>
              <a:buClr>
                <a:schemeClr val="dk1"/>
              </a:buClr>
              <a:buSzPts val="4000"/>
              <a:buFont typeface="Spicy Rice"/>
              <a:buNone/>
              <a:defRPr sz="4000">
                <a:solidFill>
                  <a:schemeClr val="dk1"/>
                </a:solidFill>
                <a:latin typeface="Spicy Rice"/>
                <a:ea typeface="Spicy Rice"/>
                <a:cs typeface="Spicy Rice"/>
                <a:sym typeface="Spicy Rice"/>
              </a:defRPr>
            </a:lvl3pPr>
            <a:lvl4pPr lvl="3">
              <a:spcBef>
                <a:spcPts val="0"/>
              </a:spcBef>
              <a:spcAft>
                <a:spcPts val="0"/>
              </a:spcAft>
              <a:buClr>
                <a:schemeClr val="dk1"/>
              </a:buClr>
              <a:buSzPts val="4000"/>
              <a:buFont typeface="Spicy Rice"/>
              <a:buNone/>
              <a:defRPr sz="4000">
                <a:solidFill>
                  <a:schemeClr val="dk1"/>
                </a:solidFill>
                <a:latin typeface="Spicy Rice"/>
                <a:ea typeface="Spicy Rice"/>
                <a:cs typeface="Spicy Rice"/>
                <a:sym typeface="Spicy Rice"/>
              </a:defRPr>
            </a:lvl4pPr>
            <a:lvl5pPr lvl="4">
              <a:spcBef>
                <a:spcPts val="0"/>
              </a:spcBef>
              <a:spcAft>
                <a:spcPts val="0"/>
              </a:spcAft>
              <a:buClr>
                <a:schemeClr val="dk1"/>
              </a:buClr>
              <a:buSzPts val="4000"/>
              <a:buFont typeface="Spicy Rice"/>
              <a:buNone/>
              <a:defRPr sz="4000">
                <a:solidFill>
                  <a:schemeClr val="dk1"/>
                </a:solidFill>
                <a:latin typeface="Spicy Rice"/>
                <a:ea typeface="Spicy Rice"/>
                <a:cs typeface="Spicy Rice"/>
                <a:sym typeface="Spicy Rice"/>
              </a:defRPr>
            </a:lvl5pPr>
            <a:lvl6pPr lvl="5">
              <a:spcBef>
                <a:spcPts val="0"/>
              </a:spcBef>
              <a:spcAft>
                <a:spcPts val="0"/>
              </a:spcAft>
              <a:buClr>
                <a:schemeClr val="dk1"/>
              </a:buClr>
              <a:buSzPts val="4000"/>
              <a:buFont typeface="Spicy Rice"/>
              <a:buNone/>
              <a:defRPr sz="4000">
                <a:solidFill>
                  <a:schemeClr val="dk1"/>
                </a:solidFill>
                <a:latin typeface="Spicy Rice"/>
                <a:ea typeface="Spicy Rice"/>
                <a:cs typeface="Spicy Rice"/>
                <a:sym typeface="Spicy Rice"/>
              </a:defRPr>
            </a:lvl6pPr>
            <a:lvl7pPr lvl="6">
              <a:spcBef>
                <a:spcPts val="0"/>
              </a:spcBef>
              <a:spcAft>
                <a:spcPts val="0"/>
              </a:spcAft>
              <a:buClr>
                <a:schemeClr val="dk1"/>
              </a:buClr>
              <a:buSzPts val="4000"/>
              <a:buFont typeface="Spicy Rice"/>
              <a:buNone/>
              <a:defRPr sz="4000">
                <a:solidFill>
                  <a:schemeClr val="dk1"/>
                </a:solidFill>
                <a:latin typeface="Spicy Rice"/>
                <a:ea typeface="Spicy Rice"/>
                <a:cs typeface="Spicy Rice"/>
                <a:sym typeface="Spicy Rice"/>
              </a:defRPr>
            </a:lvl7pPr>
            <a:lvl8pPr lvl="7">
              <a:spcBef>
                <a:spcPts val="0"/>
              </a:spcBef>
              <a:spcAft>
                <a:spcPts val="0"/>
              </a:spcAft>
              <a:buClr>
                <a:schemeClr val="dk1"/>
              </a:buClr>
              <a:buSzPts val="4000"/>
              <a:buFont typeface="Spicy Rice"/>
              <a:buNone/>
              <a:defRPr sz="4000">
                <a:solidFill>
                  <a:schemeClr val="dk1"/>
                </a:solidFill>
                <a:latin typeface="Spicy Rice"/>
                <a:ea typeface="Spicy Rice"/>
                <a:cs typeface="Spicy Rice"/>
                <a:sym typeface="Spicy Rice"/>
              </a:defRPr>
            </a:lvl8pPr>
            <a:lvl9pPr lvl="8">
              <a:spcBef>
                <a:spcPts val="0"/>
              </a:spcBef>
              <a:spcAft>
                <a:spcPts val="0"/>
              </a:spcAft>
              <a:buClr>
                <a:schemeClr val="dk1"/>
              </a:buClr>
              <a:buSzPts val="4000"/>
              <a:buFont typeface="Spicy Rice"/>
              <a:buNone/>
              <a:defRPr sz="4000">
                <a:solidFill>
                  <a:schemeClr val="dk1"/>
                </a:solidFill>
                <a:latin typeface="Spicy Rice"/>
                <a:ea typeface="Spicy Rice"/>
                <a:cs typeface="Spicy Rice"/>
                <a:sym typeface="Spicy Rice"/>
              </a:defRPr>
            </a:lvl9pPr>
          </a:lstStyle>
          <a:p/>
        </p:txBody>
      </p:sp>
      <p:sp>
        <p:nvSpPr>
          <p:cNvPr id="7" name="Google Shape;7;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Autofit/>
          </a:bodyPr>
          <a:lstStyle>
            <a:lvl1pPr indent="-317500" lvl="0" marL="457200">
              <a:lnSpc>
                <a:spcPct val="115000"/>
              </a:lnSpc>
              <a:spcBef>
                <a:spcPts val="0"/>
              </a:spcBef>
              <a:spcAft>
                <a:spcPts val="0"/>
              </a:spcAft>
              <a:buClr>
                <a:schemeClr val="dk1"/>
              </a:buClr>
              <a:buSzPts val="1400"/>
              <a:buFont typeface="Epilogue Medium"/>
              <a:buChar char="●"/>
              <a:defRPr>
                <a:solidFill>
                  <a:schemeClr val="dk1"/>
                </a:solidFill>
                <a:latin typeface="Epilogue Medium"/>
                <a:ea typeface="Epilogue Medium"/>
                <a:cs typeface="Epilogue Medium"/>
                <a:sym typeface="Epilogue Medium"/>
              </a:defRPr>
            </a:lvl1pPr>
            <a:lvl2pPr indent="-317500" lvl="1" marL="914400">
              <a:lnSpc>
                <a:spcPct val="115000"/>
              </a:lnSpc>
              <a:spcBef>
                <a:spcPts val="2100"/>
              </a:spcBef>
              <a:spcAft>
                <a:spcPts val="0"/>
              </a:spcAft>
              <a:buClr>
                <a:schemeClr val="dk1"/>
              </a:buClr>
              <a:buSzPts val="1400"/>
              <a:buFont typeface="Epilogue Medium"/>
              <a:buChar char="○"/>
              <a:defRPr>
                <a:solidFill>
                  <a:schemeClr val="dk1"/>
                </a:solidFill>
                <a:latin typeface="Epilogue Medium"/>
                <a:ea typeface="Epilogue Medium"/>
                <a:cs typeface="Epilogue Medium"/>
                <a:sym typeface="Epilogue Medium"/>
              </a:defRPr>
            </a:lvl2pPr>
            <a:lvl3pPr indent="-317500" lvl="2" marL="1371600">
              <a:lnSpc>
                <a:spcPct val="115000"/>
              </a:lnSpc>
              <a:spcBef>
                <a:spcPts val="2100"/>
              </a:spcBef>
              <a:spcAft>
                <a:spcPts val="0"/>
              </a:spcAft>
              <a:buClr>
                <a:schemeClr val="dk1"/>
              </a:buClr>
              <a:buSzPts val="1400"/>
              <a:buFont typeface="Epilogue Medium"/>
              <a:buChar char="■"/>
              <a:defRPr>
                <a:solidFill>
                  <a:schemeClr val="dk1"/>
                </a:solidFill>
                <a:latin typeface="Epilogue Medium"/>
                <a:ea typeface="Epilogue Medium"/>
                <a:cs typeface="Epilogue Medium"/>
                <a:sym typeface="Epilogue Medium"/>
              </a:defRPr>
            </a:lvl3pPr>
            <a:lvl4pPr indent="-317500" lvl="3" marL="1828800">
              <a:lnSpc>
                <a:spcPct val="115000"/>
              </a:lnSpc>
              <a:spcBef>
                <a:spcPts val="2100"/>
              </a:spcBef>
              <a:spcAft>
                <a:spcPts val="0"/>
              </a:spcAft>
              <a:buClr>
                <a:schemeClr val="dk1"/>
              </a:buClr>
              <a:buSzPts val="1400"/>
              <a:buFont typeface="Epilogue Medium"/>
              <a:buChar char="●"/>
              <a:defRPr>
                <a:solidFill>
                  <a:schemeClr val="dk1"/>
                </a:solidFill>
                <a:latin typeface="Epilogue Medium"/>
                <a:ea typeface="Epilogue Medium"/>
                <a:cs typeface="Epilogue Medium"/>
                <a:sym typeface="Epilogue Medium"/>
              </a:defRPr>
            </a:lvl4pPr>
            <a:lvl5pPr indent="-317500" lvl="4" marL="2286000">
              <a:lnSpc>
                <a:spcPct val="115000"/>
              </a:lnSpc>
              <a:spcBef>
                <a:spcPts val="2100"/>
              </a:spcBef>
              <a:spcAft>
                <a:spcPts val="0"/>
              </a:spcAft>
              <a:buClr>
                <a:schemeClr val="dk1"/>
              </a:buClr>
              <a:buSzPts val="1400"/>
              <a:buFont typeface="Epilogue Medium"/>
              <a:buChar char="○"/>
              <a:defRPr>
                <a:solidFill>
                  <a:schemeClr val="dk1"/>
                </a:solidFill>
                <a:latin typeface="Epilogue Medium"/>
                <a:ea typeface="Epilogue Medium"/>
                <a:cs typeface="Epilogue Medium"/>
                <a:sym typeface="Epilogue Medium"/>
              </a:defRPr>
            </a:lvl5pPr>
            <a:lvl6pPr indent="-317500" lvl="5" marL="2743200">
              <a:lnSpc>
                <a:spcPct val="115000"/>
              </a:lnSpc>
              <a:spcBef>
                <a:spcPts val="2100"/>
              </a:spcBef>
              <a:spcAft>
                <a:spcPts val="0"/>
              </a:spcAft>
              <a:buClr>
                <a:schemeClr val="dk1"/>
              </a:buClr>
              <a:buSzPts val="1400"/>
              <a:buFont typeface="Epilogue Medium"/>
              <a:buChar char="■"/>
              <a:defRPr>
                <a:solidFill>
                  <a:schemeClr val="dk1"/>
                </a:solidFill>
                <a:latin typeface="Epilogue Medium"/>
                <a:ea typeface="Epilogue Medium"/>
                <a:cs typeface="Epilogue Medium"/>
                <a:sym typeface="Epilogue Medium"/>
              </a:defRPr>
            </a:lvl6pPr>
            <a:lvl7pPr indent="-317500" lvl="6" marL="3200400">
              <a:lnSpc>
                <a:spcPct val="115000"/>
              </a:lnSpc>
              <a:spcBef>
                <a:spcPts val="2100"/>
              </a:spcBef>
              <a:spcAft>
                <a:spcPts val="0"/>
              </a:spcAft>
              <a:buClr>
                <a:schemeClr val="dk1"/>
              </a:buClr>
              <a:buSzPts val="1400"/>
              <a:buFont typeface="Epilogue Medium"/>
              <a:buChar char="●"/>
              <a:defRPr>
                <a:solidFill>
                  <a:schemeClr val="dk1"/>
                </a:solidFill>
                <a:latin typeface="Epilogue Medium"/>
                <a:ea typeface="Epilogue Medium"/>
                <a:cs typeface="Epilogue Medium"/>
                <a:sym typeface="Epilogue Medium"/>
              </a:defRPr>
            </a:lvl7pPr>
            <a:lvl8pPr indent="-317500" lvl="7" marL="3657600">
              <a:lnSpc>
                <a:spcPct val="115000"/>
              </a:lnSpc>
              <a:spcBef>
                <a:spcPts val="2100"/>
              </a:spcBef>
              <a:spcAft>
                <a:spcPts val="0"/>
              </a:spcAft>
              <a:buClr>
                <a:schemeClr val="dk1"/>
              </a:buClr>
              <a:buSzPts val="1400"/>
              <a:buFont typeface="Epilogue Medium"/>
              <a:buChar char="○"/>
              <a:defRPr>
                <a:solidFill>
                  <a:schemeClr val="dk1"/>
                </a:solidFill>
                <a:latin typeface="Epilogue Medium"/>
                <a:ea typeface="Epilogue Medium"/>
                <a:cs typeface="Epilogue Medium"/>
                <a:sym typeface="Epilogue Medium"/>
              </a:defRPr>
            </a:lvl8pPr>
            <a:lvl9pPr indent="-317500" lvl="8" marL="4114800">
              <a:lnSpc>
                <a:spcPct val="115000"/>
              </a:lnSpc>
              <a:spcBef>
                <a:spcPts val="2100"/>
              </a:spcBef>
              <a:spcAft>
                <a:spcPts val="2100"/>
              </a:spcAft>
              <a:buClr>
                <a:schemeClr val="dk1"/>
              </a:buClr>
              <a:buSzPts val="1400"/>
              <a:buFont typeface="Epilogue Medium"/>
              <a:buChar char="■"/>
              <a:defRPr>
                <a:solidFill>
                  <a:schemeClr val="dk1"/>
                </a:solidFill>
                <a:latin typeface="Epilogue Medium"/>
                <a:ea typeface="Epilogue Medium"/>
                <a:cs typeface="Epilogue Medium"/>
                <a:sym typeface="Epilogue Medium"/>
              </a:defRPr>
            </a:lvl9pPr>
          </a:lstStyle>
          <a:p/>
        </p:txBody>
      </p:sp>
      <p:sp>
        <p:nvSpPr>
          <p:cNvPr id="8" name="Google Shape;8;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9" name="Google Shape;9;p1"/>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hyperlink" Target="https://slidesmania.c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slide" Target="/ppt/slides/slide4.xml"/><Relationship Id="rId4" Type="http://schemas.openxmlformats.org/officeDocument/2006/relationships/slide" Target="/ppt/slides/slide5.xml"/><Relationship Id="rId5" Type="http://schemas.openxmlformats.org/officeDocument/2006/relationships/slide" Target="/ppt/slides/slide6.xml"/><Relationship Id="rId6" Type="http://schemas.openxmlformats.org/officeDocument/2006/relationships/slide" Target="/ppt/slides/slide7.xml"/><Relationship Id="rId7" Type="http://schemas.openxmlformats.org/officeDocument/2006/relationships/slide" Target="/ppt/slides/slide8.xml"/><Relationship Id="rId8" Type="http://schemas.openxmlformats.org/officeDocument/2006/relationships/slide" Target="/ppt/slides/slide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slide" Target="/ppt/slid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slide" Target="/ppt/slid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slide" Target="/ppt/slid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 Id="rId3" Type="http://schemas.openxmlformats.org/officeDocument/2006/relationships/slide" Target="/ppt/slid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 Id="rId3" Type="http://schemas.openxmlformats.org/officeDocument/2006/relationships/slide" Target="/ppt/slid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 Id="rId3" Type="http://schemas.openxmlformats.org/officeDocument/2006/relationships/slide" Target="/ppt/slid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13"/>
          <p:cNvSpPr txBox="1"/>
          <p:nvPr>
            <p:ph type="title"/>
          </p:nvPr>
        </p:nvSpPr>
        <p:spPr>
          <a:xfrm>
            <a:off x="757825" y="1510800"/>
            <a:ext cx="3747900" cy="38364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solidFill>
                  <a:schemeClr val="accent1"/>
                </a:solidFill>
              </a:rPr>
              <a:t>C</a:t>
            </a:r>
            <a:r>
              <a:rPr lang="en">
                <a:solidFill>
                  <a:schemeClr val="accent2"/>
                </a:solidFill>
              </a:rPr>
              <a:t>h</a:t>
            </a:r>
            <a:r>
              <a:rPr lang="en">
                <a:solidFill>
                  <a:schemeClr val="accent3"/>
                </a:solidFill>
              </a:rPr>
              <a:t>o</a:t>
            </a:r>
            <a:r>
              <a:rPr lang="en">
                <a:solidFill>
                  <a:schemeClr val="accent4"/>
                </a:solidFill>
              </a:rPr>
              <a:t>i</a:t>
            </a:r>
            <a:r>
              <a:rPr lang="en">
                <a:solidFill>
                  <a:schemeClr val="accent5"/>
                </a:solidFill>
              </a:rPr>
              <a:t>c</a:t>
            </a:r>
            <a:r>
              <a:rPr lang="en">
                <a:solidFill>
                  <a:schemeClr val="accent1"/>
                </a:solidFill>
              </a:rPr>
              <a:t>e </a:t>
            </a:r>
            <a:r>
              <a:rPr lang="en">
                <a:solidFill>
                  <a:schemeClr val="accent2"/>
                </a:solidFill>
              </a:rPr>
              <a:t>B</a:t>
            </a:r>
            <a:r>
              <a:rPr lang="en">
                <a:solidFill>
                  <a:schemeClr val="accent3"/>
                </a:solidFill>
              </a:rPr>
              <a:t>o</a:t>
            </a:r>
            <a:r>
              <a:rPr lang="en">
                <a:solidFill>
                  <a:schemeClr val="accent4"/>
                </a:solidFill>
              </a:rPr>
              <a:t>a</a:t>
            </a:r>
            <a:r>
              <a:rPr lang="en">
                <a:solidFill>
                  <a:schemeClr val="accent5"/>
                </a:solidFill>
              </a:rPr>
              <a:t>r</a:t>
            </a:r>
            <a:r>
              <a:rPr lang="en">
                <a:solidFill>
                  <a:schemeClr val="accent1"/>
                </a:solidFill>
              </a:rPr>
              <a:t>d</a:t>
            </a:r>
            <a:endParaRPr>
              <a:solidFill>
                <a:schemeClr val="accent1"/>
              </a:solidFill>
            </a:endParaRPr>
          </a:p>
        </p:txBody>
      </p:sp>
      <p:sp>
        <p:nvSpPr>
          <p:cNvPr id="285" name="Google Shape;285;p13"/>
          <p:cNvSpPr txBox="1"/>
          <p:nvPr>
            <p:ph idx="1" type="subTitle"/>
          </p:nvPr>
        </p:nvSpPr>
        <p:spPr>
          <a:xfrm>
            <a:off x="801475" y="4696650"/>
            <a:ext cx="3660600" cy="3003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Interactive Choice Board and Agenda.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22"/>
          <p:cNvSpPr txBox="1"/>
          <p:nvPr>
            <p:ph type="title"/>
          </p:nvPr>
        </p:nvSpPr>
        <p:spPr>
          <a:xfrm>
            <a:off x="3734550" y="1998125"/>
            <a:ext cx="4722900" cy="6111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sz="5100">
                <a:solidFill>
                  <a:schemeClr val="accent1"/>
                </a:solidFill>
              </a:rPr>
              <a:t>C</a:t>
            </a:r>
            <a:r>
              <a:rPr lang="en" sz="5100">
                <a:solidFill>
                  <a:schemeClr val="accent2"/>
                </a:solidFill>
              </a:rPr>
              <a:t>r</a:t>
            </a:r>
            <a:r>
              <a:rPr lang="en" sz="5100">
                <a:solidFill>
                  <a:schemeClr val="accent3"/>
                </a:solidFill>
              </a:rPr>
              <a:t>e</a:t>
            </a:r>
            <a:r>
              <a:rPr lang="en" sz="5100">
                <a:solidFill>
                  <a:schemeClr val="accent4"/>
                </a:solidFill>
              </a:rPr>
              <a:t>d</a:t>
            </a:r>
            <a:r>
              <a:rPr lang="en" sz="5100">
                <a:solidFill>
                  <a:schemeClr val="accent5"/>
                </a:solidFill>
              </a:rPr>
              <a:t>i</a:t>
            </a:r>
            <a:r>
              <a:rPr lang="en" sz="5100">
                <a:solidFill>
                  <a:schemeClr val="accent1"/>
                </a:solidFill>
              </a:rPr>
              <a:t>t</a:t>
            </a:r>
            <a:r>
              <a:rPr lang="en" sz="5100">
                <a:solidFill>
                  <a:schemeClr val="accent2"/>
                </a:solidFill>
              </a:rPr>
              <a:t>s.</a:t>
            </a:r>
            <a:endParaRPr sz="5100">
              <a:solidFill>
                <a:schemeClr val="accent2"/>
              </a:solidFill>
            </a:endParaRPr>
          </a:p>
        </p:txBody>
      </p:sp>
      <p:sp>
        <p:nvSpPr>
          <p:cNvPr id="366" name="Google Shape;366;p22"/>
          <p:cNvSpPr txBox="1"/>
          <p:nvPr>
            <p:ph idx="1" type="body"/>
          </p:nvPr>
        </p:nvSpPr>
        <p:spPr>
          <a:xfrm>
            <a:off x="4487700" y="2840450"/>
            <a:ext cx="3216600" cy="1977300"/>
          </a:xfrm>
          <a:prstGeom prst="rect">
            <a:avLst/>
          </a:prstGeom>
        </p:spPr>
        <p:txBody>
          <a:bodyPr anchorCtr="0" anchor="t" bIns="121900" lIns="121900" spcFirstLastPara="1" rIns="121900" wrap="square" tIns="121900">
            <a:noAutofit/>
          </a:bodyPr>
          <a:lstStyle/>
          <a:p>
            <a:pPr indent="0" lvl="0" marL="0" rtl="0" algn="ctr">
              <a:lnSpc>
                <a:spcPct val="150000"/>
              </a:lnSpc>
              <a:spcBef>
                <a:spcPts val="0"/>
              </a:spcBef>
              <a:spcAft>
                <a:spcPts val="0"/>
              </a:spcAft>
              <a:buNone/>
            </a:pPr>
            <a:r>
              <a:rPr lang="en" sz="1900"/>
              <a:t>Choice Board Template: </a:t>
            </a:r>
            <a:r>
              <a:rPr lang="en" sz="1900" u="sng">
                <a:solidFill>
                  <a:schemeClr val="hlink"/>
                </a:solidFill>
                <a:hlinkClick r:id="rId3"/>
              </a:rPr>
              <a:t>SlidesMania</a:t>
            </a:r>
            <a:endParaRPr sz="1900"/>
          </a:p>
          <a:p>
            <a:pPr indent="0" lvl="0" marL="0" rtl="0" algn="ctr">
              <a:lnSpc>
                <a:spcPct val="150000"/>
              </a:lnSpc>
              <a:spcBef>
                <a:spcPts val="0"/>
              </a:spcBef>
              <a:spcAft>
                <a:spcPts val="0"/>
              </a:spcAft>
              <a:buNone/>
            </a:pPr>
            <a:r>
              <a:rPr lang="en"/>
              <a:t>Fonts used in this template: Epilogue and </a:t>
            </a:r>
            <a:r>
              <a:rPr lang="en">
                <a:latin typeface="Spicy Rice"/>
                <a:ea typeface="Spicy Rice"/>
                <a:cs typeface="Spicy Rice"/>
                <a:sym typeface="Spicy Rice"/>
              </a:rPr>
              <a:t>Spicy Rice.</a:t>
            </a:r>
            <a:endParaRPr>
              <a:latin typeface="Spicy Rice"/>
              <a:ea typeface="Spicy Rice"/>
              <a:cs typeface="Spicy Rice"/>
              <a:sym typeface="Spicy Rice"/>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14"/>
          <p:cNvSpPr/>
          <p:nvPr/>
        </p:nvSpPr>
        <p:spPr>
          <a:xfrm>
            <a:off x="9423601" y="330925"/>
            <a:ext cx="1803600" cy="1803600"/>
          </a:xfrm>
          <a:prstGeom prst="ellipse">
            <a:avLst/>
          </a:prstGeom>
          <a:solidFill>
            <a:schemeClr val="accent6"/>
          </a:solidFill>
          <a:ln>
            <a:noFill/>
          </a:ln>
          <a:effectLst>
            <a:outerShdw blurRad="63500" sx="105000" rotWithShape="0" algn="ctr" sy="105000">
              <a:srgbClr val="000000">
                <a:alpha val="98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91" name="Google Shape;291;p14"/>
          <p:cNvSpPr txBox="1"/>
          <p:nvPr>
            <p:ph type="title"/>
          </p:nvPr>
        </p:nvSpPr>
        <p:spPr>
          <a:xfrm>
            <a:off x="1159575" y="979500"/>
            <a:ext cx="6403500" cy="7092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solidFill>
                  <a:schemeClr val="accent1"/>
                </a:solidFill>
              </a:rPr>
              <a:t>A</a:t>
            </a:r>
            <a:r>
              <a:rPr lang="en">
                <a:solidFill>
                  <a:schemeClr val="accent2"/>
                </a:solidFill>
              </a:rPr>
              <a:t>G</a:t>
            </a:r>
            <a:r>
              <a:rPr lang="en">
                <a:solidFill>
                  <a:schemeClr val="accent3"/>
                </a:solidFill>
              </a:rPr>
              <a:t>E</a:t>
            </a:r>
            <a:r>
              <a:rPr lang="en">
                <a:solidFill>
                  <a:schemeClr val="accent4"/>
                </a:solidFill>
              </a:rPr>
              <a:t>N</a:t>
            </a:r>
            <a:r>
              <a:rPr lang="en">
                <a:solidFill>
                  <a:schemeClr val="accent5"/>
                </a:solidFill>
              </a:rPr>
              <a:t>D</a:t>
            </a:r>
            <a:r>
              <a:rPr lang="en">
                <a:solidFill>
                  <a:schemeClr val="accent1"/>
                </a:solidFill>
              </a:rPr>
              <a:t>A</a:t>
            </a:r>
            <a:endParaRPr>
              <a:solidFill>
                <a:schemeClr val="accent1"/>
              </a:solidFill>
            </a:endParaRPr>
          </a:p>
        </p:txBody>
      </p:sp>
      <p:sp>
        <p:nvSpPr>
          <p:cNvPr id="292" name="Google Shape;292;p14"/>
          <p:cNvSpPr txBox="1"/>
          <p:nvPr>
            <p:ph idx="1" type="body"/>
          </p:nvPr>
        </p:nvSpPr>
        <p:spPr>
          <a:xfrm>
            <a:off x="1159575" y="1893484"/>
            <a:ext cx="6403500" cy="3893100"/>
          </a:xfrm>
          <a:prstGeom prst="rect">
            <a:avLst/>
          </a:prstGeom>
        </p:spPr>
        <p:txBody>
          <a:bodyPr anchorCtr="0" anchor="t" bIns="121900" lIns="121900" spcFirstLastPara="1" rIns="121900" wrap="square" tIns="121900">
            <a:noAutofit/>
          </a:bodyPr>
          <a:lstStyle/>
          <a:p>
            <a:pPr indent="-330200" lvl="0" marL="457200" rtl="0" algn="l">
              <a:spcBef>
                <a:spcPts val="0"/>
              </a:spcBef>
              <a:spcAft>
                <a:spcPts val="0"/>
              </a:spcAft>
              <a:buSzPts val="1600"/>
              <a:buChar char="■"/>
            </a:pPr>
            <a:r>
              <a:rPr lang="en"/>
              <a:t>Far far away, behind the word mountains, far from the countries Vokalia and Consonantia, there live the blind texts. </a:t>
            </a:r>
            <a:endParaRPr/>
          </a:p>
          <a:p>
            <a:pPr indent="-330200" lvl="0" marL="457200" rtl="0" algn="l">
              <a:spcBef>
                <a:spcPts val="1000"/>
              </a:spcBef>
              <a:spcAft>
                <a:spcPts val="0"/>
              </a:spcAft>
              <a:buSzPts val="1600"/>
              <a:buChar char="■"/>
            </a:pPr>
            <a:r>
              <a:rPr lang="en"/>
              <a:t>Separated they live in Bookmarksgrove right at the coast of the Semantics, a large language ocean. </a:t>
            </a:r>
            <a:endParaRPr/>
          </a:p>
          <a:p>
            <a:pPr indent="-330200" lvl="0" marL="457200" rtl="0" algn="l">
              <a:spcBef>
                <a:spcPts val="1000"/>
              </a:spcBef>
              <a:spcAft>
                <a:spcPts val="1000"/>
              </a:spcAft>
              <a:buSzPts val="1600"/>
              <a:buChar char="■"/>
            </a:pPr>
            <a:r>
              <a:rPr lang="en"/>
              <a:t>A small river named Duden flows by their place and supplies it with the necessary regelialia. It is a paradisematic country, in which roasted parts of sentences fly into your mouth.</a:t>
            </a:r>
            <a:endParaRPr/>
          </a:p>
        </p:txBody>
      </p:sp>
      <p:sp>
        <p:nvSpPr>
          <p:cNvPr id="293" name="Google Shape;293;p14"/>
          <p:cNvSpPr txBox="1"/>
          <p:nvPr>
            <p:ph idx="2" type="body"/>
          </p:nvPr>
        </p:nvSpPr>
        <p:spPr>
          <a:xfrm>
            <a:off x="9147150" y="3767000"/>
            <a:ext cx="2356500" cy="2241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a </a:t>
            </a:r>
            <a:r>
              <a:rPr lang="en"/>
              <a:t>reminder.</a:t>
            </a:r>
            <a:endParaRPr/>
          </a:p>
          <a:p>
            <a:pPr indent="0" lvl="0" marL="0" rtl="0" algn="ctr">
              <a:spcBef>
                <a:spcPts val="1000"/>
              </a:spcBef>
              <a:spcAft>
                <a:spcPts val="1000"/>
              </a:spcAft>
              <a:buNone/>
            </a:pPr>
            <a:r>
              <a:rPr lang="en"/>
              <a:t>And this is another reminder.</a:t>
            </a:r>
            <a:endParaRPr/>
          </a:p>
        </p:txBody>
      </p:sp>
      <p:sp>
        <p:nvSpPr>
          <p:cNvPr id="294" name="Google Shape;294;p14"/>
          <p:cNvSpPr txBox="1"/>
          <p:nvPr>
            <p:ph idx="3" type="title"/>
          </p:nvPr>
        </p:nvSpPr>
        <p:spPr>
          <a:xfrm>
            <a:off x="9147000" y="3268700"/>
            <a:ext cx="2356500" cy="5745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solidFill>
                  <a:schemeClr val="accent1"/>
                </a:solidFill>
              </a:rPr>
              <a:t>R</a:t>
            </a:r>
            <a:r>
              <a:rPr lang="en">
                <a:solidFill>
                  <a:schemeClr val="accent2"/>
                </a:solidFill>
              </a:rPr>
              <a:t>E</a:t>
            </a:r>
            <a:r>
              <a:rPr lang="en">
                <a:solidFill>
                  <a:schemeClr val="accent3"/>
                </a:solidFill>
              </a:rPr>
              <a:t>M</a:t>
            </a:r>
            <a:r>
              <a:rPr lang="en">
                <a:solidFill>
                  <a:schemeClr val="accent4"/>
                </a:solidFill>
              </a:rPr>
              <a:t>I</a:t>
            </a:r>
            <a:r>
              <a:rPr lang="en">
                <a:solidFill>
                  <a:schemeClr val="accent5"/>
                </a:solidFill>
              </a:rPr>
              <a:t>N</a:t>
            </a:r>
            <a:r>
              <a:rPr lang="en">
                <a:solidFill>
                  <a:schemeClr val="accent1"/>
                </a:solidFill>
              </a:rPr>
              <a:t>D</a:t>
            </a:r>
            <a:r>
              <a:rPr lang="en">
                <a:solidFill>
                  <a:schemeClr val="accent2"/>
                </a:solidFill>
              </a:rPr>
              <a:t>E</a:t>
            </a:r>
            <a:r>
              <a:rPr lang="en">
                <a:solidFill>
                  <a:schemeClr val="accent3"/>
                </a:solidFill>
              </a:rPr>
              <a:t>R</a:t>
            </a:r>
            <a:r>
              <a:rPr lang="en">
                <a:solidFill>
                  <a:schemeClr val="accent4"/>
                </a:solidFill>
              </a:rPr>
              <a:t>S</a:t>
            </a:r>
            <a:endParaRPr>
              <a:solidFill>
                <a:schemeClr val="accent4"/>
              </a:solidFill>
            </a:endParaRPr>
          </a:p>
        </p:txBody>
      </p:sp>
      <p:sp>
        <p:nvSpPr>
          <p:cNvPr id="295" name="Google Shape;295;p14"/>
          <p:cNvSpPr/>
          <p:nvPr/>
        </p:nvSpPr>
        <p:spPr>
          <a:xfrm>
            <a:off x="9930384" y="621792"/>
            <a:ext cx="795543" cy="386990"/>
          </a:xfrm>
          <a:prstGeom prst="rect">
            <a:avLst/>
          </a:prstGeom>
        </p:spPr>
        <p:txBody>
          <a:bodyPr>
            <a:prstTxWarp prst="textPlain"/>
          </a:bodyPr>
          <a:lstStyle/>
          <a:p>
            <a:pPr lvl="0" algn="ctr"/>
            <a:r>
              <a:rPr b="0" i="0">
                <a:ln>
                  <a:noFill/>
                </a:ln>
                <a:solidFill>
                  <a:schemeClr val="accent4"/>
                </a:solidFill>
                <a:latin typeface="Spicy Rice"/>
              </a:rPr>
              <a:t>SEP</a:t>
            </a:r>
          </a:p>
        </p:txBody>
      </p:sp>
      <p:sp>
        <p:nvSpPr>
          <p:cNvPr id="296" name="Google Shape;296;p14"/>
          <p:cNvSpPr/>
          <p:nvPr/>
        </p:nvSpPr>
        <p:spPr>
          <a:xfrm>
            <a:off x="9902024" y="1142900"/>
            <a:ext cx="846459" cy="653324"/>
          </a:xfrm>
          <a:prstGeom prst="rect">
            <a:avLst/>
          </a:prstGeom>
        </p:spPr>
        <p:txBody>
          <a:bodyPr>
            <a:prstTxWarp prst="textPlain"/>
          </a:bodyPr>
          <a:lstStyle/>
          <a:p>
            <a:pPr lvl="0" algn="ctr"/>
            <a:r>
              <a:rPr b="1" i="0">
                <a:ln>
                  <a:noFill/>
                </a:ln>
                <a:solidFill>
                  <a:schemeClr val="dk2"/>
                </a:solidFill>
                <a:latin typeface="Epilogue"/>
              </a:rPr>
              <a:t>18</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15"/>
          <p:cNvSpPr txBox="1"/>
          <p:nvPr>
            <p:ph idx="1" type="body"/>
          </p:nvPr>
        </p:nvSpPr>
        <p:spPr>
          <a:xfrm>
            <a:off x="1573100" y="1132400"/>
            <a:ext cx="2125200" cy="12015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intro for option number 1.</a:t>
            </a:r>
            <a:endParaRPr/>
          </a:p>
        </p:txBody>
      </p:sp>
      <p:sp>
        <p:nvSpPr>
          <p:cNvPr id="302" name="Google Shape;302;p15"/>
          <p:cNvSpPr txBox="1"/>
          <p:nvPr>
            <p:ph idx="2" type="body"/>
          </p:nvPr>
        </p:nvSpPr>
        <p:spPr>
          <a:xfrm>
            <a:off x="5059800" y="1132400"/>
            <a:ext cx="2125200" cy="12015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intro for option number 2.</a:t>
            </a:r>
            <a:endParaRPr/>
          </a:p>
        </p:txBody>
      </p:sp>
      <p:sp>
        <p:nvSpPr>
          <p:cNvPr id="303" name="Google Shape;303;p15"/>
          <p:cNvSpPr txBox="1"/>
          <p:nvPr>
            <p:ph idx="3" type="body"/>
          </p:nvPr>
        </p:nvSpPr>
        <p:spPr>
          <a:xfrm>
            <a:off x="1546700" y="4474600"/>
            <a:ext cx="2125200" cy="1170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intro for option number 4.</a:t>
            </a:r>
            <a:endParaRPr/>
          </a:p>
        </p:txBody>
      </p:sp>
      <p:sp>
        <p:nvSpPr>
          <p:cNvPr id="304" name="Google Shape;304;p15"/>
          <p:cNvSpPr txBox="1"/>
          <p:nvPr>
            <p:ph idx="4" type="body"/>
          </p:nvPr>
        </p:nvSpPr>
        <p:spPr>
          <a:xfrm>
            <a:off x="5033388" y="4474600"/>
            <a:ext cx="2125200" cy="1170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intro for option number 5.</a:t>
            </a:r>
            <a:endParaRPr/>
          </a:p>
        </p:txBody>
      </p:sp>
      <p:sp>
        <p:nvSpPr>
          <p:cNvPr id="305" name="Google Shape;305;p15"/>
          <p:cNvSpPr txBox="1"/>
          <p:nvPr>
            <p:ph type="title"/>
          </p:nvPr>
        </p:nvSpPr>
        <p:spPr>
          <a:xfrm>
            <a:off x="1573100" y="804225"/>
            <a:ext cx="2125200" cy="402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Option 1</a:t>
            </a:r>
            <a:endParaRPr/>
          </a:p>
        </p:txBody>
      </p:sp>
      <p:sp>
        <p:nvSpPr>
          <p:cNvPr id="306" name="Google Shape;306;p15"/>
          <p:cNvSpPr txBox="1"/>
          <p:nvPr>
            <p:ph idx="5" type="title"/>
          </p:nvPr>
        </p:nvSpPr>
        <p:spPr>
          <a:xfrm>
            <a:off x="5059800" y="804225"/>
            <a:ext cx="2125200" cy="402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Option 2</a:t>
            </a:r>
            <a:endParaRPr/>
          </a:p>
        </p:txBody>
      </p:sp>
      <p:sp>
        <p:nvSpPr>
          <p:cNvPr id="307" name="Google Shape;307;p15"/>
          <p:cNvSpPr txBox="1"/>
          <p:nvPr>
            <p:ph idx="6" type="title"/>
          </p:nvPr>
        </p:nvSpPr>
        <p:spPr>
          <a:xfrm>
            <a:off x="1546700" y="4154803"/>
            <a:ext cx="2125200" cy="402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OPtion 4</a:t>
            </a:r>
            <a:endParaRPr/>
          </a:p>
        </p:txBody>
      </p:sp>
      <p:sp>
        <p:nvSpPr>
          <p:cNvPr id="308" name="Google Shape;308;p15"/>
          <p:cNvSpPr txBox="1"/>
          <p:nvPr>
            <p:ph idx="7" type="title"/>
          </p:nvPr>
        </p:nvSpPr>
        <p:spPr>
          <a:xfrm>
            <a:off x="5033388" y="4154803"/>
            <a:ext cx="2125200" cy="402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Option 5</a:t>
            </a:r>
            <a:endParaRPr/>
          </a:p>
        </p:txBody>
      </p:sp>
      <p:sp>
        <p:nvSpPr>
          <p:cNvPr id="309" name="Google Shape;309;p15"/>
          <p:cNvSpPr txBox="1"/>
          <p:nvPr>
            <p:ph idx="8" type="body"/>
          </p:nvPr>
        </p:nvSpPr>
        <p:spPr>
          <a:xfrm>
            <a:off x="8493700" y="1132400"/>
            <a:ext cx="2125200" cy="12015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intro for option number 3.</a:t>
            </a:r>
            <a:endParaRPr/>
          </a:p>
        </p:txBody>
      </p:sp>
      <p:sp>
        <p:nvSpPr>
          <p:cNvPr id="310" name="Google Shape;310;p15"/>
          <p:cNvSpPr txBox="1"/>
          <p:nvPr>
            <p:ph idx="9" type="body"/>
          </p:nvPr>
        </p:nvSpPr>
        <p:spPr>
          <a:xfrm>
            <a:off x="8467300" y="4474600"/>
            <a:ext cx="2125200" cy="1170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intro for option number 6.</a:t>
            </a:r>
            <a:endParaRPr/>
          </a:p>
        </p:txBody>
      </p:sp>
      <p:sp>
        <p:nvSpPr>
          <p:cNvPr id="311" name="Google Shape;311;p15"/>
          <p:cNvSpPr txBox="1"/>
          <p:nvPr>
            <p:ph idx="13" type="title"/>
          </p:nvPr>
        </p:nvSpPr>
        <p:spPr>
          <a:xfrm>
            <a:off x="8493700" y="804225"/>
            <a:ext cx="2125200" cy="402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Option 3</a:t>
            </a:r>
            <a:endParaRPr/>
          </a:p>
        </p:txBody>
      </p:sp>
      <p:sp>
        <p:nvSpPr>
          <p:cNvPr id="312" name="Google Shape;312;p15"/>
          <p:cNvSpPr txBox="1"/>
          <p:nvPr>
            <p:ph idx="14" type="title"/>
          </p:nvPr>
        </p:nvSpPr>
        <p:spPr>
          <a:xfrm>
            <a:off x="8467301" y="4154803"/>
            <a:ext cx="2125200" cy="402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Option 6</a:t>
            </a:r>
            <a:endParaRPr/>
          </a:p>
        </p:txBody>
      </p:sp>
      <p:sp>
        <p:nvSpPr>
          <p:cNvPr id="313" name="Google Shape;313;p15">
            <a:hlinkClick action="ppaction://hlinksldjump" r:id="rId3"/>
          </p:cNvPr>
          <p:cNvSpPr/>
          <p:nvPr/>
        </p:nvSpPr>
        <p:spPr>
          <a:xfrm>
            <a:off x="1866200" y="2333875"/>
            <a:ext cx="1486200" cy="302700"/>
          </a:xfrm>
          <a:prstGeom prst="roundRect">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More info</a:t>
            </a:r>
            <a:endParaRPr>
              <a:solidFill>
                <a:schemeClr val="lt1"/>
              </a:solidFill>
              <a:latin typeface="Epilogue SemiBold"/>
              <a:ea typeface="Epilogue SemiBold"/>
              <a:cs typeface="Epilogue SemiBold"/>
              <a:sym typeface="Epilogue SemiBold"/>
            </a:endParaRPr>
          </a:p>
        </p:txBody>
      </p:sp>
      <p:sp>
        <p:nvSpPr>
          <p:cNvPr id="314" name="Google Shape;314;p15">
            <a:hlinkClick action="ppaction://hlinksldjump" r:id="rId4"/>
          </p:cNvPr>
          <p:cNvSpPr/>
          <p:nvPr/>
        </p:nvSpPr>
        <p:spPr>
          <a:xfrm>
            <a:off x="5352900" y="2333875"/>
            <a:ext cx="1486200" cy="302700"/>
          </a:xfrm>
          <a:prstGeom prst="roundRect">
            <a:avLst>
              <a:gd fmla="val 50000" name="adj"/>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More info</a:t>
            </a:r>
            <a:endParaRPr>
              <a:solidFill>
                <a:schemeClr val="lt1"/>
              </a:solidFill>
              <a:latin typeface="Epilogue SemiBold"/>
              <a:ea typeface="Epilogue SemiBold"/>
              <a:cs typeface="Epilogue SemiBold"/>
              <a:sym typeface="Epilogue SemiBold"/>
            </a:endParaRPr>
          </a:p>
        </p:txBody>
      </p:sp>
      <p:sp>
        <p:nvSpPr>
          <p:cNvPr id="315" name="Google Shape;315;p15">
            <a:hlinkClick action="ppaction://hlinksldjump" r:id="rId5"/>
          </p:cNvPr>
          <p:cNvSpPr/>
          <p:nvPr/>
        </p:nvSpPr>
        <p:spPr>
          <a:xfrm>
            <a:off x="8786800" y="2333875"/>
            <a:ext cx="1486200" cy="302700"/>
          </a:xfrm>
          <a:prstGeom prst="roundRect">
            <a:avLst>
              <a:gd fmla="val 50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More info</a:t>
            </a:r>
            <a:endParaRPr>
              <a:solidFill>
                <a:schemeClr val="lt1"/>
              </a:solidFill>
              <a:latin typeface="Epilogue SemiBold"/>
              <a:ea typeface="Epilogue SemiBold"/>
              <a:cs typeface="Epilogue SemiBold"/>
              <a:sym typeface="Epilogue SemiBold"/>
            </a:endParaRPr>
          </a:p>
        </p:txBody>
      </p:sp>
      <p:sp>
        <p:nvSpPr>
          <p:cNvPr id="316" name="Google Shape;316;p15">
            <a:hlinkClick action="ppaction://hlinksldjump" r:id="rId6"/>
          </p:cNvPr>
          <p:cNvSpPr/>
          <p:nvPr/>
        </p:nvSpPr>
        <p:spPr>
          <a:xfrm>
            <a:off x="1892575" y="5644700"/>
            <a:ext cx="1486200" cy="302700"/>
          </a:xfrm>
          <a:prstGeom prst="roundRect">
            <a:avLst>
              <a:gd fmla="val 50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More info</a:t>
            </a:r>
            <a:endParaRPr>
              <a:solidFill>
                <a:schemeClr val="lt1"/>
              </a:solidFill>
              <a:latin typeface="Epilogue SemiBold"/>
              <a:ea typeface="Epilogue SemiBold"/>
              <a:cs typeface="Epilogue SemiBold"/>
              <a:sym typeface="Epilogue SemiBold"/>
            </a:endParaRPr>
          </a:p>
        </p:txBody>
      </p:sp>
      <p:sp>
        <p:nvSpPr>
          <p:cNvPr id="317" name="Google Shape;317;p15">
            <a:hlinkClick action="ppaction://hlinksldjump" r:id="rId7"/>
          </p:cNvPr>
          <p:cNvSpPr/>
          <p:nvPr/>
        </p:nvSpPr>
        <p:spPr>
          <a:xfrm>
            <a:off x="5379275" y="5644700"/>
            <a:ext cx="1486200" cy="302700"/>
          </a:xfrm>
          <a:prstGeom prst="roundRect">
            <a:avLst>
              <a:gd fmla="val 50000" name="adj"/>
            </a:avLst>
          </a:prstGeom>
          <a:solidFill>
            <a:schemeClr val="accent5"/>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More info</a:t>
            </a:r>
            <a:endParaRPr>
              <a:solidFill>
                <a:schemeClr val="lt1"/>
              </a:solidFill>
              <a:latin typeface="Epilogue SemiBold"/>
              <a:ea typeface="Epilogue SemiBold"/>
              <a:cs typeface="Epilogue SemiBold"/>
              <a:sym typeface="Epilogue SemiBold"/>
            </a:endParaRPr>
          </a:p>
        </p:txBody>
      </p:sp>
      <p:sp>
        <p:nvSpPr>
          <p:cNvPr id="318" name="Google Shape;318;p15">
            <a:hlinkClick action="ppaction://hlinksldjump" r:id="rId8"/>
          </p:cNvPr>
          <p:cNvSpPr/>
          <p:nvPr/>
        </p:nvSpPr>
        <p:spPr>
          <a:xfrm>
            <a:off x="8813175" y="5644700"/>
            <a:ext cx="1486200" cy="302700"/>
          </a:xfrm>
          <a:prstGeom prst="roundRect">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More info</a:t>
            </a:r>
            <a:endParaRPr>
              <a:solidFill>
                <a:schemeClr val="lt1"/>
              </a:solidFill>
              <a:latin typeface="Epilogue SemiBold"/>
              <a:ea typeface="Epilogue SemiBold"/>
              <a:cs typeface="Epilogue SemiBold"/>
              <a:sym typeface="Epilogue SemiBo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16"/>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Separated they live in Bookmarksgrove right at the coast of the Semantics, a large language ocean.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 small river named Duden flows by their place and supplies it with the necessary regelialia. It is a paradisematic country, in which roasted parts of sentences fly into your mouth.</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Even the all-powerful Pointing has no control about the blind texts it is an almost unorthographic life One day however a small line of blind text by the name of Lorem Ipsum decided to leave for the far World of Grammar.</a:t>
            </a:r>
            <a:endParaRPr/>
          </a:p>
        </p:txBody>
      </p:sp>
      <p:sp>
        <p:nvSpPr>
          <p:cNvPr id="324" name="Google Shape;324;p16"/>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Option number 1.</a:t>
            </a:r>
            <a:endParaRPr/>
          </a:p>
        </p:txBody>
      </p:sp>
      <p:sp>
        <p:nvSpPr>
          <p:cNvPr id="325" name="Google Shape;325;p16">
            <a:hlinkClick action="ppaction://hlinksldjump" r:id="rId3"/>
          </p:cNvPr>
          <p:cNvSpPr/>
          <p:nvPr/>
        </p:nvSpPr>
        <p:spPr>
          <a:xfrm>
            <a:off x="2046300" y="5207550"/>
            <a:ext cx="1899000" cy="302700"/>
          </a:xfrm>
          <a:prstGeom prst="roundRect">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Back to the menu</a:t>
            </a:r>
            <a:endParaRPr>
              <a:solidFill>
                <a:schemeClr val="lt1"/>
              </a:solidFill>
              <a:latin typeface="Epilogue SemiBold"/>
              <a:ea typeface="Epilogue SemiBold"/>
              <a:cs typeface="Epilogue SemiBold"/>
              <a:sym typeface="Epilogue SemiBo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17"/>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solidFill>
                  <a:schemeClr val="accent2"/>
                </a:solidFill>
              </a:rPr>
              <a:t>Option number 2.</a:t>
            </a:r>
            <a:endParaRPr>
              <a:solidFill>
                <a:schemeClr val="accent2"/>
              </a:solidFill>
            </a:endParaRPr>
          </a:p>
        </p:txBody>
      </p:sp>
      <p:sp>
        <p:nvSpPr>
          <p:cNvPr id="331" name="Google Shape;331;p17"/>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Separated they live in Bookmarksgrove right at the coast of the Semantics, a large language ocean.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 small river named Duden flows by their place and supplies it with the necessary regelialia. It is a paradisematic country, in which roasted parts of sentences fly into your mouth.</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Even the all-powerful Pointing has no control about the blind texts it is an almost unorthographic life One day however a small line of blind text by the name of Lorem Ipsum decided to leave for the far World of Grammar.</a:t>
            </a:r>
            <a:endParaRPr/>
          </a:p>
        </p:txBody>
      </p:sp>
      <p:sp>
        <p:nvSpPr>
          <p:cNvPr id="332" name="Google Shape;332;p17">
            <a:hlinkClick action="ppaction://hlinksldjump" r:id="rId3"/>
          </p:cNvPr>
          <p:cNvSpPr/>
          <p:nvPr/>
        </p:nvSpPr>
        <p:spPr>
          <a:xfrm>
            <a:off x="2046300" y="5207550"/>
            <a:ext cx="1899000" cy="302700"/>
          </a:xfrm>
          <a:prstGeom prst="roundRect">
            <a:avLst>
              <a:gd fmla="val 50000" name="adj"/>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Back to the menu</a:t>
            </a:r>
            <a:endParaRPr>
              <a:solidFill>
                <a:schemeClr val="lt1"/>
              </a:solidFill>
              <a:latin typeface="Epilogue SemiBold"/>
              <a:ea typeface="Epilogue SemiBold"/>
              <a:cs typeface="Epilogue SemiBold"/>
              <a:sym typeface="Epilogue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18"/>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Option number 3.</a:t>
            </a:r>
            <a:endParaRPr/>
          </a:p>
        </p:txBody>
      </p:sp>
      <p:sp>
        <p:nvSpPr>
          <p:cNvPr id="338" name="Google Shape;338;p18"/>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Separated they live in Bookmarksgrove right at the coast of the Semantics, a large language ocean.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 small river named Duden flows by their place and supplies it with the necessary regelialia. It is a paradisematic country, in which roasted parts of sentences fly into your mouth.</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Even the all-powerful Pointing has no control about the blind texts it is an almost unorthographic life One day however a small line of blind text by the name of Lorem Ipsum decided to leave for the far World of Grammar.</a:t>
            </a:r>
            <a:endParaRPr/>
          </a:p>
        </p:txBody>
      </p:sp>
      <p:sp>
        <p:nvSpPr>
          <p:cNvPr id="339" name="Google Shape;339;p18">
            <a:hlinkClick action="ppaction://hlinksldjump" r:id="rId3"/>
          </p:cNvPr>
          <p:cNvSpPr/>
          <p:nvPr/>
        </p:nvSpPr>
        <p:spPr>
          <a:xfrm>
            <a:off x="2046300" y="5207550"/>
            <a:ext cx="1899000" cy="302700"/>
          </a:xfrm>
          <a:prstGeom prst="roundRect">
            <a:avLst>
              <a:gd fmla="val 50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Back to the menu</a:t>
            </a:r>
            <a:endParaRPr>
              <a:solidFill>
                <a:schemeClr val="lt1"/>
              </a:solidFill>
              <a:latin typeface="Epilogue SemiBold"/>
              <a:ea typeface="Epilogue SemiBold"/>
              <a:cs typeface="Epilogue SemiBold"/>
              <a:sym typeface="Epilogue SemiBo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19"/>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Option number 4.</a:t>
            </a:r>
            <a:endParaRPr/>
          </a:p>
        </p:txBody>
      </p:sp>
      <p:sp>
        <p:nvSpPr>
          <p:cNvPr id="345" name="Google Shape;345;p19"/>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Separated they live in Bookmarksgrove right at the coast of the Semantics, a large language ocean.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 small river named Duden flows by their place and supplies it with the necessary regelialia. It is a paradisematic country, in which roasted parts of sentences fly into your mouth.</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Even the all-powerful Pointing has no control about the blind texts it is an almost unorthographic life One day however a small line of blind text by the name of Lorem Ipsum decided to leave for the far World of Grammar.</a:t>
            </a:r>
            <a:endParaRPr/>
          </a:p>
        </p:txBody>
      </p:sp>
      <p:sp>
        <p:nvSpPr>
          <p:cNvPr id="346" name="Google Shape;346;p19">
            <a:hlinkClick action="ppaction://hlinksldjump" r:id="rId3"/>
          </p:cNvPr>
          <p:cNvSpPr/>
          <p:nvPr/>
        </p:nvSpPr>
        <p:spPr>
          <a:xfrm>
            <a:off x="2046300" y="5207550"/>
            <a:ext cx="1899000" cy="302700"/>
          </a:xfrm>
          <a:prstGeom prst="roundRect">
            <a:avLst>
              <a:gd fmla="val 50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Back to the menu</a:t>
            </a:r>
            <a:endParaRPr>
              <a:solidFill>
                <a:schemeClr val="lt1"/>
              </a:solidFill>
              <a:latin typeface="Epilogue SemiBold"/>
              <a:ea typeface="Epilogue SemiBold"/>
              <a:cs typeface="Epilogue SemiBold"/>
              <a:sym typeface="Epilogue SemiBo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20"/>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Option number 5.</a:t>
            </a:r>
            <a:endParaRPr/>
          </a:p>
        </p:txBody>
      </p:sp>
      <p:sp>
        <p:nvSpPr>
          <p:cNvPr id="352" name="Google Shape;352;p20"/>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Separated they live in Bookmarksgrove right at the coast of the Semantics, a large language ocean.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 small river named Duden flows by their place and supplies it with the necessary regelialia. It is a paradisematic country, in which roasted parts of sentences fly into your mouth.</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Even the all-powerful Pointing has no control about the blind texts it is an almost unorthographic life One day however a small line of blind text by the name of Lorem Ipsum decided to leave for the far World of Grammar.</a:t>
            </a:r>
            <a:endParaRPr/>
          </a:p>
        </p:txBody>
      </p:sp>
      <p:sp>
        <p:nvSpPr>
          <p:cNvPr id="353" name="Google Shape;353;p20">
            <a:hlinkClick action="ppaction://hlinksldjump" r:id="rId3"/>
          </p:cNvPr>
          <p:cNvSpPr/>
          <p:nvPr/>
        </p:nvSpPr>
        <p:spPr>
          <a:xfrm>
            <a:off x="2046300" y="5207550"/>
            <a:ext cx="1899000" cy="302700"/>
          </a:xfrm>
          <a:prstGeom prst="roundRect">
            <a:avLst>
              <a:gd fmla="val 50000" name="adj"/>
            </a:avLst>
          </a:prstGeom>
          <a:solidFill>
            <a:schemeClr val="accent5"/>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Back to the menu</a:t>
            </a:r>
            <a:endParaRPr>
              <a:solidFill>
                <a:schemeClr val="lt1"/>
              </a:solidFill>
              <a:latin typeface="Epilogue SemiBold"/>
              <a:ea typeface="Epilogue SemiBold"/>
              <a:cs typeface="Epilogue SemiBold"/>
              <a:sym typeface="Epilogue SemiBo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21"/>
          <p:cNvSpPr txBox="1"/>
          <p:nvPr>
            <p:ph type="title"/>
          </p:nvPr>
        </p:nvSpPr>
        <p:spPr>
          <a:xfrm>
            <a:off x="1961100" y="1347738"/>
            <a:ext cx="8269800" cy="611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Option number 6.</a:t>
            </a:r>
            <a:endParaRPr/>
          </a:p>
        </p:txBody>
      </p:sp>
      <p:sp>
        <p:nvSpPr>
          <p:cNvPr id="359" name="Google Shape;359;p21"/>
          <p:cNvSpPr txBox="1"/>
          <p:nvPr>
            <p:ph idx="1" type="body"/>
          </p:nvPr>
        </p:nvSpPr>
        <p:spPr>
          <a:xfrm>
            <a:off x="1961100" y="2156251"/>
            <a:ext cx="8269800" cy="28482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Separated they live in Bookmarksgrove right at the coast of the Semantics, a large language ocean.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 small river named Duden flows by their place and supplies it with the necessary regelialia. It is a paradisematic country, in which roasted parts of sentences fly into your mouth.</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Even the all-powerful Pointing has no control about the blind texts it is an almost unorthographic life One day however a small line of blind text by the name of Lorem Ipsum decided to leave for the far World of Grammar.</a:t>
            </a:r>
            <a:endParaRPr/>
          </a:p>
        </p:txBody>
      </p:sp>
      <p:sp>
        <p:nvSpPr>
          <p:cNvPr id="360" name="Google Shape;360;p21">
            <a:hlinkClick action="ppaction://hlinksldjump" r:id="rId3"/>
          </p:cNvPr>
          <p:cNvSpPr/>
          <p:nvPr/>
        </p:nvSpPr>
        <p:spPr>
          <a:xfrm>
            <a:off x="2046300" y="5207550"/>
            <a:ext cx="1899000" cy="302700"/>
          </a:xfrm>
          <a:prstGeom prst="roundRect">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latin typeface="Epilogue SemiBold"/>
                <a:ea typeface="Epilogue SemiBold"/>
                <a:cs typeface="Epilogue SemiBold"/>
                <a:sym typeface="Epilogue SemiBold"/>
              </a:rPr>
              <a:t>Back to the menu</a:t>
            </a:r>
            <a:endParaRPr>
              <a:solidFill>
                <a:schemeClr val="lt1"/>
              </a:solidFill>
              <a:latin typeface="Epilogue SemiBold"/>
              <a:ea typeface="Epilogue SemiBold"/>
              <a:cs typeface="Epilogue SemiBold"/>
              <a:sym typeface="Epilogue SemiBo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sMania">
  <a:themeElements>
    <a:clrScheme name="Simple Light">
      <a:dk1>
        <a:srgbClr val="000000"/>
      </a:dk1>
      <a:lt1>
        <a:srgbClr val="FFFAF8"/>
      </a:lt1>
      <a:dk2>
        <a:srgbClr val="434343"/>
      </a:dk2>
      <a:lt2>
        <a:srgbClr val="F0E5E1"/>
      </a:lt2>
      <a:accent1>
        <a:srgbClr val="588337"/>
      </a:accent1>
      <a:accent2>
        <a:srgbClr val="94D250"/>
      </a:accent2>
      <a:accent3>
        <a:srgbClr val="F5797A"/>
      </a:accent3>
      <a:accent4>
        <a:srgbClr val="FC6206"/>
      </a:accent4>
      <a:accent5>
        <a:srgbClr val="FB9833"/>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