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4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14" name="Google Shape;61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0" name="Google Shape;70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1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0" name="Google Shape;40;p6"/>
          <p:cNvSpPr/>
          <p:nvPr/>
        </p:nvSpPr>
        <p:spPr>
          <a:xfrm>
            <a:off x="7067928" y="47801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entury Gothic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  <a:defRPr b="0" i="0" sz="33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png"/><Relationship Id="rId4" Type="http://schemas.openxmlformats.org/officeDocument/2006/relationships/image" Target="../media/image6.jpg"/><Relationship Id="rId5" Type="http://schemas.openxmlformats.org/officeDocument/2006/relationships/image" Target="../media/image1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8.jpg"/></Relationships>
</file>

<file path=ppt/slides/_rels/slide24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4"/>
          <p:cNvSpPr txBox="1"/>
          <p:nvPr/>
        </p:nvSpPr>
        <p:spPr>
          <a:xfrm>
            <a:off x="2761042" y="1721718"/>
            <a:ext cx="5562600" cy="5274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b="0" i="0" sz="2800" u="none" cap="none" strike="noStrike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2761042" y="1097880"/>
            <a:ext cx="5755685" cy="576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Century Gothic"/>
              <a:buNone/>
            </a:pPr>
            <a:r>
              <a:rPr b="1" i="0" lang="tr-TR" sz="4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CHASTE RESTAURANT </a:t>
            </a:r>
            <a:endParaRPr b="1" i="0" sz="4400" u="none" cap="none" strike="noStrike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704152" y="2381606"/>
            <a:ext cx="169148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www.googleslides.org</a:t>
            </a:r>
            <a:endParaRPr sz="11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9" name="Google Shape;279;p23"/>
          <p:cNvCxnSpPr/>
          <p:nvPr/>
        </p:nvCxnSpPr>
        <p:spPr>
          <a:xfrm>
            <a:off x="2679153" y="2874169"/>
            <a:ext cx="390474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80" name="Google Shape;280;p23"/>
          <p:cNvCxnSpPr/>
          <p:nvPr/>
        </p:nvCxnSpPr>
        <p:spPr>
          <a:xfrm>
            <a:off x="3799386" y="2863454"/>
            <a:ext cx="390474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81" name="Google Shape;281;p23"/>
          <p:cNvCxnSpPr/>
          <p:nvPr/>
        </p:nvCxnSpPr>
        <p:spPr>
          <a:xfrm flipH="1" rot="10800000">
            <a:off x="2539868" y="2044304"/>
            <a:ext cx="404760" cy="284559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82" name="Google Shape;282;p23"/>
          <p:cNvCxnSpPr/>
          <p:nvPr/>
        </p:nvCxnSpPr>
        <p:spPr>
          <a:xfrm>
            <a:off x="2366061" y="3589736"/>
            <a:ext cx="401188" cy="310753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83" name="Google Shape;283;p23"/>
          <p:cNvSpPr txBox="1"/>
          <p:nvPr/>
        </p:nvSpPr>
        <p:spPr>
          <a:xfrm>
            <a:off x="4754143" y="1268016"/>
            <a:ext cx="2673796" cy="8125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9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4" name="Google Shape;284;p23"/>
          <p:cNvSpPr txBox="1"/>
          <p:nvPr/>
        </p:nvSpPr>
        <p:spPr>
          <a:xfrm>
            <a:off x="5096998" y="2631282"/>
            <a:ext cx="3413078" cy="45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5" name="Google Shape;285;p23"/>
          <p:cNvSpPr txBox="1"/>
          <p:nvPr/>
        </p:nvSpPr>
        <p:spPr>
          <a:xfrm>
            <a:off x="4262479" y="3969544"/>
            <a:ext cx="2673796" cy="8125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9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86" name="Google Shape;286;p23"/>
          <p:cNvGrpSpPr/>
          <p:nvPr/>
        </p:nvGrpSpPr>
        <p:grpSpPr>
          <a:xfrm>
            <a:off x="4189860" y="2499123"/>
            <a:ext cx="730949" cy="729853"/>
            <a:chOff x="5450577" y="2812773"/>
            <a:chExt cx="974035" cy="974035"/>
          </a:xfrm>
        </p:grpSpPr>
        <p:sp>
          <p:nvSpPr>
            <p:cNvPr id="287" name="Google Shape;287;p23"/>
            <p:cNvSpPr/>
            <p:nvPr/>
          </p:nvSpPr>
          <p:spPr>
            <a:xfrm>
              <a:off x="5450577" y="2812773"/>
              <a:ext cx="974035" cy="974035"/>
            </a:xfrm>
            <a:prstGeom prst="ellipse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288" name="Google Shape;288;p2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692456" y="3048817"/>
              <a:ext cx="555912" cy="55591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89" name="Google Shape;289;p23"/>
          <p:cNvGrpSpPr/>
          <p:nvPr/>
        </p:nvGrpSpPr>
        <p:grpSpPr>
          <a:xfrm>
            <a:off x="3069628" y="2499123"/>
            <a:ext cx="729758" cy="729853"/>
            <a:chOff x="3955773" y="2812773"/>
            <a:chExt cx="974035" cy="974035"/>
          </a:xfrm>
        </p:grpSpPr>
        <p:sp>
          <p:nvSpPr>
            <p:cNvPr id="290" name="Google Shape;290;p23"/>
            <p:cNvSpPr/>
            <p:nvPr/>
          </p:nvSpPr>
          <p:spPr>
            <a:xfrm>
              <a:off x="3955773" y="2812773"/>
              <a:ext cx="974035" cy="974035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291" name="Google Shape;291;p2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137388" y="3012276"/>
              <a:ext cx="632594" cy="62392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92" name="Google Shape;292;p23"/>
          <p:cNvGrpSpPr/>
          <p:nvPr/>
        </p:nvGrpSpPr>
        <p:grpSpPr>
          <a:xfrm>
            <a:off x="1000591" y="2024064"/>
            <a:ext cx="1678563" cy="1679972"/>
            <a:chOff x="1196321" y="2179981"/>
            <a:chExt cx="2239617" cy="2239617"/>
          </a:xfrm>
        </p:grpSpPr>
        <p:sp>
          <p:nvSpPr>
            <p:cNvPr id="293" name="Google Shape;293;p23"/>
            <p:cNvSpPr/>
            <p:nvPr/>
          </p:nvSpPr>
          <p:spPr>
            <a:xfrm>
              <a:off x="1196321" y="2179981"/>
              <a:ext cx="2239617" cy="2239617"/>
            </a:xfrm>
            <a:prstGeom prst="ellipse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294" name="Google Shape;294;p2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863004" y="2369609"/>
              <a:ext cx="930179" cy="9301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5" name="Google Shape;295;p23"/>
            <p:cNvSpPr txBox="1"/>
            <p:nvPr/>
          </p:nvSpPr>
          <p:spPr>
            <a:xfrm>
              <a:off x="1523087" y="3489418"/>
              <a:ext cx="1599320" cy="5744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DESCRIPTION HERE</a:t>
              </a:r>
              <a:endParaRPr b="1"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6" name="Google Shape;296;p23"/>
          <p:cNvGrpSpPr/>
          <p:nvPr/>
        </p:nvGrpSpPr>
        <p:grpSpPr>
          <a:xfrm>
            <a:off x="2855343" y="1000125"/>
            <a:ext cx="1158328" cy="1158479"/>
            <a:chOff x="3670852" y="815009"/>
            <a:chExt cx="1543878" cy="1543878"/>
          </a:xfrm>
        </p:grpSpPr>
        <p:sp>
          <p:nvSpPr>
            <p:cNvPr id="297" name="Google Shape;297;p23"/>
            <p:cNvSpPr/>
            <p:nvPr/>
          </p:nvSpPr>
          <p:spPr>
            <a:xfrm>
              <a:off x="3670852" y="815009"/>
              <a:ext cx="1543878" cy="1543878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298" name="Google Shape;298;p2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147526" y="1038077"/>
              <a:ext cx="593208" cy="5932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9" name="Google Shape;299;p23"/>
            <p:cNvSpPr/>
            <p:nvPr/>
          </p:nvSpPr>
          <p:spPr>
            <a:xfrm>
              <a:off x="3775967" y="1677813"/>
              <a:ext cx="1218269" cy="3307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STAGE HERE</a:t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00" name="Google Shape;300;p23"/>
          <p:cNvGrpSpPr/>
          <p:nvPr/>
        </p:nvGrpSpPr>
        <p:grpSpPr>
          <a:xfrm>
            <a:off x="2855343" y="3569494"/>
            <a:ext cx="1158328" cy="1158479"/>
            <a:chOff x="3670852" y="4240696"/>
            <a:chExt cx="1543878" cy="1543878"/>
          </a:xfrm>
        </p:grpSpPr>
        <p:sp>
          <p:nvSpPr>
            <p:cNvPr id="301" name="Google Shape;301;p23"/>
            <p:cNvSpPr/>
            <p:nvPr/>
          </p:nvSpPr>
          <p:spPr>
            <a:xfrm>
              <a:off x="3670852" y="4240696"/>
              <a:ext cx="1543878" cy="1543878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pic>
          <p:nvPicPr>
            <p:cNvPr id="302" name="Google Shape;302;p2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147526" y="4443967"/>
              <a:ext cx="511529" cy="5115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3" name="Google Shape;303;p23"/>
            <p:cNvSpPr/>
            <p:nvPr/>
          </p:nvSpPr>
          <p:spPr>
            <a:xfrm>
              <a:off x="3775969" y="5118823"/>
              <a:ext cx="1218269" cy="3307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STAGE HERE</a:t>
              </a:r>
              <a:endParaRPr b="1" sz="1013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04" name="Google Shape;304;p23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4"/>
          <p:cNvSpPr/>
          <p:nvPr/>
        </p:nvSpPr>
        <p:spPr>
          <a:xfrm>
            <a:off x="1423547" y="1571322"/>
            <a:ext cx="1150937" cy="1150937"/>
          </a:xfrm>
          <a:prstGeom prst="ellipse">
            <a:avLst/>
          </a:prstGeom>
          <a:noFill/>
          <a:ln cap="flat" cmpd="sng" w="9525">
            <a:solidFill>
              <a:srgbClr val="473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</a:t>
            </a:r>
            <a:endParaRPr b="1" sz="1350">
              <a:solidFill>
                <a:srgbClr val="473F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0" name="Google Shape;310;p24"/>
          <p:cNvSpPr/>
          <p:nvPr/>
        </p:nvSpPr>
        <p:spPr>
          <a:xfrm>
            <a:off x="7376589" y="1642759"/>
            <a:ext cx="1008063" cy="1008063"/>
          </a:xfrm>
          <a:prstGeom prst="ellipse">
            <a:avLst/>
          </a:pr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</a:t>
            </a:r>
            <a:endParaRPr b="1"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11" name="Google Shape;311;p24"/>
          <p:cNvCxnSpPr/>
          <p:nvPr/>
        </p:nvCxnSpPr>
        <p:spPr>
          <a:xfrm rot="10800000">
            <a:off x="2790384" y="2147584"/>
            <a:ext cx="4465241" cy="0"/>
          </a:xfrm>
          <a:prstGeom prst="straightConnector1">
            <a:avLst/>
          </a:prstGeom>
          <a:noFill/>
          <a:ln cap="flat" cmpd="sng" w="12700">
            <a:solidFill>
              <a:srgbClr val="473F3B"/>
            </a:solidFill>
            <a:prstDash val="dash"/>
            <a:round/>
            <a:headEnd len="med" w="med" type="none"/>
            <a:tailEnd len="lg" w="lg" type="triangle"/>
          </a:ln>
        </p:spPr>
      </p:cxnSp>
      <p:sp>
        <p:nvSpPr>
          <p:cNvPr id="312" name="Google Shape;312;p24"/>
          <p:cNvSpPr/>
          <p:nvPr/>
        </p:nvSpPr>
        <p:spPr>
          <a:xfrm>
            <a:off x="2790384" y="1642759"/>
            <a:ext cx="5184775" cy="4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DESCRIPTION HERE</a:t>
            </a:r>
            <a:endParaRPr sz="14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3" name="Google Shape;313;p24"/>
          <p:cNvSpPr/>
          <p:nvPr/>
        </p:nvSpPr>
        <p:spPr>
          <a:xfrm>
            <a:off x="5527482" y="3154059"/>
            <a:ext cx="1008062" cy="1008063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</a:t>
            </a:r>
            <a:endParaRPr b="1"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14" name="Google Shape;314;p24"/>
          <p:cNvCxnSpPr/>
          <p:nvPr/>
        </p:nvCxnSpPr>
        <p:spPr>
          <a:xfrm rot="10800000">
            <a:off x="2790384" y="3658884"/>
            <a:ext cx="2592387" cy="0"/>
          </a:xfrm>
          <a:prstGeom prst="straightConnector1">
            <a:avLst/>
          </a:prstGeom>
          <a:noFill/>
          <a:ln cap="flat" cmpd="sng" w="12700">
            <a:solidFill>
              <a:srgbClr val="EC6752"/>
            </a:solidFill>
            <a:prstDash val="dash"/>
            <a:round/>
            <a:headEnd len="med" w="med" type="none"/>
            <a:tailEnd len="lg" w="lg" type="triangle"/>
          </a:ln>
        </p:spPr>
      </p:cxnSp>
      <p:sp>
        <p:nvSpPr>
          <p:cNvPr id="315" name="Google Shape;315;p24"/>
          <p:cNvSpPr/>
          <p:nvPr/>
        </p:nvSpPr>
        <p:spPr>
          <a:xfrm>
            <a:off x="2790384" y="3154059"/>
            <a:ext cx="2881313" cy="4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DESCRIPTION HERE</a:t>
            </a:r>
            <a:endParaRPr sz="14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6" name="Google Shape;316;p24"/>
          <p:cNvSpPr/>
          <p:nvPr/>
        </p:nvSpPr>
        <p:spPr>
          <a:xfrm>
            <a:off x="1423547" y="3081010"/>
            <a:ext cx="1150937" cy="1150938"/>
          </a:xfrm>
          <a:prstGeom prst="ellipse">
            <a:avLst/>
          </a:prstGeom>
          <a:noFill/>
          <a:ln cap="flat" cmpd="sng" w="9525">
            <a:solidFill>
              <a:srgbClr val="EC67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7" name="Google Shape;317;p24"/>
          <p:cNvSpPr/>
          <p:nvPr/>
        </p:nvSpPr>
        <p:spPr>
          <a:xfrm>
            <a:off x="1494984" y="3152448"/>
            <a:ext cx="1008063" cy="1008062"/>
          </a:xfrm>
          <a:prstGeom prst="ellipse">
            <a:avLst/>
          </a:pr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</a:t>
            </a:r>
            <a:endParaRPr b="1"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8" name="Google Shape;318;p24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" name="Google Shape;323;p25"/>
          <p:cNvGrpSpPr/>
          <p:nvPr/>
        </p:nvGrpSpPr>
        <p:grpSpPr>
          <a:xfrm>
            <a:off x="3301603" y="1549004"/>
            <a:ext cx="1243013" cy="1749028"/>
            <a:chOff x="3301603" y="1549004"/>
            <a:chExt cx="1243013" cy="1749028"/>
          </a:xfrm>
        </p:grpSpPr>
        <p:sp>
          <p:nvSpPr>
            <p:cNvPr id="324" name="Google Shape;324;p25"/>
            <p:cNvSpPr/>
            <p:nvPr/>
          </p:nvSpPr>
          <p:spPr>
            <a:xfrm>
              <a:off x="3301603" y="1549004"/>
              <a:ext cx="1243013" cy="1749028"/>
            </a:xfrm>
            <a:custGeom>
              <a:rect b="b" l="l" r="r" t="t"/>
              <a:pathLst>
                <a:path extrusionOk="0" h="2068" w="1467">
                  <a:moveTo>
                    <a:pt x="0" y="1497"/>
                  </a:moveTo>
                  <a:cubicBezTo>
                    <a:pt x="0" y="159"/>
                    <a:pt x="0" y="159"/>
                    <a:pt x="0" y="159"/>
                  </a:cubicBezTo>
                  <a:cubicBezTo>
                    <a:pt x="0" y="72"/>
                    <a:pt x="71" y="0"/>
                    <a:pt x="158" y="0"/>
                  </a:cubicBezTo>
                  <a:cubicBezTo>
                    <a:pt x="743" y="0"/>
                    <a:pt x="743" y="0"/>
                    <a:pt x="743" y="0"/>
                  </a:cubicBezTo>
                  <a:cubicBezTo>
                    <a:pt x="830" y="0"/>
                    <a:pt x="901" y="72"/>
                    <a:pt x="901" y="159"/>
                  </a:cubicBezTo>
                  <a:cubicBezTo>
                    <a:pt x="901" y="1497"/>
                    <a:pt x="901" y="1497"/>
                    <a:pt x="901" y="1497"/>
                  </a:cubicBezTo>
                  <a:cubicBezTo>
                    <a:pt x="901" y="1500"/>
                    <a:pt x="901" y="1503"/>
                    <a:pt x="902" y="1506"/>
                  </a:cubicBezTo>
                  <a:cubicBezTo>
                    <a:pt x="911" y="1806"/>
                    <a:pt x="1156" y="2049"/>
                    <a:pt x="1464" y="2067"/>
                  </a:cubicBezTo>
                  <a:cubicBezTo>
                    <a:pt x="1465" y="2067"/>
                    <a:pt x="1466" y="2068"/>
                    <a:pt x="1467" y="2068"/>
                  </a:cubicBezTo>
                  <a:cubicBezTo>
                    <a:pt x="571" y="2068"/>
                    <a:pt x="571" y="2068"/>
                    <a:pt x="571" y="2068"/>
                  </a:cubicBezTo>
                  <a:cubicBezTo>
                    <a:pt x="256" y="2068"/>
                    <a:pt x="0" y="1812"/>
                    <a:pt x="0" y="1497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5" name="Google Shape;325;p25"/>
            <p:cNvSpPr/>
            <p:nvPr/>
          </p:nvSpPr>
          <p:spPr>
            <a:xfrm>
              <a:off x="3499247" y="1790700"/>
              <a:ext cx="482824" cy="415498"/>
            </a:xfrm>
            <a:prstGeom prst="rect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01</a:t>
              </a:r>
              <a:endParaRPr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26" name="Google Shape;326;p25"/>
          <p:cNvGrpSpPr/>
          <p:nvPr/>
        </p:nvGrpSpPr>
        <p:grpSpPr>
          <a:xfrm>
            <a:off x="4082654" y="1538288"/>
            <a:ext cx="1749028" cy="1241822"/>
            <a:chOff x="4082654" y="1538288"/>
            <a:chExt cx="1749028" cy="1241822"/>
          </a:xfrm>
        </p:grpSpPr>
        <p:sp>
          <p:nvSpPr>
            <p:cNvPr id="327" name="Google Shape;327;p25"/>
            <p:cNvSpPr/>
            <p:nvPr/>
          </p:nvSpPr>
          <p:spPr>
            <a:xfrm>
              <a:off x="4082654" y="1538288"/>
              <a:ext cx="1749028" cy="1241822"/>
            </a:xfrm>
            <a:custGeom>
              <a:rect b="b" l="l" r="r" t="t"/>
              <a:pathLst>
                <a:path extrusionOk="0" h="1468" w="2067">
                  <a:moveTo>
                    <a:pt x="571" y="0"/>
                  </a:moveTo>
                  <a:cubicBezTo>
                    <a:pt x="1909" y="0"/>
                    <a:pt x="1909" y="0"/>
                    <a:pt x="1909" y="0"/>
                  </a:cubicBezTo>
                  <a:cubicBezTo>
                    <a:pt x="1996" y="0"/>
                    <a:pt x="2067" y="71"/>
                    <a:pt x="2067" y="159"/>
                  </a:cubicBezTo>
                  <a:cubicBezTo>
                    <a:pt x="2067" y="743"/>
                    <a:pt x="2067" y="743"/>
                    <a:pt x="2067" y="743"/>
                  </a:cubicBezTo>
                  <a:cubicBezTo>
                    <a:pt x="2067" y="831"/>
                    <a:pt x="1996" y="902"/>
                    <a:pt x="1909" y="902"/>
                  </a:cubicBezTo>
                  <a:cubicBezTo>
                    <a:pt x="571" y="902"/>
                    <a:pt x="571" y="902"/>
                    <a:pt x="571" y="902"/>
                  </a:cubicBezTo>
                  <a:cubicBezTo>
                    <a:pt x="568" y="902"/>
                    <a:pt x="565" y="902"/>
                    <a:pt x="562" y="902"/>
                  </a:cubicBezTo>
                  <a:cubicBezTo>
                    <a:pt x="261" y="911"/>
                    <a:pt x="19" y="1156"/>
                    <a:pt x="1" y="1464"/>
                  </a:cubicBezTo>
                  <a:cubicBezTo>
                    <a:pt x="0" y="1465"/>
                    <a:pt x="0" y="1467"/>
                    <a:pt x="0" y="1468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256"/>
                    <a:pt x="256" y="0"/>
                    <a:pt x="571" y="0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28" name="Google Shape;328;p25"/>
            <p:cNvSpPr/>
            <p:nvPr/>
          </p:nvSpPr>
          <p:spPr>
            <a:xfrm>
              <a:off x="5324475" y="1728787"/>
              <a:ext cx="482824" cy="415498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02</a:t>
              </a:r>
              <a:endParaRPr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29" name="Google Shape;329;p25"/>
          <p:cNvGrpSpPr/>
          <p:nvPr/>
        </p:nvGrpSpPr>
        <p:grpSpPr>
          <a:xfrm>
            <a:off x="4599385" y="2316957"/>
            <a:ext cx="1243013" cy="1750219"/>
            <a:chOff x="4599385" y="2316957"/>
            <a:chExt cx="1243013" cy="1750219"/>
          </a:xfrm>
        </p:grpSpPr>
        <p:sp>
          <p:nvSpPr>
            <p:cNvPr id="330" name="Google Shape;330;p25"/>
            <p:cNvSpPr/>
            <p:nvPr/>
          </p:nvSpPr>
          <p:spPr>
            <a:xfrm>
              <a:off x="4599385" y="2316957"/>
              <a:ext cx="1243013" cy="1750219"/>
            </a:xfrm>
            <a:custGeom>
              <a:rect b="b" l="l" r="r" t="t"/>
              <a:pathLst>
                <a:path extrusionOk="0" h="2068" w="1467">
                  <a:moveTo>
                    <a:pt x="1467" y="571"/>
                  </a:moveTo>
                  <a:cubicBezTo>
                    <a:pt x="1467" y="1909"/>
                    <a:pt x="1467" y="1909"/>
                    <a:pt x="1467" y="1909"/>
                  </a:cubicBezTo>
                  <a:cubicBezTo>
                    <a:pt x="1467" y="1996"/>
                    <a:pt x="1396" y="2068"/>
                    <a:pt x="1309" y="2068"/>
                  </a:cubicBezTo>
                  <a:cubicBezTo>
                    <a:pt x="724" y="2068"/>
                    <a:pt x="724" y="2068"/>
                    <a:pt x="724" y="2068"/>
                  </a:cubicBezTo>
                  <a:cubicBezTo>
                    <a:pt x="637" y="2068"/>
                    <a:pt x="566" y="1996"/>
                    <a:pt x="566" y="1909"/>
                  </a:cubicBezTo>
                  <a:cubicBezTo>
                    <a:pt x="566" y="571"/>
                    <a:pt x="566" y="571"/>
                    <a:pt x="566" y="571"/>
                  </a:cubicBezTo>
                  <a:cubicBezTo>
                    <a:pt x="566" y="568"/>
                    <a:pt x="566" y="565"/>
                    <a:pt x="566" y="562"/>
                  </a:cubicBezTo>
                  <a:cubicBezTo>
                    <a:pt x="556" y="262"/>
                    <a:pt x="311" y="19"/>
                    <a:pt x="3" y="1"/>
                  </a:cubicBezTo>
                  <a:cubicBezTo>
                    <a:pt x="2" y="1"/>
                    <a:pt x="1" y="0"/>
                    <a:pt x="0" y="0"/>
                  </a:cubicBezTo>
                  <a:cubicBezTo>
                    <a:pt x="896" y="0"/>
                    <a:pt x="896" y="0"/>
                    <a:pt x="896" y="0"/>
                  </a:cubicBezTo>
                  <a:cubicBezTo>
                    <a:pt x="1211" y="0"/>
                    <a:pt x="1467" y="256"/>
                    <a:pt x="1467" y="571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1" name="Google Shape;331;p25"/>
            <p:cNvSpPr/>
            <p:nvPr/>
          </p:nvSpPr>
          <p:spPr>
            <a:xfrm>
              <a:off x="5272088" y="3558778"/>
              <a:ext cx="482824" cy="415498"/>
            </a:xfrm>
            <a:prstGeom prst="rect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03</a:t>
              </a:r>
              <a:endParaRPr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32" name="Google Shape;332;p25"/>
          <p:cNvGrpSpPr/>
          <p:nvPr/>
        </p:nvGrpSpPr>
        <p:grpSpPr>
          <a:xfrm>
            <a:off x="3313510" y="2836069"/>
            <a:ext cx="1750219" cy="1241822"/>
            <a:chOff x="3313510" y="2836069"/>
            <a:chExt cx="1750219" cy="1241822"/>
          </a:xfrm>
        </p:grpSpPr>
        <p:sp>
          <p:nvSpPr>
            <p:cNvPr id="333" name="Google Shape;333;p25"/>
            <p:cNvSpPr/>
            <p:nvPr/>
          </p:nvSpPr>
          <p:spPr>
            <a:xfrm>
              <a:off x="3313510" y="2836069"/>
              <a:ext cx="1750219" cy="1241822"/>
            </a:xfrm>
            <a:custGeom>
              <a:rect b="b" l="l" r="r" t="t"/>
              <a:pathLst>
                <a:path extrusionOk="0" h="1468" w="2068">
                  <a:moveTo>
                    <a:pt x="1497" y="1468"/>
                  </a:moveTo>
                  <a:cubicBezTo>
                    <a:pt x="158" y="1468"/>
                    <a:pt x="158" y="1468"/>
                    <a:pt x="158" y="1468"/>
                  </a:cubicBezTo>
                  <a:cubicBezTo>
                    <a:pt x="71" y="1468"/>
                    <a:pt x="0" y="1397"/>
                    <a:pt x="0" y="1309"/>
                  </a:cubicBezTo>
                  <a:cubicBezTo>
                    <a:pt x="0" y="725"/>
                    <a:pt x="0" y="725"/>
                    <a:pt x="0" y="725"/>
                  </a:cubicBezTo>
                  <a:cubicBezTo>
                    <a:pt x="0" y="637"/>
                    <a:pt x="71" y="566"/>
                    <a:pt x="158" y="566"/>
                  </a:cubicBezTo>
                  <a:cubicBezTo>
                    <a:pt x="1497" y="566"/>
                    <a:pt x="1497" y="566"/>
                    <a:pt x="1497" y="566"/>
                  </a:cubicBezTo>
                  <a:cubicBezTo>
                    <a:pt x="1500" y="566"/>
                    <a:pt x="1503" y="566"/>
                    <a:pt x="1506" y="566"/>
                  </a:cubicBezTo>
                  <a:cubicBezTo>
                    <a:pt x="1806" y="557"/>
                    <a:pt x="2049" y="312"/>
                    <a:pt x="2067" y="4"/>
                  </a:cubicBezTo>
                  <a:cubicBezTo>
                    <a:pt x="2067" y="3"/>
                    <a:pt x="2067" y="1"/>
                    <a:pt x="2068" y="0"/>
                  </a:cubicBezTo>
                  <a:cubicBezTo>
                    <a:pt x="2068" y="897"/>
                    <a:pt x="2068" y="897"/>
                    <a:pt x="2068" y="897"/>
                  </a:cubicBezTo>
                  <a:cubicBezTo>
                    <a:pt x="2068" y="1212"/>
                    <a:pt x="1811" y="1468"/>
                    <a:pt x="1497" y="1468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4" name="Google Shape;334;p25"/>
            <p:cNvSpPr/>
            <p:nvPr/>
          </p:nvSpPr>
          <p:spPr>
            <a:xfrm>
              <a:off x="3467100" y="3499247"/>
              <a:ext cx="482824" cy="415498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04</a:t>
              </a:r>
              <a:endParaRPr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35" name="Google Shape;335;p25"/>
          <p:cNvSpPr txBox="1"/>
          <p:nvPr/>
        </p:nvSpPr>
        <p:spPr>
          <a:xfrm>
            <a:off x="1098947" y="1602581"/>
            <a:ext cx="2005013" cy="512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0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6" name="Google Shape;336;p25"/>
          <p:cNvSpPr txBox="1"/>
          <p:nvPr/>
        </p:nvSpPr>
        <p:spPr>
          <a:xfrm>
            <a:off x="6029325" y="1602581"/>
            <a:ext cx="2005013" cy="722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10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7" name="Google Shape;337;p25"/>
          <p:cNvSpPr txBox="1"/>
          <p:nvPr/>
        </p:nvSpPr>
        <p:spPr>
          <a:xfrm>
            <a:off x="1098947" y="3415903"/>
            <a:ext cx="2005013" cy="512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0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8" name="Google Shape;338;p25"/>
          <p:cNvSpPr txBox="1"/>
          <p:nvPr/>
        </p:nvSpPr>
        <p:spPr>
          <a:xfrm>
            <a:off x="6029325" y="3415903"/>
            <a:ext cx="2005013" cy="722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10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9" name="Google Shape;339;p25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6"/>
          <p:cNvSpPr txBox="1"/>
          <p:nvPr/>
        </p:nvSpPr>
        <p:spPr>
          <a:xfrm>
            <a:off x="0" y="2361674"/>
            <a:ext cx="9144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b="1" lang="tr-TR" sz="36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DIRECTION</a:t>
            </a:r>
            <a:endParaRPr b="1" sz="36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45" name="Google Shape;345;p26"/>
          <p:cNvCxnSpPr/>
          <p:nvPr/>
        </p:nvCxnSpPr>
        <p:spPr>
          <a:xfrm rot="10800000">
            <a:off x="4087208" y="3157634"/>
            <a:ext cx="878681" cy="0"/>
          </a:xfrm>
          <a:prstGeom prst="straightConnector1">
            <a:avLst/>
          </a:prstGeom>
          <a:noFill/>
          <a:ln cap="flat" cmpd="sng" w="28575">
            <a:solidFill>
              <a:srgbClr val="BEB080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346" name="Google Shape;34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64544" y="1002535"/>
            <a:ext cx="1524003" cy="1524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7"/>
          <p:cNvSpPr/>
          <p:nvPr/>
        </p:nvSpPr>
        <p:spPr>
          <a:xfrm rot="2700000">
            <a:off x="2503742" y="2516615"/>
            <a:ext cx="3960813" cy="573087"/>
          </a:xfrm>
          <a:custGeom>
            <a:rect b="b" l="l" r="r" t="t"/>
            <a:pathLst>
              <a:path extrusionOk="0" h="720080" w="4968552">
                <a:moveTo>
                  <a:pt x="3539923" y="0"/>
                </a:moveTo>
                <a:lnTo>
                  <a:pt x="4608512" y="0"/>
                </a:lnTo>
                <a:cubicBezTo>
                  <a:pt x="4807357" y="0"/>
                  <a:pt x="4968552" y="161195"/>
                  <a:pt x="4968552" y="360040"/>
                </a:cubicBezTo>
                <a:cubicBezTo>
                  <a:pt x="4968552" y="558885"/>
                  <a:pt x="4807357" y="720080"/>
                  <a:pt x="4608512" y="720080"/>
                </a:cubicBezTo>
                <a:lnTo>
                  <a:pt x="3539923" y="720080"/>
                </a:lnTo>
                <a:cubicBezTo>
                  <a:pt x="3579486" y="607368"/>
                  <a:pt x="3600400" y="486147"/>
                  <a:pt x="3600400" y="360040"/>
                </a:cubicBezTo>
                <a:cubicBezTo>
                  <a:pt x="3600400" y="233934"/>
                  <a:pt x="3579486" y="112712"/>
                  <a:pt x="3539923" y="0"/>
                </a:cubicBezTo>
                <a:close/>
                <a:moveTo>
                  <a:pt x="360040" y="0"/>
                </a:moveTo>
                <a:lnTo>
                  <a:pt x="1428630" y="0"/>
                </a:lnTo>
                <a:cubicBezTo>
                  <a:pt x="1389066" y="112712"/>
                  <a:pt x="1368152" y="233934"/>
                  <a:pt x="1368152" y="360040"/>
                </a:cubicBezTo>
                <a:cubicBezTo>
                  <a:pt x="1368152" y="486147"/>
                  <a:pt x="1389066" y="607368"/>
                  <a:pt x="1428630" y="720080"/>
                </a:cubicBezTo>
                <a:lnTo>
                  <a:pt x="360040" y="720080"/>
                </a:lnTo>
                <a:cubicBezTo>
                  <a:pt x="161195" y="720080"/>
                  <a:pt x="0" y="558885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2" name="Google Shape;352;p27"/>
          <p:cNvSpPr/>
          <p:nvPr/>
        </p:nvSpPr>
        <p:spPr>
          <a:xfrm rot="8100000">
            <a:off x="2503742" y="2516615"/>
            <a:ext cx="3960813" cy="573087"/>
          </a:xfrm>
          <a:custGeom>
            <a:rect b="b" l="l" r="r" t="t"/>
            <a:pathLst>
              <a:path extrusionOk="0" h="720080" w="4968552">
                <a:moveTo>
                  <a:pt x="3539923" y="0"/>
                </a:moveTo>
                <a:lnTo>
                  <a:pt x="4608512" y="0"/>
                </a:lnTo>
                <a:cubicBezTo>
                  <a:pt x="4807357" y="0"/>
                  <a:pt x="4968552" y="161195"/>
                  <a:pt x="4968552" y="360040"/>
                </a:cubicBezTo>
                <a:cubicBezTo>
                  <a:pt x="4968552" y="558885"/>
                  <a:pt x="4807357" y="720080"/>
                  <a:pt x="4608512" y="720080"/>
                </a:cubicBezTo>
                <a:lnTo>
                  <a:pt x="3539923" y="720080"/>
                </a:lnTo>
                <a:cubicBezTo>
                  <a:pt x="3579486" y="607368"/>
                  <a:pt x="3600400" y="486147"/>
                  <a:pt x="3600400" y="360040"/>
                </a:cubicBezTo>
                <a:cubicBezTo>
                  <a:pt x="3600400" y="233934"/>
                  <a:pt x="3579486" y="112712"/>
                  <a:pt x="3539923" y="0"/>
                </a:cubicBezTo>
                <a:close/>
                <a:moveTo>
                  <a:pt x="360040" y="0"/>
                </a:moveTo>
                <a:lnTo>
                  <a:pt x="1428630" y="0"/>
                </a:lnTo>
                <a:cubicBezTo>
                  <a:pt x="1389066" y="112712"/>
                  <a:pt x="1368152" y="233934"/>
                  <a:pt x="1368152" y="360040"/>
                </a:cubicBezTo>
                <a:cubicBezTo>
                  <a:pt x="1368152" y="486147"/>
                  <a:pt x="1389066" y="607368"/>
                  <a:pt x="1428630" y="720080"/>
                </a:cubicBezTo>
                <a:lnTo>
                  <a:pt x="360040" y="720080"/>
                </a:lnTo>
                <a:cubicBezTo>
                  <a:pt x="161195" y="720080"/>
                  <a:pt x="0" y="558885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53" name="Google Shape;353;p27"/>
          <p:cNvGrpSpPr/>
          <p:nvPr/>
        </p:nvGrpSpPr>
        <p:grpSpPr>
          <a:xfrm>
            <a:off x="3344778" y="1663788"/>
            <a:ext cx="2278741" cy="2278741"/>
            <a:chOff x="3352616" y="1741306"/>
            <a:chExt cx="2279033" cy="2279033"/>
          </a:xfrm>
        </p:grpSpPr>
        <p:sp>
          <p:nvSpPr>
            <p:cNvPr id="354" name="Google Shape;354;p27"/>
            <p:cNvSpPr/>
            <p:nvPr/>
          </p:nvSpPr>
          <p:spPr>
            <a:xfrm rot="2700000">
              <a:off x="3686373" y="2075063"/>
              <a:ext cx="1611520" cy="1611520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5" name="Google Shape;355;p27"/>
            <p:cNvSpPr/>
            <p:nvPr/>
          </p:nvSpPr>
          <p:spPr>
            <a:xfrm>
              <a:off x="4259535" y="2435472"/>
              <a:ext cx="465197" cy="463610"/>
            </a:xfrm>
            <a:custGeom>
              <a:rect b="b" l="l" r="r" t="t"/>
              <a:pathLst>
                <a:path extrusionOk="0" h="99" w="99">
                  <a:moveTo>
                    <a:pt x="59" y="8"/>
                  </a:moveTo>
                  <a:cubicBezTo>
                    <a:pt x="59" y="9"/>
                    <a:pt x="60" y="9"/>
                    <a:pt x="60" y="9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78" y="19"/>
                    <a:pt x="78" y="19"/>
                    <a:pt x="78" y="19"/>
                  </a:cubicBezTo>
                  <a:cubicBezTo>
                    <a:pt x="78" y="19"/>
                    <a:pt x="79" y="19"/>
                    <a:pt x="79" y="20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96" y="31"/>
                    <a:pt x="96" y="31"/>
                    <a:pt x="96" y="31"/>
                  </a:cubicBezTo>
                  <a:cubicBezTo>
                    <a:pt x="90" y="37"/>
                    <a:pt x="90" y="37"/>
                    <a:pt x="90" y="37"/>
                  </a:cubicBezTo>
                  <a:cubicBezTo>
                    <a:pt x="90" y="38"/>
                    <a:pt x="90" y="38"/>
                    <a:pt x="90" y="38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91" y="59"/>
                    <a:pt x="90" y="60"/>
                    <a:pt x="90" y="60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89" y="81"/>
                    <a:pt x="89" y="81"/>
                    <a:pt x="89" y="81"/>
                  </a:cubicBezTo>
                  <a:cubicBezTo>
                    <a:pt x="80" y="78"/>
                    <a:pt x="80" y="78"/>
                    <a:pt x="80" y="78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1" y="90"/>
                    <a:pt x="61" y="9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0" y="91"/>
                    <a:pt x="40" y="91"/>
                    <a:pt x="40" y="91"/>
                  </a:cubicBezTo>
                  <a:cubicBezTo>
                    <a:pt x="40" y="91"/>
                    <a:pt x="39" y="91"/>
                    <a:pt x="39" y="91"/>
                  </a:cubicBezTo>
                  <a:cubicBezTo>
                    <a:pt x="33" y="97"/>
                    <a:pt x="33" y="97"/>
                    <a:pt x="33" y="97"/>
                  </a:cubicBezTo>
                  <a:cubicBezTo>
                    <a:pt x="18" y="89"/>
                    <a:pt x="18" y="89"/>
                    <a:pt x="18" y="89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20" y="80"/>
                    <a:pt x="20" y="80"/>
                    <a:pt x="20" y="80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2"/>
                    <a:pt x="9" y="61"/>
                    <a:pt x="9" y="6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8" y="39"/>
                    <a:pt x="9" y="39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19" y="20"/>
                    <a:pt x="19" y="20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7" y="9"/>
                    <a:pt x="38" y="9"/>
                    <a:pt x="38" y="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36" y="58"/>
                  </a:moveTo>
                  <a:cubicBezTo>
                    <a:pt x="37" y="52"/>
                    <a:pt x="37" y="52"/>
                    <a:pt x="37" y="52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8" y="55"/>
                    <a:pt x="58" y="55"/>
                    <a:pt x="58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8" y="69"/>
                    <a:pt x="58" y="69"/>
                    <a:pt x="58" y="6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3" y="77"/>
                    <a:pt x="67" y="74"/>
                    <a:pt x="71" y="71"/>
                  </a:cubicBezTo>
                  <a:cubicBezTo>
                    <a:pt x="76" y="66"/>
                    <a:pt x="80" y="58"/>
                    <a:pt x="80" y="50"/>
                  </a:cubicBezTo>
                  <a:cubicBezTo>
                    <a:pt x="80" y="41"/>
                    <a:pt x="76" y="34"/>
                    <a:pt x="71" y="28"/>
                  </a:cubicBezTo>
                  <a:cubicBezTo>
                    <a:pt x="65" y="23"/>
                    <a:pt x="58" y="19"/>
                    <a:pt x="49" y="19"/>
                  </a:cubicBezTo>
                  <a:cubicBezTo>
                    <a:pt x="41" y="19"/>
                    <a:pt x="34" y="23"/>
                    <a:pt x="28" y="28"/>
                  </a:cubicBezTo>
                  <a:cubicBezTo>
                    <a:pt x="23" y="34"/>
                    <a:pt x="19" y="41"/>
                    <a:pt x="19" y="50"/>
                  </a:cubicBezTo>
                  <a:cubicBezTo>
                    <a:pt x="19" y="58"/>
                    <a:pt x="23" y="66"/>
                    <a:pt x="28" y="71"/>
                  </a:cubicBezTo>
                  <a:cubicBezTo>
                    <a:pt x="34" y="76"/>
                    <a:pt x="41" y="80"/>
                    <a:pt x="49" y="80"/>
                  </a:cubicBezTo>
                  <a:cubicBezTo>
                    <a:pt x="52" y="80"/>
                    <a:pt x="54" y="80"/>
                    <a:pt x="55" y="79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47" y="69"/>
                    <a:pt x="45" y="73"/>
                    <a:pt x="45" y="73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42" y="71"/>
                    <a:pt x="42" y="71"/>
                    <a:pt x="42" y="7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6" y="58"/>
                    <a:pt x="36" y="58"/>
                    <a:pt x="36" y="58"/>
                  </a:cubicBezTo>
                  <a:close/>
                  <a:moveTo>
                    <a:pt x="51" y="37"/>
                  </a:moveTo>
                  <a:cubicBezTo>
                    <a:pt x="48" y="37"/>
                    <a:pt x="46" y="39"/>
                    <a:pt x="46" y="41"/>
                  </a:cubicBezTo>
                  <a:cubicBezTo>
                    <a:pt x="46" y="44"/>
                    <a:pt x="48" y="46"/>
                    <a:pt x="51" y="46"/>
                  </a:cubicBezTo>
                  <a:cubicBezTo>
                    <a:pt x="53" y="46"/>
                    <a:pt x="55" y="44"/>
                    <a:pt x="55" y="41"/>
                  </a:cubicBezTo>
                  <a:cubicBezTo>
                    <a:pt x="55" y="39"/>
                    <a:pt x="53" y="37"/>
                    <a:pt x="51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25400" rotWithShape="0" algn="tl" dir="2700000" dist="254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6" name="Google Shape;356;p27"/>
            <p:cNvSpPr txBox="1"/>
            <p:nvPr/>
          </p:nvSpPr>
          <p:spPr>
            <a:xfrm>
              <a:off x="3950889" y="3009530"/>
              <a:ext cx="1082487" cy="300121"/>
            </a:xfrm>
            <a:prstGeom prst="rect">
              <a:avLst/>
            </a:prstGeom>
            <a:noFill/>
            <a:ln>
              <a:noFill/>
            </a:ln>
            <a:effectLst>
              <a:outerShdw blurRad="25400" rotWithShape="0" algn="tl" dir="2700000" dist="254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KEY WORD</a:t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57" name="Google Shape;357;p27"/>
          <p:cNvSpPr txBox="1"/>
          <p:nvPr/>
        </p:nvSpPr>
        <p:spPr>
          <a:xfrm>
            <a:off x="3111755" y="1465690"/>
            <a:ext cx="377026" cy="300082"/>
          </a:xfrm>
          <a:prstGeom prst="rect">
            <a:avLst/>
          </a:prstGeom>
          <a:noFill/>
          <a:ln>
            <a:noFill/>
          </a:ln>
          <a:effectLst>
            <a:outerShdw blurRad="127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8" name="Google Shape;358;p27"/>
          <p:cNvSpPr/>
          <p:nvPr/>
        </p:nvSpPr>
        <p:spPr>
          <a:xfrm>
            <a:off x="943230" y="1386315"/>
            <a:ext cx="2016125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use well-known development methodologies to create a customized approach for each of the projects.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9" name="Google Shape;359;p27"/>
          <p:cNvSpPr txBox="1"/>
          <p:nvPr/>
        </p:nvSpPr>
        <p:spPr>
          <a:xfrm>
            <a:off x="5426330" y="1465690"/>
            <a:ext cx="377026" cy="300082"/>
          </a:xfrm>
          <a:prstGeom prst="rect">
            <a:avLst/>
          </a:prstGeom>
          <a:noFill/>
          <a:ln>
            <a:noFill/>
          </a:ln>
          <a:effectLst>
            <a:outerShdw blurRad="127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0" name="Google Shape;360;p27"/>
          <p:cNvSpPr/>
          <p:nvPr/>
        </p:nvSpPr>
        <p:spPr>
          <a:xfrm>
            <a:off x="6088317" y="1386315"/>
            <a:ext cx="201453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1" name="Google Shape;361;p27"/>
          <p:cNvSpPr txBox="1"/>
          <p:nvPr/>
        </p:nvSpPr>
        <p:spPr>
          <a:xfrm>
            <a:off x="5426330" y="3758040"/>
            <a:ext cx="377026" cy="300082"/>
          </a:xfrm>
          <a:prstGeom prst="rect">
            <a:avLst/>
          </a:prstGeom>
          <a:noFill/>
          <a:ln>
            <a:noFill/>
          </a:ln>
          <a:effectLst>
            <a:outerShdw blurRad="127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2" name="Google Shape;362;p27"/>
          <p:cNvSpPr/>
          <p:nvPr/>
        </p:nvSpPr>
        <p:spPr>
          <a:xfrm>
            <a:off x="6088317" y="3665965"/>
            <a:ext cx="201453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use well-known development methodologies to create a customized approach for each of the projects.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3" name="Google Shape;363;p27"/>
          <p:cNvSpPr txBox="1"/>
          <p:nvPr/>
        </p:nvSpPr>
        <p:spPr>
          <a:xfrm>
            <a:off x="3129217" y="3758040"/>
            <a:ext cx="377026" cy="300082"/>
          </a:xfrm>
          <a:prstGeom prst="rect">
            <a:avLst/>
          </a:prstGeom>
          <a:noFill/>
          <a:ln>
            <a:noFill/>
          </a:ln>
          <a:effectLst>
            <a:outerShdw blurRad="12700" rotWithShape="0" algn="tl" dir="2700000" dist="127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</a:t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4" name="Google Shape;364;p27"/>
          <p:cNvSpPr/>
          <p:nvPr/>
        </p:nvSpPr>
        <p:spPr>
          <a:xfrm>
            <a:off x="943230" y="3665965"/>
            <a:ext cx="201612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5" name="Google Shape;365;p27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6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6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oogle Shape;370;p28"/>
          <p:cNvGrpSpPr/>
          <p:nvPr/>
        </p:nvGrpSpPr>
        <p:grpSpPr>
          <a:xfrm rot="2700000">
            <a:off x="2952419" y="1242915"/>
            <a:ext cx="3167308" cy="3197576"/>
            <a:chOff x="1932258" y="760101"/>
            <a:chExt cx="3767316" cy="3803319"/>
          </a:xfrm>
        </p:grpSpPr>
        <p:sp>
          <p:nvSpPr>
            <p:cNvPr id="371" name="Google Shape;371;p28"/>
            <p:cNvSpPr/>
            <p:nvPr/>
          </p:nvSpPr>
          <p:spPr>
            <a:xfrm>
              <a:off x="2710237" y="760101"/>
              <a:ext cx="2207694" cy="2207694"/>
            </a:xfrm>
            <a:custGeom>
              <a:rect b="b" l="l" r="r" t="t"/>
              <a:pathLst>
                <a:path extrusionOk="0" h="2207694" w="2207694">
                  <a:moveTo>
                    <a:pt x="1240201" y="2198410"/>
                  </a:moveTo>
                  <a:cubicBezTo>
                    <a:pt x="1195601" y="2204855"/>
                    <a:pt x="1150057" y="2207694"/>
                    <a:pt x="1103851" y="2207694"/>
                  </a:cubicBezTo>
                  <a:close/>
                  <a:moveTo>
                    <a:pt x="1396176" y="2167304"/>
                  </a:moveTo>
                  <a:cubicBezTo>
                    <a:pt x="1355911" y="2179613"/>
                    <a:pt x="1314389" y="2188486"/>
                    <a:pt x="1271865" y="2193577"/>
                  </a:cubicBezTo>
                  <a:close/>
                  <a:moveTo>
                    <a:pt x="7872" y="976750"/>
                  </a:moveTo>
                  <a:lnTo>
                    <a:pt x="1" y="1103847"/>
                  </a:lnTo>
                  <a:cubicBezTo>
                    <a:pt x="1" y="1713485"/>
                    <a:pt x="494210" y="2207694"/>
                    <a:pt x="1103848" y="2207694"/>
                  </a:cubicBezTo>
                  <a:cubicBezTo>
                    <a:pt x="494209" y="2207694"/>
                    <a:pt x="0" y="1713485"/>
                    <a:pt x="0" y="1103847"/>
                  </a:cubicBezTo>
                  <a:cubicBezTo>
                    <a:pt x="0" y="1060839"/>
                    <a:pt x="2460" y="1018405"/>
                    <a:pt x="7872" y="976750"/>
                  </a:cubicBezTo>
                  <a:close/>
                  <a:moveTo>
                    <a:pt x="1103847" y="0"/>
                  </a:moveTo>
                  <a:cubicBezTo>
                    <a:pt x="1713485" y="0"/>
                    <a:pt x="2207694" y="494209"/>
                    <a:pt x="2207694" y="1103847"/>
                  </a:cubicBezTo>
                  <a:cubicBezTo>
                    <a:pt x="2207694" y="1612162"/>
                    <a:pt x="1864110" y="2040229"/>
                    <a:pt x="1396188" y="2167301"/>
                  </a:cubicBezTo>
                  <a:cubicBezTo>
                    <a:pt x="1418536" y="2082435"/>
                    <a:pt x="1429716" y="1993353"/>
                    <a:pt x="1429716" y="1901660"/>
                  </a:cubicBezTo>
                  <a:cubicBezTo>
                    <a:pt x="1429716" y="1292022"/>
                    <a:pt x="935507" y="797813"/>
                    <a:pt x="325869" y="797813"/>
                  </a:cubicBezTo>
                  <a:cubicBezTo>
                    <a:pt x="224547" y="797813"/>
                    <a:pt x="126413" y="811464"/>
                    <a:pt x="33529" y="838206"/>
                  </a:cubicBezTo>
                  <a:cubicBezTo>
                    <a:pt x="23934" y="874644"/>
                    <a:pt x="16397" y="911859"/>
                    <a:pt x="11973" y="949877"/>
                  </a:cubicBezTo>
                  <a:cubicBezTo>
                    <a:pt x="85667" y="413031"/>
                    <a:pt x="546523" y="0"/>
                    <a:pt x="1103847" y="0"/>
                  </a:cubicBezTo>
                  <a:close/>
                </a:path>
              </a:pathLst>
            </a:custGeom>
            <a:solidFill>
              <a:srgbClr val="EC675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2" name="Google Shape;372;p28"/>
            <p:cNvSpPr/>
            <p:nvPr/>
          </p:nvSpPr>
          <p:spPr>
            <a:xfrm>
              <a:off x="1932258" y="1557914"/>
              <a:ext cx="2207690" cy="2207691"/>
            </a:xfrm>
            <a:custGeom>
              <a:rect b="b" l="l" r="r" t="t"/>
              <a:pathLst>
                <a:path extrusionOk="0" h="2207691" w="2207690">
                  <a:moveTo>
                    <a:pt x="967503" y="2198411"/>
                  </a:moveTo>
                  <a:lnTo>
                    <a:pt x="1103795" y="2207691"/>
                  </a:lnTo>
                  <a:cubicBezTo>
                    <a:pt x="1057608" y="2207692"/>
                    <a:pt x="1012085" y="2204853"/>
                    <a:pt x="967503" y="2198411"/>
                  </a:cubicBezTo>
                  <a:close/>
                  <a:moveTo>
                    <a:pt x="811529" y="2167307"/>
                  </a:moveTo>
                  <a:lnTo>
                    <a:pt x="935821" y="2193576"/>
                  </a:lnTo>
                  <a:cubicBezTo>
                    <a:pt x="893304" y="2188486"/>
                    <a:pt x="851788" y="2179614"/>
                    <a:pt x="811529" y="2167307"/>
                  </a:cubicBezTo>
                  <a:close/>
                  <a:moveTo>
                    <a:pt x="2199826" y="976772"/>
                  </a:moveTo>
                  <a:cubicBezTo>
                    <a:pt x="2205232" y="1018393"/>
                    <a:pt x="2207691" y="1060793"/>
                    <a:pt x="2207690" y="1103766"/>
                  </a:cubicBezTo>
                  <a:close/>
                  <a:moveTo>
                    <a:pt x="2174170" y="838223"/>
                  </a:moveTo>
                  <a:cubicBezTo>
                    <a:pt x="2184491" y="874470"/>
                    <a:pt x="2191713" y="911752"/>
                    <a:pt x="2195714" y="949832"/>
                  </a:cubicBezTo>
                  <a:close/>
                  <a:moveTo>
                    <a:pt x="1103847" y="0"/>
                  </a:moveTo>
                  <a:cubicBezTo>
                    <a:pt x="1621792" y="0"/>
                    <a:pt x="2056420" y="356726"/>
                    <a:pt x="2174166" y="838207"/>
                  </a:cubicBezTo>
                  <a:cubicBezTo>
                    <a:pt x="2081282" y="811466"/>
                    <a:pt x="1983150" y="797814"/>
                    <a:pt x="1881827" y="797814"/>
                  </a:cubicBezTo>
                  <a:cubicBezTo>
                    <a:pt x="1272189" y="797814"/>
                    <a:pt x="777980" y="1292023"/>
                    <a:pt x="777980" y="1901661"/>
                  </a:cubicBezTo>
                  <a:cubicBezTo>
                    <a:pt x="777980" y="1993354"/>
                    <a:pt x="789160" y="2082435"/>
                    <a:pt x="811508" y="2167301"/>
                  </a:cubicBezTo>
                  <a:cubicBezTo>
                    <a:pt x="343585" y="2040230"/>
                    <a:pt x="0" y="1612163"/>
                    <a:pt x="0" y="1103847"/>
                  </a:cubicBezTo>
                  <a:cubicBezTo>
                    <a:pt x="0" y="494209"/>
                    <a:pt x="494209" y="0"/>
                    <a:pt x="1103847" y="0"/>
                  </a:cubicBezTo>
                  <a:close/>
                </a:path>
              </a:pathLst>
            </a:custGeom>
            <a:solidFill>
              <a:srgbClr val="473F3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3" name="Google Shape;373;p28"/>
            <p:cNvSpPr/>
            <p:nvPr/>
          </p:nvSpPr>
          <p:spPr>
            <a:xfrm>
              <a:off x="3491880" y="1557913"/>
              <a:ext cx="2207694" cy="2207694"/>
            </a:xfrm>
            <a:custGeom>
              <a:rect b="b" l="l" r="r" t="t"/>
              <a:pathLst>
                <a:path extrusionOk="0" h="2207694" w="2207694">
                  <a:moveTo>
                    <a:pt x="1269814" y="13804"/>
                  </a:moveTo>
                  <a:cubicBezTo>
                    <a:pt x="1800820" y="92567"/>
                    <a:pt x="2207694" y="550692"/>
                    <a:pt x="2207694" y="1103847"/>
                  </a:cubicBezTo>
                  <a:cubicBezTo>
                    <a:pt x="2207694" y="1713485"/>
                    <a:pt x="1713485" y="2207694"/>
                    <a:pt x="1103847" y="2207694"/>
                  </a:cubicBezTo>
                  <a:cubicBezTo>
                    <a:pt x="546709" y="2207694"/>
                    <a:pt x="85975" y="1794939"/>
                    <a:pt x="12055" y="1258354"/>
                  </a:cubicBezTo>
                  <a:lnTo>
                    <a:pt x="33789" y="1370498"/>
                  </a:lnTo>
                  <a:cubicBezTo>
                    <a:pt x="125494" y="1396610"/>
                    <a:pt x="222299" y="1409882"/>
                    <a:pt x="322205" y="1409882"/>
                  </a:cubicBezTo>
                  <a:cubicBezTo>
                    <a:pt x="931843" y="1409882"/>
                    <a:pt x="1426052" y="915673"/>
                    <a:pt x="1426052" y="306035"/>
                  </a:cubicBezTo>
                  <a:cubicBezTo>
                    <a:pt x="1426052" y="213979"/>
                    <a:pt x="1414784" y="124554"/>
                    <a:pt x="1392265" y="39385"/>
                  </a:cubicBezTo>
                  <a:cubicBezTo>
                    <a:pt x="1352416" y="28038"/>
                    <a:pt x="1311604" y="19116"/>
                    <a:pt x="1269814" y="13804"/>
                  </a:cubicBezTo>
                  <a:close/>
                  <a:moveTo>
                    <a:pt x="1103847" y="0"/>
                  </a:moveTo>
                  <a:cubicBezTo>
                    <a:pt x="1149577" y="0"/>
                    <a:pt x="1194657" y="2781"/>
                    <a:pt x="1238818" y="9073"/>
                  </a:cubicBezTo>
                  <a:lnTo>
                    <a:pt x="1103848" y="1"/>
                  </a:lnTo>
                  <a:cubicBezTo>
                    <a:pt x="494210" y="1"/>
                    <a:pt x="1" y="494210"/>
                    <a:pt x="1" y="1103848"/>
                  </a:cubicBezTo>
                  <a:cubicBezTo>
                    <a:pt x="1" y="1146981"/>
                    <a:pt x="2475" y="1189536"/>
                    <a:pt x="7924" y="1231287"/>
                  </a:cubicBezTo>
                  <a:cubicBezTo>
                    <a:pt x="2473" y="1189523"/>
                    <a:pt x="0" y="1146974"/>
                    <a:pt x="0" y="1103847"/>
                  </a:cubicBezTo>
                  <a:cubicBezTo>
                    <a:pt x="0" y="494209"/>
                    <a:pt x="494209" y="0"/>
                    <a:pt x="1103847" y="0"/>
                  </a:cubicBezTo>
                  <a:close/>
                </a:path>
              </a:pathLst>
            </a:custGeom>
            <a:solidFill>
              <a:srgbClr val="473F3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4" name="Google Shape;374;p28"/>
            <p:cNvSpPr/>
            <p:nvPr/>
          </p:nvSpPr>
          <p:spPr>
            <a:xfrm>
              <a:off x="2710237" y="2355728"/>
              <a:ext cx="2207690" cy="2207692"/>
            </a:xfrm>
            <a:custGeom>
              <a:rect b="b" l="l" r="r" t="t"/>
              <a:pathLst>
                <a:path extrusionOk="0" h="2207692" w="2207690">
                  <a:moveTo>
                    <a:pt x="2195631" y="1258405"/>
                  </a:moveTo>
                  <a:cubicBezTo>
                    <a:pt x="2191595" y="1296645"/>
                    <a:pt x="2184315" y="1334081"/>
                    <a:pt x="2173913" y="1370472"/>
                  </a:cubicBezTo>
                  <a:close/>
                  <a:moveTo>
                    <a:pt x="2207690" y="1103924"/>
                  </a:moveTo>
                  <a:cubicBezTo>
                    <a:pt x="2207691" y="1147015"/>
                    <a:pt x="2205219" y="1189529"/>
                    <a:pt x="2199774" y="1231259"/>
                  </a:cubicBezTo>
                  <a:close/>
                  <a:moveTo>
                    <a:pt x="815432" y="39382"/>
                  </a:moveTo>
                  <a:cubicBezTo>
                    <a:pt x="792913" y="124550"/>
                    <a:pt x="781644" y="213975"/>
                    <a:pt x="781644" y="306031"/>
                  </a:cubicBezTo>
                  <a:cubicBezTo>
                    <a:pt x="781644" y="915669"/>
                    <a:pt x="1275853" y="1409878"/>
                    <a:pt x="1885491" y="1409878"/>
                  </a:cubicBezTo>
                  <a:cubicBezTo>
                    <a:pt x="1985397" y="1409878"/>
                    <a:pt x="2082202" y="1396606"/>
                    <a:pt x="2173907" y="1370494"/>
                  </a:cubicBezTo>
                  <a:cubicBezTo>
                    <a:pt x="2055810" y="1851467"/>
                    <a:pt x="1621429" y="2207692"/>
                    <a:pt x="1103847" y="2207692"/>
                  </a:cubicBezTo>
                  <a:cubicBezTo>
                    <a:pt x="494209" y="2207692"/>
                    <a:pt x="0" y="1713483"/>
                    <a:pt x="0" y="1103845"/>
                  </a:cubicBezTo>
                  <a:cubicBezTo>
                    <a:pt x="0" y="594112"/>
                    <a:pt x="345503" y="165076"/>
                    <a:pt x="815432" y="39382"/>
                  </a:cubicBezTo>
                  <a:close/>
                  <a:moveTo>
                    <a:pt x="937859" y="13805"/>
                  </a:moveTo>
                  <a:lnTo>
                    <a:pt x="815433" y="39382"/>
                  </a:lnTo>
                  <a:cubicBezTo>
                    <a:pt x="855095" y="27337"/>
                    <a:pt x="895991" y="18718"/>
                    <a:pt x="937859" y="13805"/>
                  </a:cubicBezTo>
                  <a:close/>
                  <a:moveTo>
                    <a:pt x="1103792" y="1"/>
                  </a:moveTo>
                  <a:lnTo>
                    <a:pt x="968896" y="9068"/>
                  </a:lnTo>
                  <a:cubicBezTo>
                    <a:pt x="1013034" y="2780"/>
                    <a:pt x="1058088" y="0"/>
                    <a:pt x="1103792" y="1"/>
                  </a:cubicBezTo>
                  <a:close/>
                </a:path>
              </a:pathLst>
            </a:custGeom>
            <a:solidFill>
              <a:srgbClr val="EC675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75" name="Google Shape;375;p28"/>
          <p:cNvSpPr/>
          <p:nvPr/>
        </p:nvSpPr>
        <p:spPr>
          <a:xfrm>
            <a:off x="3755642" y="2067617"/>
            <a:ext cx="1548172" cy="1548172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6" name="Google Shape;376;p28"/>
          <p:cNvSpPr/>
          <p:nvPr/>
        </p:nvSpPr>
        <p:spPr>
          <a:xfrm>
            <a:off x="3839621" y="2493861"/>
            <a:ext cx="138021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7" name="Google Shape;377;p28"/>
          <p:cNvSpPr txBox="1"/>
          <p:nvPr/>
        </p:nvSpPr>
        <p:spPr>
          <a:xfrm>
            <a:off x="3789838" y="2770860"/>
            <a:ext cx="1479779" cy="5124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CLICK TO ADD CAPTION TEXT</a:t>
            </a:r>
            <a:endParaRPr sz="10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8" name="Google Shape;378;p28"/>
          <p:cNvSpPr/>
          <p:nvPr/>
        </p:nvSpPr>
        <p:spPr>
          <a:xfrm>
            <a:off x="1077166" y="1633624"/>
            <a:ext cx="193802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00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01. STAGE HERE</a:t>
            </a:r>
            <a:endParaRPr b="1" sz="1100">
              <a:solidFill>
                <a:srgbClr val="473F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9" name="Google Shape;379;p28"/>
          <p:cNvSpPr txBox="1"/>
          <p:nvPr/>
        </p:nvSpPr>
        <p:spPr>
          <a:xfrm>
            <a:off x="1043608" y="1904630"/>
            <a:ext cx="1938023" cy="45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26262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0" name="Google Shape;380;p28"/>
          <p:cNvSpPr/>
          <p:nvPr/>
        </p:nvSpPr>
        <p:spPr>
          <a:xfrm>
            <a:off x="1043609" y="2890515"/>
            <a:ext cx="193802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0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02. STAGE HERE</a:t>
            </a:r>
            <a:endParaRPr/>
          </a:p>
        </p:txBody>
      </p:sp>
      <p:sp>
        <p:nvSpPr>
          <p:cNvPr id="381" name="Google Shape;381;p28"/>
          <p:cNvSpPr txBox="1"/>
          <p:nvPr/>
        </p:nvSpPr>
        <p:spPr>
          <a:xfrm>
            <a:off x="1043608" y="3212808"/>
            <a:ext cx="1938023" cy="45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26262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2" name="Google Shape;382;p28"/>
          <p:cNvSpPr/>
          <p:nvPr/>
        </p:nvSpPr>
        <p:spPr>
          <a:xfrm>
            <a:off x="6312110" y="1582337"/>
            <a:ext cx="193802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0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03. STAGE HERE</a:t>
            </a:r>
            <a:endParaRPr b="1" sz="1100">
              <a:solidFill>
                <a:srgbClr val="EC675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3" name="Google Shape;383;p28"/>
          <p:cNvSpPr txBox="1"/>
          <p:nvPr/>
        </p:nvSpPr>
        <p:spPr>
          <a:xfrm>
            <a:off x="6312109" y="1904630"/>
            <a:ext cx="1938023" cy="45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26262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4" name="Google Shape;384;p28"/>
          <p:cNvSpPr/>
          <p:nvPr/>
        </p:nvSpPr>
        <p:spPr>
          <a:xfrm>
            <a:off x="6312110" y="2890515"/>
            <a:ext cx="193802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00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04. STAGE HERE</a:t>
            </a:r>
            <a:endParaRPr b="1" sz="1100">
              <a:solidFill>
                <a:srgbClr val="473F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5" name="Google Shape;385;p28"/>
          <p:cNvSpPr txBox="1"/>
          <p:nvPr/>
        </p:nvSpPr>
        <p:spPr>
          <a:xfrm>
            <a:off x="6312109" y="3212808"/>
            <a:ext cx="1938023" cy="452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26262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6" name="Google Shape;386;p28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1" name="Google Shape;391;p29"/>
          <p:cNvGrpSpPr/>
          <p:nvPr/>
        </p:nvGrpSpPr>
        <p:grpSpPr>
          <a:xfrm>
            <a:off x="1021552" y="1496489"/>
            <a:ext cx="26997" cy="1773167"/>
            <a:chOff x="1331651" y="1597980"/>
            <a:chExt cx="36000" cy="2364481"/>
          </a:xfrm>
        </p:grpSpPr>
        <p:cxnSp>
          <p:nvCxnSpPr>
            <p:cNvPr id="392" name="Google Shape;392;p29"/>
            <p:cNvCxnSpPr/>
            <p:nvPr/>
          </p:nvCxnSpPr>
          <p:spPr>
            <a:xfrm>
              <a:off x="1331651" y="1597980"/>
              <a:ext cx="0" cy="2364481"/>
            </a:xfrm>
            <a:prstGeom prst="straightConnector1">
              <a:avLst/>
            </a:prstGeom>
            <a:noFill/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93" name="Google Shape;393;p29"/>
            <p:cNvSpPr/>
            <p:nvPr/>
          </p:nvSpPr>
          <p:spPr>
            <a:xfrm>
              <a:off x="1331651" y="1597980"/>
              <a:ext cx="36000" cy="1080000"/>
            </a:xfrm>
            <a:prstGeom prst="rect">
              <a:avLst/>
            </a:prstGeom>
            <a:solidFill>
              <a:srgbClr val="473F3B"/>
            </a:solidFill>
            <a:ln cap="flat" cmpd="sng" w="12700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94" name="Google Shape;394;p29"/>
          <p:cNvGrpSpPr/>
          <p:nvPr/>
        </p:nvGrpSpPr>
        <p:grpSpPr>
          <a:xfrm flipH="1" rot="10800000">
            <a:off x="2829345" y="2513913"/>
            <a:ext cx="26997" cy="1792549"/>
            <a:chOff x="1331651" y="1572132"/>
            <a:chExt cx="36000" cy="2390327"/>
          </a:xfrm>
        </p:grpSpPr>
        <p:cxnSp>
          <p:nvCxnSpPr>
            <p:cNvPr id="395" name="Google Shape;395;p29"/>
            <p:cNvCxnSpPr/>
            <p:nvPr/>
          </p:nvCxnSpPr>
          <p:spPr>
            <a:xfrm>
              <a:off x="1331651" y="1576008"/>
              <a:ext cx="0" cy="2386451"/>
            </a:xfrm>
            <a:prstGeom prst="straightConnector1">
              <a:avLst/>
            </a:prstGeom>
            <a:noFill/>
            <a:ln cap="flat" cmpd="sng" w="9525">
              <a:solidFill>
                <a:srgbClr val="EC675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96" name="Google Shape;396;p29"/>
            <p:cNvSpPr/>
            <p:nvPr/>
          </p:nvSpPr>
          <p:spPr>
            <a:xfrm>
              <a:off x="1331651" y="1572132"/>
              <a:ext cx="36000" cy="1080000"/>
            </a:xfrm>
            <a:prstGeom prst="rect">
              <a:avLst/>
            </a:prstGeom>
            <a:solidFill>
              <a:srgbClr val="EC6752"/>
            </a:solidFill>
            <a:ln cap="flat" cmpd="sng" w="12700">
              <a:solidFill>
                <a:srgbClr val="EC675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97" name="Google Shape;397;p29"/>
          <p:cNvGrpSpPr/>
          <p:nvPr/>
        </p:nvGrpSpPr>
        <p:grpSpPr>
          <a:xfrm>
            <a:off x="4637138" y="1496489"/>
            <a:ext cx="26997" cy="1773167"/>
            <a:chOff x="1331651" y="1597980"/>
            <a:chExt cx="36000" cy="2364481"/>
          </a:xfrm>
        </p:grpSpPr>
        <p:cxnSp>
          <p:nvCxnSpPr>
            <p:cNvPr id="398" name="Google Shape;398;p29"/>
            <p:cNvCxnSpPr/>
            <p:nvPr/>
          </p:nvCxnSpPr>
          <p:spPr>
            <a:xfrm>
              <a:off x="1331651" y="1597980"/>
              <a:ext cx="0" cy="2364481"/>
            </a:xfrm>
            <a:prstGeom prst="straightConnector1">
              <a:avLst/>
            </a:prstGeom>
            <a:noFill/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99" name="Google Shape;399;p29"/>
            <p:cNvSpPr/>
            <p:nvPr/>
          </p:nvSpPr>
          <p:spPr>
            <a:xfrm>
              <a:off x="1331651" y="1597980"/>
              <a:ext cx="36000" cy="1080000"/>
            </a:xfrm>
            <a:prstGeom prst="rect">
              <a:avLst/>
            </a:prstGeom>
            <a:solidFill>
              <a:srgbClr val="473F3B"/>
            </a:solidFill>
            <a:ln cap="flat" cmpd="sng" w="12700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00" name="Google Shape;400;p29"/>
          <p:cNvGrpSpPr/>
          <p:nvPr/>
        </p:nvGrpSpPr>
        <p:grpSpPr>
          <a:xfrm flipH="1" rot="10800000">
            <a:off x="6444930" y="2513912"/>
            <a:ext cx="26997" cy="1792550"/>
            <a:chOff x="1331651" y="1572132"/>
            <a:chExt cx="36000" cy="2390328"/>
          </a:xfrm>
        </p:grpSpPr>
        <p:cxnSp>
          <p:nvCxnSpPr>
            <p:cNvPr id="401" name="Google Shape;401;p29"/>
            <p:cNvCxnSpPr/>
            <p:nvPr/>
          </p:nvCxnSpPr>
          <p:spPr>
            <a:xfrm>
              <a:off x="1331651" y="1576008"/>
              <a:ext cx="0" cy="2386452"/>
            </a:xfrm>
            <a:prstGeom prst="straightConnector1">
              <a:avLst/>
            </a:prstGeom>
            <a:noFill/>
            <a:ln cap="flat" cmpd="sng" w="9525">
              <a:solidFill>
                <a:srgbClr val="EC675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02" name="Google Shape;402;p29"/>
            <p:cNvSpPr/>
            <p:nvPr/>
          </p:nvSpPr>
          <p:spPr>
            <a:xfrm>
              <a:off x="1331651" y="1572132"/>
              <a:ext cx="36000" cy="1080000"/>
            </a:xfrm>
            <a:prstGeom prst="rect">
              <a:avLst/>
            </a:prstGeom>
            <a:solidFill>
              <a:srgbClr val="EC6752"/>
            </a:solidFill>
            <a:ln cap="flat" cmpd="sng" w="12700">
              <a:solidFill>
                <a:srgbClr val="EC675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03" name="Google Shape;403;p29"/>
          <p:cNvGrpSpPr/>
          <p:nvPr/>
        </p:nvGrpSpPr>
        <p:grpSpPr>
          <a:xfrm>
            <a:off x="1021552" y="2513913"/>
            <a:ext cx="1574768" cy="762887"/>
            <a:chOff x="1331651" y="2945166"/>
            <a:chExt cx="2099921" cy="1017295"/>
          </a:xfrm>
        </p:grpSpPr>
        <p:sp>
          <p:nvSpPr>
            <p:cNvPr id="404" name="Google Shape;404;p29"/>
            <p:cNvSpPr/>
            <p:nvPr/>
          </p:nvSpPr>
          <p:spPr>
            <a:xfrm>
              <a:off x="1331651" y="2945166"/>
              <a:ext cx="2099921" cy="1017295"/>
            </a:xfrm>
            <a:prstGeom prst="rect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38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05" name="Google Shape;405;p29"/>
            <p:cNvSpPr txBox="1"/>
            <p:nvPr/>
          </p:nvSpPr>
          <p:spPr>
            <a:xfrm>
              <a:off x="1419945" y="3543679"/>
              <a:ext cx="1923330" cy="3953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38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138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06" name="Google Shape;406;p29"/>
            <p:cNvSpPr txBox="1"/>
            <p:nvPr/>
          </p:nvSpPr>
          <p:spPr>
            <a:xfrm>
              <a:off x="1843808" y="3042093"/>
              <a:ext cx="1075605" cy="6060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276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1</a:t>
              </a:r>
              <a:endParaRPr b="1" sz="2276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07" name="Google Shape;407;p29"/>
          <p:cNvGrpSpPr/>
          <p:nvPr/>
        </p:nvGrpSpPr>
        <p:grpSpPr>
          <a:xfrm>
            <a:off x="2829345" y="2513913"/>
            <a:ext cx="1574768" cy="762887"/>
            <a:chOff x="3742306" y="2945166"/>
            <a:chExt cx="2099921" cy="1017295"/>
          </a:xfrm>
        </p:grpSpPr>
        <p:sp>
          <p:nvSpPr>
            <p:cNvPr id="408" name="Google Shape;408;p29"/>
            <p:cNvSpPr/>
            <p:nvPr/>
          </p:nvSpPr>
          <p:spPr>
            <a:xfrm flipH="1" rot="10800000">
              <a:off x="3742306" y="2945166"/>
              <a:ext cx="2099921" cy="1017295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38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09" name="Google Shape;409;p29"/>
            <p:cNvSpPr txBox="1"/>
            <p:nvPr/>
          </p:nvSpPr>
          <p:spPr>
            <a:xfrm>
              <a:off x="3830598" y="3543677"/>
              <a:ext cx="1923330" cy="4033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38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13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0" name="Google Shape;410;p29"/>
            <p:cNvSpPr txBox="1"/>
            <p:nvPr/>
          </p:nvSpPr>
          <p:spPr>
            <a:xfrm>
              <a:off x="4270419" y="3042093"/>
              <a:ext cx="1075605" cy="683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276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</a:t>
              </a:r>
              <a:endParaRPr b="1" sz="2276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11" name="Google Shape;411;p29"/>
          <p:cNvGrpSpPr/>
          <p:nvPr/>
        </p:nvGrpSpPr>
        <p:grpSpPr>
          <a:xfrm>
            <a:off x="4637137" y="2461444"/>
            <a:ext cx="1574768" cy="762887"/>
            <a:chOff x="6152961" y="2945166"/>
            <a:chExt cx="2099921" cy="1017295"/>
          </a:xfrm>
        </p:grpSpPr>
        <p:sp>
          <p:nvSpPr>
            <p:cNvPr id="412" name="Google Shape;412;p29"/>
            <p:cNvSpPr/>
            <p:nvPr/>
          </p:nvSpPr>
          <p:spPr>
            <a:xfrm>
              <a:off x="6152961" y="2945166"/>
              <a:ext cx="2099921" cy="1017295"/>
            </a:xfrm>
            <a:prstGeom prst="rect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38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3" name="Google Shape;413;p29"/>
            <p:cNvSpPr txBox="1"/>
            <p:nvPr/>
          </p:nvSpPr>
          <p:spPr>
            <a:xfrm>
              <a:off x="6246353" y="3543679"/>
              <a:ext cx="1923330" cy="3953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38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138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4" name="Google Shape;414;p29"/>
            <p:cNvSpPr txBox="1"/>
            <p:nvPr/>
          </p:nvSpPr>
          <p:spPr>
            <a:xfrm>
              <a:off x="6665116" y="3042093"/>
              <a:ext cx="1075605" cy="703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276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3</a:t>
              </a:r>
              <a:endParaRPr b="1" sz="2276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15" name="Google Shape;415;p29"/>
          <p:cNvGrpSpPr/>
          <p:nvPr/>
        </p:nvGrpSpPr>
        <p:grpSpPr>
          <a:xfrm>
            <a:off x="6444930" y="2513913"/>
            <a:ext cx="1574768" cy="762887"/>
            <a:chOff x="8563615" y="2945166"/>
            <a:chExt cx="2099921" cy="1017295"/>
          </a:xfrm>
        </p:grpSpPr>
        <p:sp>
          <p:nvSpPr>
            <p:cNvPr id="416" name="Google Shape;416;p29"/>
            <p:cNvSpPr/>
            <p:nvPr/>
          </p:nvSpPr>
          <p:spPr>
            <a:xfrm flipH="1" rot="10800000">
              <a:off x="8563615" y="2945166"/>
              <a:ext cx="2099921" cy="1017295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38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7" name="Google Shape;417;p29"/>
            <p:cNvSpPr txBox="1"/>
            <p:nvPr/>
          </p:nvSpPr>
          <p:spPr>
            <a:xfrm>
              <a:off x="8651906" y="3543677"/>
              <a:ext cx="1923330" cy="4033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38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STEP HERE</a:t>
              </a:r>
              <a:endParaRPr b="1" sz="1138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18" name="Google Shape;418;p29"/>
            <p:cNvSpPr txBox="1"/>
            <p:nvPr/>
          </p:nvSpPr>
          <p:spPr>
            <a:xfrm>
              <a:off x="9087650" y="3042093"/>
              <a:ext cx="1075605" cy="683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276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4</a:t>
              </a:r>
              <a:endParaRPr b="1" sz="2276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19" name="Google Shape;419;p29"/>
          <p:cNvSpPr txBox="1"/>
          <p:nvPr/>
        </p:nvSpPr>
        <p:spPr>
          <a:xfrm>
            <a:off x="1208941" y="1494534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b="1"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0" name="Google Shape;420;p29"/>
          <p:cNvSpPr txBox="1"/>
          <p:nvPr/>
        </p:nvSpPr>
        <p:spPr>
          <a:xfrm>
            <a:off x="1208941" y="176818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</a:t>
            </a:r>
            <a:endParaRPr/>
          </a:p>
        </p:txBody>
      </p:sp>
      <p:sp>
        <p:nvSpPr>
          <p:cNvPr id="421" name="Google Shape;421;p29"/>
          <p:cNvSpPr txBox="1"/>
          <p:nvPr/>
        </p:nvSpPr>
        <p:spPr>
          <a:xfrm>
            <a:off x="2969912" y="3567060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b="1"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2" name="Google Shape;422;p29"/>
          <p:cNvSpPr txBox="1"/>
          <p:nvPr/>
        </p:nvSpPr>
        <p:spPr>
          <a:xfrm>
            <a:off x="2969911" y="3840714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</a:t>
            </a:r>
            <a:endParaRPr/>
          </a:p>
        </p:txBody>
      </p:sp>
      <p:sp>
        <p:nvSpPr>
          <p:cNvPr id="423" name="Google Shape;423;p29"/>
          <p:cNvSpPr txBox="1"/>
          <p:nvPr/>
        </p:nvSpPr>
        <p:spPr>
          <a:xfrm>
            <a:off x="4825703" y="1562264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b="1"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4" name="Google Shape;424;p29"/>
          <p:cNvSpPr txBox="1"/>
          <p:nvPr/>
        </p:nvSpPr>
        <p:spPr>
          <a:xfrm>
            <a:off x="4825702" y="183591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</a:t>
            </a:r>
            <a:endParaRPr/>
          </a:p>
        </p:txBody>
      </p:sp>
      <p:sp>
        <p:nvSpPr>
          <p:cNvPr id="425" name="Google Shape;425;p29"/>
          <p:cNvSpPr txBox="1"/>
          <p:nvPr/>
        </p:nvSpPr>
        <p:spPr>
          <a:xfrm>
            <a:off x="6600219" y="3648336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</a:pPr>
            <a:r>
              <a:rPr b="1" lang="tr-TR" sz="1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6" name="Google Shape;426;p29"/>
          <p:cNvSpPr txBox="1"/>
          <p:nvPr/>
        </p:nvSpPr>
        <p:spPr>
          <a:xfrm>
            <a:off x="6600218" y="3921989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</a:t>
            </a:r>
            <a:endParaRPr/>
          </a:p>
        </p:txBody>
      </p:sp>
      <p:sp>
        <p:nvSpPr>
          <p:cNvPr id="427" name="Google Shape;427;p29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2" name="Google Shape;432;p30"/>
          <p:cNvGrpSpPr/>
          <p:nvPr/>
        </p:nvGrpSpPr>
        <p:grpSpPr>
          <a:xfrm>
            <a:off x="2743607" y="2367789"/>
            <a:ext cx="3755527" cy="1564819"/>
            <a:chOff x="3960309" y="3165179"/>
            <a:chExt cx="4579147" cy="1908000"/>
          </a:xfrm>
        </p:grpSpPr>
        <p:sp>
          <p:nvSpPr>
            <p:cNvPr id="433" name="Google Shape;433;p30"/>
            <p:cNvSpPr/>
            <p:nvPr/>
          </p:nvSpPr>
          <p:spPr>
            <a:xfrm>
              <a:off x="6601270" y="3165179"/>
              <a:ext cx="1938186" cy="1908000"/>
            </a:xfrm>
            <a:custGeom>
              <a:rect b="b" l="l" r="r" t="t"/>
              <a:pathLst>
                <a:path extrusionOk="0"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4" name="Google Shape;434;p30"/>
            <p:cNvSpPr/>
            <p:nvPr/>
          </p:nvSpPr>
          <p:spPr>
            <a:xfrm>
              <a:off x="5601916" y="3404365"/>
              <a:ext cx="1481733" cy="1458656"/>
            </a:xfrm>
            <a:custGeom>
              <a:rect b="b" l="l" r="r" t="t"/>
              <a:pathLst>
                <a:path extrusionOk="0"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5" name="Google Shape;435;p30"/>
            <p:cNvSpPr/>
            <p:nvPr/>
          </p:nvSpPr>
          <p:spPr>
            <a:xfrm>
              <a:off x="4682222" y="3523355"/>
              <a:ext cx="1295485" cy="1265818"/>
            </a:xfrm>
            <a:custGeom>
              <a:rect b="b" l="l" r="r" t="t"/>
              <a:pathLst>
                <a:path extrusionOk="0" h="124" w="127">
                  <a:moveTo>
                    <a:pt x="127" y="64"/>
                  </a:moveTo>
                  <a:cubicBezTo>
                    <a:pt x="127" y="71"/>
                    <a:pt x="117" y="76"/>
                    <a:pt x="117" y="76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8" y="124"/>
                    <a:pt x="4" y="124"/>
                    <a:pt x="2" y="123"/>
                  </a:cubicBezTo>
                  <a:cubicBezTo>
                    <a:pt x="0" y="121"/>
                    <a:pt x="1" y="118"/>
                    <a:pt x="1" y="118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94"/>
                    <a:pt x="39" y="81"/>
                    <a:pt x="39" y="62"/>
                  </a:cubicBezTo>
                  <a:cubicBezTo>
                    <a:pt x="40" y="48"/>
                    <a:pt x="19" y="38"/>
                    <a:pt x="19" y="38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6"/>
                    <a:pt x="28" y="2"/>
                    <a:pt x="32" y="1"/>
                  </a:cubicBezTo>
                  <a:cubicBezTo>
                    <a:pt x="36" y="0"/>
                    <a:pt x="39" y="2"/>
                    <a:pt x="39" y="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52"/>
                    <a:pt x="127" y="57"/>
                    <a:pt x="127" y="64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36" name="Google Shape;436;p30"/>
            <p:cNvSpPr/>
            <p:nvPr/>
          </p:nvSpPr>
          <p:spPr>
            <a:xfrm>
              <a:off x="3960309" y="3649946"/>
              <a:ext cx="1028477" cy="1041662"/>
            </a:xfrm>
            <a:custGeom>
              <a:rect b="b" l="l" r="r" t="t"/>
              <a:pathLst>
                <a:path extrusionOk="0" h="102" w="101">
                  <a:moveTo>
                    <a:pt x="15" y="31"/>
                  </a:move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2" y="2"/>
                    <a:pt x="26" y="1"/>
                  </a:cubicBezTo>
                  <a:cubicBezTo>
                    <a:pt x="29" y="0"/>
                    <a:pt x="32" y="2"/>
                    <a:pt x="32" y="2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101" y="46"/>
                    <a:pt x="101" y="51"/>
                  </a:cubicBezTo>
                  <a:cubicBezTo>
                    <a:pt x="101" y="60"/>
                    <a:pt x="94" y="63"/>
                    <a:pt x="94" y="63"/>
                  </a:cubicBezTo>
                  <a:cubicBezTo>
                    <a:pt x="6" y="102"/>
                    <a:pt x="6" y="102"/>
                    <a:pt x="6" y="102"/>
                  </a:cubicBezTo>
                  <a:cubicBezTo>
                    <a:pt x="6" y="102"/>
                    <a:pt x="3" y="102"/>
                    <a:pt x="2" y="101"/>
                  </a:cubicBezTo>
                  <a:cubicBezTo>
                    <a:pt x="0" y="99"/>
                    <a:pt x="0" y="97"/>
                    <a:pt x="0" y="97"/>
                  </a:cubicBezTo>
                  <a:cubicBezTo>
                    <a:pt x="5" y="77"/>
                    <a:pt x="5" y="77"/>
                    <a:pt x="5" y="77"/>
                  </a:cubicBezTo>
                  <a:lnTo>
                    <a:pt x="15" y="31"/>
                  </a:ln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37" name="Google Shape;437;p30"/>
          <p:cNvSpPr/>
          <p:nvPr/>
        </p:nvSpPr>
        <p:spPr>
          <a:xfrm>
            <a:off x="6004038" y="2697774"/>
            <a:ext cx="2091158" cy="235204"/>
          </a:xfrm>
          <a:custGeom>
            <a:rect b="b" l="l" r="r" t="t"/>
            <a:pathLst>
              <a:path extrusionOk="0"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cap="flat" cmpd="sng" w="12700">
            <a:solidFill>
              <a:srgbClr val="A5A5A5"/>
            </a:solidFill>
            <a:prstDash val="solid"/>
            <a:round/>
            <a:headEnd len="med" w="med" type="oval"/>
            <a:tailEnd len="med" w="med" type="stealth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22">
              <a:solidFill>
                <a:srgbClr val="A5A5A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38" name="Google Shape;438;p30"/>
          <p:cNvSpPr/>
          <p:nvPr/>
        </p:nvSpPr>
        <p:spPr>
          <a:xfrm flipH="1">
            <a:off x="880904" y="2950551"/>
            <a:ext cx="2092509" cy="235204"/>
          </a:xfrm>
          <a:custGeom>
            <a:rect b="b" l="l" r="r" t="t"/>
            <a:pathLst>
              <a:path extrusionOk="0"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cap="flat" cmpd="sng" w="12700">
            <a:solidFill>
              <a:srgbClr val="A5A5A5"/>
            </a:solidFill>
            <a:prstDash val="solid"/>
            <a:round/>
            <a:headEnd len="med" w="med" type="oval"/>
            <a:tailEnd len="med" w="med" type="stealth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22">
              <a:solidFill>
                <a:srgbClr val="A5A5A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39" name="Google Shape;439;p30"/>
          <p:cNvSpPr/>
          <p:nvPr/>
        </p:nvSpPr>
        <p:spPr>
          <a:xfrm>
            <a:off x="4698241" y="2123280"/>
            <a:ext cx="551514" cy="821866"/>
          </a:xfrm>
          <a:custGeom>
            <a:rect b="b" l="l" r="r" t="t"/>
            <a:pathLst>
              <a:path extrusionOk="0"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cap="flat" cmpd="sng" w="12700">
            <a:solidFill>
              <a:srgbClr val="A5A5A5"/>
            </a:solidFill>
            <a:prstDash val="solid"/>
            <a:round/>
            <a:headEnd len="med" w="med" type="oval"/>
            <a:tailEnd len="med" w="med" type="stealth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22">
              <a:solidFill>
                <a:srgbClr val="A5A5A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0" name="Google Shape;440;p30"/>
          <p:cNvSpPr/>
          <p:nvPr/>
        </p:nvSpPr>
        <p:spPr>
          <a:xfrm flipH="1">
            <a:off x="3293774" y="2117873"/>
            <a:ext cx="551514" cy="821866"/>
          </a:xfrm>
          <a:custGeom>
            <a:rect b="b" l="l" r="r" t="t"/>
            <a:pathLst>
              <a:path extrusionOk="0"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cap="flat" cmpd="sng" w="12700">
            <a:solidFill>
              <a:srgbClr val="A5A5A5"/>
            </a:solidFill>
            <a:prstDash val="solid"/>
            <a:round/>
            <a:headEnd len="med" w="med" type="oval"/>
            <a:tailEnd len="med" w="med" type="stealth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22">
              <a:solidFill>
                <a:srgbClr val="A5A5A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1" name="Google Shape;441;p30"/>
          <p:cNvSpPr/>
          <p:nvPr/>
        </p:nvSpPr>
        <p:spPr>
          <a:xfrm>
            <a:off x="3107676" y="3081377"/>
            <a:ext cx="186102" cy="198244"/>
          </a:xfrm>
          <a:custGeom>
            <a:rect b="b" l="l" r="r" t="t"/>
            <a:pathLst>
              <a:path extrusionOk="0" h="401" w="376">
                <a:moveTo>
                  <a:pt x="67" y="3"/>
                </a:moveTo>
                <a:cubicBezTo>
                  <a:pt x="67" y="0"/>
                  <a:pt x="62" y="0"/>
                  <a:pt x="62" y="3"/>
                </a:cubicBezTo>
                <a:cubicBezTo>
                  <a:pt x="52" y="85"/>
                  <a:pt x="0" y="102"/>
                  <a:pt x="0" y="159"/>
                </a:cubicBezTo>
                <a:cubicBezTo>
                  <a:pt x="0" y="195"/>
                  <a:pt x="29" y="223"/>
                  <a:pt x="65" y="223"/>
                </a:cubicBezTo>
                <a:cubicBezTo>
                  <a:pt x="100" y="223"/>
                  <a:pt x="129" y="195"/>
                  <a:pt x="129" y="159"/>
                </a:cubicBezTo>
                <a:cubicBezTo>
                  <a:pt x="129" y="102"/>
                  <a:pt x="77" y="85"/>
                  <a:pt x="67" y="3"/>
                </a:cubicBezTo>
                <a:close/>
                <a:moveTo>
                  <a:pt x="313" y="3"/>
                </a:moveTo>
                <a:cubicBezTo>
                  <a:pt x="313" y="0"/>
                  <a:pt x="309" y="0"/>
                  <a:pt x="309" y="3"/>
                </a:cubicBezTo>
                <a:cubicBezTo>
                  <a:pt x="298" y="85"/>
                  <a:pt x="246" y="102"/>
                  <a:pt x="246" y="159"/>
                </a:cubicBezTo>
                <a:cubicBezTo>
                  <a:pt x="246" y="195"/>
                  <a:pt x="276" y="223"/>
                  <a:pt x="311" y="223"/>
                </a:cubicBezTo>
                <a:cubicBezTo>
                  <a:pt x="346" y="223"/>
                  <a:pt x="376" y="195"/>
                  <a:pt x="376" y="159"/>
                </a:cubicBezTo>
                <a:cubicBezTo>
                  <a:pt x="376" y="102"/>
                  <a:pt x="324" y="85"/>
                  <a:pt x="313" y="3"/>
                </a:cubicBezTo>
                <a:close/>
                <a:moveTo>
                  <a:pt x="185" y="180"/>
                </a:moveTo>
                <a:cubicBezTo>
                  <a:pt x="175" y="263"/>
                  <a:pt x="123" y="280"/>
                  <a:pt x="123" y="337"/>
                </a:cubicBezTo>
                <a:cubicBezTo>
                  <a:pt x="123" y="372"/>
                  <a:pt x="153" y="401"/>
                  <a:pt x="188" y="401"/>
                </a:cubicBezTo>
                <a:cubicBezTo>
                  <a:pt x="223" y="401"/>
                  <a:pt x="253" y="372"/>
                  <a:pt x="253" y="337"/>
                </a:cubicBezTo>
                <a:cubicBezTo>
                  <a:pt x="253" y="280"/>
                  <a:pt x="200" y="263"/>
                  <a:pt x="190" y="180"/>
                </a:cubicBezTo>
                <a:cubicBezTo>
                  <a:pt x="190" y="178"/>
                  <a:pt x="186" y="178"/>
                  <a:pt x="185" y="18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7475" lIns="74975" spcFirstLastPara="1" rIns="74975" wrap="square" tIns="374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7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2" name="Google Shape;442;p30"/>
          <p:cNvSpPr/>
          <p:nvPr/>
        </p:nvSpPr>
        <p:spPr>
          <a:xfrm>
            <a:off x="3785534" y="3063161"/>
            <a:ext cx="239856" cy="240108"/>
          </a:xfrm>
          <a:custGeom>
            <a:rect b="b" l="l" r="r" t="t"/>
            <a:pathLst>
              <a:path extrusionOk="0" h="400" w="400">
                <a:moveTo>
                  <a:pt x="380" y="184"/>
                </a:moveTo>
                <a:cubicBezTo>
                  <a:pt x="376" y="184"/>
                  <a:pt x="364" y="184"/>
                  <a:pt x="360" y="184"/>
                </a:cubicBezTo>
                <a:cubicBezTo>
                  <a:pt x="349" y="184"/>
                  <a:pt x="340" y="191"/>
                  <a:pt x="340" y="200"/>
                </a:cubicBezTo>
                <a:cubicBezTo>
                  <a:pt x="340" y="209"/>
                  <a:pt x="349" y="216"/>
                  <a:pt x="360" y="216"/>
                </a:cubicBezTo>
                <a:cubicBezTo>
                  <a:pt x="364" y="216"/>
                  <a:pt x="376" y="216"/>
                  <a:pt x="380" y="216"/>
                </a:cubicBezTo>
                <a:cubicBezTo>
                  <a:pt x="391" y="216"/>
                  <a:pt x="400" y="209"/>
                  <a:pt x="400" y="200"/>
                </a:cubicBezTo>
                <a:cubicBezTo>
                  <a:pt x="400" y="191"/>
                  <a:pt x="391" y="184"/>
                  <a:pt x="380" y="184"/>
                </a:cubicBezTo>
                <a:close/>
                <a:moveTo>
                  <a:pt x="200" y="90"/>
                </a:moveTo>
                <a:cubicBezTo>
                  <a:pt x="139" y="90"/>
                  <a:pt x="90" y="139"/>
                  <a:pt x="90" y="200"/>
                </a:cubicBezTo>
                <a:cubicBezTo>
                  <a:pt x="90" y="261"/>
                  <a:pt x="139" y="310"/>
                  <a:pt x="200" y="310"/>
                </a:cubicBezTo>
                <a:cubicBezTo>
                  <a:pt x="261" y="310"/>
                  <a:pt x="310" y="261"/>
                  <a:pt x="310" y="200"/>
                </a:cubicBezTo>
                <a:cubicBezTo>
                  <a:pt x="310" y="139"/>
                  <a:pt x="261" y="90"/>
                  <a:pt x="200" y="90"/>
                </a:cubicBezTo>
                <a:close/>
                <a:moveTo>
                  <a:pt x="200" y="280"/>
                </a:moveTo>
                <a:cubicBezTo>
                  <a:pt x="156" y="280"/>
                  <a:pt x="120" y="244"/>
                  <a:pt x="120" y="200"/>
                </a:cubicBezTo>
                <a:cubicBezTo>
                  <a:pt x="120" y="156"/>
                  <a:pt x="156" y="120"/>
                  <a:pt x="200" y="120"/>
                </a:cubicBezTo>
                <a:cubicBezTo>
                  <a:pt x="244" y="120"/>
                  <a:pt x="280" y="156"/>
                  <a:pt x="280" y="200"/>
                </a:cubicBezTo>
                <a:cubicBezTo>
                  <a:pt x="280" y="244"/>
                  <a:pt x="244" y="280"/>
                  <a:pt x="200" y="280"/>
                </a:cubicBezTo>
                <a:close/>
                <a:moveTo>
                  <a:pt x="59" y="200"/>
                </a:moveTo>
                <a:cubicBezTo>
                  <a:pt x="59" y="191"/>
                  <a:pt x="51" y="184"/>
                  <a:pt x="40" y="184"/>
                </a:cubicBezTo>
                <a:cubicBezTo>
                  <a:pt x="36" y="184"/>
                  <a:pt x="23" y="184"/>
                  <a:pt x="20" y="184"/>
                </a:cubicBezTo>
                <a:cubicBezTo>
                  <a:pt x="9" y="184"/>
                  <a:pt x="0" y="191"/>
                  <a:pt x="0" y="200"/>
                </a:cubicBezTo>
                <a:cubicBezTo>
                  <a:pt x="0" y="209"/>
                  <a:pt x="9" y="216"/>
                  <a:pt x="20" y="216"/>
                </a:cubicBezTo>
                <a:cubicBezTo>
                  <a:pt x="23" y="216"/>
                  <a:pt x="36" y="216"/>
                  <a:pt x="40" y="216"/>
                </a:cubicBezTo>
                <a:cubicBezTo>
                  <a:pt x="51" y="216"/>
                  <a:pt x="59" y="209"/>
                  <a:pt x="59" y="200"/>
                </a:cubicBezTo>
                <a:close/>
                <a:moveTo>
                  <a:pt x="200" y="60"/>
                </a:moveTo>
                <a:cubicBezTo>
                  <a:pt x="209" y="60"/>
                  <a:pt x="216" y="51"/>
                  <a:pt x="216" y="40"/>
                </a:cubicBezTo>
                <a:cubicBezTo>
                  <a:pt x="216" y="36"/>
                  <a:pt x="216" y="24"/>
                  <a:pt x="216" y="20"/>
                </a:cubicBezTo>
                <a:cubicBezTo>
                  <a:pt x="216" y="9"/>
                  <a:pt x="209" y="0"/>
                  <a:pt x="200" y="0"/>
                </a:cubicBezTo>
                <a:cubicBezTo>
                  <a:pt x="191" y="0"/>
                  <a:pt x="184" y="9"/>
                  <a:pt x="184" y="20"/>
                </a:cubicBezTo>
                <a:cubicBezTo>
                  <a:pt x="184" y="24"/>
                  <a:pt x="184" y="36"/>
                  <a:pt x="184" y="40"/>
                </a:cubicBezTo>
                <a:cubicBezTo>
                  <a:pt x="184" y="51"/>
                  <a:pt x="191" y="60"/>
                  <a:pt x="200" y="60"/>
                </a:cubicBezTo>
                <a:close/>
                <a:moveTo>
                  <a:pt x="200" y="340"/>
                </a:moveTo>
                <a:cubicBezTo>
                  <a:pt x="191" y="340"/>
                  <a:pt x="184" y="349"/>
                  <a:pt x="184" y="360"/>
                </a:cubicBezTo>
                <a:cubicBezTo>
                  <a:pt x="184" y="364"/>
                  <a:pt x="184" y="376"/>
                  <a:pt x="184" y="380"/>
                </a:cubicBezTo>
                <a:cubicBezTo>
                  <a:pt x="184" y="391"/>
                  <a:pt x="191" y="400"/>
                  <a:pt x="200" y="400"/>
                </a:cubicBezTo>
                <a:cubicBezTo>
                  <a:pt x="209" y="400"/>
                  <a:pt x="216" y="391"/>
                  <a:pt x="216" y="380"/>
                </a:cubicBezTo>
                <a:cubicBezTo>
                  <a:pt x="216" y="376"/>
                  <a:pt x="216" y="364"/>
                  <a:pt x="216" y="360"/>
                </a:cubicBezTo>
                <a:cubicBezTo>
                  <a:pt x="216" y="349"/>
                  <a:pt x="209" y="340"/>
                  <a:pt x="200" y="340"/>
                </a:cubicBezTo>
                <a:close/>
                <a:moveTo>
                  <a:pt x="347" y="75"/>
                </a:moveTo>
                <a:cubicBezTo>
                  <a:pt x="355" y="67"/>
                  <a:pt x="356" y="56"/>
                  <a:pt x="350" y="50"/>
                </a:cubicBezTo>
                <a:cubicBezTo>
                  <a:pt x="344" y="44"/>
                  <a:pt x="332" y="45"/>
                  <a:pt x="324" y="53"/>
                </a:cubicBezTo>
                <a:cubicBezTo>
                  <a:pt x="322" y="55"/>
                  <a:pt x="313" y="64"/>
                  <a:pt x="310" y="67"/>
                </a:cubicBezTo>
                <a:cubicBezTo>
                  <a:pt x="303" y="74"/>
                  <a:pt x="301" y="86"/>
                  <a:pt x="308" y="92"/>
                </a:cubicBezTo>
                <a:cubicBezTo>
                  <a:pt x="314" y="98"/>
                  <a:pt x="325" y="97"/>
                  <a:pt x="333" y="89"/>
                </a:cubicBezTo>
                <a:cubicBezTo>
                  <a:pt x="335" y="87"/>
                  <a:pt x="345" y="77"/>
                  <a:pt x="347" y="75"/>
                </a:cubicBezTo>
                <a:close/>
                <a:moveTo>
                  <a:pt x="66" y="311"/>
                </a:moveTo>
                <a:cubicBezTo>
                  <a:pt x="64" y="313"/>
                  <a:pt x="55" y="322"/>
                  <a:pt x="52" y="325"/>
                </a:cubicBezTo>
                <a:cubicBezTo>
                  <a:pt x="45" y="332"/>
                  <a:pt x="43" y="344"/>
                  <a:pt x="50" y="350"/>
                </a:cubicBezTo>
                <a:cubicBezTo>
                  <a:pt x="56" y="356"/>
                  <a:pt x="67" y="355"/>
                  <a:pt x="75" y="347"/>
                </a:cubicBezTo>
                <a:cubicBezTo>
                  <a:pt x="77" y="345"/>
                  <a:pt x="87" y="335"/>
                  <a:pt x="89" y="333"/>
                </a:cubicBezTo>
                <a:cubicBezTo>
                  <a:pt x="97" y="325"/>
                  <a:pt x="98" y="314"/>
                  <a:pt x="92" y="308"/>
                </a:cubicBezTo>
                <a:cubicBezTo>
                  <a:pt x="86" y="302"/>
                  <a:pt x="74" y="303"/>
                  <a:pt x="66" y="311"/>
                </a:cubicBezTo>
                <a:close/>
                <a:moveTo>
                  <a:pt x="75" y="53"/>
                </a:moveTo>
                <a:cubicBezTo>
                  <a:pt x="67" y="45"/>
                  <a:pt x="56" y="44"/>
                  <a:pt x="50" y="50"/>
                </a:cubicBezTo>
                <a:cubicBezTo>
                  <a:pt x="43" y="56"/>
                  <a:pt x="45" y="67"/>
                  <a:pt x="52" y="75"/>
                </a:cubicBezTo>
                <a:cubicBezTo>
                  <a:pt x="55" y="77"/>
                  <a:pt x="64" y="87"/>
                  <a:pt x="66" y="89"/>
                </a:cubicBezTo>
                <a:cubicBezTo>
                  <a:pt x="74" y="97"/>
                  <a:pt x="86" y="98"/>
                  <a:pt x="92" y="92"/>
                </a:cubicBezTo>
                <a:cubicBezTo>
                  <a:pt x="98" y="86"/>
                  <a:pt x="97" y="74"/>
                  <a:pt x="89" y="67"/>
                </a:cubicBezTo>
                <a:cubicBezTo>
                  <a:pt x="87" y="64"/>
                  <a:pt x="77" y="55"/>
                  <a:pt x="75" y="53"/>
                </a:cubicBezTo>
                <a:close/>
                <a:moveTo>
                  <a:pt x="310" y="333"/>
                </a:moveTo>
                <a:cubicBezTo>
                  <a:pt x="313" y="335"/>
                  <a:pt x="322" y="345"/>
                  <a:pt x="324" y="347"/>
                </a:cubicBezTo>
                <a:cubicBezTo>
                  <a:pt x="332" y="355"/>
                  <a:pt x="344" y="356"/>
                  <a:pt x="350" y="350"/>
                </a:cubicBezTo>
                <a:cubicBezTo>
                  <a:pt x="356" y="344"/>
                  <a:pt x="355" y="332"/>
                  <a:pt x="347" y="325"/>
                </a:cubicBezTo>
                <a:cubicBezTo>
                  <a:pt x="345" y="322"/>
                  <a:pt x="335" y="313"/>
                  <a:pt x="333" y="311"/>
                </a:cubicBezTo>
                <a:cubicBezTo>
                  <a:pt x="325" y="303"/>
                  <a:pt x="314" y="302"/>
                  <a:pt x="308" y="308"/>
                </a:cubicBezTo>
                <a:cubicBezTo>
                  <a:pt x="301" y="314"/>
                  <a:pt x="303" y="325"/>
                  <a:pt x="310" y="3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7475" lIns="74975" spcFirstLastPara="1" rIns="74975" wrap="square" tIns="374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7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3" name="Google Shape;443;p30"/>
          <p:cNvSpPr/>
          <p:nvPr/>
        </p:nvSpPr>
        <p:spPr>
          <a:xfrm>
            <a:off x="4690845" y="3073499"/>
            <a:ext cx="208969" cy="209628"/>
          </a:xfrm>
          <a:custGeom>
            <a:rect b="b" l="l" r="r" t="t"/>
            <a:pathLst>
              <a:path extrusionOk="0" h="404" w="403">
                <a:moveTo>
                  <a:pt x="390" y="150"/>
                </a:moveTo>
                <a:cubicBezTo>
                  <a:pt x="241" y="110"/>
                  <a:pt x="241" y="110"/>
                  <a:pt x="241" y="110"/>
                </a:cubicBezTo>
                <a:cubicBezTo>
                  <a:pt x="215" y="13"/>
                  <a:pt x="215" y="13"/>
                  <a:pt x="215" y="13"/>
                </a:cubicBezTo>
                <a:cubicBezTo>
                  <a:pt x="213" y="5"/>
                  <a:pt x="204" y="0"/>
                  <a:pt x="195" y="2"/>
                </a:cubicBezTo>
                <a:cubicBezTo>
                  <a:pt x="14" y="51"/>
                  <a:pt x="14" y="51"/>
                  <a:pt x="14" y="51"/>
                </a:cubicBezTo>
                <a:cubicBezTo>
                  <a:pt x="5" y="53"/>
                  <a:pt x="0" y="62"/>
                  <a:pt x="2" y="70"/>
                </a:cubicBezTo>
                <a:cubicBezTo>
                  <a:pt x="67" y="311"/>
                  <a:pt x="67" y="311"/>
                  <a:pt x="67" y="311"/>
                </a:cubicBezTo>
                <a:cubicBezTo>
                  <a:pt x="69" y="319"/>
                  <a:pt x="78" y="324"/>
                  <a:pt x="86" y="322"/>
                </a:cubicBezTo>
                <a:cubicBezTo>
                  <a:pt x="159" y="302"/>
                  <a:pt x="159" y="302"/>
                  <a:pt x="159" y="302"/>
                </a:cubicBezTo>
                <a:cubicBezTo>
                  <a:pt x="149" y="339"/>
                  <a:pt x="149" y="339"/>
                  <a:pt x="149" y="339"/>
                </a:cubicBezTo>
                <a:cubicBezTo>
                  <a:pt x="147" y="347"/>
                  <a:pt x="152" y="356"/>
                  <a:pt x="160" y="358"/>
                </a:cubicBezTo>
                <a:cubicBezTo>
                  <a:pt x="322" y="401"/>
                  <a:pt x="322" y="401"/>
                  <a:pt x="322" y="401"/>
                </a:cubicBezTo>
                <a:cubicBezTo>
                  <a:pt x="331" y="404"/>
                  <a:pt x="340" y="399"/>
                  <a:pt x="342" y="391"/>
                </a:cubicBezTo>
                <a:cubicBezTo>
                  <a:pt x="401" y="169"/>
                  <a:pt x="401" y="169"/>
                  <a:pt x="401" y="169"/>
                </a:cubicBezTo>
                <a:cubicBezTo>
                  <a:pt x="403" y="161"/>
                  <a:pt x="398" y="152"/>
                  <a:pt x="390" y="150"/>
                </a:cubicBezTo>
                <a:close/>
                <a:moveTo>
                  <a:pt x="34" y="75"/>
                </a:moveTo>
                <a:cubicBezTo>
                  <a:pt x="191" y="33"/>
                  <a:pt x="191" y="33"/>
                  <a:pt x="191" y="33"/>
                </a:cubicBezTo>
                <a:cubicBezTo>
                  <a:pt x="249" y="249"/>
                  <a:pt x="249" y="249"/>
                  <a:pt x="249" y="249"/>
                </a:cubicBezTo>
                <a:cubicBezTo>
                  <a:pt x="92" y="291"/>
                  <a:pt x="92" y="291"/>
                  <a:pt x="92" y="291"/>
                </a:cubicBezTo>
                <a:lnTo>
                  <a:pt x="34" y="75"/>
                </a:lnTo>
                <a:close/>
                <a:moveTo>
                  <a:pt x="315" y="371"/>
                </a:moveTo>
                <a:cubicBezTo>
                  <a:pt x="179" y="334"/>
                  <a:pt x="179" y="334"/>
                  <a:pt x="179" y="334"/>
                </a:cubicBezTo>
                <a:cubicBezTo>
                  <a:pt x="190" y="294"/>
                  <a:pt x="190" y="294"/>
                  <a:pt x="190" y="294"/>
                </a:cubicBezTo>
                <a:cubicBezTo>
                  <a:pt x="268" y="273"/>
                  <a:pt x="268" y="273"/>
                  <a:pt x="268" y="273"/>
                </a:cubicBezTo>
                <a:cubicBezTo>
                  <a:pt x="276" y="271"/>
                  <a:pt x="282" y="262"/>
                  <a:pt x="279" y="254"/>
                </a:cubicBezTo>
                <a:cubicBezTo>
                  <a:pt x="249" y="142"/>
                  <a:pt x="249" y="142"/>
                  <a:pt x="249" y="142"/>
                </a:cubicBezTo>
                <a:cubicBezTo>
                  <a:pt x="368" y="174"/>
                  <a:pt x="368" y="174"/>
                  <a:pt x="368" y="174"/>
                </a:cubicBezTo>
                <a:lnTo>
                  <a:pt x="315" y="37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7475" lIns="74975" spcFirstLastPara="1" rIns="74975" wrap="square" tIns="374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7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4" name="Google Shape;444;p30"/>
          <p:cNvSpPr/>
          <p:nvPr/>
        </p:nvSpPr>
        <p:spPr>
          <a:xfrm>
            <a:off x="5727011" y="3082339"/>
            <a:ext cx="199282" cy="206675"/>
          </a:xfrm>
          <a:custGeom>
            <a:rect b="b" l="l" r="r" t="t"/>
            <a:pathLst>
              <a:path extrusionOk="0" h="284" w="274">
                <a:moveTo>
                  <a:pt x="103" y="284"/>
                </a:moveTo>
                <a:cubicBezTo>
                  <a:pt x="94" y="284"/>
                  <a:pt x="86" y="280"/>
                  <a:pt x="80" y="273"/>
                </a:cubicBezTo>
                <a:cubicBezTo>
                  <a:pt x="9" y="178"/>
                  <a:pt x="9" y="178"/>
                  <a:pt x="9" y="178"/>
                </a:cubicBezTo>
                <a:cubicBezTo>
                  <a:pt x="0" y="166"/>
                  <a:pt x="2" y="149"/>
                  <a:pt x="14" y="139"/>
                </a:cubicBezTo>
                <a:cubicBezTo>
                  <a:pt x="27" y="130"/>
                  <a:pt x="44" y="133"/>
                  <a:pt x="53" y="145"/>
                </a:cubicBezTo>
                <a:cubicBezTo>
                  <a:pt x="100" y="207"/>
                  <a:pt x="100" y="207"/>
                  <a:pt x="100" y="207"/>
                </a:cubicBezTo>
                <a:cubicBezTo>
                  <a:pt x="219" y="17"/>
                  <a:pt x="219" y="17"/>
                  <a:pt x="219" y="17"/>
                </a:cubicBezTo>
                <a:cubicBezTo>
                  <a:pt x="227" y="4"/>
                  <a:pt x="244" y="0"/>
                  <a:pt x="257" y="8"/>
                </a:cubicBezTo>
                <a:cubicBezTo>
                  <a:pt x="270" y="16"/>
                  <a:pt x="274" y="33"/>
                  <a:pt x="266" y="47"/>
                </a:cubicBezTo>
                <a:cubicBezTo>
                  <a:pt x="126" y="271"/>
                  <a:pt x="126" y="271"/>
                  <a:pt x="126" y="271"/>
                </a:cubicBezTo>
                <a:cubicBezTo>
                  <a:pt x="121" y="279"/>
                  <a:pt x="113" y="283"/>
                  <a:pt x="104" y="284"/>
                </a:cubicBezTo>
                <a:cubicBezTo>
                  <a:pt x="104" y="284"/>
                  <a:pt x="103" y="284"/>
                  <a:pt x="103" y="28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7475" lIns="74975" spcFirstLastPara="1" rIns="74975" wrap="square" tIns="374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77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5" name="Google Shape;445;p30"/>
          <p:cNvSpPr txBox="1"/>
          <p:nvPr/>
        </p:nvSpPr>
        <p:spPr>
          <a:xfrm>
            <a:off x="1663317" y="2096314"/>
            <a:ext cx="1006665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96"/>
              <a:buFont typeface="Arial"/>
              <a:buNone/>
            </a:pPr>
            <a:r>
              <a:rPr b="1" lang="tr-TR" sz="996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996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6" name="Google Shape;446;p30"/>
          <p:cNvSpPr txBox="1"/>
          <p:nvPr/>
        </p:nvSpPr>
        <p:spPr>
          <a:xfrm>
            <a:off x="1040037" y="236996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447" name="Google Shape;447;p30"/>
          <p:cNvSpPr txBox="1"/>
          <p:nvPr/>
        </p:nvSpPr>
        <p:spPr>
          <a:xfrm>
            <a:off x="3684086" y="1409819"/>
            <a:ext cx="1006665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96"/>
              <a:buFont typeface="Arial"/>
              <a:buNone/>
            </a:pPr>
            <a:r>
              <a:rPr b="1" lang="tr-TR" sz="996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996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8" name="Google Shape;448;p30"/>
          <p:cNvSpPr txBox="1"/>
          <p:nvPr/>
        </p:nvSpPr>
        <p:spPr>
          <a:xfrm>
            <a:off x="3060807" y="1683472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449" name="Google Shape;449;p30"/>
          <p:cNvSpPr txBox="1"/>
          <p:nvPr/>
        </p:nvSpPr>
        <p:spPr>
          <a:xfrm>
            <a:off x="5943829" y="1710256"/>
            <a:ext cx="1006665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96"/>
              <a:buFont typeface="Arial"/>
              <a:buNone/>
            </a:pPr>
            <a:r>
              <a:rPr b="1" lang="tr-TR" sz="996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996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0" name="Google Shape;450;p30"/>
          <p:cNvSpPr txBox="1"/>
          <p:nvPr/>
        </p:nvSpPr>
        <p:spPr>
          <a:xfrm>
            <a:off x="5320549" y="1983909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451" name="Google Shape;451;p30"/>
          <p:cNvSpPr txBox="1"/>
          <p:nvPr/>
        </p:nvSpPr>
        <p:spPr>
          <a:xfrm>
            <a:off x="7318740" y="2895525"/>
            <a:ext cx="1006665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96"/>
              <a:buFont typeface="Arial"/>
              <a:buNone/>
            </a:pPr>
            <a:r>
              <a:rPr b="1" lang="tr-TR" sz="996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996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2" name="Google Shape;452;p30"/>
          <p:cNvSpPr txBox="1"/>
          <p:nvPr/>
        </p:nvSpPr>
        <p:spPr>
          <a:xfrm>
            <a:off x="6695461" y="316917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453" name="Google Shape;453;p30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4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1"/>
          <p:cNvSpPr txBox="1"/>
          <p:nvPr/>
        </p:nvSpPr>
        <p:spPr>
          <a:xfrm>
            <a:off x="0" y="2361674"/>
            <a:ext cx="9144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b="1" lang="tr-TR" sz="36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VISUAL</a:t>
            </a:r>
            <a:endParaRPr b="1" sz="36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59" name="Google Shape;459;p31"/>
          <p:cNvCxnSpPr/>
          <p:nvPr/>
        </p:nvCxnSpPr>
        <p:spPr>
          <a:xfrm rot="10800000">
            <a:off x="4087208" y="3157634"/>
            <a:ext cx="878681" cy="0"/>
          </a:xfrm>
          <a:prstGeom prst="straightConnector1">
            <a:avLst/>
          </a:prstGeom>
          <a:noFill/>
          <a:ln cap="flat" cmpd="sng" w="28575">
            <a:solidFill>
              <a:srgbClr val="BEB080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460" name="Google Shape;46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64544" y="1002535"/>
            <a:ext cx="1524003" cy="1524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32"/>
          <p:cNvSpPr/>
          <p:nvPr/>
        </p:nvSpPr>
        <p:spPr>
          <a:xfrm>
            <a:off x="5515953" y="1709471"/>
            <a:ext cx="480810" cy="480807"/>
          </a:xfrm>
          <a:prstGeom prst="ellipse">
            <a:avLst/>
          </a:prstGeom>
          <a:solidFill>
            <a:srgbClr val="EC6752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419100" sx="90000" rotWithShape="0" algn="tl" dir="2700000" dist="279400" sy="90000">
              <a:srgbClr val="000000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6" name="Google Shape;466;p32"/>
          <p:cNvSpPr/>
          <p:nvPr/>
        </p:nvSpPr>
        <p:spPr>
          <a:xfrm>
            <a:off x="5521056" y="3601708"/>
            <a:ext cx="480810" cy="480807"/>
          </a:xfrm>
          <a:prstGeom prst="ellipse">
            <a:avLst/>
          </a:prstGeom>
          <a:solidFill>
            <a:srgbClr val="473F3B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419100" sx="90000" rotWithShape="0" algn="tl" dir="2700000" dist="279400" sy="90000">
              <a:srgbClr val="000000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7" name="Google Shape;467;p32"/>
          <p:cNvSpPr/>
          <p:nvPr/>
        </p:nvSpPr>
        <p:spPr>
          <a:xfrm>
            <a:off x="3266252" y="1697750"/>
            <a:ext cx="480810" cy="480807"/>
          </a:xfrm>
          <a:prstGeom prst="ellipse">
            <a:avLst/>
          </a:prstGeom>
          <a:solidFill>
            <a:srgbClr val="473F3B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419100" sx="90000" rotWithShape="0" algn="tl" dir="2700000" dist="279400" sy="90000">
              <a:srgbClr val="000000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8" name="Google Shape;468;p32"/>
          <p:cNvSpPr/>
          <p:nvPr/>
        </p:nvSpPr>
        <p:spPr>
          <a:xfrm>
            <a:off x="3239719" y="3601708"/>
            <a:ext cx="480810" cy="480807"/>
          </a:xfrm>
          <a:prstGeom prst="ellipse">
            <a:avLst/>
          </a:prstGeom>
          <a:solidFill>
            <a:srgbClr val="EC6752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419100" sx="90000" rotWithShape="0" algn="tl" dir="2700000" dist="279400" sy="90000">
              <a:srgbClr val="000000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9" name="Google Shape;469;p32"/>
          <p:cNvSpPr txBox="1"/>
          <p:nvPr/>
        </p:nvSpPr>
        <p:spPr>
          <a:xfrm>
            <a:off x="5625752" y="1805965"/>
            <a:ext cx="280716" cy="3000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entury Gothic"/>
              <a:buNone/>
            </a:pPr>
            <a:r>
              <a:rPr b="1" i="0" lang="tr-TR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 b="1" i="0" sz="15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0" name="Google Shape;470;p32"/>
          <p:cNvSpPr txBox="1"/>
          <p:nvPr/>
        </p:nvSpPr>
        <p:spPr>
          <a:xfrm>
            <a:off x="5624889" y="3705924"/>
            <a:ext cx="280716" cy="3000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entury Gothic"/>
              <a:buNone/>
            </a:pPr>
            <a:r>
              <a:rPr b="1" i="0" lang="tr-TR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 b="1" i="0" sz="15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1" name="Google Shape;471;p32"/>
          <p:cNvSpPr txBox="1"/>
          <p:nvPr/>
        </p:nvSpPr>
        <p:spPr>
          <a:xfrm>
            <a:off x="3366298" y="1799833"/>
            <a:ext cx="28071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entury Gothic"/>
              <a:buNone/>
            </a:pPr>
            <a:r>
              <a:rPr b="1" i="0" lang="tr-TR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 b="1" i="0" sz="15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2" name="Google Shape;472;p32"/>
          <p:cNvSpPr txBox="1"/>
          <p:nvPr/>
        </p:nvSpPr>
        <p:spPr>
          <a:xfrm>
            <a:off x="3342443" y="3712810"/>
            <a:ext cx="280716" cy="30008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entury Gothic"/>
              <a:buNone/>
            </a:pPr>
            <a:r>
              <a:rPr b="1" i="0" lang="tr-TR" sz="15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 b="1" i="0" sz="15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3" name="Google Shape;473;p32"/>
          <p:cNvSpPr/>
          <p:nvPr/>
        </p:nvSpPr>
        <p:spPr>
          <a:xfrm>
            <a:off x="6270890" y="1740938"/>
            <a:ext cx="1738270" cy="5678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4" name="Google Shape;474;p32"/>
          <p:cNvSpPr txBox="1"/>
          <p:nvPr/>
        </p:nvSpPr>
        <p:spPr>
          <a:xfrm>
            <a:off x="6239004" y="1429817"/>
            <a:ext cx="107077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200">
              <a:solidFill>
                <a:srgbClr val="EC675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5" name="Google Shape;475;p32"/>
          <p:cNvSpPr/>
          <p:nvPr/>
        </p:nvSpPr>
        <p:spPr>
          <a:xfrm>
            <a:off x="6270890" y="3719736"/>
            <a:ext cx="1738270" cy="5518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6" name="Google Shape;476;p32"/>
          <p:cNvSpPr txBox="1"/>
          <p:nvPr/>
        </p:nvSpPr>
        <p:spPr>
          <a:xfrm>
            <a:off x="6239003" y="3408615"/>
            <a:ext cx="104424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200">
              <a:solidFill>
                <a:srgbClr val="473F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7" name="Google Shape;477;p32"/>
          <p:cNvSpPr/>
          <p:nvPr/>
        </p:nvSpPr>
        <p:spPr>
          <a:xfrm>
            <a:off x="1283412" y="3704578"/>
            <a:ext cx="1738270" cy="5518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8" name="Google Shape;478;p32"/>
          <p:cNvSpPr txBox="1"/>
          <p:nvPr/>
        </p:nvSpPr>
        <p:spPr>
          <a:xfrm>
            <a:off x="1945343" y="3393457"/>
            <a:ext cx="1076339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200">
              <a:solidFill>
                <a:srgbClr val="EC675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79" name="Google Shape;479;p32"/>
          <p:cNvSpPr/>
          <p:nvPr/>
        </p:nvSpPr>
        <p:spPr>
          <a:xfrm>
            <a:off x="1283412" y="1725780"/>
            <a:ext cx="1738270" cy="5518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0" name="Google Shape;480;p32"/>
          <p:cNvSpPr txBox="1"/>
          <p:nvPr/>
        </p:nvSpPr>
        <p:spPr>
          <a:xfrm>
            <a:off x="1945343" y="1414659"/>
            <a:ext cx="1076339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i="0" sz="1200" u="none" cap="none" strike="noStrike">
              <a:solidFill>
                <a:srgbClr val="473F3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81" name="Google Shape;481;p32"/>
          <p:cNvGrpSpPr/>
          <p:nvPr/>
        </p:nvGrpSpPr>
        <p:grpSpPr>
          <a:xfrm>
            <a:off x="3580098" y="2301380"/>
            <a:ext cx="2082744" cy="1189226"/>
            <a:chOff x="4523173" y="2849880"/>
            <a:chExt cx="3231386" cy="1845088"/>
          </a:xfrm>
        </p:grpSpPr>
        <p:pic>
          <p:nvPicPr>
            <p:cNvPr id="482" name="Google Shape;482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23173" y="2849880"/>
              <a:ext cx="3231386" cy="1845088"/>
            </a:xfrm>
            <a:prstGeom prst="rect">
              <a:avLst/>
            </a:prstGeom>
            <a:noFill/>
            <a:ln>
              <a:noFill/>
            </a:ln>
            <a:effectLst>
              <a:outerShdw blurRad="520700" sx="90000" rotWithShape="0" algn="tl" dir="2700000" dist="660400" sy="90000">
                <a:srgbClr val="000000"/>
              </a:outerShdw>
            </a:effectLst>
          </p:spPr>
        </p:pic>
        <p:pic>
          <p:nvPicPr>
            <p:cNvPr id="483" name="Google Shape;483;p3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955872" y="2981260"/>
              <a:ext cx="2367563" cy="1471247"/>
            </a:xfrm>
            <a:custGeom>
              <a:rect b="b" l="l" r="r" t="t"/>
              <a:pathLst>
                <a:path extrusionOk="0" h="1487231" w="2372927">
                  <a:moveTo>
                    <a:pt x="0" y="0"/>
                  </a:moveTo>
                  <a:lnTo>
                    <a:pt x="2372927" y="0"/>
                  </a:lnTo>
                  <a:lnTo>
                    <a:pt x="2372927" y="1487231"/>
                  </a:lnTo>
                  <a:lnTo>
                    <a:pt x="0" y="1487231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pic>
      </p:grpSp>
      <p:sp>
        <p:nvSpPr>
          <p:cNvPr id="484" name="Google Shape;484;p32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1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15"/>
          <p:cNvGrpSpPr/>
          <p:nvPr/>
        </p:nvGrpSpPr>
        <p:grpSpPr>
          <a:xfrm>
            <a:off x="1565779" y="1963856"/>
            <a:ext cx="2819117" cy="838255"/>
            <a:chOff x="2986687" y="338699"/>
            <a:chExt cx="2818046" cy="838479"/>
          </a:xfrm>
        </p:grpSpPr>
        <p:sp>
          <p:nvSpPr>
            <p:cNvPr id="98" name="Google Shape;98;p15"/>
            <p:cNvSpPr txBox="1"/>
            <p:nvPr/>
          </p:nvSpPr>
          <p:spPr>
            <a:xfrm>
              <a:off x="2989865" y="969373"/>
              <a:ext cx="2814868" cy="2078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2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Go ahead and replace it with your own text.</a:t>
              </a:r>
              <a:endParaRPr sz="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" name="Google Shape;99;p15"/>
            <p:cNvSpPr txBox="1"/>
            <p:nvPr/>
          </p:nvSpPr>
          <p:spPr>
            <a:xfrm>
              <a:off x="2986687" y="338699"/>
              <a:ext cx="1551438" cy="5301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44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PART 01</a:t>
              </a:r>
              <a:endParaRPr sz="2844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" name="Google Shape;100;p15"/>
            <p:cNvSpPr txBox="1"/>
            <p:nvPr/>
          </p:nvSpPr>
          <p:spPr>
            <a:xfrm>
              <a:off x="2986688" y="751921"/>
              <a:ext cx="803120" cy="289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EC6752"/>
                </a:buClr>
                <a:buSzPts val="1280"/>
                <a:buFont typeface="Century Gothic"/>
                <a:buNone/>
              </a:pPr>
              <a:r>
                <a:rPr b="1" lang="tr-TR" sz="1280">
                  <a:solidFill>
                    <a:srgbClr val="EC675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Solution</a:t>
              </a:r>
              <a:endParaRPr b="1" sz="128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01" name="Google Shape;101;p15"/>
          <p:cNvGrpSpPr/>
          <p:nvPr/>
        </p:nvGrpSpPr>
        <p:grpSpPr>
          <a:xfrm>
            <a:off x="1565779" y="2951860"/>
            <a:ext cx="2819117" cy="838255"/>
            <a:chOff x="2986687" y="338699"/>
            <a:chExt cx="2818046" cy="838479"/>
          </a:xfrm>
        </p:grpSpPr>
        <p:sp>
          <p:nvSpPr>
            <p:cNvPr id="102" name="Google Shape;102;p15"/>
            <p:cNvSpPr txBox="1"/>
            <p:nvPr/>
          </p:nvSpPr>
          <p:spPr>
            <a:xfrm>
              <a:off x="2989865" y="969373"/>
              <a:ext cx="2814868" cy="2078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2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Go ahead and replace it with your own text.</a:t>
              </a:r>
              <a:endParaRPr sz="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" name="Google Shape;103;p15"/>
            <p:cNvSpPr txBox="1"/>
            <p:nvPr/>
          </p:nvSpPr>
          <p:spPr>
            <a:xfrm>
              <a:off x="2986687" y="338699"/>
              <a:ext cx="1551438" cy="5301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44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PART 02</a:t>
              </a:r>
              <a:endParaRPr sz="2844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" name="Google Shape;104;p15"/>
            <p:cNvSpPr txBox="1"/>
            <p:nvPr/>
          </p:nvSpPr>
          <p:spPr>
            <a:xfrm>
              <a:off x="2986687" y="746907"/>
              <a:ext cx="896956" cy="289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EC6752"/>
                </a:buClr>
                <a:buSzPts val="1280"/>
                <a:buFont typeface="Century Gothic"/>
                <a:buNone/>
              </a:pPr>
              <a:r>
                <a:rPr b="1" lang="tr-TR" sz="1280">
                  <a:solidFill>
                    <a:srgbClr val="EC675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Direction</a:t>
              </a:r>
              <a:endParaRPr b="1" sz="128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05" name="Google Shape;105;p15"/>
          <p:cNvGrpSpPr/>
          <p:nvPr/>
        </p:nvGrpSpPr>
        <p:grpSpPr>
          <a:xfrm>
            <a:off x="5372859" y="1963856"/>
            <a:ext cx="2819117" cy="838255"/>
            <a:chOff x="2986687" y="338699"/>
            <a:chExt cx="2818046" cy="838479"/>
          </a:xfrm>
        </p:grpSpPr>
        <p:sp>
          <p:nvSpPr>
            <p:cNvPr id="106" name="Google Shape;106;p15"/>
            <p:cNvSpPr txBox="1"/>
            <p:nvPr/>
          </p:nvSpPr>
          <p:spPr>
            <a:xfrm>
              <a:off x="2989865" y="969373"/>
              <a:ext cx="2814868" cy="2078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2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Go ahead and replace it with your own text.</a:t>
              </a:r>
              <a:endParaRPr sz="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" name="Google Shape;107;p15"/>
            <p:cNvSpPr txBox="1"/>
            <p:nvPr/>
          </p:nvSpPr>
          <p:spPr>
            <a:xfrm>
              <a:off x="2986687" y="338699"/>
              <a:ext cx="1551438" cy="5301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44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PART 03</a:t>
              </a:r>
              <a:endParaRPr sz="2844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8" name="Google Shape;108;p15"/>
            <p:cNvSpPr txBox="1"/>
            <p:nvPr/>
          </p:nvSpPr>
          <p:spPr>
            <a:xfrm>
              <a:off x="2986687" y="752935"/>
              <a:ext cx="843181" cy="289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EC6752"/>
                </a:buClr>
                <a:buSzPts val="1280"/>
                <a:buFont typeface="Century Gothic"/>
                <a:buNone/>
              </a:pPr>
              <a:r>
                <a:rPr b="1" lang="tr-TR" sz="1280">
                  <a:solidFill>
                    <a:srgbClr val="EC675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Content</a:t>
              </a:r>
              <a:endParaRPr b="1" sz="128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09" name="Google Shape;109;p15"/>
          <p:cNvGrpSpPr/>
          <p:nvPr/>
        </p:nvGrpSpPr>
        <p:grpSpPr>
          <a:xfrm>
            <a:off x="5372859" y="2951860"/>
            <a:ext cx="2819117" cy="838255"/>
            <a:chOff x="2986687" y="338699"/>
            <a:chExt cx="2818046" cy="838479"/>
          </a:xfrm>
        </p:grpSpPr>
        <p:sp>
          <p:nvSpPr>
            <p:cNvPr id="110" name="Google Shape;110;p15"/>
            <p:cNvSpPr txBox="1"/>
            <p:nvPr/>
          </p:nvSpPr>
          <p:spPr>
            <a:xfrm>
              <a:off x="2989865" y="969373"/>
              <a:ext cx="2814868" cy="2078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125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Go ahead and replace it with your own text.</a:t>
              </a:r>
              <a:endParaRPr sz="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1" name="Google Shape;111;p15"/>
            <p:cNvSpPr txBox="1"/>
            <p:nvPr/>
          </p:nvSpPr>
          <p:spPr>
            <a:xfrm>
              <a:off x="2986687" y="338699"/>
              <a:ext cx="1551438" cy="5301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844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PART 04</a:t>
              </a:r>
              <a:endParaRPr sz="2844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2" name="Google Shape;112;p15"/>
            <p:cNvSpPr txBox="1"/>
            <p:nvPr/>
          </p:nvSpPr>
          <p:spPr>
            <a:xfrm>
              <a:off x="2986687" y="747920"/>
              <a:ext cx="658905" cy="289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EC6752"/>
                </a:buClr>
                <a:buSzPts val="1280"/>
                <a:buFont typeface="Century Gothic"/>
                <a:buNone/>
              </a:pPr>
              <a:r>
                <a:rPr b="1" lang="tr-TR" sz="1280">
                  <a:solidFill>
                    <a:srgbClr val="EC675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Visual</a:t>
              </a:r>
              <a:endParaRPr b="1" sz="1280">
                <a:solidFill>
                  <a:srgbClr val="EC675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13" name="Google Shape;113;p15"/>
          <p:cNvSpPr txBox="1"/>
          <p:nvPr/>
        </p:nvSpPr>
        <p:spPr>
          <a:xfrm>
            <a:off x="3719060" y="703411"/>
            <a:ext cx="133167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CONTENTS</a:t>
            </a:r>
            <a:endParaRPr sz="1600">
              <a:solidFill>
                <a:srgbClr val="534E4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7724" y="542743"/>
            <a:ext cx="2125028" cy="1247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24775" y="3743947"/>
            <a:ext cx="1249141" cy="12491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3"/>
          <p:cNvSpPr/>
          <p:nvPr/>
        </p:nvSpPr>
        <p:spPr>
          <a:xfrm rot="5400000">
            <a:off x="7323473" y="1824674"/>
            <a:ext cx="939588" cy="2758308"/>
          </a:xfrm>
          <a:custGeom>
            <a:rect b="b" l="l" r="r" t="t"/>
            <a:pathLst>
              <a:path extrusionOk="0" h="3678400" w="1253008">
                <a:moveTo>
                  <a:pt x="0" y="3081115"/>
                </a:moveTo>
                <a:lnTo>
                  <a:pt x="0" y="103674"/>
                </a:lnTo>
                <a:cubicBezTo>
                  <a:pt x="0" y="46416"/>
                  <a:pt x="46417" y="0"/>
                  <a:pt x="103675" y="0"/>
                </a:cubicBezTo>
                <a:lnTo>
                  <a:pt x="325621" y="0"/>
                </a:lnTo>
                <a:cubicBezTo>
                  <a:pt x="382879" y="0"/>
                  <a:pt x="429296" y="46416"/>
                  <a:pt x="429296" y="103674"/>
                </a:cubicBezTo>
                <a:lnTo>
                  <a:pt x="429296" y="3020727"/>
                </a:lnTo>
                <a:lnTo>
                  <a:pt x="435077" y="3028006"/>
                </a:lnTo>
                <a:cubicBezTo>
                  <a:pt x="457198" y="3054483"/>
                  <a:pt x="525774" y="3047864"/>
                  <a:pt x="629745" y="3047864"/>
                </a:cubicBezTo>
                <a:lnTo>
                  <a:pt x="629745" y="3046873"/>
                </a:lnTo>
                <a:cubicBezTo>
                  <a:pt x="1187204" y="3046873"/>
                  <a:pt x="1319932" y="3393266"/>
                  <a:pt x="1224810" y="3505788"/>
                </a:cubicBezTo>
                <a:cubicBezTo>
                  <a:pt x="1162870" y="3580803"/>
                  <a:pt x="999172" y="3697739"/>
                  <a:pt x="919535" y="3675675"/>
                </a:cubicBezTo>
                <a:cubicBezTo>
                  <a:pt x="866444" y="3658025"/>
                  <a:pt x="901838" y="3578597"/>
                  <a:pt x="824413" y="3496963"/>
                </a:cubicBezTo>
                <a:cubicBezTo>
                  <a:pt x="802292" y="3470487"/>
                  <a:pt x="733716" y="3477106"/>
                  <a:pt x="629745" y="3477106"/>
                </a:cubicBezTo>
                <a:lnTo>
                  <a:pt x="629745" y="3478097"/>
                </a:lnTo>
                <a:cubicBezTo>
                  <a:pt x="211651" y="3478097"/>
                  <a:pt x="32468" y="3283251"/>
                  <a:pt x="9137" y="3138358"/>
                </a:cubicBezTo>
                <a:lnTo>
                  <a:pt x="9348" y="3123250"/>
                </a:lnTo>
                <a:lnTo>
                  <a:pt x="8147" y="3121470"/>
                </a:lnTo>
                <a:cubicBezTo>
                  <a:pt x="2901" y="3109066"/>
                  <a:pt x="0" y="3095429"/>
                  <a:pt x="0" y="3081115"/>
                </a:cubicBez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90" name="Google Shape;490;p33"/>
          <p:cNvGrpSpPr/>
          <p:nvPr/>
        </p:nvGrpSpPr>
        <p:grpSpPr>
          <a:xfrm>
            <a:off x="5668685" y="2005890"/>
            <a:ext cx="876028" cy="1717917"/>
            <a:chOff x="7558505" y="2674384"/>
            <a:chExt cx="1168246" cy="2290964"/>
          </a:xfrm>
        </p:grpSpPr>
        <p:sp>
          <p:nvSpPr>
            <p:cNvPr id="491" name="Google Shape;491;p33"/>
            <p:cNvSpPr/>
            <p:nvPr/>
          </p:nvSpPr>
          <p:spPr>
            <a:xfrm rot="5400000">
              <a:off x="6850210" y="3382679"/>
              <a:ext cx="2290964" cy="874374"/>
            </a:xfrm>
            <a:custGeom>
              <a:rect b="b" l="l" r="r" t="t"/>
              <a:pathLst>
                <a:path extrusionOk="0" h="396" w="1036">
                  <a:moveTo>
                    <a:pt x="724" y="101"/>
                  </a:moveTo>
                  <a:cubicBezTo>
                    <a:pt x="724" y="101"/>
                    <a:pt x="724" y="101"/>
                    <a:pt x="724" y="101"/>
                  </a:cubicBezTo>
                  <a:cubicBezTo>
                    <a:pt x="724" y="101"/>
                    <a:pt x="343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265" y="101"/>
                    <a:pt x="234" y="103"/>
                    <a:pt x="224" y="92"/>
                  </a:cubicBezTo>
                  <a:cubicBezTo>
                    <a:pt x="189" y="55"/>
                    <a:pt x="205" y="18"/>
                    <a:pt x="181" y="11"/>
                  </a:cubicBezTo>
                  <a:cubicBezTo>
                    <a:pt x="145" y="0"/>
                    <a:pt x="71" y="54"/>
                    <a:pt x="43" y="88"/>
                  </a:cubicBezTo>
                  <a:cubicBezTo>
                    <a:pt x="0" y="139"/>
                    <a:pt x="60" y="295"/>
                    <a:pt x="310" y="295"/>
                  </a:cubicBezTo>
                  <a:cubicBezTo>
                    <a:pt x="310" y="295"/>
                    <a:pt x="310" y="295"/>
                    <a:pt x="310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724" y="295"/>
                    <a:pt x="724" y="295"/>
                    <a:pt x="724" y="295"/>
                  </a:cubicBezTo>
                  <a:cubicBezTo>
                    <a:pt x="724" y="295"/>
                    <a:pt x="724" y="295"/>
                    <a:pt x="724" y="295"/>
                  </a:cubicBezTo>
                  <a:cubicBezTo>
                    <a:pt x="771" y="295"/>
                    <a:pt x="802" y="293"/>
                    <a:pt x="812" y="305"/>
                  </a:cubicBezTo>
                  <a:cubicBezTo>
                    <a:pt x="847" y="342"/>
                    <a:pt x="831" y="378"/>
                    <a:pt x="855" y="386"/>
                  </a:cubicBezTo>
                  <a:cubicBezTo>
                    <a:pt x="891" y="396"/>
                    <a:pt x="965" y="342"/>
                    <a:pt x="993" y="309"/>
                  </a:cubicBezTo>
                  <a:cubicBezTo>
                    <a:pt x="1036" y="257"/>
                    <a:pt x="976" y="101"/>
                    <a:pt x="724" y="101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2" name="Google Shape;492;p33"/>
            <p:cNvSpPr/>
            <p:nvPr/>
          </p:nvSpPr>
          <p:spPr>
            <a:xfrm rot="5400000">
              <a:off x="7427090" y="3575662"/>
              <a:ext cx="2109880" cy="489442"/>
            </a:xfrm>
            <a:custGeom>
              <a:rect b="b" l="l" r="r" t="t"/>
              <a:pathLst>
                <a:path extrusionOk="0" h="222" w="954">
                  <a:moveTo>
                    <a:pt x="918" y="14"/>
                  </a:moveTo>
                  <a:cubicBezTo>
                    <a:pt x="221" y="14"/>
                    <a:pt x="221" y="14"/>
                    <a:pt x="221" y="14"/>
                  </a:cubicBezTo>
                  <a:cubicBezTo>
                    <a:pt x="213" y="14"/>
                    <a:pt x="195" y="16"/>
                    <a:pt x="179" y="33"/>
                  </a:cubicBezTo>
                  <a:cubicBezTo>
                    <a:pt x="178" y="34"/>
                    <a:pt x="176" y="35"/>
                    <a:pt x="175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3" y="220"/>
                    <a:pt x="17" y="208"/>
                    <a:pt x="36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1" y="208"/>
                    <a:pt x="759" y="206"/>
                    <a:pt x="775" y="189"/>
                  </a:cubicBezTo>
                  <a:cubicBezTo>
                    <a:pt x="776" y="188"/>
                    <a:pt x="778" y="186"/>
                    <a:pt x="779" y="185"/>
                  </a:cubicBezTo>
                  <a:cubicBezTo>
                    <a:pt x="954" y="0"/>
                    <a:pt x="954" y="0"/>
                    <a:pt x="954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93" name="Google Shape;493;p33"/>
          <p:cNvGrpSpPr/>
          <p:nvPr/>
        </p:nvGrpSpPr>
        <p:grpSpPr>
          <a:xfrm>
            <a:off x="4936979" y="2002786"/>
            <a:ext cx="876028" cy="1719469"/>
            <a:chOff x="6582724" y="2670245"/>
            <a:chExt cx="1168247" cy="2293034"/>
          </a:xfrm>
        </p:grpSpPr>
        <p:sp>
          <p:nvSpPr>
            <p:cNvPr id="494" name="Google Shape;494;p33"/>
            <p:cNvSpPr/>
            <p:nvPr/>
          </p:nvSpPr>
          <p:spPr>
            <a:xfrm rot="5400000">
              <a:off x="5873394" y="3379575"/>
              <a:ext cx="2293034" cy="874374"/>
            </a:xfrm>
            <a:custGeom>
              <a:rect b="b" l="l" r="r" t="t"/>
              <a:pathLst>
                <a:path extrusionOk="0" h="396" w="1037">
                  <a:moveTo>
                    <a:pt x="725" y="101"/>
                  </a:moveTo>
                  <a:cubicBezTo>
                    <a:pt x="725" y="101"/>
                    <a:pt x="725" y="101"/>
                    <a:pt x="725" y="101"/>
                  </a:cubicBezTo>
                  <a:cubicBezTo>
                    <a:pt x="725" y="101"/>
                    <a:pt x="343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1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265" y="101"/>
                    <a:pt x="235" y="103"/>
                    <a:pt x="224" y="92"/>
                  </a:cubicBezTo>
                  <a:cubicBezTo>
                    <a:pt x="189" y="55"/>
                    <a:pt x="206" y="19"/>
                    <a:pt x="181" y="11"/>
                  </a:cubicBezTo>
                  <a:cubicBezTo>
                    <a:pt x="146" y="0"/>
                    <a:pt x="72" y="54"/>
                    <a:pt x="43" y="88"/>
                  </a:cubicBezTo>
                  <a:cubicBezTo>
                    <a:pt x="0" y="139"/>
                    <a:pt x="60" y="295"/>
                    <a:pt x="310" y="296"/>
                  </a:cubicBezTo>
                  <a:cubicBezTo>
                    <a:pt x="310" y="296"/>
                    <a:pt x="310" y="296"/>
                    <a:pt x="310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725" y="295"/>
                    <a:pt x="725" y="295"/>
                    <a:pt x="725" y="295"/>
                  </a:cubicBezTo>
                  <a:cubicBezTo>
                    <a:pt x="725" y="296"/>
                    <a:pt x="725" y="296"/>
                    <a:pt x="725" y="296"/>
                  </a:cubicBezTo>
                  <a:cubicBezTo>
                    <a:pt x="771" y="296"/>
                    <a:pt x="802" y="293"/>
                    <a:pt x="813" y="305"/>
                  </a:cubicBezTo>
                  <a:cubicBezTo>
                    <a:pt x="848" y="342"/>
                    <a:pt x="831" y="378"/>
                    <a:pt x="856" y="386"/>
                  </a:cubicBezTo>
                  <a:cubicBezTo>
                    <a:pt x="891" y="396"/>
                    <a:pt x="965" y="342"/>
                    <a:pt x="994" y="309"/>
                  </a:cubicBezTo>
                  <a:cubicBezTo>
                    <a:pt x="1037" y="257"/>
                    <a:pt x="976" y="101"/>
                    <a:pt x="725" y="101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5" name="Google Shape;495;p33"/>
            <p:cNvSpPr/>
            <p:nvPr/>
          </p:nvSpPr>
          <p:spPr>
            <a:xfrm rot="5400000">
              <a:off x="6451826" y="3571005"/>
              <a:ext cx="2107811" cy="490477"/>
            </a:xfrm>
            <a:custGeom>
              <a:rect b="b" l="l" r="r" t="t"/>
              <a:pathLst>
                <a:path extrusionOk="0" h="222" w="953">
                  <a:moveTo>
                    <a:pt x="918" y="14"/>
                  </a:moveTo>
                  <a:cubicBezTo>
                    <a:pt x="220" y="14"/>
                    <a:pt x="220" y="14"/>
                    <a:pt x="220" y="14"/>
                  </a:cubicBezTo>
                  <a:cubicBezTo>
                    <a:pt x="213" y="14"/>
                    <a:pt x="194" y="16"/>
                    <a:pt x="179" y="33"/>
                  </a:cubicBezTo>
                  <a:cubicBezTo>
                    <a:pt x="177" y="34"/>
                    <a:pt x="176" y="35"/>
                    <a:pt x="174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2" y="220"/>
                    <a:pt x="16" y="208"/>
                    <a:pt x="35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0" y="208"/>
                    <a:pt x="758" y="206"/>
                    <a:pt x="774" y="189"/>
                  </a:cubicBezTo>
                  <a:cubicBezTo>
                    <a:pt x="776" y="188"/>
                    <a:pt x="777" y="186"/>
                    <a:pt x="779" y="185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96" name="Google Shape;496;p33"/>
          <p:cNvGrpSpPr/>
          <p:nvPr/>
        </p:nvGrpSpPr>
        <p:grpSpPr>
          <a:xfrm>
            <a:off x="4222004" y="2053118"/>
            <a:ext cx="860850" cy="1614482"/>
            <a:chOff x="5629255" y="2737367"/>
            <a:chExt cx="1148004" cy="2153026"/>
          </a:xfrm>
        </p:grpSpPr>
        <p:sp>
          <p:nvSpPr>
            <p:cNvPr id="497" name="Google Shape;497;p33"/>
            <p:cNvSpPr/>
            <p:nvPr/>
          </p:nvSpPr>
          <p:spPr>
            <a:xfrm>
              <a:off x="5629255" y="2737367"/>
              <a:ext cx="833033" cy="2153026"/>
            </a:xfrm>
            <a:custGeom>
              <a:rect b="b" l="l" r="r" t="t"/>
              <a:pathLst>
                <a:path extrusionOk="0" h="2153026" w="833033">
                  <a:moveTo>
                    <a:pt x="540647" y="2768"/>
                  </a:moveTo>
                  <a:cubicBezTo>
                    <a:pt x="588814" y="-5182"/>
                    <a:pt x="631491" y="4219"/>
                    <a:pt x="659667" y="28000"/>
                  </a:cubicBezTo>
                  <a:cubicBezTo>
                    <a:pt x="734801" y="92152"/>
                    <a:pt x="854132" y="255850"/>
                    <a:pt x="829824" y="333275"/>
                  </a:cubicBezTo>
                  <a:cubicBezTo>
                    <a:pt x="814355" y="388578"/>
                    <a:pt x="732591" y="350972"/>
                    <a:pt x="650828" y="428397"/>
                  </a:cubicBezTo>
                  <a:cubicBezTo>
                    <a:pt x="638674" y="440564"/>
                    <a:pt x="633701" y="463791"/>
                    <a:pt x="631768" y="496697"/>
                  </a:cubicBezTo>
                  <a:lnTo>
                    <a:pt x="630992" y="615033"/>
                  </a:lnTo>
                  <a:lnTo>
                    <a:pt x="631527" y="615033"/>
                  </a:lnTo>
                  <a:lnTo>
                    <a:pt x="631527" y="1529763"/>
                  </a:lnTo>
                  <a:lnTo>
                    <a:pt x="631528" y="1529763"/>
                  </a:lnTo>
                  <a:cubicBezTo>
                    <a:pt x="631528" y="2087221"/>
                    <a:pt x="285135" y="2219950"/>
                    <a:pt x="172612" y="2124828"/>
                  </a:cubicBezTo>
                  <a:cubicBezTo>
                    <a:pt x="97597" y="2062888"/>
                    <a:pt x="-19339" y="1899190"/>
                    <a:pt x="2725" y="1819553"/>
                  </a:cubicBezTo>
                  <a:cubicBezTo>
                    <a:pt x="20375" y="1766461"/>
                    <a:pt x="99803" y="1801856"/>
                    <a:pt x="181437" y="1724431"/>
                  </a:cubicBezTo>
                  <a:cubicBezTo>
                    <a:pt x="207913" y="1702309"/>
                    <a:pt x="201294" y="1633733"/>
                    <a:pt x="201294" y="1529763"/>
                  </a:cubicBezTo>
                  <a:cubicBezTo>
                    <a:pt x="201294" y="1529763"/>
                    <a:pt x="201294" y="1529763"/>
                    <a:pt x="202134" y="1529763"/>
                  </a:cubicBezTo>
                  <a:lnTo>
                    <a:pt x="202231" y="1529763"/>
                  </a:lnTo>
                  <a:lnTo>
                    <a:pt x="202231" y="623065"/>
                  </a:lnTo>
                  <a:lnTo>
                    <a:pt x="202231" y="615033"/>
                  </a:lnTo>
                  <a:lnTo>
                    <a:pt x="202547" y="615033"/>
                  </a:lnTo>
                  <a:lnTo>
                    <a:pt x="206130" y="523835"/>
                  </a:lnTo>
                  <a:cubicBezTo>
                    <a:pt x="234207" y="177712"/>
                    <a:pt x="408186" y="24630"/>
                    <a:pt x="540647" y="2768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98" name="Google Shape;498;p33"/>
            <p:cNvSpPr/>
            <p:nvPr/>
          </p:nvSpPr>
          <p:spPr>
            <a:xfrm rot="5400000">
              <a:off x="5478115" y="3571005"/>
              <a:ext cx="2107811" cy="490477"/>
            </a:xfrm>
            <a:custGeom>
              <a:rect b="b" l="l" r="r" t="t"/>
              <a:pathLst>
                <a:path extrusionOk="0" h="222" w="953">
                  <a:moveTo>
                    <a:pt x="918" y="14"/>
                  </a:moveTo>
                  <a:cubicBezTo>
                    <a:pt x="220" y="14"/>
                    <a:pt x="220" y="14"/>
                    <a:pt x="220" y="14"/>
                  </a:cubicBezTo>
                  <a:cubicBezTo>
                    <a:pt x="213" y="14"/>
                    <a:pt x="194" y="16"/>
                    <a:pt x="179" y="33"/>
                  </a:cubicBezTo>
                  <a:cubicBezTo>
                    <a:pt x="177" y="34"/>
                    <a:pt x="176" y="35"/>
                    <a:pt x="174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2" y="220"/>
                    <a:pt x="16" y="208"/>
                    <a:pt x="35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0" y="208"/>
                    <a:pt x="758" y="206"/>
                    <a:pt x="774" y="189"/>
                  </a:cubicBezTo>
                  <a:cubicBezTo>
                    <a:pt x="776" y="187"/>
                    <a:pt x="777" y="186"/>
                    <a:pt x="779" y="185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99" name="Google Shape;499;p33"/>
          <p:cNvGrpSpPr/>
          <p:nvPr/>
        </p:nvGrpSpPr>
        <p:grpSpPr>
          <a:xfrm>
            <a:off x="3476575" y="1999868"/>
            <a:ext cx="876028" cy="1717917"/>
            <a:chOff x="4635171" y="2666353"/>
            <a:chExt cx="1168246" cy="2290964"/>
          </a:xfrm>
        </p:grpSpPr>
        <p:sp>
          <p:nvSpPr>
            <p:cNvPr id="500" name="Google Shape;500;p33"/>
            <p:cNvSpPr/>
            <p:nvPr/>
          </p:nvSpPr>
          <p:spPr>
            <a:xfrm rot="5400000">
              <a:off x="3926876" y="3374648"/>
              <a:ext cx="2290964" cy="874374"/>
            </a:xfrm>
            <a:custGeom>
              <a:rect b="b" l="l" r="r" t="t"/>
              <a:pathLst>
                <a:path extrusionOk="0" h="396" w="1036">
                  <a:moveTo>
                    <a:pt x="724" y="101"/>
                  </a:moveTo>
                  <a:cubicBezTo>
                    <a:pt x="724" y="101"/>
                    <a:pt x="724" y="101"/>
                    <a:pt x="724" y="101"/>
                  </a:cubicBezTo>
                  <a:cubicBezTo>
                    <a:pt x="724" y="101"/>
                    <a:pt x="343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265" y="101"/>
                    <a:pt x="234" y="103"/>
                    <a:pt x="224" y="92"/>
                  </a:cubicBezTo>
                  <a:cubicBezTo>
                    <a:pt x="189" y="55"/>
                    <a:pt x="205" y="18"/>
                    <a:pt x="181" y="11"/>
                  </a:cubicBezTo>
                  <a:cubicBezTo>
                    <a:pt x="145" y="0"/>
                    <a:pt x="71" y="54"/>
                    <a:pt x="43" y="88"/>
                  </a:cubicBezTo>
                  <a:cubicBezTo>
                    <a:pt x="0" y="139"/>
                    <a:pt x="60" y="295"/>
                    <a:pt x="310" y="295"/>
                  </a:cubicBezTo>
                  <a:cubicBezTo>
                    <a:pt x="310" y="295"/>
                    <a:pt x="310" y="295"/>
                    <a:pt x="310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312" y="295"/>
                    <a:pt x="312" y="295"/>
                    <a:pt x="312" y="295"/>
                  </a:cubicBezTo>
                  <a:cubicBezTo>
                    <a:pt x="724" y="295"/>
                    <a:pt x="724" y="295"/>
                    <a:pt x="724" y="295"/>
                  </a:cubicBezTo>
                  <a:cubicBezTo>
                    <a:pt x="724" y="295"/>
                    <a:pt x="724" y="295"/>
                    <a:pt x="724" y="295"/>
                  </a:cubicBezTo>
                  <a:cubicBezTo>
                    <a:pt x="771" y="295"/>
                    <a:pt x="802" y="293"/>
                    <a:pt x="812" y="305"/>
                  </a:cubicBezTo>
                  <a:cubicBezTo>
                    <a:pt x="847" y="342"/>
                    <a:pt x="831" y="378"/>
                    <a:pt x="855" y="386"/>
                  </a:cubicBezTo>
                  <a:cubicBezTo>
                    <a:pt x="891" y="396"/>
                    <a:pt x="965" y="342"/>
                    <a:pt x="993" y="309"/>
                  </a:cubicBezTo>
                  <a:cubicBezTo>
                    <a:pt x="1036" y="257"/>
                    <a:pt x="976" y="101"/>
                    <a:pt x="724" y="101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1" name="Google Shape;501;p33"/>
            <p:cNvSpPr/>
            <p:nvPr/>
          </p:nvSpPr>
          <p:spPr>
            <a:xfrm rot="5400000">
              <a:off x="4503756" y="3567630"/>
              <a:ext cx="2109880" cy="489442"/>
            </a:xfrm>
            <a:custGeom>
              <a:rect b="b" l="l" r="r" t="t"/>
              <a:pathLst>
                <a:path extrusionOk="0" h="222" w="954">
                  <a:moveTo>
                    <a:pt x="918" y="14"/>
                  </a:moveTo>
                  <a:cubicBezTo>
                    <a:pt x="221" y="14"/>
                    <a:pt x="221" y="14"/>
                    <a:pt x="221" y="14"/>
                  </a:cubicBezTo>
                  <a:cubicBezTo>
                    <a:pt x="213" y="14"/>
                    <a:pt x="195" y="16"/>
                    <a:pt x="179" y="33"/>
                  </a:cubicBezTo>
                  <a:cubicBezTo>
                    <a:pt x="178" y="34"/>
                    <a:pt x="176" y="35"/>
                    <a:pt x="175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3" y="220"/>
                    <a:pt x="17" y="208"/>
                    <a:pt x="36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1" y="208"/>
                    <a:pt x="759" y="206"/>
                    <a:pt x="775" y="189"/>
                  </a:cubicBezTo>
                  <a:cubicBezTo>
                    <a:pt x="776" y="188"/>
                    <a:pt x="778" y="186"/>
                    <a:pt x="779" y="185"/>
                  </a:cubicBezTo>
                  <a:cubicBezTo>
                    <a:pt x="954" y="0"/>
                    <a:pt x="954" y="0"/>
                    <a:pt x="954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02" name="Google Shape;502;p33"/>
          <p:cNvGrpSpPr/>
          <p:nvPr/>
        </p:nvGrpSpPr>
        <p:grpSpPr>
          <a:xfrm>
            <a:off x="2744870" y="1996764"/>
            <a:ext cx="876028" cy="1719469"/>
            <a:chOff x="3659390" y="2662213"/>
            <a:chExt cx="1168246" cy="2293034"/>
          </a:xfrm>
        </p:grpSpPr>
        <p:sp>
          <p:nvSpPr>
            <p:cNvPr id="503" name="Google Shape;503;p33"/>
            <p:cNvSpPr/>
            <p:nvPr/>
          </p:nvSpPr>
          <p:spPr>
            <a:xfrm rot="5400000">
              <a:off x="2950060" y="3371543"/>
              <a:ext cx="2293034" cy="874374"/>
            </a:xfrm>
            <a:custGeom>
              <a:rect b="b" l="l" r="r" t="t"/>
              <a:pathLst>
                <a:path extrusionOk="0" h="396" w="1037">
                  <a:moveTo>
                    <a:pt x="725" y="101"/>
                  </a:moveTo>
                  <a:cubicBezTo>
                    <a:pt x="725" y="101"/>
                    <a:pt x="725" y="101"/>
                    <a:pt x="725" y="101"/>
                  </a:cubicBezTo>
                  <a:cubicBezTo>
                    <a:pt x="725" y="101"/>
                    <a:pt x="343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2" y="101"/>
                  </a:cubicBezTo>
                  <a:cubicBezTo>
                    <a:pt x="312" y="101"/>
                    <a:pt x="312" y="101"/>
                    <a:pt x="311" y="101"/>
                  </a:cubicBezTo>
                  <a:cubicBezTo>
                    <a:pt x="311" y="101"/>
                    <a:pt x="311" y="101"/>
                    <a:pt x="311" y="101"/>
                  </a:cubicBezTo>
                  <a:cubicBezTo>
                    <a:pt x="265" y="101"/>
                    <a:pt x="235" y="103"/>
                    <a:pt x="224" y="92"/>
                  </a:cubicBezTo>
                  <a:cubicBezTo>
                    <a:pt x="189" y="55"/>
                    <a:pt x="206" y="19"/>
                    <a:pt x="181" y="11"/>
                  </a:cubicBezTo>
                  <a:cubicBezTo>
                    <a:pt x="146" y="0"/>
                    <a:pt x="72" y="54"/>
                    <a:pt x="43" y="88"/>
                  </a:cubicBezTo>
                  <a:cubicBezTo>
                    <a:pt x="0" y="139"/>
                    <a:pt x="60" y="295"/>
                    <a:pt x="310" y="296"/>
                  </a:cubicBezTo>
                  <a:cubicBezTo>
                    <a:pt x="310" y="296"/>
                    <a:pt x="310" y="296"/>
                    <a:pt x="310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312" y="296"/>
                    <a:pt x="312" y="296"/>
                    <a:pt x="312" y="296"/>
                  </a:cubicBezTo>
                  <a:cubicBezTo>
                    <a:pt x="725" y="295"/>
                    <a:pt x="725" y="295"/>
                    <a:pt x="725" y="295"/>
                  </a:cubicBezTo>
                  <a:cubicBezTo>
                    <a:pt x="725" y="296"/>
                    <a:pt x="725" y="296"/>
                    <a:pt x="725" y="296"/>
                  </a:cubicBezTo>
                  <a:cubicBezTo>
                    <a:pt x="771" y="296"/>
                    <a:pt x="802" y="293"/>
                    <a:pt x="813" y="305"/>
                  </a:cubicBezTo>
                  <a:cubicBezTo>
                    <a:pt x="848" y="342"/>
                    <a:pt x="831" y="378"/>
                    <a:pt x="856" y="386"/>
                  </a:cubicBezTo>
                  <a:cubicBezTo>
                    <a:pt x="891" y="396"/>
                    <a:pt x="965" y="342"/>
                    <a:pt x="994" y="309"/>
                  </a:cubicBezTo>
                  <a:cubicBezTo>
                    <a:pt x="1037" y="257"/>
                    <a:pt x="976" y="101"/>
                    <a:pt x="725" y="101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04" name="Google Shape;504;p33"/>
            <p:cNvSpPr/>
            <p:nvPr/>
          </p:nvSpPr>
          <p:spPr>
            <a:xfrm rot="5400000">
              <a:off x="3528492" y="3562974"/>
              <a:ext cx="2107811" cy="490477"/>
            </a:xfrm>
            <a:custGeom>
              <a:rect b="b" l="l" r="r" t="t"/>
              <a:pathLst>
                <a:path extrusionOk="0" h="222" w="953">
                  <a:moveTo>
                    <a:pt x="918" y="14"/>
                  </a:moveTo>
                  <a:cubicBezTo>
                    <a:pt x="220" y="14"/>
                    <a:pt x="220" y="14"/>
                    <a:pt x="220" y="14"/>
                  </a:cubicBezTo>
                  <a:cubicBezTo>
                    <a:pt x="213" y="14"/>
                    <a:pt x="194" y="16"/>
                    <a:pt x="179" y="33"/>
                  </a:cubicBezTo>
                  <a:cubicBezTo>
                    <a:pt x="177" y="34"/>
                    <a:pt x="176" y="35"/>
                    <a:pt x="174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2" y="220"/>
                    <a:pt x="16" y="208"/>
                    <a:pt x="35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0" y="208"/>
                    <a:pt x="758" y="206"/>
                    <a:pt x="774" y="189"/>
                  </a:cubicBezTo>
                  <a:cubicBezTo>
                    <a:pt x="776" y="188"/>
                    <a:pt x="777" y="186"/>
                    <a:pt x="779" y="185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05" name="Google Shape;505;p33"/>
          <p:cNvSpPr txBox="1"/>
          <p:nvPr/>
        </p:nvSpPr>
        <p:spPr>
          <a:xfrm>
            <a:off x="1669716" y="1137991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6" name="Google Shape;506;p33"/>
          <p:cNvSpPr/>
          <p:nvPr/>
        </p:nvSpPr>
        <p:spPr>
          <a:xfrm>
            <a:off x="1669716" y="1362643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7" name="Google Shape;507;p33"/>
          <p:cNvSpPr txBox="1"/>
          <p:nvPr/>
        </p:nvSpPr>
        <p:spPr>
          <a:xfrm>
            <a:off x="2378308" y="3892434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8" name="Google Shape;508;p33"/>
          <p:cNvSpPr/>
          <p:nvPr/>
        </p:nvSpPr>
        <p:spPr>
          <a:xfrm>
            <a:off x="2378308" y="4115750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09" name="Google Shape;509;p33"/>
          <p:cNvSpPr txBox="1"/>
          <p:nvPr/>
        </p:nvSpPr>
        <p:spPr>
          <a:xfrm>
            <a:off x="3507588" y="1137991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0" name="Google Shape;510;p33"/>
          <p:cNvSpPr/>
          <p:nvPr/>
        </p:nvSpPr>
        <p:spPr>
          <a:xfrm>
            <a:off x="3507589" y="1362643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1" name="Google Shape;511;p33"/>
          <p:cNvSpPr txBox="1"/>
          <p:nvPr/>
        </p:nvSpPr>
        <p:spPr>
          <a:xfrm>
            <a:off x="4172234" y="3892434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2" name="Google Shape;512;p33"/>
          <p:cNvSpPr/>
          <p:nvPr/>
        </p:nvSpPr>
        <p:spPr>
          <a:xfrm>
            <a:off x="4172235" y="4115750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3" name="Google Shape;513;p33"/>
          <p:cNvSpPr txBox="1"/>
          <p:nvPr/>
        </p:nvSpPr>
        <p:spPr>
          <a:xfrm>
            <a:off x="5345461" y="1137991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4" name="Google Shape;514;p33"/>
          <p:cNvSpPr/>
          <p:nvPr/>
        </p:nvSpPr>
        <p:spPr>
          <a:xfrm>
            <a:off x="5345461" y="1362643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5" name="Google Shape;515;p33"/>
          <p:cNvSpPr txBox="1"/>
          <p:nvPr/>
        </p:nvSpPr>
        <p:spPr>
          <a:xfrm>
            <a:off x="5915067" y="3892434"/>
            <a:ext cx="1329291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6" name="Google Shape;516;p33"/>
          <p:cNvSpPr/>
          <p:nvPr/>
        </p:nvSpPr>
        <p:spPr>
          <a:xfrm>
            <a:off x="5915067" y="4115750"/>
            <a:ext cx="1422460" cy="632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 ahead and replace it with your own text.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17" name="Google Shape;517;p33"/>
          <p:cNvGrpSpPr/>
          <p:nvPr/>
        </p:nvGrpSpPr>
        <p:grpSpPr>
          <a:xfrm>
            <a:off x="-28419" y="2047096"/>
            <a:ext cx="2919163" cy="1599302"/>
            <a:chOff x="-38987" y="2729334"/>
            <a:chExt cx="3892912" cy="2132784"/>
          </a:xfrm>
        </p:grpSpPr>
        <p:sp>
          <p:nvSpPr>
            <p:cNvPr id="518" name="Google Shape;518;p33"/>
            <p:cNvSpPr/>
            <p:nvPr/>
          </p:nvSpPr>
          <p:spPr>
            <a:xfrm rot="-5400000">
              <a:off x="1127315" y="1563032"/>
              <a:ext cx="1245336" cy="3577940"/>
            </a:xfrm>
            <a:custGeom>
              <a:rect b="b" l="l" r="r" t="t"/>
              <a:pathLst>
                <a:path extrusionOk="0" h="3577940" w="1245336">
                  <a:moveTo>
                    <a:pt x="1242568" y="3285554"/>
                  </a:moveTo>
                  <a:cubicBezTo>
                    <a:pt x="1250518" y="3333721"/>
                    <a:pt x="1241116" y="3376399"/>
                    <a:pt x="1217336" y="3404574"/>
                  </a:cubicBezTo>
                  <a:cubicBezTo>
                    <a:pt x="1153184" y="3479709"/>
                    <a:pt x="989486" y="3599040"/>
                    <a:pt x="912061" y="3574731"/>
                  </a:cubicBezTo>
                  <a:cubicBezTo>
                    <a:pt x="856757" y="3559263"/>
                    <a:pt x="894364" y="3477499"/>
                    <a:pt x="816939" y="3395735"/>
                  </a:cubicBezTo>
                  <a:cubicBezTo>
                    <a:pt x="792605" y="3371427"/>
                    <a:pt x="724029" y="3375846"/>
                    <a:pt x="622271" y="3375846"/>
                  </a:cubicBezTo>
                  <a:lnTo>
                    <a:pt x="622271" y="3374366"/>
                  </a:lnTo>
                  <a:cubicBezTo>
                    <a:pt x="205836" y="3374366"/>
                    <a:pt x="25823" y="3180453"/>
                    <a:pt x="1973" y="3035950"/>
                  </a:cubicBezTo>
                  <a:lnTo>
                    <a:pt x="2017" y="3031859"/>
                  </a:lnTo>
                  <a:lnTo>
                    <a:pt x="0" y="3031859"/>
                  </a:lnTo>
                  <a:lnTo>
                    <a:pt x="0" y="0"/>
                  </a:lnTo>
                  <a:lnTo>
                    <a:pt x="429296" y="0"/>
                  </a:lnTo>
                  <a:lnTo>
                    <a:pt x="429296" y="2926627"/>
                  </a:lnTo>
                  <a:lnTo>
                    <a:pt x="453975" y="2939132"/>
                  </a:lnTo>
                  <a:cubicBezTo>
                    <a:pt x="488298" y="2948144"/>
                    <a:pt x="545952" y="2945658"/>
                    <a:pt x="622271" y="2945658"/>
                  </a:cubicBezTo>
                  <a:lnTo>
                    <a:pt x="622271" y="2947139"/>
                  </a:lnTo>
                  <a:cubicBezTo>
                    <a:pt x="1038705" y="2947139"/>
                    <a:pt x="1218718" y="3141052"/>
                    <a:pt x="1242568" y="3285554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19" name="Google Shape;519;p33"/>
            <p:cNvSpPr/>
            <p:nvPr/>
          </p:nvSpPr>
          <p:spPr>
            <a:xfrm rot="5400000">
              <a:off x="2554781" y="3562974"/>
              <a:ext cx="2107811" cy="490477"/>
            </a:xfrm>
            <a:custGeom>
              <a:rect b="b" l="l" r="r" t="t"/>
              <a:pathLst>
                <a:path extrusionOk="0" h="222" w="953">
                  <a:moveTo>
                    <a:pt x="918" y="14"/>
                  </a:moveTo>
                  <a:cubicBezTo>
                    <a:pt x="220" y="14"/>
                    <a:pt x="220" y="14"/>
                    <a:pt x="220" y="14"/>
                  </a:cubicBezTo>
                  <a:cubicBezTo>
                    <a:pt x="213" y="14"/>
                    <a:pt x="194" y="16"/>
                    <a:pt x="179" y="33"/>
                  </a:cubicBezTo>
                  <a:cubicBezTo>
                    <a:pt x="177" y="34"/>
                    <a:pt x="176" y="35"/>
                    <a:pt x="174" y="37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2" y="220"/>
                    <a:pt x="16" y="208"/>
                    <a:pt x="35" y="208"/>
                  </a:cubicBezTo>
                  <a:cubicBezTo>
                    <a:pt x="733" y="208"/>
                    <a:pt x="733" y="208"/>
                    <a:pt x="733" y="208"/>
                  </a:cubicBezTo>
                  <a:cubicBezTo>
                    <a:pt x="740" y="208"/>
                    <a:pt x="758" y="206"/>
                    <a:pt x="774" y="189"/>
                  </a:cubicBezTo>
                  <a:cubicBezTo>
                    <a:pt x="776" y="187"/>
                    <a:pt x="777" y="186"/>
                    <a:pt x="779" y="185"/>
                  </a:cubicBezTo>
                  <a:cubicBezTo>
                    <a:pt x="953" y="0"/>
                    <a:pt x="953" y="0"/>
                    <a:pt x="953" y="0"/>
                  </a:cubicBezTo>
                  <a:cubicBezTo>
                    <a:pt x="951" y="2"/>
                    <a:pt x="937" y="14"/>
                    <a:pt x="918" y="14"/>
                  </a:cubicBez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20" name="Google Shape;520;p33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4"/>
          <p:cNvGrpSpPr/>
          <p:nvPr/>
        </p:nvGrpSpPr>
        <p:grpSpPr>
          <a:xfrm>
            <a:off x="901512" y="2757064"/>
            <a:ext cx="1124772" cy="297232"/>
            <a:chOff x="1424695" y="3437117"/>
            <a:chExt cx="1499779" cy="396330"/>
          </a:xfrm>
        </p:grpSpPr>
        <p:sp>
          <p:nvSpPr>
            <p:cNvPr id="526" name="Google Shape;526;p34"/>
            <p:cNvSpPr/>
            <p:nvPr/>
          </p:nvSpPr>
          <p:spPr>
            <a:xfrm rot="-5400000">
              <a:off x="2049734" y="2958708"/>
              <a:ext cx="249700" cy="1499779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27" name="Google Shape;527;p34"/>
            <p:cNvSpPr/>
            <p:nvPr/>
          </p:nvSpPr>
          <p:spPr>
            <a:xfrm>
              <a:off x="2014338" y="3437117"/>
              <a:ext cx="320492" cy="320492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28" name="Google Shape;528;p34"/>
          <p:cNvGrpSpPr/>
          <p:nvPr/>
        </p:nvGrpSpPr>
        <p:grpSpPr>
          <a:xfrm>
            <a:off x="2077873" y="2867030"/>
            <a:ext cx="1124772" cy="288980"/>
            <a:chOff x="2993262" y="3583746"/>
            <a:chExt cx="1499779" cy="385328"/>
          </a:xfrm>
        </p:grpSpPr>
        <p:sp>
          <p:nvSpPr>
            <p:cNvPr id="529" name="Google Shape;529;p34"/>
            <p:cNvSpPr/>
            <p:nvPr/>
          </p:nvSpPr>
          <p:spPr>
            <a:xfrm flipH="1" rot="5400000">
              <a:off x="3618301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0" name="Google Shape;530;p34"/>
            <p:cNvSpPr/>
            <p:nvPr/>
          </p:nvSpPr>
          <p:spPr>
            <a:xfrm>
              <a:off x="3582905" y="3648583"/>
              <a:ext cx="320492" cy="320492"/>
            </a:xfrm>
            <a:prstGeom prst="ellipse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31" name="Google Shape;531;p34"/>
          <p:cNvGrpSpPr/>
          <p:nvPr/>
        </p:nvGrpSpPr>
        <p:grpSpPr>
          <a:xfrm>
            <a:off x="3254233" y="2757064"/>
            <a:ext cx="1124772" cy="297230"/>
            <a:chOff x="4561828" y="3437117"/>
            <a:chExt cx="1499779" cy="396329"/>
          </a:xfrm>
        </p:grpSpPr>
        <p:sp>
          <p:nvSpPr>
            <p:cNvPr id="532" name="Google Shape;532;p34"/>
            <p:cNvSpPr/>
            <p:nvPr/>
          </p:nvSpPr>
          <p:spPr>
            <a:xfrm flipH="1" rot="5400000">
              <a:off x="5186867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3" name="Google Shape;533;p34"/>
            <p:cNvSpPr/>
            <p:nvPr/>
          </p:nvSpPr>
          <p:spPr>
            <a:xfrm>
              <a:off x="5220257" y="3437117"/>
              <a:ext cx="320492" cy="320492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34" name="Google Shape;534;p34"/>
          <p:cNvGrpSpPr/>
          <p:nvPr/>
        </p:nvGrpSpPr>
        <p:grpSpPr>
          <a:xfrm>
            <a:off x="4430593" y="2867030"/>
            <a:ext cx="1124772" cy="288980"/>
            <a:chOff x="6130394" y="3583746"/>
            <a:chExt cx="1499779" cy="385328"/>
          </a:xfrm>
        </p:grpSpPr>
        <p:sp>
          <p:nvSpPr>
            <p:cNvPr id="535" name="Google Shape;535;p34"/>
            <p:cNvSpPr/>
            <p:nvPr/>
          </p:nvSpPr>
          <p:spPr>
            <a:xfrm flipH="1" rot="5400000">
              <a:off x="6755433" y="2958707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6" name="Google Shape;536;p34"/>
            <p:cNvSpPr/>
            <p:nvPr/>
          </p:nvSpPr>
          <p:spPr>
            <a:xfrm>
              <a:off x="6720037" y="3648583"/>
              <a:ext cx="320492" cy="320492"/>
            </a:xfrm>
            <a:prstGeom prst="ellipse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37" name="Google Shape;537;p34"/>
          <p:cNvGrpSpPr/>
          <p:nvPr/>
        </p:nvGrpSpPr>
        <p:grpSpPr>
          <a:xfrm>
            <a:off x="6783314" y="2867032"/>
            <a:ext cx="1124772" cy="288979"/>
            <a:chOff x="9267526" y="3583748"/>
            <a:chExt cx="1499779" cy="385327"/>
          </a:xfrm>
        </p:grpSpPr>
        <p:sp>
          <p:nvSpPr>
            <p:cNvPr id="538" name="Google Shape;538;p34"/>
            <p:cNvSpPr/>
            <p:nvPr/>
          </p:nvSpPr>
          <p:spPr>
            <a:xfrm flipH="1" rot="5400000">
              <a:off x="9892566" y="2958708"/>
              <a:ext cx="249700" cy="1499779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39" name="Google Shape;539;p34"/>
            <p:cNvSpPr/>
            <p:nvPr/>
          </p:nvSpPr>
          <p:spPr>
            <a:xfrm>
              <a:off x="9857169" y="3648583"/>
              <a:ext cx="320492" cy="320492"/>
            </a:xfrm>
            <a:prstGeom prst="ellipse">
              <a:avLst/>
            </a:prstGeom>
            <a:solidFill>
              <a:srgbClr val="473F3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40" name="Google Shape;540;p34"/>
          <p:cNvGrpSpPr/>
          <p:nvPr/>
        </p:nvGrpSpPr>
        <p:grpSpPr>
          <a:xfrm>
            <a:off x="5606954" y="2757064"/>
            <a:ext cx="1124772" cy="297232"/>
            <a:chOff x="7698961" y="3437117"/>
            <a:chExt cx="1499779" cy="396330"/>
          </a:xfrm>
        </p:grpSpPr>
        <p:sp>
          <p:nvSpPr>
            <p:cNvPr id="541" name="Google Shape;541;p34"/>
            <p:cNvSpPr/>
            <p:nvPr/>
          </p:nvSpPr>
          <p:spPr>
            <a:xfrm flipH="1" rot="5400000">
              <a:off x="8324000" y="2958708"/>
              <a:ext cx="249700" cy="1499779"/>
            </a:xfrm>
            <a:prstGeom prst="round2SameRect">
              <a:avLst>
                <a:gd fmla="val 0" name="adj1"/>
                <a:gd fmla="val 0" name="adj2"/>
              </a:avLst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2" name="Google Shape;542;p34"/>
            <p:cNvSpPr/>
            <p:nvPr/>
          </p:nvSpPr>
          <p:spPr>
            <a:xfrm>
              <a:off x="8357389" y="3437117"/>
              <a:ext cx="320492" cy="320492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43" name="Google Shape;543;p34"/>
          <p:cNvGrpSpPr/>
          <p:nvPr/>
        </p:nvGrpSpPr>
        <p:grpSpPr>
          <a:xfrm>
            <a:off x="7171579" y="3220260"/>
            <a:ext cx="348239" cy="348834"/>
            <a:chOff x="9145588" y="4435475"/>
            <a:chExt cx="464344" cy="465138"/>
          </a:xfrm>
        </p:grpSpPr>
        <p:sp>
          <p:nvSpPr>
            <p:cNvPr id="544" name="Google Shape;544;p34"/>
            <p:cNvSpPr/>
            <p:nvPr/>
          </p:nvSpPr>
          <p:spPr>
            <a:xfrm>
              <a:off x="9145588" y="4435475"/>
              <a:ext cx="464344" cy="465138"/>
            </a:xfrm>
            <a:custGeom>
              <a:rect b="b" l="l" r="r" t="t"/>
              <a:pathLst>
                <a:path extrusionOk="0" h="19059" w="19058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5" name="Google Shape;545;p34"/>
            <p:cNvSpPr/>
            <p:nvPr/>
          </p:nvSpPr>
          <p:spPr>
            <a:xfrm>
              <a:off x="9348788" y="4638675"/>
              <a:ext cx="57944" cy="57944"/>
            </a:xfrm>
            <a:custGeom>
              <a:rect b="b" l="l" r="r" t="t"/>
              <a:pathLst>
                <a:path extrusionOk="0" h="19056" w="19059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6" name="Google Shape;546;p34"/>
            <p:cNvSpPr/>
            <p:nvPr/>
          </p:nvSpPr>
          <p:spPr>
            <a:xfrm>
              <a:off x="9290050" y="4580732"/>
              <a:ext cx="174625" cy="174625"/>
            </a:xfrm>
            <a:custGeom>
              <a:rect b="b" l="l" r="r" t="t"/>
              <a:pathLst>
                <a:path extrusionOk="0" h="19058" w="19059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7" name="Google Shape;547;p34"/>
            <p:cNvSpPr/>
            <p:nvPr/>
          </p:nvSpPr>
          <p:spPr>
            <a:xfrm>
              <a:off x="9406732" y="4696619"/>
              <a:ext cx="72231" cy="74613"/>
            </a:xfrm>
            <a:custGeom>
              <a:rect b="b" l="l" r="r" t="t"/>
              <a:pathLst>
                <a:path extrusionOk="0" h="21043" w="2103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8" name="Google Shape;548;p34"/>
            <p:cNvSpPr/>
            <p:nvPr/>
          </p:nvSpPr>
          <p:spPr>
            <a:xfrm>
              <a:off x="9435307" y="4725988"/>
              <a:ext cx="103981" cy="106363"/>
            </a:xfrm>
            <a:custGeom>
              <a:rect b="b" l="l" r="r" t="t"/>
              <a:pathLst>
                <a:path extrusionOk="0" h="21209" w="21201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9" name="Google Shape;549;p34"/>
            <p:cNvSpPr/>
            <p:nvPr/>
          </p:nvSpPr>
          <p:spPr>
            <a:xfrm>
              <a:off x="9421019" y="4711700"/>
              <a:ext cx="88106" cy="89694"/>
            </a:xfrm>
            <a:custGeom>
              <a:rect b="b" l="l" r="r" t="t"/>
              <a:pathLst>
                <a:path extrusionOk="0" h="21141" w="21128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0" name="Google Shape;550;p34"/>
            <p:cNvSpPr/>
            <p:nvPr/>
          </p:nvSpPr>
          <p:spPr>
            <a:xfrm>
              <a:off x="9275763" y="4566444"/>
              <a:ext cx="73025" cy="73819"/>
            </a:xfrm>
            <a:custGeom>
              <a:rect b="b" l="l" r="r" t="t"/>
              <a:pathLst>
                <a:path extrusionOk="0" h="21044" w="21039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1" name="Google Shape;551;p34"/>
            <p:cNvSpPr/>
            <p:nvPr/>
          </p:nvSpPr>
          <p:spPr>
            <a:xfrm>
              <a:off x="9217819" y="4508500"/>
              <a:ext cx="103981" cy="105569"/>
            </a:xfrm>
            <a:custGeom>
              <a:rect b="b" l="l" r="r" t="t"/>
              <a:pathLst>
                <a:path extrusionOk="0" h="21208" w="21199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2" name="Google Shape;552;p34"/>
            <p:cNvSpPr/>
            <p:nvPr/>
          </p:nvSpPr>
          <p:spPr>
            <a:xfrm>
              <a:off x="9247188" y="4537075"/>
              <a:ext cx="88107" cy="90488"/>
            </a:xfrm>
            <a:custGeom>
              <a:rect b="b" l="l" r="r" t="t"/>
              <a:pathLst>
                <a:path extrusionOk="0" h="21141" w="21129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91C7D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53" name="Google Shape;553;p34"/>
          <p:cNvGrpSpPr/>
          <p:nvPr/>
        </p:nvGrpSpPr>
        <p:grpSpPr>
          <a:xfrm>
            <a:off x="6046806" y="2355930"/>
            <a:ext cx="348239" cy="348239"/>
            <a:chOff x="7287419" y="2577307"/>
            <a:chExt cx="464344" cy="464344"/>
          </a:xfrm>
        </p:grpSpPr>
        <p:sp>
          <p:nvSpPr>
            <p:cNvPr id="554" name="Google Shape;554;p34"/>
            <p:cNvSpPr/>
            <p:nvPr/>
          </p:nvSpPr>
          <p:spPr>
            <a:xfrm>
              <a:off x="7287419" y="2577307"/>
              <a:ext cx="145256" cy="464344"/>
            </a:xfrm>
            <a:custGeom>
              <a:rect b="b" l="l" r="r" t="t"/>
              <a:pathLst>
                <a:path extrusionOk="0" h="21600" w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5" name="Google Shape;555;p34"/>
            <p:cNvSpPr/>
            <p:nvPr/>
          </p:nvSpPr>
          <p:spPr>
            <a:xfrm>
              <a:off x="7606507" y="2577307"/>
              <a:ext cx="145256" cy="464344"/>
            </a:xfrm>
            <a:custGeom>
              <a:rect b="b" l="l" r="r" t="t"/>
              <a:pathLst>
                <a:path extrusionOk="0" h="21600" w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56" name="Google Shape;556;p34"/>
            <p:cNvSpPr/>
            <p:nvPr/>
          </p:nvSpPr>
          <p:spPr>
            <a:xfrm>
              <a:off x="7446963" y="2577307"/>
              <a:ext cx="145257" cy="464344"/>
            </a:xfrm>
            <a:custGeom>
              <a:rect b="b" l="l" r="r" t="t"/>
              <a:pathLst>
                <a:path extrusionOk="0" h="21600" w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57" name="Google Shape;557;p34"/>
          <p:cNvSpPr/>
          <p:nvPr/>
        </p:nvSpPr>
        <p:spPr>
          <a:xfrm>
            <a:off x="2411602" y="3213190"/>
            <a:ext cx="348834" cy="348239"/>
          </a:xfrm>
          <a:custGeom>
            <a:rect b="b" l="l" r="r" t="t"/>
            <a:pathLst>
              <a:path extrusionOk="0" h="21600" w="21543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ctr" bIns="14275" lIns="14275" spcFirstLastPara="1" rIns="14275" wrap="square" tIns="14275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558" name="Google Shape;558;p34"/>
          <p:cNvGrpSpPr/>
          <p:nvPr/>
        </p:nvGrpSpPr>
        <p:grpSpPr>
          <a:xfrm>
            <a:off x="3693788" y="2351107"/>
            <a:ext cx="348834" cy="293473"/>
            <a:chOff x="5368132" y="2625725"/>
            <a:chExt cx="465138" cy="391319"/>
          </a:xfrm>
        </p:grpSpPr>
        <p:sp>
          <p:nvSpPr>
            <p:cNvPr id="559" name="Google Shape;559;p34"/>
            <p:cNvSpPr/>
            <p:nvPr/>
          </p:nvSpPr>
          <p:spPr>
            <a:xfrm>
              <a:off x="5484813" y="2727325"/>
              <a:ext cx="231775" cy="231775"/>
            </a:xfrm>
            <a:custGeom>
              <a:rect b="b" l="l" r="r" t="t"/>
              <a:pathLst>
                <a:path extrusionOk="0" h="21600" w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0" name="Google Shape;560;p34"/>
            <p:cNvSpPr/>
            <p:nvPr/>
          </p:nvSpPr>
          <p:spPr>
            <a:xfrm>
              <a:off x="5542757" y="2785269"/>
              <a:ext cx="65088" cy="65088"/>
            </a:xfrm>
            <a:custGeom>
              <a:rect b="b" l="l" r="r" t="t"/>
              <a:pathLst>
                <a:path extrusionOk="0" h="21600" w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1" name="Google Shape;561;p34"/>
            <p:cNvSpPr/>
            <p:nvPr/>
          </p:nvSpPr>
          <p:spPr>
            <a:xfrm>
              <a:off x="5368132" y="2625725"/>
              <a:ext cx="465138" cy="391319"/>
            </a:xfrm>
            <a:custGeom>
              <a:rect b="b" l="l" r="r" t="t"/>
              <a:pathLst>
                <a:path extrusionOk="0" h="21600" w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62" name="Google Shape;562;p34"/>
          <p:cNvGrpSpPr/>
          <p:nvPr/>
        </p:nvGrpSpPr>
        <p:grpSpPr>
          <a:xfrm>
            <a:off x="1289778" y="2355633"/>
            <a:ext cx="348239" cy="272043"/>
            <a:chOff x="2581275" y="1710532"/>
            <a:chExt cx="464344" cy="362744"/>
          </a:xfrm>
        </p:grpSpPr>
        <p:sp>
          <p:nvSpPr>
            <p:cNvPr id="563" name="Google Shape;563;p34"/>
            <p:cNvSpPr/>
            <p:nvPr/>
          </p:nvSpPr>
          <p:spPr>
            <a:xfrm>
              <a:off x="2639219" y="1768475"/>
              <a:ext cx="290513" cy="235744"/>
            </a:xfrm>
            <a:custGeom>
              <a:rect b="b" l="l" r="r" t="t"/>
              <a:pathLst>
                <a:path extrusionOk="0" h="21600" w="20848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4" name="Google Shape;564;p34"/>
            <p:cNvSpPr/>
            <p:nvPr/>
          </p:nvSpPr>
          <p:spPr>
            <a:xfrm>
              <a:off x="2581275" y="1710532"/>
              <a:ext cx="464344" cy="362744"/>
            </a:xfrm>
            <a:custGeom>
              <a:rect b="b" l="l" r="r" t="t"/>
              <a:pathLst>
                <a:path extrusionOk="0" h="21600" w="21096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5" name="Google Shape;565;p34"/>
            <p:cNvSpPr/>
            <p:nvPr/>
          </p:nvSpPr>
          <p:spPr>
            <a:xfrm>
              <a:off x="2944019" y="1783557"/>
              <a:ext cx="43656" cy="42863"/>
            </a:xfrm>
            <a:custGeom>
              <a:rect b="b" l="l" r="r" t="t"/>
              <a:pathLst>
                <a:path extrusionOk="0" h="21600" w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6" name="Google Shape;566;p34"/>
            <p:cNvSpPr/>
            <p:nvPr/>
          </p:nvSpPr>
          <p:spPr>
            <a:xfrm>
              <a:off x="2929732" y="1971675"/>
              <a:ext cx="57944" cy="15082"/>
            </a:xfrm>
            <a:custGeom>
              <a:rect b="b" l="l" r="r" t="t"/>
              <a:pathLst>
                <a:path extrusionOk="0"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7" name="Google Shape;567;p34"/>
            <p:cNvSpPr/>
            <p:nvPr/>
          </p:nvSpPr>
          <p:spPr>
            <a:xfrm>
              <a:off x="2944019" y="1928019"/>
              <a:ext cx="58738" cy="15081"/>
            </a:xfrm>
            <a:custGeom>
              <a:rect b="b" l="l" r="r" t="t"/>
              <a:pathLst>
                <a:path extrusionOk="0"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8" name="Google Shape;568;p34"/>
            <p:cNvSpPr/>
            <p:nvPr/>
          </p:nvSpPr>
          <p:spPr>
            <a:xfrm>
              <a:off x="2944019" y="1885157"/>
              <a:ext cx="58738" cy="14288"/>
            </a:xfrm>
            <a:custGeom>
              <a:rect b="b" l="l" r="r" t="t"/>
              <a:pathLst>
                <a:path extrusionOk="0" h="21600" w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9" name="Google Shape;569;p34"/>
            <p:cNvSpPr/>
            <p:nvPr/>
          </p:nvSpPr>
          <p:spPr>
            <a:xfrm>
              <a:off x="2697957" y="1826419"/>
              <a:ext cx="86519" cy="61119"/>
            </a:xfrm>
            <a:custGeom>
              <a:rect b="b" l="l" r="r" t="t"/>
              <a:pathLst>
                <a:path extrusionOk="0" h="21547" w="21556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70" name="Google Shape;570;p34"/>
          <p:cNvGrpSpPr/>
          <p:nvPr/>
        </p:nvGrpSpPr>
        <p:grpSpPr>
          <a:xfrm>
            <a:off x="4873853" y="3213190"/>
            <a:ext cx="239303" cy="348834"/>
            <a:chOff x="5441157" y="4440238"/>
            <a:chExt cx="319088" cy="465138"/>
          </a:xfrm>
        </p:grpSpPr>
        <p:sp>
          <p:nvSpPr>
            <p:cNvPr id="571" name="Google Shape;571;p34"/>
            <p:cNvSpPr/>
            <p:nvPr/>
          </p:nvSpPr>
          <p:spPr>
            <a:xfrm>
              <a:off x="5441157" y="4440238"/>
              <a:ext cx="319088" cy="465138"/>
            </a:xfrm>
            <a:custGeom>
              <a:rect b="b" l="l" r="r" t="t"/>
              <a:pathLst>
                <a:path extrusionOk="0" h="21600" w="21600">
                  <a:moveTo>
                    <a:pt x="19636" y="3374"/>
                  </a:moveTo>
                  <a:lnTo>
                    <a:pt x="1963" y="3375"/>
                  </a:lnTo>
                  <a:lnTo>
                    <a:pt x="1963" y="2025"/>
                  </a:lnTo>
                  <a:cubicBezTo>
                    <a:pt x="1963" y="1653"/>
                    <a:pt x="2402" y="1350"/>
                    <a:pt x="2945" y="1350"/>
                  </a:cubicBezTo>
                  <a:lnTo>
                    <a:pt x="18654" y="1349"/>
                  </a:lnTo>
                  <a:cubicBezTo>
                    <a:pt x="19195" y="1349"/>
                    <a:pt x="19636" y="1652"/>
                    <a:pt x="19636" y="2024"/>
                  </a:cubicBezTo>
                  <a:cubicBezTo>
                    <a:pt x="19636" y="2024"/>
                    <a:pt x="19636" y="3374"/>
                    <a:pt x="19636" y="3374"/>
                  </a:cubicBezTo>
                  <a:close/>
                  <a:moveTo>
                    <a:pt x="19636" y="17546"/>
                  </a:moveTo>
                  <a:lnTo>
                    <a:pt x="1963" y="17547"/>
                  </a:lnTo>
                  <a:lnTo>
                    <a:pt x="1963" y="4050"/>
                  </a:lnTo>
                  <a:lnTo>
                    <a:pt x="19636" y="4049"/>
                  </a:lnTo>
                  <a:cubicBezTo>
                    <a:pt x="19636" y="4049"/>
                    <a:pt x="19636" y="17546"/>
                    <a:pt x="19636" y="17546"/>
                  </a:cubicBezTo>
                  <a:close/>
                  <a:moveTo>
                    <a:pt x="19636" y="19574"/>
                  </a:moveTo>
                  <a:cubicBezTo>
                    <a:pt x="19636" y="19946"/>
                    <a:pt x="19195" y="20249"/>
                    <a:pt x="18654" y="20249"/>
                  </a:cubicBezTo>
                  <a:lnTo>
                    <a:pt x="2945" y="20250"/>
                  </a:lnTo>
                  <a:cubicBezTo>
                    <a:pt x="2402" y="20250"/>
                    <a:pt x="1963" y="19947"/>
                    <a:pt x="1963" y="19575"/>
                  </a:cubicBezTo>
                  <a:lnTo>
                    <a:pt x="1963" y="18222"/>
                  </a:lnTo>
                  <a:lnTo>
                    <a:pt x="19636" y="18221"/>
                  </a:lnTo>
                  <a:cubicBezTo>
                    <a:pt x="19636" y="18221"/>
                    <a:pt x="19636" y="19574"/>
                    <a:pt x="19636" y="19574"/>
                  </a:cubicBezTo>
                  <a:close/>
                  <a:moveTo>
                    <a:pt x="18654" y="0"/>
                  </a:moveTo>
                  <a:lnTo>
                    <a:pt x="2945" y="0"/>
                  </a:lnTo>
                  <a:cubicBezTo>
                    <a:pt x="1317" y="0"/>
                    <a:pt x="0" y="907"/>
                    <a:pt x="0" y="2025"/>
                  </a:cubicBezTo>
                  <a:lnTo>
                    <a:pt x="0" y="19575"/>
                  </a:lnTo>
                  <a:cubicBezTo>
                    <a:pt x="0" y="20693"/>
                    <a:pt x="1317" y="21600"/>
                    <a:pt x="2945" y="21600"/>
                  </a:cubicBezTo>
                  <a:lnTo>
                    <a:pt x="18654" y="21599"/>
                  </a:lnTo>
                  <a:cubicBezTo>
                    <a:pt x="20280" y="21599"/>
                    <a:pt x="21600" y="20693"/>
                    <a:pt x="21600" y="19574"/>
                  </a:cubicBezTo>
                  <a:lnTo>
                    <a:pt x="21600" y="2024"/>
                  </a:lnTo>
                  <a:cubicBezTo>
                    <a:pt x="21600" y="906"/>
                    <a:pt x="20280" y="0"/>
                    <a:pt x="18654" y="0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72" name="Google Shape;572;p34"/>
            <p:cNvSpPr/>
            <p:nvPr/>
          </p:nvSpPr>
          <p:spPr>
            <a:xfrm>
              <a:off x="5571332" y="4483894"/>
              <a:ext cx="58738" cy="14288"/>
            </a:xfrm>
            <a:custGeom>
              <a:rect b="b" l="l" r="r" t="t"/>
              <a:pathLst>
                <a:path extrusionOk="0" h="21600" w="21600">
                  <a:moveTo>
                    <a:pt x="21600" y="10800"/>
                  </a:moveTo>
                  <a:cubicBezTo>
                    <a:pt x="21600" y="16758"/>
                    <a:pt x="20387" y="21599"/>
                    <a:pt x="18899" y="21599"/>
                  </a:cubicBezTo>
                  <a:lnTo>
                    <a:pt x="2699" y="21599"/>
                  </a:lnTo>
                  <a:cubicBezTo>
                    <a:pt x="1202" y="21599"/>
                    <a:pt x="0" y="16758"/>
                    <a:pt x="0" y="10800"/>
                  </a:cubicBezTo>
                  <a:cubicBezTo>
                    <a:pt x="0" y="4841"/>
                    <a:pt x="1202" y="0"/>
                    <a:pt x="2699" y="0"/>
                  </a:cubicBezTo>
                  <a:lnTo>
                    <a:pt x="18899" y="0"/>
                  </a:lnTo>
                  <a:cubicBezTo>
                    <a:pt x="20387" y="0"/>
                    <a:pt x="21600" y="4841"/>
                    <a:pt x="21600" y="10800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73" name="Google Shape;573;p34"/>
            <p:cNvSpPr/>
            <p:nvPr/>
          </p:nvSpPr>
          <p:spPr>
            <a:xfrm>
              <a:off x="5586413" y="4847432"/>
              <a:ext cx="28575" cy="14288"/>
            </a:xfrm>
            <a:custGeom>
              <a:rect b="b" l="l" r="r" t="t"/>
              <a:pathLst>
                <a:path extrusionOk="0" h="21600" w="21600">
                  <a:moveTo>
                    <a:pt x="21600" y="10800"/>
                  </a:moveTo>
                  <a:cubicBezTo>
                    <a:pt x="21600" y="16769"/>
                    <a:pt x="19174" y="21599"/>
                    <a:pt x="16199" y="21599"/>
                  </a:cubicBezTo>
                  <a:lnTo>
                    <a:pt x="5399" y="21599"/>
                  </a:lnTo>
                  <a:cubicBezTo>
                    <a:pt x="2404" y="21599"/>
                    <a:pt x="0" y="16769"/>
                    <a:pt x="0" y="10800"/>
                  </a:cubicBezTo>
                  <a:cubicBezTo>
                    <a:pt x="0" y="4830"/>
                    <a:pt x="2404" y="0"/>
                    <a:pt x="5399" y="0"/>
                  </a:cubicBezTo>
                  <a:lnTo>
                    <a:pt x="16199" y="0"/>
                  </a:lnTo>
                  <a:cubicBezTo>
                    <a:pt x="19174" y="0"/>
                    <a:pt x="21600" y="4830"/>
                    <a:pt x="21600" y="10800"/>
                  </a:cubicBezTo>
                </a:path>
              </a:pathLst>
            </a:custGeom>
            <a:solidFill>
              <a:srgbClr val="473F3B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574" name="Google Shape;574;p34"/>
          <p:cNvSpPr txBox="1"/>
          <p:nvPr/>
        </p:nvSpPr>
        <p:spPr>
          <a:xfrm>
            <a:off x="6671434" y="1783216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5" name="Google Shape;575;p34"/>
          <p:cNvSpPr txBox="1"/>
          <p:nvPr/>
        </p:nvSpPr>
        <p:spPr>
          <a:xfrm>
            <a:off x="6671434" y="1563748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6" name="Google Shape;576;p34"/>
          <p:cNvSpPr txBox="1"/>
          <p:nvPr/>
        </p:nvSpPr>
        <p:spPr>
          <a:xfrm>
            <a:off x="5567997" y="3797132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7" name="Google Shape;577;p34"/>
          <p:cNvSpPr txBox="1"/>
          <p:nvPr/>
        </p:nvSpPr>
        <p:spPr>
          <a:xfrm>
            <a:off x="5567996" y="3591210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8" name="Google Shape;578;p34"/>
          <p:cNvSpPr txBox="1"/>
          <p:nvPr/>
        </p:nvSpPr>
        <p:spPr>
          <a:xfrm>
            <a:off x="4234676" y="1783216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9" name="Google Shape;579;p34"/>
          <p:cNvSpPr txBox="1"/>
          <p:nvPr/>
        </p:nvSpPr>
        <p:spPr>
          <a:xfrm>
            <a:off x="4234675" y="1563748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0" name="Google Shape;580;p34"/>
          <p:cNvSpPr txBox="1"/>
          <p:nvPr/>
        </p:nvSpPr>
        <p:spPr>
          <a:xfrm>
            <a:off x="3269168" y="3797132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1" name="Google Shape;581;p34"/>
          <p:cNvSpPr txBox="1"/>
          <p:nvPr/>
        </p:nvSpPr>
        <p:spPr>
          <a:xfrm>
            <a:off x="3269167" y="3591210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2" name="Google Shape;582;p34"/>
          <p:cNvSpPr txBox="1"/>
          <p:nvPr/>
        </p:nvSpPr>
        <p:spPr>
          <a:xfrm>
            <a:off x="1988392" y="1783216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3" name="Google Shape;583;p34"/>
          <p:cNvSpPr txBox="1"/>
          <p:nvPr/>
        </p:nvSpPr>
        <p:spPr>
          <a:xfrm>
            <a:off x="1988391" y="1563748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4" name="Google Shape;584;p34"/>
          <p:cNvSpPr txBox="1"/>
          <p:nvPr/>
        </p:nvSpPr>
        <p:spPr>
          <a:xfrm>
            <a:off x="917795" y="3797132"/>
            <a:ext cx="167843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5" name="Google Shape;585;p34"/>
          <p:cNvSpPr txBox="1"/>
          <p:nvPr/>
        </p:nvSpPr>
        <p:spPr>
          <a:xfrm>
            <a:off x="917794" y="3591210"/>
            <a:ext cx="873957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6" name="Google Shape;586;p34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35"/>
          <p:cNvSpPr/>
          <p:nvPr/>
        </p:nvSpPr>
        <p:spPr>
          <a:xfrm>
            <a:off x="1064530" y="1442715"/>
            <a:ext cx="7345680" cy="1395596"/>
          </a:xfrm>
          <a:prstGeom prst="roundRect">
            <a:avLst>
              <a:gd fmla="val 0" name="adj"/>
            </a:avLst>
          </a:prstGeom>
          <a:noFill/>
          <a:ln cap="flat" cmpd="sng" w="9525">
            <a:solidFill>
              <a:srgbClr val="473F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2" name="Google Shape;592;p35"/>
          <p:cNvSpPr txBox="1"/>
          <p:nvPr/>
        </p:nvSpPr>
        <p:spPr>
          <a:xfrm>
            <a:off x="1361995" y="1803750"/>
            <a:ext cx="6750750" cy="6460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sp>
        <p:nvSpPr>
          <p:cNvPr id="593" name="Google Shape;593;p35"/>
          <p:cNvSpPr/>
          <p:nvPr/>
        </p:nvSpPr>
        <p:spPr>
          <a:xfrm>
            <a:off x="1026862" y="1398151"/>
            <a:ext cx="288032" cy="288032"/>
          </a:xfrm>
          <a:custGeom>
            <a:rect b="b" l="l" r="r" t="t"/>
            <a:pathLst>
              <a:path extrusionOk="0" h="504056" w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4" name="Google Shape;594;p35"/>
          <p:cNvSpPr/>
          <p:nvPr/>
        </p:nvSpPr>
        <p:spPr>
          <a:xfrm rot="10800000">
            <a:off x="8161841" y="2594655"/>
            <a:ext cx="288032" cy="288032"/>
          </a:xfrm>
          <a:custGeom>
            <a:rect b="b" l="l" r="r" t="t"/>
            <a:pathLst>
              <a:path extrusionOk="0" h="504056" w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5" name="Google Shape;595;p35"/>
          <p:cNvSpPr/>
          <p:nvPr/>
        </p:nvSpPr>
        <p:spPr>
          <a:xfrm>
            <a:off x="3170346" y="3198351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6" name="Google Shape;596;p35"/>
          <p:cNvSpPr txBox="1"/>
          <p:nvPr/>
        </p:nvSpPr>
        <p:spPr>
          <a:xfrm>
            <a:off x="3403306" y="3580457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NOTE HERE</a:t>
            </a:r>
            <a:endParaRPr b="1"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7" name="Google Shape;597;p35"/>
          <p:cNvSpPr/>
          <p:nvPr/>
        </p:nvSpPr>
        <p:spPr>
          <a:xfrm>
            <a:off x="1576294" y="3198351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8" name="Google Shape;598;p35"/>
          <p:cNvSpPr/>
          <p:nvPr/>
        </p:nvSpPr>
        <p:spPr>
          <a:xfrm>
            <a:off x="4764398" y="3198351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9" name="Google Shape;599;p35"/>
          <p:cNvSpPr/>
          <p:nvPr/>
        </p:nvSpPr>
        <p:spPr>
          <a:xfrm>
            <a:off x="6358450" y="3198351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0" name="Google Shape;600;p35"/>
          <p:cNvSpPr txBox="1"/>
          <p:nvPr/>
        </p:nvSpPr>
        <p:spPr>
          <a:xfrm>
            <a:off x="1825770" y="3580457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NOTE HERE</a:t>
            </a:r>
            <a:endParaRPr b="1"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1" name="Google Shape;601;p35"/>
          <p:cNvSpPr txBox="1"/>
          <p:nvPr/>
        </p:nvSpPr>
        <p:spPr>
          <a:xfrm>
            <a:off x="5013874" y="3580457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NOTE HERE</a:t>
            </a:r>
            <a:endParaRPr b="1"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2" name="Google Shape;602;p35"/>
          <p:cNvSpPr txBox="1"/>
          <p:nvPr/>
        </p:nvSpPr>
        <p:spPr>
          <a:xfrm>
            <a:off x="6607926" y="3580457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NOTE HERE</a:t>
            </a:r>
            <a:endParaRPr b="1"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3" name="Google Shape;603;p35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8" name="Google Shape;60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09" name="Google Shape;609;p36"/>
          <p:cNvSpPr txBox="1"/>
          <p:nvPr/>
        </p:nvSpPr>
        <p:spPr>
          <a:xfrm>
            <a:off x="2761042" y="1721718"/>
            <a:ext cx="5562600" cy="5274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Chaste Restaurant PTT Slides</a:t>
            </a:r>
            <a:endParaRPr sz="28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0" name="Google Shape;610;p36"/>
          <p:cNvSpPr txBox="1"/>
          <p:nvPr/>
        </p:nvSpPr>
        <p:spPr>
          <a:xfrm>
            <a:off x="2761042" y="1097880"/>
            <a:ext cx="5755685" cy="576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Century Gothic"/>
              <a:buNone/>
            </a:pPr>
            <a:r>
              <a:rPr b="1" lang="tr-TR" sz="4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THANK YOU !</a:t>
            </a:r>
            <a:endParaRPr b="1" sz="4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1" name="Google Shape;611;p36"/>
          <p:cNvSpPr txBox="1"/>
          <p:nvPr/>
        </p:nvSpPr>
        <p:spPr>
          <a:xfrm>
            <a:off x="4704152" y="2381606"/>
            <a:ext cx="169148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www.googleslides.org</a:t>
            </a:r>
            <a:endParaRPr sz="11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37"/>
          <p:cNvSpPr/>
          <p:nvPr/>
        </p:nvSpPr>
        <p:spPr>
          <a:xfrm>
            <a:off x="931114" y="2532316"/>
            <a:ext cx="8033374" cy="2185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7" name="Google Shape;617;p37"/>
          <p:cNvSpPr/>
          <p:nvPr/>
        </p:nvSpPr>
        <p:spPr>
          <a:xfrm>
            <a:off x="1190" y="1442516"/>
            <a:ext cx="9141620" cy="1069600"/>
          </a:xfrm>
          <a:prstGeom prst="rect">
            <a:avLst/>
          </a:prstGeom>
          <a:solidFill>
            <a:srgbClr val="EC6752"/>
          </a:solidFill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4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7"/>
          <p:cNvSpPr/>
          <p:nvPr/>
        </p:nvSpPr>
        <p:spPr>
          <a:xfrm>
            <a:off x="707729" y="1598256"/>
            <a:ext cx="3975118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19" name="Google Shape;619;p37"/>
          <p:cNvSpPr/>
          <p:nvPr/>
        </p:nvSpPr>
        <p:spPr>
          <a:xfrm>
            <a:off x="5040190" y="1616929"/>
            <a:ext cx="3975119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78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20" name="Google Shape;620;p37"/>
          <p:cNvSpPr txBox="1"/>
          <p:nvPr/>
        </p:nvSpPr>
        <p:spPr>
          <a:xfrm>
            <a:off x="2010552" y="444965"/>
            <a:ext cx="4816411" cy="7615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44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/>
        </p:nvSpPr>
        <p:spPr>
          <a:xfrm>
            <a:off x="0" y="2361674"/>
            <a:ext cx="9144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b="1" lang="tr-TR" sz="36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SOLUTION</a:t>
            </a:r>
            <a:endParaRPr b="1" sz="36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21" name="Google Shape;121;p16"/>
          <p:cNvCxnSpPr/>
          <p:nvPr/>
        </p:nvCxnSpPr>
        <p:spPr>
          <a:xfrm rot="10800000">
            <a:off x="4087208" y="3157634"/>
            <a:ext cx="878681" cy="0"/>
          </a:xfrm>
          <a:prstGeom prst="straightConnector1">
            <a:avLst/>
          </a:prstGeom>
          <a:noFill/>
          <a:ln cap="flat" cmpd="sng" w="28575">
            <a:solidFill>
              <a:srgbClr val="BEB080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22" name="Google Shape;12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64544" y="1002535"/>
            <a:ext cx="1524003" cy="1524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8" name="Google Shape;128;p17"/>
          <p:cNvSpPr/>
          <p:nvPr/>
        </p:nvSpPr>
        <p:spPr>
          <a:xfrm rot="2700000">
            <a:off x="4475782" y="1313764"/>
            <a:ext cx="748212" cy="754296"/>
          </a:xfrm>
          <a:prstGeom prst="bentArrow">
            <a:avLst>
              <a:gd fmla="val 5470" name="adj1"/>
              <a:gd fmla="val 9301" name="adj2"/>
              <a:gd fmla="val 12699" name="adj3"/>
              <a:gd fmla="val 39549" name="adj4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5130415" y="2996412"/>
            <a:ext cx="939354" cy="939355"/>
          </a:xfrm>
          <a:custGeom>
            <a:rect b="b" l="l" r="r" t="t"/>
            <a:pathLst>
              <a:path extrusionOk="0" h="1377720" w="1377719">
                <a:moveTo>
                  <a:pt x="688860" y="0"/>
                </a:moveTo>
                <a:cubicBezTo>
                  <a:pt x="707124" y="0"/>
                  <a:pt x="725387" y="6967"/>
                  <a:pt x="739322" y="20901"/>
                </a:cubicBezTo>
                <a:lnTo>
                  <a:pt x="1356818" y="638398"/>
                </a:lnTo>
                <a:cubicBezTo>
                  <a:pt x="1384687" y="666267"/>
                  <a:pt x="1384687" y="711453"/>
                  <a:pt x="1356818" y="739322"/>
                </a:cubicBezTo>
                <a:lnTo>
                  <a:pt x="739322" y="1356819"/>
                </a:lnTo>
                <a:cubicBezTo>
                  <a:pt x="711453" y="1384688"/>
                  <a:pt x="666267" y="1384688"/>
                  <a:pt x="638398" y="1356819"/>
                </a:cubicBezTo>
                <a:lnTo>
                  <a:pt x="20901" y="739322"/>
                </a:lnTo>
                <a:cubicBezTo>
                  <a:pt x="-6968" y="711453"/>
                  <a:pt x="-6968" y="666267"/>
                  <a:pt x="20901" y="638398"/>
                </a:cubicBezTo>
                <a:lnTo>
                  <a:pt x="638398" y="20901"/>
                </a:lnTo>
                <a:cubicBezTo>
                  <a:pt x="652332" y="6967"/>
                  <a:pt x="670596" y="0"/>
                  <a:pt x="688860" y="0"/>
                </a:cubicBez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>
            <a:off x="5130415" y="1517940"/>
            <a:ext cx="939354" cy="939355"/>
          </a:xfrm>
          <a:custGeom>
            <a:rect b="b" l="l" r="r" t="t"/>
            <a:pathLst>
              <a:path extrusionOk="0" h="1377720" w="1377719">
                <a:moveTo>
                  <a:pt x="688860" y="0"/>
                </a:moveTo>
                <a:cubicBezTo>
                  <a:pt x="707124" y="0"/>
                  <a:pt x="725387" y="6967"/>
                  <a:pt x="739322" y="20901"/>
                </a:cubicBezTo>
                <a:lnTo>
                  <a:pt x="1356818" y="638398"/>
                </a:lnTo>
                <a:cubicBezTo>
                  <a:pt x="1384687" y="666267"/>
                  <a:pt x="1384687" y="711453"/>
                  <a:pt x="1356818" y="739322"/>
                </a:cubicBezTo>
                <a:lnTo>
                  <a:pt x="739322" y="1356819"/>
                </a:lnTo>
                <a:cubicBezTo>
                  <a:pt x="711453" y="1384688"/>
                  <a:pt x="666267" y="1384688"/>
                  <a:pt x="638398" y="1356819"/>
                </a:cubicBezTo>
                <a:lnTo>
                  <a:pt x="20901" y="739322"/>
                </a:lnTo>
                <a:cubicBezTo>
                  <a:pt x="-6968" y="711453"/>
                  <a:pt x="-6968" y="666267"/>
                  <a:pt x="20901" y="638398"/>
                </a:cubicBezTo>
                <a:lnTo>
                  <a:pt x="638398" y="20901"/>
                </a:lnTo>
                <a:cubicBezTo>
                  <a:pt x="652332" y="6967"/>
                  <a:pt x="670596" y="0"/>
                  <a:pt x="688860" y="0"/>
                </a:cubicBez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3606162" y="1523837"/>
            <a:ext cx="939354" cy="939355"/>
          </a:xfrm>
          <a:custGeom>
            <a:rect b="b" l="l" r="r" t="t"/>
            <a:pathLst>
              <a:path extrusionOk="0" h="1377720" w="1377719">
                <a:moveTo>
                  <a:pt x="688860" y="0"/>
                </a:moveTo>
                <a:cubicBezTo>
                  <a:pt x="707124" y="0"/>
                  <a:pt x="725387" y="6967"/>
                  <a:pt x="739322" y="20901"/>
                </a:cubicBezTo>
                <a:lnTo>
                  <a:pt x="1356818" y="638398"/>
                </a:lnTo>
                <a:cubicBezTo>
                  <a:pt x="1384687" y="666267"/>
                  <a:pt x="1384687" y="711453"/>
                  <a:pt x="1356818" y="739322"/>
                </a:cubicBezTo>
                <a:lnTo>
                  <a:pt x="739322" y="1356819"/>
                </a:lnTo>
                <a:cubicBezTo>
                  <a:pt x="711453" y="1384688"/>
                  <a:pt x="666267" y="1384688"/>
                  <a:pt x="638398" y="1356819"/>
                </a:cubicBezTo>
                <a:lnTo>
                  <a:pt x="20901" y="739322"/>
                </a:lnTo>
                <a:cubicBezTo>
                  <a:pt x="-6968" y="711453"/>
                  <a:pt x="-6968" y="666267"/>
                  <a:pt x="20901" y="638398"/>
                </a:cubicBezTo>
                <a:lnTo>
                  <a:pt x="638398" y="20901"/>
                </a:lnTo>
                <a:cubicBezTo>
                  <a:pt x="652332" y="6967"/>
                  <a:pt x="670596" y="0"/>
                  <a:pt x="688860" y="0"/>
                </a:cubicBezTo>
                <a:close/>
              </a:path>
            </a:pathLst>
          </a:custGeom>
          <a:solidFill>
            <a:srgbClr val="473F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/>
          </a:p>
        </p:txBody>
      </p:sp>
      <p:sp>
        <p:nvSpPr>
          <p:cNvPr id="132" name="Google Shape;132;p17"/>
          <p:cNvSpPr/>
          <p:nvPr/>
        </p:nvSpPr>
        <p:spPr>
          <a:xfrm>
            <a:off x="3606162" y="2996412"/>
            <a:ext cx="939354" cy="939355"/>
          </a:xfrm>
          <a:custGeom>
            <a:rect b="b" l="l" r="r" t="t"/>
            <a:pathLst>
              <a:path extrusionOk="0" h="1377720" w="1377719">
                <a:moveTo>
                  <a:pt x="688860" y="0"/>
                </a:moveTo>
                <a:cubicBezTo>
                  <a:pt x="707124" y="0"/>
                  <a:pt x="725387" y="6967"/>
                  <a:pt x="739322" y="20901"/>
                </a:cubicBezTo>
                <a:lnTo>
                  <a:pt x="1356818" y="638398"/>
                </a:lnTo>
                <a:cubicBezTo>
                  <a:pt x="1384687" y="666267"/>
                  <a:pt x="1384687" y="711453"/>
                  <a:pt x="1356818" y="739322"/>
                </a:cubicBezTo>
                <a:lnTo>
                  <a:pt x="739322" y="1356819"/>
                </a:lnTo>
                <a:cubicBezTo>
                  <a:pt x="711453" y="1384688"/>
                  <a:pt x="666267" y="1384688"/>
                  <a:pt x="638398" y="1356819"/>
                </a:cubicBezTo>
                <a:lnTo>
                  <a:pt x="20901" y="739322"/>
                </a:lnTo>
                <a:cubicBezTo>
                  <a:pt x="-6968" y="711453"/>
                  <a:pt x="-6968" y="666267"/>
                  <a:pt x="20901" y="638398"/>
                </a:cubicBezTo>
                <a:lnTo>
                  <a:pt x="638398" y="20901"/>
                </a:lnTo>
                <a:cubicBezTo>
                  <a:pt x="652332" y="6967"/>
                  <a:pt x="670596" y="0"/>
                  <a:pt x="688860" y="0"/>
                </a:cubicBez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</a:t>
            </a:r>
            <a:endParaRPr/>
          </a:p>
        </p:txBody>
      </p:sp>
      <p:sp>
        <p:nvSpPr>
          <p:cNvPr id="133" name="Google Shape;133;p17"/>
          <p:cNvSpPr/>
          <p:nvPr/>
        </p:nvSpPr>
        <p:spPr>
          <a:xfrm rot="8100000">
            <a:off x="5558811" y="2368081"/>
            <a:ext cx="748212" cy="754296"/>
          </a:xfrm>
          <a:prstGeom prst="bentArrow">
            <a:avLst>
              <a:gd fmla="val 5470" name="adj1"/>
              <a:gd fmla="val 9301" name="adj2"/>
              <a:gd fmla="val 12699" name="adj3"/>
              <a:gd fmla="val 39549" name="adj4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4" name="Google Shape;134;p17"/>
          <p:cNvSpPr/>
          <p:nvPr/>
        </p:nvSpPr>
        <p:spPr>
          <a:xfrm rot="-8100000">
            <a:off x="4442695" y="3381410"/>
            <a:ext cx="748212" cy="754296"/>
          </a:xfrm>
          <a:prstGeom prst="bentArrow">
            <a:avLst>
              <a:gd fmla="val 5470" name="adj1"/>
              <a:gd fmla="val 9301" name="adj2"/>
              <a:gd fmla="val 12699" name="adj3"/>
              <a:gd fmla="val 39549" name="adj4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5" name="Google Shape;135;p17"/>
          <p:cNvSpPr/>
          <p:nvPr/>
        </p:nvSpPr>
        <p:spPr>
          <a:xfrm rot="-2700000">
            <a:off x="3346264" y="2343469"/>
            <a:ext cx="748212" cy="754296"/>
          </a:xfrm>
          <a:prstGeom prst="bentArrow">
            <a:avLst>
              <a:gd fmla="val 5470" name="adj1"/>
              <a:gd fmla="val 9301" name="adj2"/>
              <a:gd fmla="val 12699" name="adj3"/>
              <a:gd fmla="val 39549" name="adj4"/>
            </a:avLst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1044184" y="1342740"/>
            <a:ext cx="2248919" cy="610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tr-TR" sz="7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7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6406673" y="1342740"/>
            <a:ext cx="2248919" cy="610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tr-TR" sz="7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reputation.。</a:t>
            </a:r>
            <a:endParaRPr/>
          </a:p>
        </p:txBody>
      </p:sp>
      <p:sp>
        <p:nvSpPr>
          <p:cNvPr id="138" name="Google Shape;138;p17"/>
          <p:cNvSpPr/>
          <p:nvPr/>
        </p:nvSpPr>
        <p:spPr>
          <a:xfrm>
            <a:off x="6406673" y="3117916"/>
            <a:ext cx="2248919" cy="610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tr-TR" sz="7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7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9" name="Google Shape;139;p17"/>
          <p:cNvSpPr/>
          <p:nvPr/>
        </p:nvSpPr>
        <p:spPr>
          <a:xfrm>
            <a:off x="1044184" y="3117916"/>
            <a:ext cx="2248919" cy="610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/>
          </a:p>
          <a:p>
            <a:pPr indent="0" lvl="0" marL="0" marR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tr-TR" sz="75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75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/>
        </p:nvSpPr>
        <p:spPr>
          <a:xfrm>
            <a:off x="5794177" y="2180035"/>
            <a:ext cx="2895600" cy="429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5" name="Google Shape;145;p18"/>
          <p:cNvSpPr/>
          <p:nvPr/>
        </p:nvSpPr>
        <p:spPr>
          <a:xfrm rot="-5400000">
            <a:off x="855465" y="1597819"/>
            <a:ext cx="2532460" cy="2532460"/>
          </a:xfrm>
          <a:custGeom>
            <a:rect b="b" l="l" r="r" t="t"/>
            <a:pathLst>
              <a:path extrusionOk="0" h="21600" w="21600">
                <a:moveTo>
                  <a:pt x="6106" y="18536"/>
                </a:moveTo>
                <a:cubicBezTo>
                  <a:pt x="3402" y="16896"/>
                  <a:pt x="1751" y="13962"/>
                  <a:pt x="1751" y="10800"/>
                </a:cubicBezTo>
                <a:cubicBezTo>
                  <a:pt x="1751" y="5802"/>
                  <a:pt x="5802" y="1751"/>
                  <a:pt x="10800" y="1751"/>
                </a:cubicBezTo>
                <a:cubicBezTo>
                  <a:pt x="15797" y="1751"/>
                  <a:pt x="19849" y="5802"/>
                  <a:pt x="19849" y="10800"/>
                </a:cubicBezTo>
                <a:cubicBezTo>
                  <a:pt x="19849" y="13962"/>
                  <a:pt x="18197" y="16896"/>
                  <a:pt x="15493" y="18536"/>
                </a:cubicBezTo>
                <a:lnTo>
                  <a:pt x="16401" y="20033"/>
                </a:lnTo>
                <a:cubicBezTo>
                  <a:pt x="19628" y="18075"/>
                  <a:pt x="21600" y="1457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4574"/>
                  <a:pt x="1971" y="18075"/>
                  <a:pt x="5198" y="20033"/>
                </a:cubicBezTo>
                <a:lnTo>
                  <a:pt x="6106" y="18536"/>
                </a:lnTo>
                <a:close/>
              </a:path>
            </a:pathLst>
          </a:custGeom>
          <a:solidFill>
            <a:srgbClr val="534E4B">
              <a:alpha val="8352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9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1387533" y="2692001"/>
            <a:ext cx="1850745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NOTE HERE</a:t>
            </a:r>
            <a:endParaRPr b="1" sz="20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47" name="Google Shape;147;p18"/>
          <p:cNvGrpSpPr/>
          <p:nvPr/>
        </p:nvGrpSpPr>
        <p:grpSpPr>
          <a:xfrm>
            <a:off x="5306021" y="1831179"/>
            <a:ext cx="2544756" cy="301621"/>
            <a:chOff x="7073484" y="2441806"/>
            <a:chExt cx="3394175" cy="401474"/>
          </a:xfrm>
        </p:grpSpPr>
        <p:sp>
          <p:nvSpPr>
            <p:cNvPr id="148" name="Google Shape;148;p18"/>
            <p:cNvSpPr txBox="1"/>
            <p:nvPr/>
          </p:nvSpPr>
          <p:spPr>
            <a:xfrm>
              <a:off x="7433542" y="2441806"/>
              <a:ext cx="3034117" cy="4014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OPTION HERE</a:t>
              </a:r>
              <a:endParaRPr b="1" sz="1500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9" name="Google Shape;149;p18"/>
            <p:cNvSpPr/>
            <p:nvPr/>
          </p:nvSpPr>
          <p:spPr>
            <a:xfrm>
              <a:off x="7073484" y="2574698"/>
              <a:ext cx="360058" cy="230796"/>
            </a:xfrm>
            <a:prstGeom prst="rect">
              <a:avLst/>
            </a:prstGeom>
            <a:solidFill>
              <a:srgbClr val="534E4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5">
                <a:solidFill>
                  <a:srgbClr val="CEA8F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50" name="Google Shape;150;p18"/>
          <p:cNvSpPr txBox="1"/>
          <p:nvPr/>
        </p:nvSpPr>
        <p:spPr>
          <a:xfrm>
            <a:off x="5794177" y="2953941"/>
            <a:ext cx="2787254" cy="429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51" name="Google Shape;151;p18"/>
          <p:cNvGrpSpPr/>
          <p:nvPr/>
        </p:nvGrpSpPr>
        <p:grpSpPr>
          <a:xfrm>
            <a:off x="5306021" y="2605089"/>
            <a:ext cx="2385664" cy="301621"/>
            <a:chOff x="7073484" y="3472766"/>
            <a:chExt cx="2134334" cy="403288"/>
          </a:xfrm>
        </p:grpSpPr>
        <p:sp>
          <p:nvSpPr>
            <p:cNvPr id="152" name="Google Shape;152;p18"/>
            <p:cNvSpPr txBox="1"/>
            <p:nvPr/>
          </p:nvSpPr>
          <p:spPr>
            <a:xfrm>
              <a:off x="7433542" y="3472766"/>
              <a:ext cx="1774276" cy="403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OPTION HERE</a:t>
              </a:r>
              <a:endParaRPr b="1" sz="1500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3" name="Google Shape;153;p18"/>
            <p:cNvSpPr/>
            <p:nvPr/>
          </p:nvSpPr>
          <p:spPr>
            <a:xfrm>
              <a:off x="7073484" y="3605658"/>
              <a:ext cx="360058" cy="230796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5">
                <a:solidFill>
                  <a:srgbClr val="CEA8F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54" name="Google Shape;154;p18"/>
          <p:cNvSpPr txBox="1"/>
          <p:nvPr/>
        </p:nvSpPr>
        <p:spPr>
          <a:xfrm>
            <a:off x="5794177" y="3750469"/>
            <a:ext cx="2895600" cy="429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90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55" name="Google Shape;155;p18"/>
          <p:cNvGrpSpPr/>
          <p:nvPr/>
        </p:nvGrpSpPr>
        <p:grpSpPr>
          <a:xfrm>
            <a:off x="5306021" y="3401617"/>
            <a:ext cx="2385664" cy="301621"/>
            <a:chOff x="7073484" y="4534743"/>
            <a:chExt cx="2134334" cy="403288"/>
          </a:xfrm>
        </p:grpSpPr>
        <p:sp>
          <p:nvSpPr>
            <p:cNvPr id="156" name="Google Shape;156;p18"/>
            <p:cNvSpPr txBox="1"/>
            <p:nvPr/>
          </p:nvSpPr>
          <p:spPr>
            <a:xfrm>
              <a:off x="7433542" y="4534743"/>
              <a:ext cx="1774276" cy="403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534E4B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OPTION HERE</a:t>
              </a:r>
              <a:endParaRPr b="1" sz="1500">
                <a:solidFill>
                  <a:srgbClr val="534E4B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7073484" y="4667635"/>
              <a:ext cx="360058" cy="230796"/>
            </a:xfrm>
            <a:prstGeom prst="rect">
              <a:avLst/>
            </a:prstGeom>
            <a:solidFill>
              <a:srgbClr val="473F3B">
                <a:alpha val="7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5">
                <a:solidFill>
                  <a:srgbClr val="CEA8F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58" name="Google Shape;158;p18"/>
          <p:cNvGrpSpPr/>
          <p:nvPr/>
        </p:nvGrpSpPr>
        <p:grpSpPr>
          <a:xfrm>
            <a:off x="862388" y="1589664"/>
            <a:ext cx="2545998" cy="2546389"/>
            <a:chOff x="1148639" y="2119915"/>
            <a:chExt cx="3395696" cy="3395500"/>
          </a:xfrm>
        </p:grpSpPr>
        <p:sp>
          <p:nvSpPr>
            <p:cNvPr id="159" name="Google Shape;159;p18"/>
            <p:cNvSpPr/>
            <p:nvPr/>
          </p:nvSpPr>
          <p:spPr>
            <a:xfrm rot="-6297671">
              <a:off x="1643844" y="2613974"/>
              <a:ext cx="2405286" cy="2407382"/>
            </a:xfrm>
            <a:custGeom>
              <a:rect b="b" l="l" r="r" t="t"/>
              <a:pathLst>
                <a:path extrusionOk="0" h="21600" w="21600">
                  <a:moveTo>
                    <a:pt x="2643" y="7715"/>
                  </a:moveTo>
                  <a:cubicBezTo>
                    <a:pt x="3926" y="4323"/>
                    <a:pt x="7173" y="2080"/>
                    <a:pt x="10799" y="2080"/>
                  </a:cubicBezTo>
                  <a:cubicBezTo>
                    <a:pt x="14426" y="2079"/>
                    <a:pt x="17673" y="4323"/>
                    <a:pt x="18956" y="7715"/>
                  </a:cubicBezTo>
                  <a:lnTo>
                    <a:pt x="20901" y="6979"/>
                  </a:lnTo>
                  <a:cubicBezTo>
                    <a:pt x="19313" y="2779"/>
                    <a:pt x="15290" y="0"/>
                    <a:pt x="10800" y="0"/>
                  </a:cubicBezTo>
                  <a:cubicBezTo>
                    <a:pt x="6309" y="-1"/>
                    <a:pt x="2286" y="2779"/>
                    <a:pt x="698" y="6979"/>
                  </a:cubicBezTo>
                  <a:lnTo>
                    <a:pt x="2643" y="7715"/>
                  </a:ln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69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 rot="7872149">
              <a:off x="1643844" y="2613974"/>
              <a:ext cx="2405286" cy="2407382"/>
            </a:xfrm>
            <a:custGeom>
              <a:rect b="b" l="l" r="r" t="t"/>
              <a:pathLst>
                <a:path extrusionOk="0" h="21600" w="21600">
                  <a:moveTo>
                    <a:pt x="2643" y="7715"/>
                  </a:moveTo>
                  <a:cubicBezTo>
                    <a:pt x="3926" y="4323"/>
                    <a:pt x="7173" y="2080"/>
                    <a:pt x="10799" y="2080"/>
                  </a:cubicBezTo>
                  <a:cubicBezTo>
                    <a:pt x="14426" y="2079"/>
                    <a:pt x="17673" y="4323"/>
                    <a:pt x="18956" y="7715"/>
                  </a:cubicBezTo>
                  <a:lnTo>
                    <a:pt x="20901" y="6979"/>
                  </a:lnTo>
                  <a:cubicBezTo>
                    <a:pt x="19313" y="2779"/>
                    <a:pt x="15290" y="0"/>
                    <a:pt x="10800" y="0"/>
                  </a:cubicBezTo>
                  <a:cubicBezTo>
                    <a:pt x="6309" y="-1"/>
                    <a:pt x="2286" y="2779"/>
                    <a:pt x="698" y="6979"/>
                  </a:cubicBezTo>
                  <a:lnTo>
                    <a:pt x="2643" y="7715"/>
                  </a:lnTo>
                  <a:close/>
                </a:path>
              </a:pathLst>
            </a:cu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69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61" name="Google Shape;161;p18"/>
          <p:cNvGrpSpPr/>
          <p:nvPr/>
        </p:nvGrpSpPr>
        <p:grpSpPr>
          <a:xfrm>
            <a:off x="3010496" y="1999060"/>
            <a:ext cx="2295525" cy="1588254"/>
            <a:chOff x="4013318" y="2665635"/>
            <a:chExt cx="3060168" cy="2117345"/>
          </a:xfrm>
        </p:grpSpPr>
        <p:cxnSp>
          <p:nvCxnSpPr>
            <p:cNvPr id="162" name="Google Shape;162;p18"/>
            <p:cNvCxnSpPr/>
            <p:nvPr/>
          </p:nvCxnSpPr>
          <p:spPr>
            <a:xfrm flipH="1">
              <a:off x="4151407" y="2665635"/>
              <a:ext cx="2922079" cy="241263"/>
            </a:xfrm>
            <a:prstGeom prst="straightConnector1">
              <a:avLst/>
            </a:prstGeom>
            <a:noFill/>
            <a:ln cap="flat" cmpd="sng" w="9525">
              <a:solidFill>
                <a:srgbClr val="534E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3" name="Google Shape;163;p18"/>
            <p:cNvCxnSpPr>
              <a:stCxn id="157" idx="1"/>
            </p:cNvCxnSpPr>
            <p:nvPr/>
          </p:nvCxnSpPr>
          <p:spPr>
            <a:xfrm rot="10800000">
              <a:off x="4151486" y="4535480"/>
              <a:ext cx="2922000" cy="247500"/>
            </a:xfrm>
            <a:prstGeom prst="straightConnector1">
              <a:avLst/>
            </a:prstGeom>
            <a:noFill/>
            <a:ln cap="flat" cmpd="sng" w="9525">
              <a:solidFill>
                <a:srgbClr val="534E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4" name="Google Shape;164;p18"/>
            <p:cNvCxnSpPr/>
            <p:nvPr/>
          </p:nvCxnSpPr>
          <p:spPr>
            <a:xfrm flipH="1">
              <a:off x="4013318" y="3708461"/>
              <a:ext cx="3060168" cy="109521"/>
            </a:xfrm>
            <a:prstGeom prst="straightConnector1">
              <a:avLst/>
            </a:prstGeom>
            <a:noFill/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65" name="Google Shape;165;p18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/>
          <p:nvPr/>
        </p:nvSpPr>
        <p:spPr>
          <a:xfrm>
            <a:off x="4444122" y="1510912"/>
            <a:ext cx="768350" cy="766762"/>
          </a:xfrm>
          <a:prstGeom prst="ellipse">
            <a:avLst/>
          </a:prstGeom>
          <a:solidFill>
            <a:srgbClr val="534E4B"/>
          </a:solidFill>
          <a:ln cap="flat" cmpd="sng" w="9525">
            <a:solidFill>
              <a:srgbClr val="473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1" name="Google Shape;171;p19"/>
          <p:cNvSpPr/>
          <p:nvPr/>
        </p:nvSpPr>
        <p:spPr>
          <a:xfrm>
            <a:off x="4547311" y="2590413"/>
            <a:ext cx="574675" cy="574675"/>
          </a:xfrm>
          <a:prstGeom prst="ellipse">
            <a:avLst/>
          </a:prstGeom>
          <a:solidFill>
            <a:srgbClr val="534E4B"/>
          </a:solidFill>
          <a:ln cap="flat" cmpd="sng" w="9525">
            <a:solidFill>
              <a:srgbClr val="473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2" name="Google Shape;172;p19"/>
          <p:cNvSpPr/>
          <p:nvPr/>
        </p:nvSpPr>
        <p:spPr>
          <a:xfrm>
            <a:off x="5425198" y="2491988"/>
            <a:ext cx="766763" cy="766762"/>
          </a:xfrm>
          <a:prstGeom prst="ellipse">
            <a:avLst/>
          </a:prstGeom>
          <a:solidFill>
            <a:srgbClr val="EC6752"/>
          </a:solidFill>
          <a:ln cap="flat" cmpd="sng" w="9525">
            <a:solidFill>
              <a:srgbClr val="EC67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3" name="Google Shape;173;p19"/>
          <p:cNvSpPr/>
          <p:nvPr/>
        </p:nvSpPr>
        <p:spPr>
          <a:xfrm>
            <a:off x="3464636" y="2491988"/>
            <a:ext cx="766762" cy="766762"/>
          </a:xfrm>
          <a:prstGeom prst="ellipse">
            <a:avLst/>
          </a:prstGeom>
          <a:solidFill>
            <a:srgbClr val="EC6752"/>
          </a:solidFill>
          <a:ln cap="flat" cmpd="sng" w="9525">
            <a:solidFill>
              <a:srgbClr val="EC675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4444122" y="3471474"/>
            <a:ext cx="768350" cy="768350"/>
          </a:xfrm>
          <a:prstGeom prst="ellipse">
            <a:avLst/>
          </a:prstGeom>
          <a:solidFill>
            <a:srgbClr val="534E4B"/>
          </a:solidFill>
          <a:ln cap="flat" cmpd="sng" w="9525">
            <a:solidFill>
              <a:srgbClr val="473F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19"/>
          <p:cNvSpPr/>
          <p:nvPr/>
        </p:nvSpPr>
        <p:spPr>
          <a:xfrm>
            <a:off x="3086811" y="1596638"/>
            <a:ext cx="1228725" cy="333375"/>
          </a:xfrm>
          <a:custGeom>
            <a:rect b="b" l="l" r="r" t="t"/>
            <a:pathLst>
              <a:path extrusionOk="0" h="210" w="774">
                <a:moveTo>
                  <a:pt x="774" y="210"/>
                </a:moveTo>
                <a:lnTo>
                  <a:pt x="389" y="210"/>
                </a:lnTo>
                <a:lnTo>
                  <a:pt x="389" y="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473F3B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6" name="Google Shape;176;p19"/>
          <p:cNvSpPr/>
          <p:nvPr/>
        </p:nvSpPr>
        <p:spPr>
          <a:xfrm>
            <a:off x="5833186" y="1596638"/>
            <a:ext cx="568325" cy="765175"/>
          </a:xfrm>
          <a:custGeom>
            <a:rect b="b" l="l" r="r" t="t"/>
            <a:pathLst>
              <a:path extrusionOk="0" h="482" w="358">
                <a:moveTo>
                  <a:pt x="0" y="482"/>
                </a:moveTo>
                <a:lnTo>
                  <a:pt x="0" y="0"/>
                </a:lnTo>
                <a:lnTo>
                  <a:pt x="358" y="0"/>
                </a:lnTo>
              </a:path>
            </a:pathLst>
          </a:custGeom>
          <a:noFill/>
          <a:ln cap="flat" cmpd="sng" w="9525">
            <a:solidFill>
              <a:srgbClr val="EC6752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5341060" y="3542913"/>
            <a:ext cx="1014412" cy="333375"/>
          </a:xfrm>
          <a:custGeom>
            <a:rect b="b" l="l" r="r" t="t"/>
            <a:pathLst>
              <a:path extrusionOk="0" h="210" w="639">
                <a:moveTo>
                  <a:pt x="0" y="210"/>
                </a:moveTo>
                <a:lnTo>
                  <a:pt x="318" y="210"/>
                </a:lnTo>
                <a:lnTo>
                  <a:pt x="318" y="0"/>
                </a:lnTo>
                <a:lnTo>
                  <a:pt x="639" y="0"/>
                </a:lnTo>
              </a:path>
            </a:pathLst>
          </a:custGeom>
          <a:noFill/>
          <a:ln cap="flat" cmpd="sng" w="9525">
            <a:solidFill>
              <a:srgbClr val="473F3B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3086810" y="3333362"/>
            <a:ext cx="760412" cy="220662"/>
          </a:xfrm>
          <a:custGeom>
            <a:rect b="b" l="l" r="r" t="t"/>
            <a:pathLst>
              <a:path extrusionOk="0" h="139" w="479">
                <a:moveTo>
                  <a:pt x="479" y="0"/>
                </a:moveTo>
                <a:lnTo>
                  <a:pt x="479" y="139"/>
                </a:lnTo>
                <a:lnTo>
                  <a:pt x="0" y="139"/>
                </a:lnTo>
              </a:path>
            </a:pathLst>
          </a:custGeom>
          <a:noFill/>
          <a:ln cap="flat" cmpd="sng" w="9525">
            <a:solidFill>
              <a:srgbClr val="EC6752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5268035" y="2811075"/>
            <a:ext cx="68262" cy="136525"/>
          </a:xfrm>
          <a:custGeom>
            <a:rect b="b" l="l" r="r" t="t"/>
            <a:pathLst>
              <a:path extrusionOk="0" h="86" w="43">
                <a:moveTo>
                  <a:pt x="0" y="0"/>
                </a:moveTo>
                <a:lnTo>
                  <a:pt x="43" y="43"/>
                </a:lnTo>
                <a:lnTo>
                  <a:pt x="0" y="86"/>
                </a:lnTo>
              </a:path>
            </a:pathLst>
          </a:custGeom>
          <a:noFill/>
          <a:ln cap="flat" cmpd="sng" w="12700">
            <a:solidFill>
              <a:srgbClr val="EC675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0" name="Google Shape;180;p19"/>
          <p:cNvSpPr/>
          <p:nvPr/>
        </p:nvSpPr>
        <p:spPr>
          <a:xfrm>
            <a:off x="4320298" y="2811075"/>
            <a:ext cx="68263" cy="136525"/>
          </a:xfrm>
          <a:custGeom>
            <a:rect b="b" l="l" r="r" t="t"/>
            <a:pathLst>
              <a:path extrusionOk="0" h="86" w="43">
                <a:moveTo>
                  <a:pt x="43" y="86"/>
                </a:moveTo>
                <a:lnTo>
                  <a:pt x="0" y="43"/>
                </a:lnTo>
                <a:lnTo>
                  <a:pt x="43" y="0"/>
                </a:lnTo>
              </a:path>
            </a:pathLst>
          </a:custGeom>
          <a:noFill/>
          <a:ln cap="flat" cmpd="sng" w="12700">
            <a:solidFill>
              <a:srgbClr val="EC675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4760036" y="3319075"/>
            <a:ext cx="136525" cy="68263"/>
          </a:xfrm>
          <a:custGeom>
            <a:rect b="b" l="l" r="r" t="t"/>
            <a:pathLst>
              <a:path extrusionOk="0" h="43" w="86">
                <a:moveTo>
                  <a:pt x="86" y="0"/>
                </a:moveTo>
                <a:lnTo>
                  <a:pt x="43" y="43"/>
                </a:ln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473F3B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4760036" y="2371337"/>
            <a:ext cx="136525" cy="68262"/>
          </a:xfrm>
          <a:custGeom>
            <a:rect b="b" l="l" r="r" t="t"/>
            <a:pathLst>
              <a:path extrusionOk="0" h="43" w="86">
                <a:moveTo>
                  <a:pt x="0" y="43"/>
                </a:moveTo>
                <a:lnTo>
                  <a:pt x="43" y="0"/>
                </a:lnTo>
                <a:lnTo>
                  <a:pt x="86" y="43"/>
                </a:lnTo>
              </a:path>
            </a:pathLst>
          </a:custGeom>
          <a:noFill/>
          <a:ln cap="flat" cmpd="sng" w="12700">
            <a:solidFill>
              <a:srgbClr val="473F3B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6544386" y="1520437"/>
            <a:ext cx="1512887" cy="705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90847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6544386" y="3461949"/>
            <a:ext cx="1512887" cy="705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1423111" y="3461949"/>
            <a:ext cx="1512887" cy="705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90847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1423111" y="1517262"/>
            <a:ext cx="1512887" cy="705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473F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STAGE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hope that this template will return to you as a time, money and reputation.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4699710" y="1760149"/>
            <a:ext cx="279400" cy="285750"/>
          </a:xfrm>
          <a:custGeom>
            <a:rect b="b" l="l" r="r" t="t"/>
            <a:pathLst>
              <a:path extrusionOk="0" h="140" w="136">
                <a:moveTo>
                  <a:pt x="130" y="33"/>
                </a:moveTo>
                <a:cubicBezTo>
                  <a:pt x="100" y="33"/>
                  <a:pt x="100" y="33"/>
                  <a:pt x="100" y="33"/>
                </a:cubicBezTo>
                <a:cubicBezTo>
                  <a:pt x="100" y="6"/>
                  <a:pt x="100" y="6"/>
                  <a:pt x="100" y="6"/>
                </a:cubicBezTo>
                <a:cubicBezTo>
                  <a:pt x="100" y="2"/>
                  <a:pt x="97" y="0"/>
                  <a:pt x="94" y="0"/>
                </a:cubicBezTo>
                <a:cubicBezTo>
                  <a:pt x="6" y="0"/>
                  <a:pt x="6" y="0"/>
                  <a:pt x="6" y="0"/>
                </a:cubicBezTo>
                <a:cubicBezTo>
                  <a:pt x="2" y="0"/>
                  <a:pt x="0" y="2"/>
                  <a:pt x="0" y="6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04"/>
                  <a:pt x="0" y="104"/>
                  <a:pt x="0" y="104"/>
                </a:cubicBezTo>
                <a:cubicBezTo>
                  <a:pt x="0" y="134"/>
                  <a:pt x="0" y="134"/>
                  <a:pt x="0" y="134"/>
                </a:cubicBezTo>
                <a:cubicBezTo>
                  <a:pt x="0" y="137"/>
                  <a:pt x="2" y="140"/>
                  <a:pt x="6" y="140"/>
                </a:cubicBezTo>
                <a:cubicBezTo>
                  <a:pt x="94" y="140"/>
                  <a:pt x="94" y="140"/>
                  <a:pt x="94" y="140"/>
                </a:cubicBezTo>
                <a:cubicBezTo>
                  <a:pt x="130" y="140"/>
                  <a:pt x="130" y="140"/>
                  <a:pt x="130" y="140"/>
                </a:cubicBezTo>
                <a:cubicBezTo>
                  <a:pt x="134" y="140"/>
                  <a:pt x="136" y="137"/>
                  <a:pt x="136" y="134"/>
                </a:cubicBezTo>
                <a:cubicBezTo>
                  <a:pt x="136" y="39"/>
                  <a:pt x="136" y="39"/>
                  <a:pt x="136" y="39"/>
                </a:cubicBezTo>
                <a:cubicBezTo>
                  <a:pt x="136" y="36"/>
                  <a:pt x="134" y="33"/>
                  <a:pt x="130" y="33"/>
                </a:cubicBezTo>
                <a:close/>
                <a:moveTo>
                  <a:pt x="88" y="128"/>
                </a:moveTo>
                <a:cubicBezTo>
                  <a:pt x="72" y="128"/>
                  <a:pt x="72" y="128"/>
                  <a:pt x="72" y="128"/>
                </a:cubicBezTo>
                <a:cubicBezTo>
                  <a:pt x="72" y="110"/>
                  <a:pt x="72" y="110"/>
                  <a:pt x="72" y="110"/>
                </a:cubicBezTo>
                <a:cubicBezTo>
                  <a:pt x="88" y="110"/>
                  <a:pt x="88" y="110"/>
                  <a:pt x="88" y="110"/>
                </a:cubicBezTo>
                <a:lnTo>
                  <a:pt x="88" y="128"/>
                </a:lnTo>
                <a:close/>
                <a:moveTo>
                  <a:pt x="60" y="110"/>
                </a:moveTo>
                <a:cubicBezTo>
                  <a:pt x="60" y="128"/>
                  <a:pt x="60" y="128"/>
                  <a:pt x="60" y="128"/>
                </a:cubicBezTo>
                <a:cubicBezTo>
                  <a:pt x="39" y="128"/>
                  <a:pt x="39" y="128"/>
                  <a:pt x="39" y="128"/>
                </a:cubicBezTo>
                <a:cubicBezTo>
                  <a:pt x="39" y="110"/>
                  <a:pt x="39" y="110"/>
                  <a:pt x="39" y="110"/>
                </a:cubicBezTo>
                <a:lnTo>
                  <a:pt x="60" y="110"/>
                </a:lnTo>
                <a:close/>
                <a:moveTo>
                  <a:pt x="12" y="98"/>
                </a:moveTo>
                <a:cubicBezTo>
                  <a:pt x="12" y="41"/>
                  <a:pt x="12" y="41"/>
                  <a:pt x="12" y="41"/>
                </a:cubicBezTo>
                <a:cubicBezTo>
                  <a:pt x="88" y="41"/>
                  <a:pt x="88" y="41"/>
                  <a:pt x="88" y="41"/>
                </a:cubicBezTo>
                <a:cubicBezTo>
                  <a:pt x="88" y="98"/>
                  <a:pt x="88" y="98"/>
                  <a:pt x="88" y="98"/>
                </a:cubicBezTo>
                <a:lnTo>
                  <a:pt x="12" y="98"/>
                </a:lnTo>
                <a:close/>
                <a:moveTo>
                  <a:pt x="39" y="29"/>
                </a:moveTo>
                <a:cubicBezTo>
                  <a:pt x="39" y="12"/>
                  <a:pt x="39" y="12"/>
                  <a:pt x="39" y="12"/>
                </a:cubicBezTo>
                <a:cubicBezTo>
                  <a:pt x="60" y="12"/>
                  <a:pt x="60" y="12"/>
                  <a:pt x="60" y="12"/>
                </a:cubicBezTo>
                <a:cubicBezTo>
                  <a:pt x="60" y="29"/>
                  <a:pt x="60" y="29"/>
                  <a:pt x="60" y="29"/>
                </a:cubicBezTo>
                <a:lnTo>
                  <a:pt x="39" y="29"/>
                </a:lnTo>
                <a:close/>
                <a:moveTo>
                  <a:pt x="88" y="29"/>
                </a:moveTo>
                <a:cubicBezTo>
                  <a:pt x="72" y="29"/>
                  <a:pt x="72" y="29"/>
                  <a:pt x="72" y="29"/>
                </a:cubicBezTo>
                <a:cubicBezTo>
                  <a:pt x="72" y="12"/>
                  <a:pt x="72" y="12"/>
                  <a:pt x="72" y="12"/>
                </a:cubicBezTo>
                <a:cubicBezTo>
                  <a:pt x="88" y="12"/>
                  <a:pt x="88" y="12"/>
                  <a:pt x="88" y="12"/>
                </a:cubicBezTo>
                <a:lnTo>
                  <a:pt x="88" y="29"/>
                </a:lnTo>
                <a:close/>
                <a:moveTo>
                  <a:pt x="12" y="12"/>
                </a:moveTo>
                <a:cubicBezTo>
                  <a:pt x="27" y="12"/>
                  <a:pt x="27" y="12"/>
                  <a:pt x="27" y="12"/>
                </a:cubicBezTo>
                <a:cubicBezTo>
                  <a:pt x="27" y="29"/>
                  <a:pt x="27" y="29"/>
                  <a:pt x="27" y="29"/>
                </a:cubicBezTo>
                <a:cubicBezTo>
                  <a:pt x="12" y="29"/>
                  <a:pt x="12" y="29"/>
                  <a:pt x="12" y="29"/>
                </a:cubicBezTo>
                <a:lnTo>
                  <a:pt x="12" y="12"/>
                </a:lnTo>
                <a:close/>
                <a:moveTo>
                  <a:pt x="12" y="110"/>
                </a:moveTo>
                <a:cubicBezTo>
                  <a:pt x="27" y="110"/>
                  <a:pt x="27" y="110"/>
                  <a:pt x="27" y="110"/>
                </a:cubicBezTo>
                <a:cubicBezTo>
                  <a:pt x="27" y="128"/>
                  <a:pt x="27" y="128"/>
                  <a:pt x="27" y="128"/>
                </a:cubicBezTo>
                <a:cubicBezTo>
                  <a:pt x="12" y="128"/>
                  <a:pt x="12" y="128"/>
                  <a:pt x="12" y="128"/>
                </a:cubicBezTo>
                <a:lnTo>
                  <a:pt x="12" y="110"/>
                </a:lnTo>
                <a:close/>
                <a:moveTo>
                  <a:pt x="124" y="128"/>
                </a:moveTo>
                <a:cubicBezTo>
                  <a:pt x="100" y="128"/>
                  <a:pt x="100" y="128"/>
                  <a:pt x="100" y="128"/>
                </a:cubicBezTo>
                <a:cubicBezTo>
                  <a:pt x="100" y="104"/>
                  <a:pt x="100" y="104"/>
                  <a:pt x="100" y="10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24" y="45"/>
                  <a:pt x="124" y="45"/>
                  <a:pt x="124" y="45"/>
                </a:cubicBezTo>
                <a:lnTo>
                  <a:pt x="124" y="12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88" name="Google Shape;188;p19"/>
          <p:cNvGrpSpPr/>
          <p:nvPr/>
        </p:nvGrpSpPr>
        <p:grpSpPr>
          <a:xfrm>
            <a:off x="3686885" y="2706300"/>
            <a:ext cx="352425" cy="358775"/>
            <a:chOff x="0" y="0"/>
            <a:chExt cx="276" cy="281"/>
          </a:xfrm>
        </p:grpSpPr>
        <p:sp>
          <p:nvSpPr>
            <p:cNvPr id="189" name="Google Shape;189;p19"/>
            <p:cNvSpPr/>
            <p:nvPr/>
          </p:nvSpPr>
          <p:spPr>
            <a:xfrm>
              <a:off x="0" y="0"/>
              <a:ext cx="276" cy="203"/>
            </a:xfrm>
            <a:custGeom>
              <a:rect b="b" l="l" r="r" t="t"/>
              <a:pathLst>
                <a:path extrusionOk="0" h="101" w="138">
                  <a:moveTo>
                    <a:pt x="106" y="37"/>
                  </a:moveTo>
                  <a:cubicBezTo>
                    <a:pt x="104" y="37"/>
                    <a:pt x="102" y="37"/>
                    <a:pt x="100" y="38"/>
                  </a:cubicBezTo>
                  <a:cubicBezTo>
                    <a:pt x="100" y="37"/>
                    <a:pt x="100" y="36"/>
                    <a:pt x="100" y="35"/>
                  </a:cubicBezTo>
                  <a:cubicBezTo>
                    <a:pt x="100" y="16"/>
                    <a:pt x="84" y="0"/>
                    <a:pt x="66" y="0"/>
                  </a:cubicBezTo>
                  <a:cubicBezTo>
                    <a:pt x="49" y="0"/>
                    <a:pt x="35" y="13"/>
                    <a:pt x="32" y="29"/>
                  </a:cubicBezTo>
                  <a:cubicBezTo>
                    <a:pt x="28" y="28"/>
                    <a:pt x="25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13" y="33"/>
                    <a:pt x="8" y="42"/>
                    <a:pt x="8" y="51"/>
                  </a:cubicBezTo>
                  <a:cubicBezTo>
                    <a:pt x="8" y="54"/>
                    <a:pt x="8" y="57"/>
                    <a:pt x="10" y="60"/>
                  </a:cubicBezTo>
                  <a:cubicBezTo>
                    <a:pt x="4" y="64"/>
                    <a:pt x="0" y="71"/>
                    <a:pt x="0" y="79"/>
                  </a:cubicBezTo>
                  <a:cubicBezTo>
                    <a:pt x="0" y="91"/>
                    <a:pt x="10" y="101"/>
                    <a:pt x="22" y="101"/>
                  </a:cubicBezTo>
                  <a:cubicBezTo>
                    <a:pt x="45" y="101"/>
                    <a:pt x="45" y="101"/>
                    <a:pt x="45" y="101"/>
                  </a:cubicBezTo>
                  <a:cubicBezTo>
                    <a:pt x="48" y="101"/>
                    <a:pt x="51" y="98"/>
                    <a:pt x="51" y="95"/>
                  </a:cubicBezTo>
                  <a:cubicBezTo>
                    <a:pt x="51" y="92"/>
                    <a:pt x="48" y="89"/>
                    <a:pt x="45" y="89"/>
                  </a:cubicBezTo>
                  <a:cubicBezTo>
                    <a:pt x="22" y="89"/>
                    <a:pt x="22" y="89"/>
                    <a:pt x="22" y="89"/>
                  </a:cubicBezTo>
                  <a:cubicBezTo>
                    <a:pt x="16" y="89"/>
                    <a:pt x="12" y="84"/>
                    <a:pt x="12" y="79"/>
                  </a:cubicBezTo>
                  <a:cubicBezTo>
                    <a:pt x="12" y="74"/>
                    <a:pt x="16" y="70"/>
                    <a:pt x="20" y="69"/>
                  </a:cubicBezTo>
                  <a:cubicBezTo>
                    <a:pt x="23" y="69"/>
                    <a:pt x="25" y="67"/>
                    <a:pt x="25" y="65"/>
                  </a:cubicBezTo>
                  <a:cubicBezTo>
                    <a:pt x="26" y="62"/>
                    <a:pt x="25" y="60"/>
                    <a:pt x="23" y="58"/>
                  </a:cubicBezTo>
                  <a:cubicBezTo>
                    <a:pt x="21" y="57"/>
                    <a:pt x="20" y="54"/>
                    <a:pt x="20" y="51"/>
                  </a:cubicBezTo>
                  <a:cubicBezTo>
                    <a:pt x="20" y="47"/>
                    <a:pt x="22" y="43"/>
                    <a:pt x="26" y="41"/>
                  </a:cubicBezTo>
                  <a:cubicBezTo>
                    <a:pt x="26" y="41"/>
                    <a:pt x="26" y="41"/>
                    <a:pt x="26" y="41"/>
                  </a:cubicBezTo>
                  <a:cubicBezTo>
                    <a:pt x="29" y="40"/>
                    <a:pt x="32" y="40"/>
                    <a:pt x="35" y="42"/>
                  </a:cubicBezTo>
                  <a:cubicBezTo>
                    <a:pt x="36" y="43"/>
                    <a:pt x="39" y="43"/>
                    <a:pt x="41" y="42"/>
                  </a:cubicBezTo>
                  <a:cubicBezTo>
                    <a:pt x="43" y="41"/>
                    <a:pt x="44" y="39"/>
                    <a:pt x="43" y="36"/>
                  </a:cubicBezTo>
                  <a:cubicBezTo>
                    <a:pt x="43" y="36"/>
                    <a:pt x="43" y="36"/>
                    <a:pt x="43" y="35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22"/>
                    <a:pt x="53" y="12"/>
                    <a:pt x="66" y="12"/>
                  </a:cubicBezTo>
                  <a:cubicBezTo>
                    <a:pt x="78" y="12"/>
                    <a:pt x="88" y="22"/>
                    <a:pt x="88" y="35"/>
                  </a:cubicBezTo>
                  <a:cubicBezTo>
                    <a:pt x="88" y="39"/>
                    <a:pt x="87" y="43"/>
                    <a:pt x="84" y="46"/>
                  </a:cubicBezTo>
                  <a:cubicBezTo>
                    <a:pt x="83" y="49"/>
                    <a:pt x="83" y="52"/>
                    <a:pt x="86" y="54"/>
                  </a:cubicBezTo>
                  <a:cubicBezTo>
                    <a:pt x="88" y="56"/>
                    <a:pt x="91" y="56"/>
                    <a:pt x="93" y="54"/>
                  </a:cubicBezTo>
                  <a:cubicBezTo>
                    <a:pt x="96" y="52"/>
                    <a:pt x="100" y="49"/>
                    <a:pt x="106" y="49"/>
                  </a:cubicBezTo>
                  <a:cubicBezTo>
                    <a:pt x="117" y="49"/>
                    <a:pt x="126" y="58"/>
                    <a:pt x="126" y="69"/>
                  </a:cubicBezTo>
                  <a:cubicBezTo>
                    <a:pt x="126" y="80"/>
                    <a:pt x="117" y="89"/>
                    <a:pt x="106" y="89"/>
                  </a:cubicBezTo>
                  <a:cubicBezTo>
                    <a:pt x="93" y="89"/>
                    <a:pt x="93" y="89"/>
                    <a:pt x="93" y="89"/>
                  </a:cubicBezTo>
                  <a:cubicBezTo>
                    <a:pt x="90" y="89"/>
                    <a:pt x="87" y="92"/>
                    <a:pt x="87" y="95"/>
                  </a:cubicBezTo>
                  <a:cubicBezTo>
                    <a:pt x="87" y="98"/>
                    <a:pt x="90" y="101"/>
                    <a:pt x="93" y="101"/>
                  </a:cubicBezTo>
                  <a:cubicBezTo>
                    <a:pt x="106" y="101"/>
                    <a:pt x="106" y="101"/>
                    <a:pt x="106" y="101"/>
                  </a:cubicBezTo>
                  <a:cubicBezTo>
                    <a:pt x="124" y="101"/>
                    <a:pt x="138" y="87"/>
                    <a:pt x="138" y="69"/>
                  </a:cubicBezTo>
                  <a:cubicBezTo>
                    <a:pt x="138" y="51"/>
                    <a:pt x="124" y="37"/>
                    <a:pt x="106" y="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84" y="115"/>
              <a:ext cx="108" cy="166"/>
            </a:xfrm>
            <a:custGeom>
              <a:rect b="b" l="l" r="r" t="t"/>
              <a:pathLst>
                <a:path extrusionOk="0" h="83" w="54">
                  <a:moveTo>
                    <a:pt x="43" y="53"/>
                  </a:moveTo>
                  <a:cubicBezTo>
                    <a:pt x="33" y="63"/>
                    <a:pt x="33" y="63"/>
                    <a:pt x="33" y="63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3" y="2"/>
                    <a:pt x="30" y="0"/>
                    <a:pt x="27" y="0"/>
                  </a:cubicBezTo>
                  <a:cubicBezTo>
                    <a:pt x="24" y="0"/>
                    <a:pt x="21" y="2"/>
                    <a:pt x="21" y="6"/>
                  </a:cubicBezTo>
                  <a:cubicBezTo>
                    <a:pt x="21" y="63"/>
                    <a:pt x="21" y="63"/>
                    <a:pt x="21" y="63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8" y="50"/>
                    <a:pt x="5" y="50"/>
                    <a:pt x="2" y="53"/>
                  </a:cubicBezTo>
                  <a:cubicBezTo>
                    <a:pt x="0" y="55"/>
                    <a:pt x="0" y="59"/>
                    <a:pt x="2" y="61"/>
                  </a:cubicBezTo>
                  <a:cubicBezTo>
                    <a:pt x="23" y="82"/>
                    <a:pt x="23" y="82"/>
                    <a:pt x="23" y="82"/>
                  </a:cubicBezTo>
                  <a:cubicBezTo>
                    <a:pt x="24" y="83"/>
                    <a:pt x="25" y="83"/>
                    <a:pt x="27" y="83"/>
                  </a:cubicBezTo>
                  <a:cubicBezTo>
                    <a:pt x="28" y="83"/>
                    <a:pt x="30" y="83"/>
                    <a:pt x="31" y="82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4" y="59"/>
                    <a:pt x="54" y="55"/>
                    <a:pt x="52" y="53"/>
                  </a:cubicBezTo>
                  <a:cubicBezTo>
                    <a:pt x="49" y="50"/>
                    <a:pt x="45" y="50"/>
                    <a:pt x="43" y="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91" name="Google Shape;191;p19"/>
          <p:cNvSpPr/>
          <p:nvPr/>
        </p:nvSpPr>
        <p:spPr>
          <a:xfrm>
            <a:off x="4679073" y="3704837"/>
            <a:ext cx="311150" cy="330200"/>
          </a:xfrm>
          <a:custGeom>
            <a:rect b="b" l="l" r="r" t="t"/>
            <a:pathLst>
              <a:path extrusionOk="0" h="140" w="132">
                <a:moveTo>
                  <a:pt x="111" y="56"/>
                </a:moveTo>
                <a:cubicBezTo>
                  <a:pt x="103" y="56"/>
                  <a:pt x="103" y="56"/>
                  <a:pt x="103" y="56"/>
                </a:cubicBezTo>
                <a:cubicBezTo>
                  <a:pt x="103" y="37"/>
                  <a:pt x="103" y="37"/>
                  <a:pt x="103" y="37"/>
                </a:cubicBezTo>
                <a:cubicBezTo>
                  <a:pt x="103" y="16"/>
                  <a:pt x="86" y="0"/>
                  <a:pt x="66" y="0"/>
                </a:cubicBezTo>
                <a:cubicBezTo>
                  <a:pt x="46" y="0"/>
                  <a:pt x="29" y="16"/>
                  <a:pt x="29" y="37"/>
                </a:cubicBezTo>
                <a:cubicBezTo>
                  <a:pt x="29" y="55"/>
                  <a:pt x="29" y="55"/>
                  <a:pt x="29" y="55"/>
                </a:cubicBezTo>
                <a:cubicBezTo>
                  <a:pt x="21" y="55"/>
                  <a:pt x="21" y="55"/>
                  <a:pt x="21" y="55"/>
                </a:cubicBezTo>
                <a:cubicBezTo>
                  <a:pt x="9" y="55"/>
                  <a:pt x="0" y="65"/>
                  <a:pt x="0" y="76"/>
                </a:cubicBezTo>
                <a:cubicBezTo>
                  <a:pt x="0" y="88"/>
                  <a:pt x="9" y="97"/>
                  <a:pt x="21" y="97"/>
                </a:cubicBezTo>
                <a:cubicBezTo>
                  <a:pt x="41" y="97"/>
                  <a:pt x="41" y="97"/>
                  <a:pt x="41" y="97"/>
                </a:cubicBezTo>
                <a:cubicBezTo>
                  <a:pt x="41" y="57"/>
                  <a:pt x="41" y="57"/>
                  <a:pt x="41" y="57"/>
                </a:cubicBezTo>
                <a:cubicBezTo>
                  <a:pt x="41" y="55"/>
                  <a:pt x="41" y="55"/>
                  <a:pt x="41" y="55"/>
                </a:cubicBezTo>
                <a:cubicBezTo>
                  <a:pt x="41" y="37"/>
                  <a:pt x="41" y="37"/>
                  <a:pt x="41" y="37"/>
                </a:cubicBezTo>
                <a:cubicBezTo>
                  <a:pt x="41" y="23"/>
                  <a:pt x="52" y="12"/>
                  <a:pt x="66" y="12"/>
                </a:cubicBezTo>
                <a:cubicBezTo>
                  <a:pt x="80" y="12"/>
                  <a:pt x="91" y="23"/>
                  <a:pt x="91" y="37"/>
                </a:cubicBezTo>
                <a:cubicBezTo>
                  <a:pt x="91" y="56"/>
                  <a:pt x="91" y="56"/>
                  <a:pt x="91" y="56"/>
                </a:cubicBezTo>
                <a:cubicBezTo>
                  <a:pt x="91" y="59"/>
                  <a:pt x="91" y="59"/>
                  <a:pt x="91" y="59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8"/>
                  <a:pt x="91" y="98"/>
                  <a:pt x="91" y="98"/>
                </a:cubicBezTo>
                <a:cubicBezTo>
                  <a:pt x="91" y="109"/>
                  <a:pt x="91" y="109"/>
                  <a:pt x="91" y="109"/>
                </a:cubicBezTo>
                <a:cubicBezTo>
                  <a:pt x="91" y="114"/>
                  <a:pt x="86" y="119"/>
                  <a:pt x="81" y="119"/>
                </a:cubicBezTo>
                <a:cubicBezTo>
                  <a:pt x="79" y="119"/>
                  <a:pt x="79" y="119"/>
                  <a:pt x="79" y="119"/>
                </a:cubicBezTo>
                <a:cubicBezTo>
                  <a:pt x="77" y="114"/>
                  <a:pt x="72" y="110"/>
                  <a:pt x="66" y="110"/>
                </a:cubicBezTo>
                <a:cubicBezTo>
                  <a:pt x="58" y="110"/>
                  <a:pt x="51" y="117"/>
                  <a:pt x="51" y="125"/>
                </a:cubicBezTo>
                <a:cubicBezTo>
                  <a:pt x="51" y="133"/>
                  <a:pt x="58" y="140"/>
                  <a:pt x="66" y="140"/>
                </a:cubicBezTo>
                <a:cubicBezTo>
                  <a:pt x="72" y="140"/>
                  <a:pt x="77" y="136"/>
                  <a:pt x="79" y="131"/>
                </a:cubicBezTo>
                <a:cubicBezTo>
                  <a:pt x="81" y="131"/>
                  <a:pt x="81" y="131"/>
                  <a:pt x="81" y="131"/>
                </a:cubicBezTo>
                <a:cubicBezTo>
                  <a:pt x="93" y="131"/>
                  <a:pt x="103" y="121"/>
                  <a:pt x="103" y="109"/>
                </a:cubicBezTo>
                <a:cubicBezTo>
                  <a:pt x="103" y="98"/>
                  <a:pt x="103" y="98"/>
                  <a:pt x="103" y="98"/>
                </a:cubicBezTo>
                <a:cubicBezTo>
                  <a:pt x="111" y="98"/>
                  <a:pt x="111" y="98"/>
                  <a:pt x="111" y="98"/>
                </a:cubicBezTo>
                <a:cubicBezTo>
                  <a:pt x="123" y="98"/>
                  <a:pt x="132" y="89"/>
                  <a:pt x="132" y="77"/>
                </a:cubicBezTo>
                <a:cubicBezTo>
                  <a:pt x="132" y="66"/>
                  <a:pt x="123" y="56"/>
                  <a:pt x="111" y="56"/>
                </a:cubicBezTo>
                <a:close/>
                <a:moveTo>
                  <a:pt x="29" y="85"/>
                </a:moveTo>
                <a:cubicBezTo>
                  <a:pt x="21" y="85"/>
                  <a:pt x="21" y="85"/>
                  <a:pt x="21" y="85"/>
                </a:cubicBezTo>
                <a:cubicBezTo>
                  <a:pt x="16" y="85"/>
                  <a:pt x="12" y="81"/>
                  <a:pt x="12" y="76"/>
                </a:cubicBezTo>
                <a:cubicBezTo>
                  <a:pt x="12" y="71"/>
                  <a:pt x="16" y="67"/>
                  <a:pt x="21" y="67"/>
                </a:cubicBezTo>
                <a:cubicBezTo>
                  <a:pt x="29" y="67"/>
                  <a:pt x="29" y="67"/>
                  <a:pt x="29" y="67"/>
                </a:cubicBezTo>
                <a:lnTo>
                  <a:pt x="29" y="85"/>
                </a:lnTo>
                <a:close/>
                <a:moveTo>
                  <a:pt x="111" y="86"/>
                </a:moveTo>
                <a:cubicBezTo>
                  <a:pt x="103" y="86"/>
                  <a:pt x="103" y="86"/>
                  <a:pt x="103" y="86"/>
                </a:cubicBezTo>
                <a:cubicBezTo>
                  <a:pt x="103" y="68"/>
                  <a:pt x="103" y="68"/>
                  <a:pt x="103" y="68"/>
                </a:cubicBezTo>
                <a:cubicBezTo>
                  <a:pt x="111" y="68"/>
                  <a:pt x="111" y="68"/>
                  <a:pt x="111" y="68"/>
                </a:cubicBezTo>
                <a:cubicBezTo>
                  <a:pt x="116" y="68"/>
                  <a:pt x="120" y="72"/>
                  <a:pt x="120" y="77"/>
                </a:cubicBezTo>
                <a:cubicBezTo>
                  <a:pt x="120" y="82"/>
                  <a:pt x="116" y="86"/>
                  <a:pt x="111" y="8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92" name="Google Shape;192;p19"/>
          <p:cNvGrpSpPr/>
          <p:nvPr/>
        </p:nvGrpSpPr>
        <p:grpSpPr>
          <a:xfrm>
            <a:off x="5661735" y="2731699"/>
            <a:ext cx="307975" cy="263525"/>
            <a:chOff x="0" y="0"/>
            <a:chExt cx="280" cy="240"/>
          </a:xfrm>
        </p:grpSpPr>
        <p:sp>
          <p:nvSpPr>
            <p:cNvPr id="193" name="Google Shape;193;p19"/>
            <p:cNvSpPr/>
            <p:nvPr/>
          </p:nvSpPr>
          <p:spPr>
            <a:xfrm>
              <a:off x="0" y="0"/>
              <a:ext cx="280" cy="240"/>
            </a:xfrm>
            <a:custGeom>
              <a:rect b="b" l="l" r="r" t="t"/>
              <a:pathLst>
                <a:path extrusionOk="0" h="120" w="140">
                  <a:moveTo>
                    <a:pt x="122" y="20"/>
                  </a:moveTo>
                  <a:cubicBezTo>
                    <a:pt x="100" y="20"/>
                    <a:pt x="100" y="20"/>
                    <a:pt x="100" y="20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5"/>
                    <a:pt x="100" y="15"/>
                    <a:pt x="100" y="15"/>
                  </a:cubicBezTo>
                  <a:cubicBezTo>
                    <a:pt x="100" y="6"/>
                    <a:pt x="93" y="0"/>
                    <a:pt x="85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62" y="0"/>
                    <a:pt x="56" y="6"/>
                    <a:pt x="56" y="15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8" y="20"/>
                    <a:pt x="0" y="28"/>
                    <a:pt x="0" y="38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12"/>
                    <a:pt x="8" y="120"/>
                    <a:pt x="18" y="120"/>
                  </a:cubicBezTo>
                  <a:cubicBezTo>
                    <a:pt x="122" y="120"/>
                    <a:pt x="122" y="120"/>
                    <a:pt x="122" y="120"/>
                  </a:cubicBezTo>
                  <a:cubicBezTo>
                    <a:pt x="132" y="120"/>
                    <a:pt x="140" y="111"/>
                    <a:pt x="140" y="101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28"/>
                    <a:pt x="132" y="20"/>
                    <a:pt x="122" y="20"/>
                  </a:cubicBezTo>
                  <a:close/>
                  <a:moveTo>
                    <a:pt x="12" y="101"/>
                  </a:moveTo>
                  <a:cubicBezTo>
                    <a:pt x="12" y="38"/>
                    <a:pt x="12" y="38"/>
                    <a:pt x="12" y="38"/>
                  </a:cubicBezTo>
                  <a:cubicBezTo>
                    <a:pt x="12" y="34"/>
                    <a:pt x="15" y="32"/>
                    <a:pt x="18" y="32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33" y="108"/>
                    <a:pt x="33" y="108"/>
                    <a:pt x="33" y="108"/>
                  </a:cubicBezTo>
                  <a:cubicBezTo>
                    <a:pt x="18" y="108"/>
                    <a:pt x="18" y="108"/>
                    <a:pt x="18" y="108"/>
                  </a:cubicBezTo>
                  <a:cubicBezTo>
                    <a:pt x="14" y="108"/>
                    <a:pt x="12" y="105"/>
                    <a:pt x="12" y="101"/>
                  </a:cubicBezTo>
                  <a:close/>
                  <a:moveTo>
                    <a:pt x="128" y="101"/>
                  </a:moveTo>
                  <a:cubicBezTo>
                    <a:pt x="128" y="105"/>
                    <a:pt x="125" y="108"/>
                    <a:pt x="122" y="108"/>
                  </a:cubicBezTo>
                  <a:cubicBezTo>
                    <a:pt x="45" y="108"/>
                    <a:pt x="45" y="108"/>
                    <a:pt x="45" y="108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122" y="32"/>
                    <a:pt x="122" y="32"/>
                    <a:pt x="122" y="32"/>
                  </a:cubicBezTo>
                  <a:cubicBezTo>
                    <a:pt x="125" y="32"/>
                    <a:pt x="128" y="34"/>
                    <a:pt x="128" y="38"/>
                  </a:cubicBezTo>
                  <a:lnTo>
                    <a:pt x="128" y="1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112" y="100"/>
              <a:ext cx="88" cy="88"/>
            </a:xfrm>
            <a:custGeom>
              <a:rect b="b" l="l" r="r" t="t"/>
              <a:pathLst>
                <a:path extrusionOk="0" h="44" w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2"/>
                  </a:moveTo>
                  <a:cubicBezTo>
                    <a:pt x="16" y="32"/>
                    <a:pt x="12" y="27"/>
                    <a:pt x="12" y="22"/>
                  </a:cubicBezTo>
                  <a:cubicBezTo>
                    <a:pt x="12" y="16"/>
                    <a:pt x="16" y="12"/>
                    <a:pt x="22" y="12"/>
                  </a:cubicBezTo>
                  <a:cubicBezTo>
                    <a:pt x="27" y="12"/>
                    <a:pt x="32" y="16"/>
                    <a:pt x="32" y="22"/>
                  </a:cubicBezTo>
                  <a:cubicBezTo>
                    <a:pt x="32" y="27"/>
                    <a:pt x="27" y="32"/>
                    <a:pt x="22" y="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95" name="Google Shape;195;p19"/>
          <p:cNvSpPr/>
          <p:nvPr/>
        </p:nvSpPr>
        <p:spPr>
          <a:xfrm>
            <a:off x="4718760" y="2771387"/>
            <a:ext cx="231775" cy="215900"/>
          </a:xfrm>
          <a:custGeom>
            <a:rect b="b" l="l" r="r" t="t"/>
            <a:pathLst>
              <a:path extrusionOk="0" h="133" w="142">
                <a:moveTo>
                  <a:pt x="138" y="47"/>
                </a:moveTo>
                <a:cubicBezTo>
                  <a:pt x="114" y="30"/>
                  <a:pt x="114" y="30"/>
                  <a:pt x="114" y="30"/>
                </a:cubicBezTo>
                <a:cubicBezTo>
                  <a:pt x="114" y="12"/>
                  <a:pt x="114" y="12"/>
                  <a:pt x="114" y="12"/>
                </a:cubicBezTo>
                <a:cubicBezTo>
                  <a:pt x="114" y="9"/>
                  <a:pt x="111" y="6"/>
                  <a:pt x="108" y="6"/>
                </a:cubicBezTo>
                <a:cubicBezTo>
                  <a:pt x="104" y="6"/>
                  <a:pt x="104" y="6"/>
                  <a:pt x="104" y="6"/>
                </a:cubicBezTo>
                <a:cubicBezTo>
                  <a:pt x="100" y="6"/>
                  <a:pt x="98" y="9"/>
                  <a:pt x="98" y="12"/>
                </a:cubicBezTo>
                <a:cubicBezTo>
                  <a:pt x="98" y="18"/>
                  <a:pt x="98" y="18"/>
                  <a:pt x="98" y="18"/>
                </a:cubicBezTo>
                <a:cubicBezTo>
                  <a:pt x="74" y="2"/>
                  <a:pt x="74" y="2"/>
                  <a:pt x="74" y="2"/>
                </a:cubicBezTo>
                <a:cubicBezTo>
                  <a:pt x="72" y="0"/>
                  <a:pt x="70" y="0"/>
                  <a:pt x="68" y="2"/>
                </a:cubicBezTo>
                <a:cubicBezTo>
                  <a:pt x="4" y="47"/>
                  <a:pt x="4" y="47"/>
                  <a:pt x="4" y="47"/>
                </a:cubicBezTo>
                <a:cubicBezTo>
                  <a:pt x="1" y="49"/>
                  <a:pt x="0" y="53"/>
                  <a:pt x="2" y="56"/>
                </a:cubicBezTo>
                <a:cubicBezTo>
                  <a:pt x="4" y="58"/>
                  <a:pt x="8" y="59"/>
                  <a:pt x="10" y="57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123"/>
                  <a:pt x="17" y="123"/>
                  <a:pt x="17" y="123"/>
                </a:cubicBezTo>
                <a:cubicBezTo>
                  <a:pt x="17" y="129"/>
                  <a:pt x="21" y="133"/>
                  <a:pt x="27" y="133"/>
                </a:cubicBezTo>
                <a:cubicBezTo>
                  <a:pt x="115" y="133"/>
                  <a:pt x="115" y="133"/>
                  <a:pt x="115" y="133"/>
                </a:cubicBezTo>
                <a:cubicBezTo>
                  <a:pt x="121" y="133"/>
                  <a:pt x="125" y="129"/>
                  <a:pt x="125" y="123"/>
                </a:cubicBezTo>
                <a:cubicBezTo>
                  <a:pt x="125" y="52"/>
                  <a:pt x="125" y="52"/>
                  <a:pt x="125" y="52"/>
                </a:cubicBezTo>
                <a:cubicBezTo>
                  <a:pt x="132" y="57"/>
                  <a:pt x="132" y="57"/>
                  <a:pt x="132" y="57"/>
                </a:cubicBezTo>
                <a:cubicBezTo>
                  <a:pt x="133" y="58"/>
                  <a:pt x="134" y="58"/>
                  <a:pt x="135" y="58"/>
                </a:cubicBezTo>
                <a:cubicBezTo>
                  <a:pt x="137" y="58"/>
                  <a:pt x="139" y="57"/>
                  <a:pt x="140" y="56"/>
                </a:cubicBezTo>
                <a:cubicBezTo>
                  <a:pt x="142" y="53"/>
                  <a:pt x="141" y="49"/>
                  <a:pt x="138" y="47"/>
                </a:cubicBezTo>
                <a:close/>
                <a:moveTo>
                  <a:pt x="83" y="121"/>
                </a:moveTo>
                <a:cubicBezTo>
                  <a:pt x="59" y="121"/>
                  <a:pt x="59" y="121"/>
                  <a:pt x="59" y="121"/>
                </a:cubicBezTo>
                <a:cubicBezTo>
                  <a:pt x="59" y="84"/>
                  <a:pt x="59" y="84"/>
                  <a:pt x="59" y="84"/>
                </a:cubicBezTo>
                <a:cubicBezTo>
                  <a:pt x="83" y="84"/>
                  <a:pt x="83" y="84"/>
                  <a:pt x="83" y="84"/>
                </a:cubicBezTo>
                <a:lnTo>
                  <a:pt x="83" y="121"/>
                </a:lnTo>
                <a:close/>
                <a:moveTo>
                  <a:pt x="113" y="121"/>
                </a:moveTo>
                <a:cubicBezTo>
                  <a:pt x="95" y="121"/>
                  <a:pt x="95" y="121"/>
                  <a:pt x="95" y="121"/>
                </a:cubicBezTo>
                <a:cubicBezTo>
                  <a:pt x="95" y="82"/>
                  <a:pt x="95" y="82"/>
                  <a:pt x="95" y="82"/>
                </a:cubicBezTo>
                <a:cubicBezTo>
                  <a:pt x="95" y="76"/>
                  <a:pt x="90" y="72"/>
                  <a:pt x="85" y="72"/>
                </a:cubicBezTo>
                <a:cubicBezTo>
                  <a:pt x="57" y="72"/>
                  <a:pt x="57" y="72"/>
                  <a:pt x="57" y="72"/>
                </a:cubicBezTo>
                <a:cubicBezTo>
                  <a:pt x="52" y="72"/>
                  <a:pt x="47" y="76"/>
                  <a:pt x="47" y="82"/>
                </a:cubicBezTo>
                <a:cubicBezTo>
                  <a:pt x="47" y="121"/>
                  <a:pt x="47" y="121"/>
                  <a:pt x="47" y="121"/>
                </a:cubicBezTo>
                <a:cubicBezTo>
                  <a:pt x="29" y="121"/>
                  <a:pt x="29" y="121"/>
                  <a:pt x="29" y="121"/>
                </a:cubicBezTo>
                <a:cubicBezTo>
                  <a:pt x="29" y="44"/>
                  <a:pt x="29" y="44"/>
                  <a:pt x="29" y="44"/>
                </a:cubicBezTo>
                <a:cubicBezTo>
                  <a:pt x="71" y="14"/>
                  <a:pt x="71" y="14"/>
                  <a:pt x="71" y="14"/>
                </a:cubicBezTo>
                <a:cubicBezTo>
                  <a:pt x="113" y="44"/>
                  <a:pt x="113" y="44"/>
                  <a:pt x="113" y="44"/>
                </a:cubicBezTo>
                <a:lnTo>
                  <a:pt x="113" y="12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6" name="Google Shape;196;p19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oogle Shape;201;p20"/>
          <p:cNvGrpSpPr/>
          <p:nvPr/>
        </p:nvGrpSpPr>
        <p:grpSpPr>
          <a:xfrm>
            <a:off x="1131694" y="1635971"/>
            <a:ext cx="3162126" cy="2476363"/>
            <a:chOff x="1591445" y="2300385"/>
            <a:chExt cx="4446740" cy="3482386"/>
          </a:xfrm>
        </p:grpSpPr>
        <p:sp>
          <p:nvSpPr>
            <p:cNvPr id="202" name="Google Shape;202;p20"/>
            <p:cNvSpPr/>
            <p:nvPr/>
          </p:nvSpPr>
          <p:spPr>
            <a:xfrm>
              <a:off x="1591445" y="4054972"/>
              <a:ext cx="3964564" cy="189188"/>
            </a:xfrm>
            <a:custGeom>
              <a:rect b="b" l="l" r="r" t="t"/>
              <a:pathLst>
                <a:path extrusionOk="0" h="179488" w="3759200">
                  <a:moveTo>
                    <a:pt x="0" y="76200"/>
                  </a:moveTo>
                  <a:cubicBezTo>
                    <a:pt x="921808" y="129116"/>
                    <a:pt x="1443567" y="190500"/>
                    <a:pt x="2070100" y="177800"/>
                  </a:cubicBezTo>
                  <a:cubicBezTo>
                    <a:pt x="2696633" y="165100"/>
                    <a:pt x="3440641" y="86783"/>
                    <a:pt x="3759200" y="0"/>
                  </a:cubicBezTo>
                </a:path>
              </a:pathLst>
            </a:custGeom>
            <a:noFill/>
            <a:ln cap="flat" cmpd="sng" w="9525">
              <a:solidFill>
                <a:srgbClr val="59595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1591445" y="2300385"/>
              <a:ext cx="3442206" cy="1875131"/>
            </a:xfrm>
            <a:custGeom>
              <a:rect b="b" l="l" r="r" t="t"/>
              <a:pathLst>
                <a:path extrusionOk="0" h="1778000" w="3263900">
                  <a:moveTo>
                    <a:pt x="0" y="1778000"/>
                  </a:moveTo>
                  <a:cubicBezTo>
                    <a:pt x="594783" y="1656291"/>
                    <a:pt x="1526117" y="1312333"/>
                    <a:pt x="2070100" y="1016000"/>
                  </a:cubicBezTo>
                  <a:cubicBezTo>
                    <a:pt x="2614083" y="719667"/>
                    <a:pt x="2897716" y="483658"/>
                    <a:pt x="3263900" y="0"/>
                  </a:cubicBezTo>
                </a:path>
              </a:pathLst>
            </a:custGeom>
            <a:noFill/>
            <a:ln cap="flat" cmpd="sng" w="9525">
              <a:solidFill>
                <a:srgbClr val="59595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4" name="Google Shape;204;p20"/>
            <p:cNvSpPr/>
            <p:nvPr/>
          </p:nvSpPr>
          <p:spPr>
            <a:xfrm>
              <a:off x="1591445" y="3184375"/>
              <a:ext cx="4433347" cy="991141"/>
            </a:xfrm>
            <a:custGeom>
              <a:rect b="b" l="l" r="r" t="t"/>
              <a:pathLst>
                <a:path extrusionOk="0" h="939800" w="4203700">
                  <a:moveTo>
                    <a:pt x="0" y="939800"/>
                  </a:moveTo>
                  <a:cubicBezTo>
                    <a:pt x="919691" y="827616"/>
                    <a:pt x="1686983" y="778933"/>
                    <a:pt x="2387600" y="622300"/>
                  </a:cubicBezTo>
                  <a:cubicBezTo>
                    <a:pt x="3088217" y="465667"/>
                    <a:pt x="3722158" y="201083"/>
                    <a:pt x="4203700" y="0"/>
                  </a:cubicBezTo>
                </a:path>
              </a:pathLst>
            </a:custGeom>
            <a:noFill/>
            <a:ln cap="flat" cmpd="sng" w="9525">
              <a:solidFill>
                <a:srgbClr val="59595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1658414" y="4162122"/>
              <a:ext cx="4379771" cy="723265"/>
            </a:xfrm>
            <a:custGeom>
              <a:rect b="b" l="l" r="r" t="t"/>
              <a:pathLst>
                <a:path extrusionOk="0" h="685800" w="4152900">
                  <a:moveTo>
                    <a:pt x="0" y="0"/>
                  </a:moveTo>
                  <a:cubicBezTo>
                    <a:pt x="1133475" y="127000"/>
                    <a:pt x="2266950" y="254000"/>
                    <a:pt x="2959100" y="368300"/>
                  </a:cubicBezTo>
                  <a:cubicBezTo>
                    <a:pt x="3651250" y="482600"/>
                    <a:pt x="3902075" y="584200"/>
                    <a:pt x="4152900" y="685800"/>
                  </a:cubicBezTo>
                </a:path>
              </a:pathLst>
            </a:custGeom>
            <a:noFill/>
            <a:ln cap="flat" cmpd="sng" w="9525">
              <a:solidFill>
                <a:srgbClr val="59595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1604839" y="4162122"/>
              <a:ext cx="3428812" cy="1620649"/>
            </a:xfrm>
            <a:custGeom>
              <a:rect b="b" l="l" r="r" t="t"/>
              <a:pathLst>
                <a:path extrusionOk="0" h="1536700" w="3251200">
                  <a:moveTo>
                    <a:pt x="0" y="0"/>
                  </a:moveTo>
                  <a:cubicBezTo>
                    <a:pt x="1049866" y="208491"/>
                    <a:pt x="1693333" y="531283"/>
                    <a:pt x="2235200" y="787400"/>
                  </a:cubicBezTo>
                  <a:cubicBezTo>
                    <a:pt x="2777067" y="1043517"/>
                    <a:pt x="3141133" y="1359958"/>
                    <a:pt x="3251200" y="1536700"/>
                  </a:cubicBezTo>
                </a:path>
              </a:pathLst>
            </a:custGeom>
            <a:noFill/>
            <a:ln cap="flat" cmpd="sng" w="9525">
              <a:solidFill>
                <a:srgbClr val="59595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07" name="Google Shape;207;p20"/>
          <p:cNvSpPr/>
          <p:nvPr/>
        </p:nvSpPr>
        <p:spPr>
          <a:xfrm>
            <a:off x="3358041" y="1366904"/>
            <a:ext cx="501226" cy="501226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sz="13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8" name="Google Shape;208;p20"/>
          <p:cNvSpPr/>
          <p:nvPr/>
        </p:nvSpPr>
        <p:spPr>
          <a:xfrm>
            <a:off x="4054519" y="1970518"/>
            <a:ext cx="501225" cy="501225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sz="13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9" name="Google Shape;209;p20"/>
          <p:cNvSpPr/>
          <p:nvPr/>
        </p:nvSpPr>
        <p:spPr>
          <a:xfrm>
            <a:off x="3698541" y="2621754"/>
            <a:ext cx="501226" cy="502416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sz="13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0" name="Google Shape;210;p20"/>
          <p:cNvSpPr/>
          <p:nvPr/>
        </p:nvSpPr>
        <p:spPr>
          <a:xfrm>
            <a:off x="4052138" y="3177746"/>
            <a:ext cx="501225" cy="502416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04</a:t>
            </a:r>
            <a:endParaRPr sz="13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1" name="Google Shape;211;p20"/>
          <p:cNvSpPr/>
          <p:nvPr/>
        </p:nvSpPr>
        <p:spPr>
          <a:xfrm>
            <a:off x="3334230" y="3877795"/>
            <a:ext cx="501226" cy="501225"/>
          </a:xfrm>
          <a:prstGeom prst="ellipse">
            <a:avLst/>
          </a:prstGeom>
          <a:solidFill>
            <a:srgbClr val="473F3B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5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05</a:t>
            </a:r>
            <a:endParaRPr sz="135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2" name="Google Shape;212;p20"/>
          <p:cNvSpPr/>
          <p:nvPr/>
        </p:nvSpPr>
        <p:spPr>
          <a:xfrm>
            <a:off x="-16259" y="1924899"/>
            <a:ext cx="1401466" cy="2025405"/>
          </a:xfrm>
          <a:custGeom>
            <a:rect b="b" l="l" r="r" t="t"/>
            <a:pathLst>
              <a:path extrusionOk="0" h="1674380" w="1159484">
                <a:moveTo>
                  <a:pt x="273226" y="1430"/>
                </a:moveTo>
                <a:cubicBezTo>
                  <a:pt x="545324" y="-14516"/>
                  <a:pt x="815402" y="103404"/>
                  <a:pt x="987809" y="329296"/>
                </a:cubicBezTo>
                <a:cubicBezTo>
                  <a:pt x="1217686" y="630485"/>
                  <a:pt x="1216605" y="1048522"/>
                  <a:pt x="985175" y="1348519"/>
                </a:cubicBezTo>
                <a:cubicBezTo>
                  <a:pt x="753745" y="1648515"/>
                  <a:pt x="349672" y="1755668"/>
                  <a:pt x="0" y="1609769"/>
                </a:cubicBezTo>
                <a:lnTo>
                  <a:pt x="3997" y="62957"/>
                </a:lnTo>
                <a:cubicBezTo>
                  <a:pt x="91603" y="26935"/>
                  <a:pt x="182527" y="6745"/>
                  <a:pt x="273226" y="1430"/>
                </a:cubicBezTo>
                <a:close/>
              </a:path>
            </a:pathLst>
          </a:custGeom>
          <a:solidFill>
            <a:srgbClr val="EC6752"/>
          </a:solidFill>
          <a:ln>
            <a:noFill/>
          </a:ln>
        </p:spPr>
        <p:txBody>
          <a:bodyPr anchorCtr="0" anchor="ctr" bIns="0" lIns="0" spcFirstLastPara="1" rIns="8095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TITLE</a:t>
            </a:r>
            <a:endParaRPr sz="1707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3" name="Google Shape;213;p20"/>
          <p:cNvSpPr txBox="1"/>
          <p:nvPr/>
        </p:nvSpPr>
        <p:spPr>
          <a:xfrm>
            <a:off x="4314916" y="1381909"/>
            <a:ext cx="2677084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4" name="Google Shape;214;p20"/>
          <p:cNvSpPr txBox="1"/>
          <p:nvPr/>
        </p:nvSpPr>
        <p:spPr>
          <a:xfrm>
            <a:off x="4314917" y="1183141"/>
            <a:ext cx="869149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5" name="Google Shape;215;p20"/>
          <p:cNvSpPr txBox="1"/>
          <p:nvPr/>
        </p:nvSpPr>
        <p:spPr>
          <a:xfrm>
            <a:off x="4660356" y="2096995"/>
            <a:ext cx="2677084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6" name="Google Shape;216;p20"/>
          <p:cNvSpPr txBox="1"/>
          <p:nvPr/>
        </p:nvSpPr>
        <p:spPr>
          <a:xfrm>
            <a:off x="4660357" y="1898227"/>
            <a:ext cx="869149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7" name="Google Shape;217;p20"/>
          <p:cNvSpPr txBox="1"/>
          <p:nvPr/>
        </p:nvSpPr>
        <p:spPr>
          <a:xfrm>
            <a:off x="4443610" y="2786284"/>
            <a:ext cx="2677084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8" name="Google Shape;218;p20"/>
          <p:cNvSpPr txBox="1"/>
          <p:nvPr/>
        </p:nvSpPr>
        <p:spPr>
          <a:xfrm>
            <a:off x="4443610" y="2587516"/>
            <a:ext cx="869149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9" name="Google Shape;219;p20"/>
          <p:cNvSpPr txBox="1"/>
          <p:nvPr/>
        </p:nvSpPr>
        <p:spPr>
          <a:xfrm>
            <a:off x="4667130" y="3422977"/>
            <a:ext cx="2677084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0" name="Google Shape;220;p20"/>
          <p:cNvSpPr txBox="1"/>
          <p:nvPr/>
        </p:nvSpPr>
        <p:spPr>
          <a:xfrm>
            <a:off x="4667130" y="3224209"/>
            <a:ext cx="869149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1" name="Google Shape;221;p20"/>
          <p:cNvSpPr txBox="1"/>
          <p:nvPr/>
        </p:nvSpPr>
        <p:spPr>
          <a:xfrm>
            <a:off x="4111716" y="4190659"/>
            <a:ext cx="2677084" cy="535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4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complex idea can be conveyed with just a single still image, namely making it possible to absorb large amounts of data quickly.</a:t>
            </a:r>
            <a:endParaRPr sz="640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2" name="Google Shape;222;p20"/>
          <p:cNvSpPr txBox="1"/>
          <p:nvPr/>
        </p:nvSpPr>
        <p:spPr>
          <a:xfrm>
            <a:off x="4111717" y="3991891"/>
            <a:ext cx="869149" cy="267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138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STEP HERE</a:t>
            </a:r>
            <a:endParaRPr b="1" sz="1138">
              <a:solidFill>
                <a:srgbClr val="59595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3" name="Google Shape;223;p20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1"/>
          <p:cNvSpPr txBox="1"/>
          <p:nvPr/>
        </p:nvSpPr>
        <p:spPr>
          <a:xfrm>
            <a:off x="0" y="2361674"/>
            <a:ext cx="9144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b="1" lang="tr-TR" sz="36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CONTENT</a:t>
            </a:r>
            <a:endParaRPr b="1" sz="36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29" name="Google Shape;229;p21"/>
          <p:cNvCxnSpPr/>
          <p:nvPr/>
        </p:nvCxnSpPr>
        <p:spPr>
          <a:xfrm rot="10800000">
            <a:off x="4087208" y="3157634"/>
            <a:ext cx="878681" cy="0"/>
          </a:xfrm>
          <a:prstGeom prst="straightConnector1">
            <a:avLst/>
          </a:prstGeom>
          <a:noFill/>
          <a:ln cap="flat" cmpd="sng" w="28575">
            <a:solidFill>
              <a:srgbClr val="BEB080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230" name="Google Shape;23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64544" y="1002535"/>
            <a:ext cx="1524003" cy="1524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oogle Shape;235;p22"/>
          <p:cNvGrpSpPr/>
          <p:nvPr/>
        </p:nvGrpSpPr>
        <p:grpSpPr>
          <a:xfrm>
            <a:off x="3304244" y="1543888"/>
            <a:ext cx="1283886" cy="1283170"/>
            <a:chOff x="-1877" y="257240"/>
            <a:chExt cx="1285520" cy="1285520"/>
          </a:xfrm>
        </p:grpSpPr>
        <p:sp>
          <p:nvSpPr>
            <p:cNvPr id="236" name="Google Shape;236;p22"/>
            <p:cNvSpPr/>
            <p:nvPr/>
          </p:nvSpPr>
          <p:spPr>
            <a:xfrm rot="2700000">
              <a:off x="-259117" y="891000"/>
              <a:ext cx="180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7" name="Google Shape;237;p22"/>
            <p:cNvSpPr/>
            <p:nvPr/>
          </p:nvSpPr>
          <p:spPr>
            <a:xfrm>
              <a:off x="1794" y="25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8" name="Google Shape;238;p22"/>
            <p:cNvSpPr/>
            <p:nvPr/>
          </p:nvSpPr>
          <p:spPr>
            <a:xfrm rot="5400000">
              <a:off x="-531000" y="79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39" name="Google Shape;239;p22"/>
          <p:cNvGrpSpPr/>
          <p:nvPr/>
        </p:nvGrpSpPr>
        <p:grpSpPr>
          <a:xfrm flipH="1">
            <a:off x="4721987" y="1543888"/>
            <a:ext cx="1283886" cy="1283170"/>
            <a:chOff x="-1877" y="257240"/>
            <a:chExt cx="1285520" cy="1285520"/>
          </a:xfrm>
        </p:grpSpPr>
        <p:sp>
          <p:nvSpPr>
            <p:cNvPr id="240" name="Google Shape;240;p22"/>
            <p:cNvSpPr/>
            <p:nvPr/>
          </p:nvSpPr>
          <p:spPr>
            <a:xfrm rot="2700000">
              <a:off x="-259117" y="891000"/>
              <a:ext cx="180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Google Shape;241;p22"/>
            <p:cNvSpPr/>
            <p:nvPr/>
          </p:nvSpPr>
          <p:spPr>
            <a:xfrm>
              <a:off x="1794" y="25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2" name="Google Shape;242;p22"/>
            <p:cNvSpPr/>
            <p:nvPr/>
          </p:nvSpPr>
          <p:spPr>
            <a:xfrm rot="5400000">
              <a:off x="-531000" y="79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43" name="Google Shape;243;p22"/>
          <p:cNvGrpSpPr/>
          <p:nvPr/>
        </p:nvGrpSpPr>
        <p:grpSpPr>
          <a:xfrm>
            <a:off x="888686" y="1540670"/>
            <a:ext cx="2355941" cy="1186814"/>
            <a:chOff x="0" y="0"/>
            <a:chExt cx="2361131" cy="1189411"/>
          </a:xfrm>
        </p:grpSpPr>
        <p:grpSp>
          <p:nvGrpSpPr>
            <p:cNvPr id="244" name="Google Shape;244;p22"/>
            <p:cNvGrpSpPr/>
            <p:nvPr/>
          </p:nvGrpSpPr>
          <p:grpSpPr>
            <a:xfrm>
              <a:off x="1899403" y="0"/>
              <a:ext cx="360314" cy="360356"/>
              <a:chOff x="-510" y="0"/>
              <a:chExt cx="360314" cy="360356"/>
            </a:xfrm>
          </p:grpSpPr>
          <p:sp>
            <p:nvSpPr>
              <p:cNvPr id="245" name="Google Shape;245;p22"/>
              <p:cNvSpPr/>
              <p:nvPr/>
            </p:nvSpPr>
            <p:spPr>
              <a:xfrm>
                <a:off x="-510" y="0"/>
                <a:ext cx="360314" cy="360356"/>
              </a:xfrm>
              <a:prstGeom prst="rect">
                <a:avLst/>
              </a:prstGeom>
              <a:solidFill>
                <a:srgbClr val="473F3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27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46" name="Google Shape;246;p22"/>
              <p:cNvSpPr/>
              <p:nvPr/>
            </p:nvSpPr>
            <p:spPr>
              <a:xfrm>
                <a:off x="44763" y="0"/>
                <a:ext cx="305564" cy="3388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597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1</a:t>
                </a:r>
                <a:endParaRPr sz="1597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247" name="Google Shape;247;p22"/>
            <p:cNvSpPr/>
            <p:nvPr/>
          </p:nvSpPr>
          <p:spPr>
            <a:xfrm>
              <a:off x="0" y="375103"/>
              <a:ext cx="2361131" cy="8143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complex idea can be conveyed with just a single still image, namely making it possible to absorb large amounts of data quickly.</a:t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48" name="Google Shape;248;p22"/>
          <p:cNvGrpSpPr/>
          <p:nvPr/>
        </p:nvGrpSpPr>
        <p:grpSpPr>
          <a:xfrm flipH="1" rot="10800000">
            <a:off x="3310581" y="2931821"/>
            <a:ext cx="1283886" cy="1283170"/>
            <a:chOff x="-1877" y="257240"/>
            <a:chExt cx="1285520" cy="1285520"/>
          </a:xfrm>
        </p:grpSpPr>
        <p:sp>
          <p:nvSpPr>
            <p:cNvPr id="249" name="Google Shape;249;p22"/>
            <p:cNvSpPr/>
            <p:nvPr/>
          </p:nvSpPr>
          <p:spPr>
            <a:xfrm rot="2700000">
              <a:off x="-259117" y="891000"/>
              <a:ext cx="180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0" name="Google Shape;250;p22"/>
            <p:cNvSpPr/>
            <p:nvPr/>
          </p:nvSpPr>
          <p:spPr>
            <a:xfrm>
              <a:off x="1794" y="25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1" name="Google Shape;251;p22"/>
            <p:cNvSpPr/>
            <p:nvPr/>
          </p:nvSpPr>
          <p:spPr>
            <a:xfrm rot="5400000">
              <a:off x="-531000" y="79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52" name="Google Shape;252;p22"/>
          <p:cNvGrpSpPr/>
          <p:nvPr/>
        </p:nvGrpSpPr>
        <p:grpSpPr>
          <a:xfrm rot="10800000">
            <a:off x="4728324" y="2931821"/>
            <a:ext cx="1283886" cy="1283170"/>
            <a:chOff x="-1877" y="257240"/>
            <a:chExt cx="1285520" cy="1285520"/>
          </a:xfrm>
        </p:grpSpPr>
        <p:sp>
          <p:nvSpPr>
            <p:cNvPr id="253" name="Google Shape;253;p22"/>
            <p:cNvSpPr/>
            <p:nvPr/>
          </p:nvSpPr>
          <p:spPr>
            <a:xfrm rot="2700000">
              <a:off x="-259117" y="891000"/>
              <a:ext cx="180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4" name="Google Shape;254;p22"/>
            <p:cNvSpPr/>
            <p:nvPr/>
          </p:nvSpPr>
          <p:spPr>
            <a:xfrm>
              <a:off x="1794" y="25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5" name="Google Shape;255;p22"/>
            <p:cNvSpPr/>
            <p:nvPr/>
          </p:nvSpPr>
          <p:spPr>
            <a:xfrm rot="5400000">
              <a:off x="-531000" y="797240"/>
              <a:ext cx="1080000" cy="18000"/>
            </a:xfrm>
            <a:prstGeom prst="rect">
              <a:avLst/>
            </a:prstGeom>
            <a:solidFill>
              <a:srgbClr val="473F3B"/>
            </a:solidFill>
            <a:ln cap="flat" cmpd="sng" w="9525">
              <a:solidFill>
                <a:srgbClr val="473F3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56" name="Google Shape;256;p22"/>
          <p:cNvGrpSpPr/>
          <p:nvPr/>
        </p:nvGrpSpPr>
        <p:grpSpPr>
          <a:xfrm>
            <a:off x="3754445" y="1989007"/>
            <a:ext cx="1796475" cy="1796709"/>
            <a:chOff x="0" y="0"/>
            <a:chExt cx="1800000" cy="1800000"/>
          </a:xfrm>
        </p:grpSpPr>
        <p:sp>
          <p:nvSpPr>
            <p:cNvPr id="257" name="Google Shape;257;p22"/>
            <p:cNvSpPr/>
            <p:nvPr/>
          </p:nvSpPr>
          <p:spPr>
            <a:xfrm>
              <a:off x="0" y="0"/>
              <a:ext cx="1800000" cy="1800000"/>
            </a:xfrm>
            <a:prstGeom prst="ellipse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27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8" name="Google Shape;258;p22"/>
            <p:cNvSpPr/>
            <p:nvPr/>
          </p:nvSpPr>
          <p:spPr>
            <a:xfrm>
              <a:off x="388268" y="583811"/>
              <a:ext cx="1023465" cy="740017"/>
            </a:xfrm>
            <a:prstGeom prst="rect">
              <a:avLst/>
            </a:prstGeom>
            <a:solidFill>
              <a:srgbClr val="EC675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NOTE HERE</a:t>
              </a:r>
              <a:endParaRPr sz="2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59" name="Google Shape;259;p22"/>
          <p:cNvGrpSpPr/>
          <p:nvPr/>
        </p:nvGrpSpPr>
        <p:grpSpPr>
          <a:xfrm>
            <a:off x="899401" y="3149204"/>
            <a:ext cx="2355940" cy="1546906"/>
            <a:chOff x="0" y="0"/>
            <a:chExt cx="2361131" cy="1550319"/>
          </a:xfrm>
        </p:grpSpPr>
        <p:grpSp>
          <p:nvGrpSpPr>
            <p:cNvPr id="260" name="Google Shape;260;p22"/>
            <p:cNvGrpSpPr/>
            <p:nvPr/>
          </p:nvGrpSpPr>
          <p:grpSpPr>
            <a:xfrm>
              <a:off x="1899404" y="0"/>
              <a:ext cx="360315" cy="360363"/>
              <a:chOff x="-509" y="0"/>
              <a:chExt cx="360315" cy="360363"/>
            </a:xfrm>
          </p:grpSpPr>
          <p:sp>
            <p:nvSpPr>
              <p:cNvPr id="261" name="Google Shape;261;p22"/>
              <p:cNvSpPr/>
              <p:nvPr/>
            </p:nvSpPr>
            <p:spPr>
              <a:xfrm>
                <a:off x="-509" y="0"/>
                <a:ext cx="360315" cy="360363"/>
              </a:xfrm>
              <a:prstGeom prst="rect">
                <a:avLst/>
              </a:prstGeom>
              <a:solidFill>
                <a:srgbClr val="473F3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27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2" name="Google Shape;262;p22"/>
              <p:cNvSpPr/>
              <p:nvPr/>
            </p:nvSpPr>
            <p:spPr>
              <a:xfrm>
                <a:off x="44762" y="0"/>
                <a:ext cx="305564" cy="3388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597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3</a:t>
                </a:r>
                <a:endParaRPr sz="1597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263" name="Google Shape;263;p22"/>
            <p:cNvSpPr/>
            <p:nvPr/>
          </p:nvSpPr>
          <p:spPr>
            <a:xfrm>
              <a:off x="0" y="375103"/>
              <a:ext cx="2361131" cy="11752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64" name="Google Shape;264;p22"/>
          <p:cNvGrpSpPr/>
          <p:nvPr/>
        </p:nvGrpSpPr>
        <p:grpSpPr>
          <a:xfrm>
            <a:off x="6070803" y="1556147"/>
            <a:ext cx="2355940" cy="1187194"/>
            <a:chOff x="0" y="0"/>
            <a:chExt cx="2361131" cy="1188583"/>
          </a:xfrm>
        </p:grpSpPr>
        <p:grpSp>
          <p:nvGrpSpPr>
            <p:cNvPr id="265" name="Google Shape;265;p22"/>
            <p:cNvGrpSpPr/>
            <p:nvPr/>
          </p:nvGrpSpPr>
          <p:grpSpPr>
            <a:xfrm>
              <a:off x="100220" y="0"/>
              <a:ext cx="359122" cy="359989"/>
              <a:chOff x="532" y="0"/>
              <a:chExt cx="359122" cy="359989"/>
            </a:xfrm>
          </p:grpSpPr>
          <p:sp>
            <p:nvSpPr>
              <p:cNvPr id="266" name="Google Shape;266;p22"/>
              <p:cNvSpPr/>
              <p:nvPr/>
            </p:nvSpPr>
            <p:spPr>
              <a:xfrm>
                <a:off x="532" y="0"/>
                <a:ext cx="359122" cy="359989"/>
              </a:xfrm>
              <a:prstGeom prst="rect">
                <a:avLst/>
              </a:prstGeom>
              <a:solidFill>
                <a:srgbClr val="473F3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27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67" name="Google Shape;267;p22"/>
              <p:cNvSpPr/>
              <p:nvPr/>
            </p:nvSpPr>
            <p:spPr>
              <a:xfrm>
                <a:off x="27310" y="0"/>
                <a:ext cx="305564" cy="3385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597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2</a:t>
                </a:r>
                <a:endParaRPr sz="1597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268" name="Google Shape;268;p22"/>
            <p:cNvSpPr/>
            <p:nvPr/>
          </p:nvSpPr>
          <p:spPr>
            <a:xfrm>
              <a:off x="0" y="375103"/>
              <a:ext cx="2361131" cy="813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complex idea can be conveyed with just a single still image, namely making it possible to absorb large amounts of data quickly.</a:t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69" name="Google Shape;269;p22"/>
          <p:cNvGrpSpPr/>
          <p:nvPr/>
        </p:nvGrpSpPr>
        <p:grpSpPr>
          <a:xfrm>
            <a:off x="6081517" y="3146822"/>
            <a:ext cx="2355941" cy="1547298"/>
            <a:chOff x="0" y="0"/>
            <a:chExt cx="2361131" cy="1549092"/>
          </a:xfrm>
        </p:grpSpPr>
        <p:grpSp>
          <p:nvGrpSpPr>
            <p:cNvPr id="270" name="Google Shape;270;p22"/>
            <p:cNvGrpSpPr/>
            <p:nvPr/>
          </p:nvGrpSpPr>
          <p:grpSpPr>
            <a:xfrm>
              <a:off x="100220" y="0"/>
              <a:ext cx="359122" cy="359986"/>
              <a:chOff x="532" y="0"/>
              <a:chExt cx="359122" cy="359986"/>
            </a:xfrm>
          </p:grpSpPr>
          <p:sp>
            <p:nvSpPr>
              <p:cNvPr id="271" name="Google Shape;271;p22"/>
              <p:cNvSpPr/>
              <p:nvPr/>
            </p:nvSpPr>
            <p:spPr>
              <a:xfrm>
                <a:off x="532" y="0"/>
                <a:ext cx="359122" cy="359986"/>
              </a:xfrm>
              <a:prstGeom prst="rect">
                <a:avLst/>
              </a:prstGeom>
              <a:solidFill>
                <a:srgbClr val="473F3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27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72" name="Google Shape;272;p22"/>
              <p:cNvSpPr/>
              <p:nvPr/>
            </p:nvSpPr>
            <p:spPr>
              <a:xfrm>
                <a:off x="16575" y="10728"/>
                <a:ext cx="305563" cy="338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597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4</a:t>
                </a:r>
                <a:endParaRPr sz="1597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273" name="Google Shape;273;p22"/>
            <p:cNvSpPr/>
            <p:nvPr/>
          </p:nvSpPr>
          <p:spPr>
            <a:xfrm>
              <a:off x="0" y="375103"/>
              <a:ext cx="2361131" cy="1173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0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9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74" name="Google Shape;274;p22"/>
          <p:cNvSpPr txBox="1"/>
          <p:nvPr/>
        </p:nvSpPr>
        <p:spPr>
          <a:xfrm>
            <a:off x="3727874" y="100231"/>
            <a:ext cx="16668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TITLE HERE</a:t>
            </a:r>
            <a:endParaRPr b="1" sz="18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haste Restaurant PPT Slides，Googleslides.org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