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png"/><Relationship Id="rId12" Type="http://schemas.openxmlformats.org/officeDocument/2006/relationships/slideLayout" Target="../slideLayouts/slideLayout1.xml"/><Relationship Id="rId1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slideLayout" Target="../slideLayouts/slideLayout1.xml"/><Relationship Id="rId2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slideLayout" Target="../slideLayouts/slideLayout1.xml"/><Relationship Id="rId2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slideLayout" Target="../slideLayouts/slideLayout1.xml"/><Relationship Id="rId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slideLayout" Target="../slideLayouts/slideLayout1.xml"/><Relationship Id="rId1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hyperlink" Target="https://unsplash.com/" TargetMode="External"/><Relationship Id="rId1" Type="http://schemas.openxmlformats.org/officeDocument/2006/relationships/image" Target="../media/image-22-1.png"/><Relationship Id="rId3" Type="http://schemas.openxmlformats.org/officeDocument/2006/relationships/image" Target="../media/image-22-2.pn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slideLayout" Target="../slideLayouts/slideLayout1.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image" Target="../media/image-4-13.png"/><Relationship Id="rId14" Type="http://schemas.openxmlformats.org/officeDocument/2006/relationships/slideLayout" Target="../slideLayouts/slideLayout1.xml"/><Relationship Id="rId1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image" Target="../media/image-8-15.png"/><Relationship Id="rId16" Type="http://schemas.openxmlformats.org/officeDocument/2006/relationships/slideLayout" Target="../slideLayouts/slideLayout1.xml"/><Relationship Id="rId1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8994" y="0"/>
            <a:ext cx="23483173" cy="13538195"/>
          </a:xfrm>
          <a:prstGeom prst="rect">
            <a:avLst/>
          </a:prstGeom>
        </p:spPr>
      </p:pic>
      <p:sp>
        <p:nvSpPr>
          <p:cNvPr id="4" name="Text 0"/>
          <p:cNvSpPr/>
          <p:nvPr/>
        </p:nvSpPr>
        <p:spPr>
          <a:xfrm>
            <a:off x="13222353" y="2857500"/>
            <a:ext cx="8624378" cy="4699000"/>
          </a:xfrm>
          <a:prstGeom prst="rect">
            <a:avLst/>
          </a:prstGeom>
          <a:noFill/>
          <a:ln/>
        </p:spPr>
        <p:txBody>
          <a:bodyPr wrap="square" lIns="0" tIns="0" rIns="0" bIns="0" rtlCol="0" anchor="t"/>
          <a:lstStyle/>
          <a:p>
            <a:pPr algn="l"/>
            <a:r>
              <a:rPr lang="en-US" sz="24000" dirty="0">
                <a:solidFill>
                  <a:srgbClr val="BD5330">
                    <a:alpha val="100000"/>
                  </a:srgbClr>
                </a:solidFill>
                <a:latin typeface="Nova Cut Book" pitchFamily="34" charset="0"/>
                <a:ea typeface="Nova Cut Book" pitchFamily="34" charset="-122"/>
                <a:cs typeface="Nova Cut Book" pitchFamily="34" charset="-120"/>
              </a:rPr>
              <a:t>Islam</a:t>
            </a:r>
            <a:endParaRPr lang="en-US" sz="24000" dirty="0"/>
          </a:p>
        </p:txBody>
      </p:sp>
      <p:sp>
        <p:nvSpPr>
          <p:cNvPr id="5" name="Text 1"/>
          <p:cNvSpPr/>
          <p:nvPr/>
        </p:nvSpPr>
        <p:spPr>
          <a:xfrm>
            <a:off x="13222353" y="7112000"/>
            <a:ext cx="9073167" cy="2709333"/>
          </a:xfrm>
          <a:prstGeom prst="rect">
            <a:avLst/>
          </a:prstGeom>
          <a:noFill/>
          <a:ln/>
        </p:spPr>
        <p:txBody>
          <a:bodyPr wrap="square" lIns="0" tIns="0" rIns="0" bIns="0" rtlCol="0" anchor="t"/>
          <a:lstStyle/>
          <a:p>
            <a:pPr algn="l"/>
            <a:r>
              <a:rPr lang="en-US" sz="6400" spc="256" kern="0" dirty="0">
                <a:solidFill>
                  <a:srgbClr val="FFFFFF">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6" name="Shape 2"/>
          <p:cNvSpPr/>
          <p:nvPr/>
        </p:nvSpPr>
        <p:spPr>
          <a:xfrm>
            <a:off x="23370921" y="10515600"/>
            <a:ext cx="1016127" cy="3200400"/>
          </a:xfrm>
          <a:prstGeom prst="rect">
            <a:avLst/>
          </a:prstGeom>
          <a:noFill/>
          <a:ln/>
        </p:spPr>
      </p:sp>
      <p:pic>
        <p:nvPicPr>
          <p:cNvPr id="7"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8" name="Image 3" descr="preencoded.png">    </p:cNvPr>
          <p:cNvPicPr>
            <a:picLocks noChangeAspect="1"/>
          </p:cNvPicPr>
          <p:nvPr/>
        </p:nvPicPr>
        <p:blipFill>
          <a:blip r:embed="rId4"/>
          <a:stretch>
            <a:fillRect/>
          </a:stretch>
        </p:blipFill>
        <p:spPr>
          <a:xfrm>
            <a:off x="2896247" y="11750225"/>
            <a:ext cx="726574" cy="691084"/>
          </a:xfrm>
          <a:prstGeom prst="rect">
            <a:avLst/>
          </a:prstGeom>
        </p:spPr>
      </p:pic>
      <p:pic>
        <p:nvPicPr>
          <p:cNvPr id="9" name="Image 4" descr="preencoded.png">    </p:cNvPr>
          <p:cNvPicPr>
            <a:picLocks noChangeAspect="1"/>
          </p:cNvPicPr>
          <p:nvPr/>
        </p:nvPicPr>
        <p:blipFill>
          <a:blip r:embed="rId5"/>
          <a:stretch>
            <a:fillRect/>
          </a:stretch>
        </p:blipFill>
        <p:spPr>
          <a:xfrm>
            <a:off x="8384871" y="3554020"/>
            <a:ext cx="1197801" cy="1139067"/>
          </a:xfrm>
          <a:prstGeom prst="rect">
            <a:avLst/>
          </a:prstGeom>
        </p:spPr>
      </p:pic>
      <p:pic>
        <p:nvPicPr>
          <p:cNvPr id="10" name="Image 5" descr="preencoded.png">    </p:cNvPr>
          <p:cNvPicPr>
            <a:picLocks noChangeAspect="1"/>
          </p:cNvPicPr>
          <p:nvPr/>
        </p:nvPicPr>
        <p:blipFill>
          <a:blip r:embed="rId6"/>
          <a:stretch>
            <a:fillRect/>
          </a:stretch>
        </p:blipFill>
        <p:spPr>
          <a:xfrm>
            <a:off x="10945897" y="10307908"/>
            <a:ext cx="601248" cy="571726"/>
          </a:xfrm>
          <a:prstGeom prst="rect">
            <a:avLst/>
          </a:prstGeom>
        </p:spPr>
      </p:pic>
      <p:pic>
        <p:nvPicPr>
          <p:cNvPr id="11" name="Image 6" descr="preencoded.png">    </p:cNvPr>
          <p:cNvPicPr>
            <a:picLocks noChangeAspect="1"/>
          </p:cNvPicPr>
          <p:nvPr/>
        </p:nvPicPr>
        <p:blipFill>
          <a:blip r:embed="rId7"/>
          <a:stretch>
            <a:fillRect/>
          </a:stretch>
        </p:blipFill>
        <p:spPr>
          <a:xfrm>
            <a:off x="2684128" y="5068703"/>
            <a:ext cx="302974" cy="288213"/>
          </a:xfrm>
          <a:prstGeom prst="rect">
            <a:avLst/>
          </a:prstGeom>
        </p:spPr>
      </p:pic>
      <p:pic>
        <p:nvPicPr>
          <p:cNvPr id="12" name="Image 7" descr="preencoded.png">    </p:cNvPr>
          <p:cNvPicPr>
            <a:picLocks noChangeAspect="1"/>
          </p:cNvPicPr>
          <p:nvPr/>
        </p:nvPicPr>
        <p:blipFill>
          <a:blip r:embed="rId8"/>
          <a:stretch>
            <a:fillRect/>
          </a:stretch>
        </p:blipFill>
        <p:spPr>
          <a:xfrm>
            <a:off x="774797" y="9000927"/>
            <a:ext cx="459319" cy="437019"/>
          </a:xfrm>
          <a:prstGeom prst="rect">
            <a:avLst/>
          </a:prstGeom>
        </p:spPr>
      </p:pic>
      <p:pic>
        <p:nvPicPr>
          <p:cNvPr id="13" name="Image 8" descr="preencoded.png">    </p:cNvPr>
          <p:cNvPicPr>
            <a:picLocks noChangeAspect="1"/>
          </p:cNvPicPr>
          <p:nvPr/>
        </p:nvPicPr>
        <p:blipFill>
          <a:blip r:embed="rId9"/>
          <a:stretch>
            <a:fillRect/>
          </a:stretch>
        </p:blipFill>
        <p:spPr>
          <a:xfrm>
            <a:off x="3753747" y="2489200"/>
            <a:ext cx="7116021" cy="7201593"/>
          </a:xfrm>
          <a:prstGeom prst="rect">
            <a:avLst/>
          </a:prstGeom>
        </p:spPr>
      </p:pic>
      <p:pic>
        <p:nvPicPr>
          <p:cNvPr id="14" name="Image 9" descr="preencoded.png">    </p:cNvPr>
          <p:cNvPicPr>
            <a:picLocks noChangeAspect="1"/>
          </p:cNvPicPr>
          <p:nvPr/>
        </p:nvPicPr>
        <p:blipFill>
          <a:blip r:embed="rId10"/>
          <a:stretch>
            <a:fillRect/>
          </a:stretch>
        </p:blipFill>
        <p:spPr>
          <a:xfrm>
            <a:off x="2532646" y="6372004"/>
            <a:ext cx="5654238" cy="3326952"/>
          </a:xfrm>
          <a:prstGeom prst="rect">
            <a:avLst/>
          </a:prstGeom>
        </p:spPr>
      </p:pic>
      <p:pic>
        <p:nvPicPr>
          <p:cNvPr id="15" name="Image 10" descr="preencoded.png">    </p:cNvPr>
          <p:cNvPicPr>
            <a:picLocks noChangeAspect="1"/>
          </p:cNvPicPr>
          <p:nvPr/>
        </p:nvPicPr>
        <p:blipFill>
          <a:blip r:embed="rId11"/>
          <a:stretch>
            <a:fillRect/>
          </a:stretch>
        </p:blipFill>
        <p:spPr>
          <a:xfrm>
            <a:off x="3116174" y="8764778"/>
            <a:ext cx="4648967" cy="240372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8994" y="0"/>
            <a:ext cx="23483173" cy="13538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1778222" y="838200"/>
            <a:ext cx="6156036" cy="1570567"/>
          </a:xfrm>
          <a:prstGeom prst="rect">
            <a:avLst/>
          </a:prstGeom>
          <a:noFill/>
          <a:ln/>
        </p:spPr>
        <p:txBody>
          <a:bodyPr wrap="square" lIns="0" tIns="0" rIns="0" bIns="0" rtlCol="0" anchor="t"/>
          <a:lstStyle/>
          <a:p>
            <a:pPr algn="l"/>
            <a:r>
              <a:rPr lang="en-US" sz="8000" dirty="0">
                <a:solidFill>
                  <a:srgbClr val="272727">
                    <a:alpha val="100000"/>
                  </a:srgbClr>
                </a:solidFill>
                <a:latin typeface="Nova Cut Book" pitchFamily="34" charset="0"/>
                <a:ea typeface="Nova Cut Book" pitchFamily="34" charset="-122"/>
                <a:cs typeface="Nova Cut Book" pitchFamily="34" charset="-120"/>
              </a:rPr>
              <a:t>Pricing Plan</a:t>
            </a:r>
            <a:endParaRPr lang="en-US" sz="8000" dirty="0"/>
          </a:p>
        </p:txBody>
      </p:sp>
      <p:sp>
        <p:nvSpPr>
          <p:cNvPr id="7" name="Shape 2"/>
          <p:cNvSpPr/>
          <p:nvPr/>
        </p:nvSpPr>
        <p:spPr>
          <a:xfrm>
            <a:off x="1778222" y="2844800"/>
            <a:ext cx="20843305" cy="10210800"/>
          </a:xfrm>
          <a:prstGeom prst="rect">
            <a:avLst/>
          </a:prstGeom>
          <a:noFill/>
          <a:ln/>
        </p:spPr>
      </p:sp>
      <p:sp>
        <p:nvSpPr>
          <p:cNvPr id="8" name="Shape 3"/>
          <p:cNvSpPr/>
          <p:nvPr/>
        </p:nvSpPr>
        <p:spPr>
          <a:xfrm>
            <a:off x="1778222" y="2844800"/>
            <a:ext cx="6439705" cy="10210800"/>
          </a:xfrm>
          <a:prstGeom prst="roundRect">
            <a:avLst>
              <a:gd name="adj" fmla="val 3124"/>
            </a:avLst>
          </a:prstGeom>
          <a:noFill/>
          <a:ln w="50800">
            <a:solidFill>
              <a:srgbClr val="000000"/>
            </a:solidFill>
            <a:prstDash val="solid"/>
          </a:ln>
        </p:spPr>
      </p:sp>
      <p:pic>
        <p:nvPicPr>
          <p:cNvPr id="9" name="Image 3" descr="preencoded.png">    </p:cNvPr>
          <p:cNvPicPr>
            <a:picLocks noChangeAspect="1"/>
          </p:cNvPicPr>
          <p:nvPr/>
        </p:nvPicPr>
        <p:blipFill>
          <a:blip r:embed="rId4"/>
          <a:stretch>
            <a:fillRect/>
          </a:stretch>
        </p:blipFill>
        <p:spPr>
          <a:xfrm>
            <a:off x="3979346" y="3302000"/>
            <a:ext cx="2037461" cy="1625600"/>
          </a:xfrm>
          <a:prstGeom prst="rect">
            <a:avLst/>
          </a:prstGeom>
        </p:spPr>
      </p:pic>
      <p:sp>
        <p:nvSpPr>
          <p:cNvPr id="10" name="Text 4"/>
          <p:cNvSpPr/>
          <p:nvPr/>
        </p:nvSpPr>
        <p:spPr>
          <a:xfrm>
            <a:off x="4121665" y="5232400"/>
            <a:ext cx="1752819" cy="939800"/>
          </a:xfrm>
          <a:prstGeom prst="rect">
            <a:avLst/>
          </a:prstGeom>
          <a:noFill/>
          <a:ln/>
        </p:spPr>
        <p:txBody>
          <a:bodyPr wrap="square" lIns="0" tIns="0" rIns="0" bIns="0" rtlCol="0" anchor="t"/>
          <a:lstStyle/>
          <a:p>
            <a:pPr algn="ctr"/>
            <a:r>
              <a:rPr lang="en-US" sz="4800" dirty="0">
                <a:solidFill>
                  <a:srgbClr val="023732">
                    <a:alpha val="100000"/>
                  </a:srgbClr>
                </a:solidFill>
                <a:latin typeface="Nova Cut Book" pitchFamily="34" charset="0"/>
                <a:ea typeface="Nova Cut Book" pitchFamily="34" charset="-122"/>
                <a:cs typeface="Nova Cut Book" pitchFamily="34" charset="-120"/>
              </a:rPr>
              <a:t>Basic</a:t>
            </a:r>
            <a:endParaRPr lang="en-US" sz="4800" dirty="0"/>
          </a:p>
        </p:txBody>
      </p:sp>
      <p:sp>
        <p:nvSpPr>
          <p:cNvPr id="11" name="Text 5"/>
          <p:cNvSpPr/>
          <p:nvPr/>
        </p:nvSpPr>
        <p:spPr>
          <a:xfrm>
            <a:off x="2235479" y="62738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2" name="Text 6"/>
          <p:cNvSpPr/>
          <p:nvPr/>
        </p:nvSpPr>
        <p:spPr>
          <a:xfrm>
            <a:off x="3346868" y="11861800"/>
            <a:ext cx="3302413" cy="939800"/>
          </a:xfrm>
          <a:prstGeom prst="rect">
            <a:avLst/>
          </a:prstGeom>
          <a:noFill/>
          <a:ln/>
        </p:spPr>
        <p:txBody>
          <a:bodyPr wrap="square" lIns="0" tIns="0" rIns="0" bIns="0" rtlCol="0" anchor="t"/>
          <a:lstStyle/>
          <a:p>
            <a:pPr algn="ctr"/>
            <a:r>
              <a:rPr lang="en-US" sz="4800" dirty="0">
                <a:solidFill>
                  <a:srgbClr val="0E0E0E">
                    <a:alpha val="100000"/>
                  </a:srgbClr>
                </a:solidFill>
                <a:latin typeface="Nova Cut Book" pitchFamily="34" charset="0"/>
                <a:ea typeface="Nova Cut Book" pitchFamily="34" charset="-122"/>
                <a:cs typeface="Nova Cut Book" pitchFamily="34" charset="-120"/>
              </a:rPr>
              <a:t>$10/month</a:t>
            </a:r>
            <a:endParaRPr lang="en-US" sz="4800" dirty="0"/>
          </a:p>
        </p:txBody>
      </p:sp>
      <p:sp>
        <p:nvSpPr>
          <p:cNvPr id="13" name="Shape 7"/>
          <p:cNvSpPr/>
          <p:nvPr/>
        </p:nvSpPr>
        <p:spPr>
          <a:xfrm>
            <a:off x="8980022" y="2844800"/>
            <a:ext cx="6439705" cy="10210800"/>
          </a:xfrm>
          <a:prstGeom prst="roundRect">
            <a:avLst>
              <a:gd name="adj" fmla="val 3124"/>
            </a:avLst>
          </a:prstGeom>
          <a:noFill/>
          <a:ln w="50800">
            <a:solidFill>
              <a:srgbClr val="000000"/>
            </a:solidFill>
            <a:prstDash val="solid"/>
          </a:ln>
        </p:spPr>
      </p:sp>
      <p:pic>
        <p:nvPicPr>
          <p:cNvPr id="14" name="Image 4" descr="preencoded.png">    </p:cNvPr>
          <p:cNvPicPr>
            <a:picLocks noChangeAspect="1"/>
          </p:cNvPicPr>
          <p:nvPr/>
        </p:nvPicPr>
        <p:blipFill>
          <a:blip r:embed="rId5"/>
          <a:stretch>
            <a:fillRect/>
          </a:stretch>
        </p:blipFill>
        <p:spPr>
          <a:xfrm>
            <a:off x="11189751" y="3302000"/>
            <a:ext cx="2020247" cy="1625600"/>
          </a:xfrm>
          <a:prstGeom prst="rect">
            <a:avLst/>
          </a:prstGeom>
        </p:spPr>
      </p:pic>
      <p:sp>
        <p:nvSpPr>
          <p:cNvPr id="15" name="Text 8"/>
          <p:cNvSpPr/>
          <p:nvPr/>
        </p:nvSpPr>
        <p:spPr>
          <a:xfrm>
            <a:off x="11469534" y="5232400"/>
            <a:ext cx="1460683" cy="939800"/>
          </a:xfrm>
          <a:prstGeom prst="rect">
            <a:avLst/>
          </a:prstGeom>
          <a:noFill/>
          <a:ln/>
        </p:spPr>
        <p:txBody>
          <a:bodyPr wrap="square" lIns="0" tIns="0" rIns="0" bIns="0" rtlCol="0" anchor="t"/>
          <a:lstStyle/>
          <a:p>
            <a:pPr algn="ctr"/>
            <a:r>
              <a:rPr lang="en-US" sz="4800" dirty="0">
                <a:solidFill>
                  <a:srgbClr val="023732">
                    <a:alpha val="100000"/>
                  </a:srgbClr>
                </a:solidFill>
                <a:latin typeface="Nova Cut Book" pitchFamily="34" charset="0"/>
                <a:ea typeface="Nova Cut Book" pitchFamily="34" charset="-122"/>
                <a:cs typeface="Nova Cut Book" pitchFamily="34" charset="-120"/>
              </a:rPr>
              <a:t>Elite</a:t>
            </a:r>
            <a:endParaRPr lang="en-US" sz="4800" dirty="0"/>
          </a:p>
        </p:txBody>
      </p:sp>
      <p:sp>
        <p:nvSpPr>
          <p:cNvPr id="16" name="Text 9"/>
          <p:cNvSpPr/>
          <p:nvPr/>
        </p:nvSpPr>
        <p:spPr>
          <a:xfrm>
            <a:off x="9437280" y="62738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7" name="Text 10"/>
          <p:cNvSpPr/>
          <p:nvPr/>
        </p:nvSpPr>
        <p:spPr>
          <a:xfrm>
            <a:off x="10459757" y="11861800"/>
            <a:ext cx="3480235" cy="939800"/>
          </a:xfrm>
          <a:prstGeom prst="rect">
            <a:avLst/>
          </a:prstGeom>
          <a:noFill/>
          <a:ln/>
        </p:spPr>
        <p:txBody>
          <a:bodyPr wrap="square" lIns="0" tIns="0" rIns="0" bIns="0" rtlCol="0" anchor="t"/>
          <a:lstStyle/>
          <a:p>
            <a:pPr algn="ctr"/>
            <a:r>
              <a:rPr lang="en-US" sz="4800" dirty="0">
                <a:solidFill>
                  <a:srgbClr val="0E0E0E">
                    <a:alpha val="100000"/>
                  </a:srgbClr>
                </a:solidFill>
                <a:latin typeface="Nova Cut Book" pitchFamily="34" charset="0"/>
                <a:ea typeface="Nova Cut Book" pitchFamily="34" charset="-122"/>
                <a:cs typeface="Nova Cut Book" pitchFamily="34" charset="-120"/>
              </a:rPr>
              <a:t>$50/month</a:t>
            </a:r>
            <a:endParaRPr lang="en-US" sz="4800" dirty="0"/>
          </a:p>
        </p:txBody>
      </p:sp>
      <p:sp>
        <p:nvSpPr>
          <p:cNvPr id="18" name="Shape 11"/>
          <p:cNvSpPr/>
          <p:nvPr/>
        </p:nvSpPr>
        <p:spPr>
          <a:xfrm>
            <a:off x="16181822" y="2844800"/>
            <a:ext cx="6439705" cy="10210800"/>
          </a:xfrm>
          <a:prstGeom prst="roundRect">
            <a:avLst>
              <a:gd name="adj" fmla="val 3124"/>
            </a:avLst>
          </a:prstGeom>
          <a:noFill/>
          <a:ln w="50800">
            <a:solidFill>
              <a:srgbClr val="000000"/>
            </a:solidFill>
            <a:prstDash val="solid"/>
          </a:ln>
        </p:spPr>
      </p:sp>
      <p:pic>
        <p:nvPicPr>
          <p:cNvPr id="19" name="Image 5" descr="preencoded.png">    </p:cNvPr>
          <p:cNvPicPr>
            <a:picLocks noChangeAspect="1"/>
          </p:cNvPicPr>
          <p:nvPr/>
        </p:nvPicPr>
        <p:blipFill>
          <a:blip r:embed="rId6"/>
          <a:stretch>
            <a:fillRect/>
          </a:stretch>
        </p:blipFill>
        <p:spPr>
          <a:xfrm>
            <a:off x="18835961" y="3302000"/>
            <a:ext cx="1131424" cy="1625600"/>
          </a:xfrm>
          <a:prstGeom prst="rect">
            <a:avLst/>
          </a:prstGeom>
        </p:spPr>
      </p:pic>
      <p:sp>
        <p:nvSpPr>
          <p:cNvPr id="20" name="Text 12"/>
          <p:cNvSpPr/>
          <p:nvPr/>
        </p:nvSpPr>
        <p:spPr>
          <a:xfrm>
            <a:off x="17813976" y="5232400"/>
            <a:ext cx="3175397" cy="939800"/>
          </a:xfrm>
          <a:prstGeom prst="rect">
            <a:avLst/>
          </a:prstGeom>
          <a:noFill/>
          <a:ln/>
        </p:spPr>
        <p:txBody>
          <a:bodyPr wrap="square" lIns="0" tIns="0" rIns="0" bIns="0" rtlCol="0" anchor="t"/>
          <a:lstStyle/>
          <a:p>
            <a:pPr algn="ctr"/>
            <a:r>
              <a:rPr lang="en-US" sz="4800" dirty="0">
                <a:solidFill>
                  <a:srgbClr val="023732">
                    <a:alpha val="100000"/>
                  </a:srgbClr>
                </a:solidFill>
                <a:latin typeface="Nova Cut Book" pitchFamily="34" charset="0"/>
                <a:ea typeface="Nova Cut Book" pitchFamily="34" charset="-122"/>
                <a:cs typeface="Nova Cut Book" pitchFamily="34" charset="-120"/>
              </a:rPr>
              <a:t>Legendary</a:t>
            </a:r>
            <a:endParaRPr lang="en-US" sz="4800" dirty="0"/>
          </a:p>
        </p:txBody>
      </p:sp>
      <p:sp>
        <p:nvSpPr>
          <p:cNvPr id="21" name="Text 13"/>
          <p:cNvSpPr/>
          <p:nvPr/>
        </p:nvSpPr>
        <p:spPr>
          <a:xfrm>
            <a:off x="16639080" y="62738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2" name="Text 14"/>
          <p:cNvSpPr/>
          <p:nvPr/>
        </p:nvSpPr>
        <p:spPr>
          <a:xfrm>
            <a:off x="17540892" y="11861800"/>
            <a:ext cx="3721565" cy="939800"/>
          </a:xfrm>
          <a:prstGeom prst="rect">
            <a:avLst/>
          </a:prstGeom>
          <a:noFill/>
          <a:ln/>
        </p:spPr>
        <p:txBody>
          <a:bodyPr wrap="square" lIns="0" tIns="0" rIns="0" bIns="0" rtlCol="0" anchor="t"/>
          <a:lstStyle/>
          <a:p>
            <a:pPr algn="ctr"/>
            <a:r>
              <a:rPr lang="en-US" sz="4800" dirty="0">
                <a:solidFill>
                  <a:srgbClr val="0E0E0E">
                    <a:alpha val="100000"/>
                  </a:srgbClr>
                </a:solidFill>
                <a:latin typeface="Nova Cut Book" pitchFamily="34" charset="0"/>
                <a:ea typeface="Nova Cut Book" pitchFamily="34" charset="-122"/>
                <a:cs typeface="Nova Cut Book"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055807" y="1511300"/>
            <a:ext cx="2499037" cy="2459868"/>
          </a:xfrm>
          <a:prstGeom prst="rect">
            <a:avLst/>
          </a:prstGeom>
        </p:spPr>
      </p:pic>
      <p:pic>
        <p:nvPicPr>
          <p:cNvPr id="4" name="Image 2" descr="preencoded.png">    </p:cNvPr>
          <p:cNvPicPr>
            <a:picLocks noChangeAspect="1"/>
          </p:cNvPicPr>
          <p:nvPr/>
        </p:nvPicPr>
        <p:blipFill>
          <a:blip r:embed="rId3"/>
          <a:stretch>
            <a:fillRect/>
          </a:stretch>
        </p:blipFill>
        <p:spPr>
          <a:xfrm>
            <a:off x="22761245" y="11417300"/>
            <a:ext cx="1130922" cy="1076164"/>
          </a:xfrm>
          <a:prstGeom prst="rect">
            <a:avLst/>
          </a:prstGeom>
        </p:spPr>
      </p:pic>
      <p:pic>
        <p:nvPicPr>
          <p:cNvPr id="5" name="Image 3" descr="preencoded.png">    </p:cNvPr>
          <p:cNvPicPr>
            <a:picLocks noChangeAspect="1"/>
          </p:cNvPicPr>
          <p:nvPr/>
        </p:nvPicPr>
        <p:blipFill>
          <a:blip r:embed="rId4"/>
          <a:stretch>
            <a:fillRect/>
          </a:stretch>
        </p:blipFill>
        <p:spPr>
          <a:xfrm>
            <a:off x="4432581" y="12693576"/>
            <a:ext cx="887812" cy="844624"/>
          </a:xfrm>
          <a:prstGeom prst="rect">
            <a:avLst/>
          </a:prstGeom>
        </p:spPr>
      </p:pic>
      <p:pic>
        <p:nvPicPr>
          <p:cNvPr id="6" name="Image 4" descr="preencoded.png">    </p:cNvPr>
          <p:cNvPicPr>
            <a:picLocks noChangeAspect="1"/>
          </p:cNvPicPr>
          <p:nvPr/>
        </p:nvPicPr>
        <p:blipFill>
          <a:blip r:embed="rId5"/>
          <a:stretch>
            <a:fillRect/>
          </a:stretch>
        </p:blipFill>
        <p:spPr>
          <a:xfrm>
            <a:off x="939917" y="762000"/>
            <a:ext cx="790866" cy="752314"/>
          </a:xfrm>
          <a:prstGeom prst="rect">
            <a:avLst/>
          </a:prstGeom>
        </p:spPr>
      </p:pic>
      <p:pic>
        <p:nvPicPr>
          <p:cNvPr id="7" name="Image 5" descr="preencoded.png">    </p:cNvPr>
          <p:cNvPicPr>
            <a:picLocks noChangeAspect="1"/>
          </p:cNvPicPr>
          <p:nvPr/>
        </p:nvPicPr>
        <p:blipFill>
          <a:blip r:embed="rId6"/>
          <a:stretch>
            <a:fillRect/>
          </a:stretch>
        </p:blipFill>
        <p:spPr>
          <a:xfrm>
            <a:off x="2056144" y="2716609"/>
            <a:ext cx="206956" cy="196155"/>
          </a:xfrm>
          <a:prstGeom prst="rect">
            <a:avLst/>
          </a:prstGeom>
        </p:spPr>
      </p:pic>
      <p:pic>
        <p:nvPicPr>
          <p:cNvPr id="8" name="Image 6" descr="preencoded.png">    </p:cNvPr>
          <p:cNvPicPr>
            <a:picLocks noChangeAspect="1"/>
          </p:cNvPicPr>
          <p:nvPr/>
        </p:nvPicPr>
        <p:blipFill>
          <a:blip r:embed="rId7"/>
          <a:stretch>
            <a:fillRect/>
          </a:stretch>
        </p:blipFill>
        <p:spPr>
          <a:xfrm>
            <a:off x="4445692" y="290438"/>
            <a:ext cx="206947" cy="196155"/>
          </a:xfrm>
          <a:prstGeom prst="rect">
            <a:avLst/>
          </a:prstGeom>
        </p:spPr>
      </p:pic>
      <p:pic>
        <p:nvPicPr>
          <p:cNvPr id="9" name="Image 7" descr="preencoded.png">    </p:cNvPr>
          <p:cNvPicPr>
            <a:picLocks noChangeAspect="1"/>
          </p:cNvPicPr>
          <p:nvPr/>
        </p:nvPicPr>
        <p:blipFill>
          <a:blip r:embed="rId8"/>
          <a:stretch>
            <a:fillRect/>
          </a:stretch>
        </p:blipFill>
        <p:spPr>
          <a:xfrm>
            <a:off x="16651781" y="12395200"/>
            <a:ext cx="206184" cy="196155"/>
          </a:xfrm>
          <a:prstGeom prst="rect">
            <a:avLst/>
          </a:prstGeom>
        </p:spPr>
      </p:pic>
      <p:pic>
        <p:nvPicPr>
          <p:cNvPr id="10" name="Image 8" descr="preencoded.png">    </p:cNvPr>
          <p:cNvPicPr>
            <a:picLocks noChangeAspect="1"/>
          </p:cNvPicPr>
          <p:nvPr/>
        </p:nvPicPr>
        <p:blipFill>
          <a:blip r:embed="rId9"/>
          <a:stretch>
            <a:fillRect/>
          </a:stretch>
        </p:blipFill>
        <p:spPr>
          <a:xfrm>
            <a:off x="936782" y="11548194"/>
            <a:ext cx="206947" cy="196924"/>
          </a:xfrm>
          <a:prstGeom prst="rect">
            <a:avLst/>
          </a:prstGeom>
        </p:spPr>
      </p:pic>
      <p:pic>
        <p:nvPicPr>
          <p:cNvPr id="11" name="Image 9" descr="preencoded.png">    </p:cNvPr>
          <p:cNvPicPr>
            <a:picLocks noChangeAspect="1"/>
          </p:cNvPicPr>
          <p:nvPr/>
        </p:nvPicPr>
        <p:blipFill>
          <a:blip r:embed="rId10"/>
          <a:stretch>
            <a:fillRect/>
          </a:stretch>
        </p:blipFill>
        <p:spPr>
          <a:xfrm>
            <a:off x="5728912" y="9720498"/>
            <a:ext cx="300041" cy="285390"/>
          </a:xfrm>
          <a:prstGeom prst="rect">
            <a:avLst/>
          </a:prstGeom>
        </p:spPr>
      </p:pic>
      <p:pic>
        <p:nvPicPr>
          <p:cNvPr id="12" name="Image 10" descr="preencoded.png">    </p:cNvPr>
          <p:cNvPicPr>
            <a:picLocks noChangeAspect="1"/>
          </p:cNvPicPr>
          <p:nvPr/>
        </p:nvPicPr>
        <p:blipFill>
          <a:blip r:embed="rId11"/>
          <a:stretch>
            <a:fillRect/>
          </a:stretch>
        </p:blipFill>
        <p:spPr>
          <a:xfrm>
            <a:off x="21783223" y="6324600"/>
            <a:ext cx="206956" cy="196924"/>
          </a:xfrm>
          <a:prstGeom prst="rect">
            <a:avLst/>
          </a:prstGeom>
        </p:spPr>
      </p:pic>
      <p:pic>
        <p:nvPicPr>
          <p:cNvPr id="13" name="Image 11" descr="preencoded.png">    </p:cNvPr>
          <p:cNvPicPr>
            <a:picLocks noChangeAspect="1"/>
          </p:cNvPicPr>
          <p:nvPr/>
        </p:nvPicPr>
        <p:blipFill>
          <a:blip r:embed="rId12"/>
          <a:stretch>
            <a:fillRect/>
          </a:stretch>
        </p:blipFill>
        <p:spPr>
          <a:xfrm>
            <a:off x="408994" y="6167388"/>
            <a:ext cx="540842" cy="514623"/>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pic>
        <p:nvPicPr>
          <p:cNvPr id="16" name="Image 13" descr="preencoded.png">    </p:cNvPr>
          <p:cNvPicPr>
            <a:picLocks noChangeAspect="1"/>
          </p:cNvPicPr>
          <p:nvPr/>
        </p:nvPicPr>
        <p:blipFill>
          <a:blip r:embed="rId14"/>
          <a:stretch>
            <a:fillRect/>
          </a:stretch>
        </p:blipFill>
        <p:spPr>
          <a:xfrm>
            <a:off x="1752819" y="1346200"/>
            <a:ext cx="20881410" cy="11010900"/>
          </a:xfrm>
          <a:prstGeom prst="rect">
            <a:avLst/>
          </a:prstGeom>
        </p:spPr>
      </p:pic>
      <p:pic>
        <p:nvPicPr>
          <p:cNvPr id="17" name="Image 14" descr="preencoded.png">    </p:cNvPr>
          <p:cNvPicPr>
            <a:picLocks noChangeAspect="1"/>
          </p:cNvPicPr>
          <p:nvPr/>
        </p:nvPicPr>
        <p:blipFill>
          <a:blip r:embed="rId15"/>
          <a:stretch>
            <a:fillRect/>
          </a:stretch>
        </p:blipFill>
        <p:spPr>
          <a:xfrm>
            <a:off x="1752819" y="1346200"/>
            <a:ext cx="5639505" cy="11010900"/>
          </a:xfrm>
          <a:prstGeom prst="rect">
            <a:avLst/>
          </a:prstGeom>
        </p:spPr>
      </p:pic>
      <p:sp>
        <p:nvSpPr>
          <p:cNvPr id="18" name="Shape 1"/>
          <p:cNvSpPr/>
          <p:nvPr/>
        </p:nvSpPr>
        <p:spPr>
          <a:xfrm>
            <a:off x="1752819" y="1346200"/>
            <a:ext cx="5639505" cy="5638800"/>
          </a:xfrm>
          <a:prstGeom prst="roundRect">
            <a:avLst>
              <a:gd name="adj" fmla="val 75081"/>
            </a:avLst>
          </a:prstGeom>
          <a:solidFill>
            <a:srgbClr val="F5D7C0">
              <a:alpha val="100000"/>
            </a:srgbClr>
          </a:solidFill>
          <a:ln/>
        </p:spPr>
      </p:sp>
      <p:sp>
        <p:nvSpPr>
          <p:cNvPr id="19" name="Text 2"/>
          <p:cNvSpPr/>
          <p:nvPr/>
        </p:nvSpPr>
        <p:spPr>
          <a:xfrm>
            <a:off x="3581848" y="2324100"/>
            <a:ext cx="2997575" cy="4699000"/>
          </a:xfrm>
          <a:prstGeom prst="rect">
            <a:avLst/>
          </a:prstGeom>
          <a:noFill/>
          <a:ln/>
        </p:spPr>
        <p:txBody>
          <a:bodyPr wrap="square" lIns="0" tIns="0" rIns="0" bIns="0" rtlCol="0" anchor="t"/>
          <a:lstStyle/>
          <a:p>
            <a:pPr algn="l"/>
            <a:r>
              <a:rPr lang="en-US" sz="24000" dirty="0">
                <a:solidFill>
                  <a:srgbClr val="023732">
                    <a:alpha val="100000"/>
                  </a:srgbClr>
                </a:solidFill>
                <a:latin typeface="Nova Cut Book" pitchFamily="34" charset="0"/>
                <a:ea typeface="Nova Cut Book" pitchFamily="34" charset="-122"/>
                <a:cs typeface="Nova Cut Book" pitchFamily="34" charset="-120"/>
              </a:rPr>
              <a:t>S</a:t>
            </a:r>
            <a:endParaRPr lang="en-US" sz="24000" dirty="0"/>
          </a:p>
        </p:txBody>
      </p:sp>
      <p:sp>
        <p:nvSpPr>
          <p:cNvPr id="20" name="Shape 3"/>
          <p:cNvSpPr/>
          <p:nvPr/>
        </p:nvSpPr>
        <p:spPr>
          <a:xfrm>
            <a:off x="2286286" y="7874000"/>
            <a:ext cx="4572572" cy="4343400"/>
          </a:xfrm>
          <a:prstGeom prst="rect">
            <a:avLst/>
          </a:prstGeom>
          <a:noFill/>
          <a:ln/>
        </p:spPr>
      </p:sp>
      <p:sp>
        <p:nvSpPr>
          <p:cNvPr id="21" name="Shape 4"/>
          <p:cNvSpPr/>
          <p:nvPr/>
        </p:nvSpPr>
        <p:spPr>
          <a:xfrm>
            <a:off x="2286286" y="7874000"/>
            <a:ext cx="4572572" cy="1968500"/>
          </a:xfrm>
          <a:prstGeom prst="rect">
            <a:avLst/>
          </a:prstGeom>
          <a:noFill/>
          <a:ln/>
        </p:spPr>
      </p:sp>
      <p:sp>
        <p:nvSpPr>
          <p:cNvPr id="22" name="Shape 5"/>
          <p:cNvSpPr/>
          <p:nvPr/>
        </p:nvSpPr>
        <p:spPr>
          <a:xfrm>
            <a:off x="2286286" y="7874000"/>
            <a:ext cx="4572572" cy="1968500"/>
          </a:xfrm>
          <a:prstGeom prst="rect">
            <a:avLst/>
          </a:prstGeom>
          <a:noFill/>
          <a:ln/>
        </p:spPr>
      </p:sp>
      <p:sp>
        <p:nvSpPr>
          <p:cNvPr id="23" name="Text 6"/>
          <p:cNvSpPr/>
          <p:nvPr/>
        </p:nvSpPr>
        <p:spPr>
          <a:xfrm>
            <a:off x="2286286"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Eclipse</a:t>
            </a:r>
            <a:endParaRPr lang="en-US" sz="3600" dirty="0"/>
          </a:p>
        </p:txBody>
      </p:sp>
      <p:sp>
        <p:nvSpPr>
          <p:cNvPr id="24" name="Text 7"/>
          <p:cNvSpPr/>
          <p:nvPr/>
        </p:nvSpPr>
        <p:spPr>
          <a:xfrm>
            <a:off x="2286286"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25" name="Shape 8"/>
          <p:cNvSpPr/>
          <p:nvPr/>
        </p:nvSpPr>
        <p:spPr>
          <a:xfrm>
            <a:off x="2286286" y="10248900"/>
            <a:ext cx="4572572" cy="1968500"/>
          </a:xfrm>
          <a:prstGeom prst="rect">
            <a:avLst/>
          </a:prstGeom>
          <a:noFill/>
          <a:ln/>
        </p:spPr>
      </p:sp>
      <p:sp>
        <p:nvSpPr>
          <p:cNvPr id="26" name="Shape 9"/>
          <p:cNvSpPr/>
          <p:nvPr/>
        </p:nvSpPr>
        <p:spPr>
          <a:xfrm>
            <a:off x="2286286" y="10248900"/>
            <a:ext cx="4572572" cy="1968500"/>
          </a:xfrm>
          <a:prstGeom prst="rect">
            <a:avLst/>
          </a:prstGeom>
          <a:noFill/>
          <a:ln/>
        </p:spPr>
      </p:sp>
      <p:sp>
        <p:nvSpPr>
          <p:cNvPr id="27" name="Text 10"/>
          <p:cNvSpPr/>
          <p:nvPr/>
        </p:nvSpPr>
        <p:spPr>
          <a:xfrm>
            <a:off x="2286286"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Quest</a:t>
            </a:r>
            <a:endParaRPr lang="en-US" sz="3600" dirty="0"/>
          </a:p>
        </p:txBody>
      </p:sp>
      <p:sp>
        <p:nvSpPr>
          <p:cNvPr id="28" name="Text 11"/>
          <p:cNvSpPr/>
          <p:nvPr/>
        </p:nvSpPr>
        <p:spPr>
          <a:xfrm>
            <a:off x="2286286"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29" name="Image 15" descr="preencoded.png">    </p:cNvPr>
          <p:cNvPicPr>
            <a:picLocks noChangeAspect="1"/>
          </p:cNvPicPr>
          <p:nvPr/>
        </p:nvPicPr>
        <p:blipFill>
          <a:blip r:embed="rId16"/>
          <a:stretch>
            <a:fillRect/>
          </a:stretch>
        </p:blipFill>
        <p:spPr>
          <a:xfrm>
            <a:off x="6833454" y="1346200"/>
            <a:ext cx="5639505" cy="11010900"/>
          </a:xfrm>
          <a:prstGeom prst="rect">
            <a:avLst/>
          </a:prstGeom>
        </p:spPr>
      </p:pic>
      <p:sp>
        <p:nvSpPr>
          <p:cNvPr id="30" name="Shape 12"/>
          <p:cNvSpPr/>
          <p:nvPr/>
        </p:nvSpPr>
        <p:spPr>
          <a:xfrm>
            <a:off x="6833454" y="1346200"/>
            <a:ext cx="5639505" cy="5638800"/>
          </a:xfrm>
          <a:prstGeom prst="roundRect">
            <a:avLst>
              <a:gd name="adj" fmla="val 75081"/>
            </a:avLst>
          </a:prstGeom>
          <a:solidFill>
            <a:srgbClr val="023732">
              <a:alpha val="100000"/>
            </a:srgbClr>
          </a:solidFill>
          <a:ln/>
        </p:spPr>
      </p:sp>
      <p:sp>
        <p:nvSpPr>
          <p:cNvPr id="31" name="Text 13"/>
          <p:cNvSpPr/>
          <p:nvPr/>
        </p:nvSpPr>
        <p:spPr>
          <a:xfrm>
            <a:off x="7995649" y="2324100"/>
            <a:ext cx="4331241" cy="4699000"/>
          </a:xfrm>
          <a:prstGeom prst="rect">
            <a:avLst/>
          </a:prstGeom>
          <a:noFill/>
          <a:ln/>
        </p:spPr>
        <p:txBody>
          <a:bodyPr wrap="square" lIns="0" tIns="0" rIns="0" bIns="0" rtlCol="0" anchor="t"/>
          <a:lstStyle/>
          <a:p>
            <a:pPr algn="l"/>
            <a:r>
              <a:rPr lang="en-US" sz="24000" dirty="0">
                <a:solidFill>
                  <a:srgbClr val="FFFFFF">
                    <a:alpha val="100000"/>
                  </a:srgbClr>
                </a:solidFill>
                <a:latin typeface="Nova Cut Book" pitchFamily="34" charset="0"/>
                <a:ea typeface="Nova Cut Book" pitchFamily="34" charset="-122"/>
                <a:cs typeface="Nova Cut Book" pitchFamily="34" charset="-120"/>
              </a:rPr>
              <a:t>W</a:t>
            </a:r>
            <a:endParaRPr lang="en-US" sz="24000" dirty="0"/>
          </a:p>
        </p:txBody>
      </p:sp>
      <p:sp>
        <p:nvSpPr>
          <p:cNvPr id="32" name="Shape 14"/>
          <p:cNvSpPr/>
          <p:nvPr/>
        </p:nvSpPr>
        <p:spPr>
          <a:xfrm>
            <a:off x="7366921" y="7874000"/>
            <a:ext cx="4572572" cy="4343400"/>
          </a:xfrm>
          <a:prstGeom prst="rect">
            <a:avLst/>
          </a:prstGeom>
          <a:noFill/>
          <a:ln/>
        </p:spPr>
      </p:sp>
      <p:sp>
        <p:nvSpPr>
          <p:cNvPr id="33" name="Shape 15"/>
          <p:cNvSpPr/>
          <p:nvPr/>
        </p:nvSpPr>
        <p:spPr>
          <a:xfrm>
            <a:off x="7366921" y="7874000"/>
            <a:ext cx="4572572" cy="1968500"/>
          </a:xfrm>
          <a:prstGeom prst="rect">
            <a:avLst/>
          </a:prstGeom>
          <a:noFill/>
          <a:ln/>
        </p:spPr>
      </p:sp>
      <p:sp>
        <p:nvSpPr>
          <p:cNvPr id="34" name="Shape 16"/>
          <p:cNvSpPr/>
          <p:nvPr/>
        </p:nvSpPr>
        <p:spPr>
          <a:xfrm>
            <a:off x="7366921" y="7874000"/>
            <a:ext cx="4572572" cy="1968500"/>
          </a:xfrm>
          <a:prstGeom prst="rect">
            <a:avLst/>
          </a:prstGeom>
          <a:noFill/>
          <a:ln/>
        </p:spPr>
      </p:sp>
      <p:sp>
        <p:nvSpPr>
          <p:cNvPr id="35" name="Text 17"/>
          <p:cNvSpPr/>
          <p:nvPr/>
        </p:nvSpPr>
        <p:spPr>
          <a:xfrm>
            <a:off x="7366921"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Obtain</a:t>
            </a:r>
            <a:endParaRPr lang="en-US" sz="3600" dirty="0"/>
          </a:p>
        </p:txBody>
      </p:sp>
      <p:sp>
        <p:nvSpPr>
          <p:cNvPr id="36" name="Text 18"/>
          <p:cNvSpPr/>
          <p:nvPr/>
        </p:nvSpPr>
        <p:spPr>
          <a:xfrm>
            <a:off x="7366921"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Humans acquire Crystal </a:t>
            </a:r>
            <a:endParaRPr lang="en-US" sz="3200" dirty="0"/>
          </a:p>
        </p:txBody>
      </p:sp>
      <p:sp>
        <p:nvSpPr>
          <p:cNvPr id="37" name="Shape 19"/>
          <p:cNvSpPr/>
          <p:nvPr/>
        </p:nvSpPr>
        <p:spPr>
          <a:xfrm>
            <a:off x="7366921" y="10248900"/>
            <a:ext cx="4572572" cy="1968500"/>
          </a:xfrm>
          <a:prstGeom prst="rect">
            <a:avLst/>
          </a:prstGeom>
          <a:noFill/>
          <a:ln/>
        </p:spPr>
      </p:sp>
      <p:sp>
        <p:nvSpPr>
          <p:cNvPr id="38" name="Shape 20"/>
          <p:cNvSpPr/>
          <p:nvPr/>
        </p:nvSpPr>
        <p:spPr>
          <a:xfrm>
            <a:off x="7366921" y="10248900"/>
            <a:ext cx="4572572" cy="1968500"/>
          </a:xfrm>
          <a:prstGeom prst="rect">
            <a:avLst/>
          </a:prstGeom>
          <a:noFill/>
          <a:ln/>
        </p:spPr>
      </p:sp>
      <p:sp>
        <p:nvSpPr>
          <p:cNvPr id="39" name="Text 21"/>
          <p:cNvSpPr/>
          <p:nvPr/>
        </p:nvSpPr>
        <p:spPr>
          <a:xfrm>
            <a:off x="7366921"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Foundation</a:t>
            </a:r>
            <a:endParaRPr lang="en-US" sz="3600" dirty="0"/>
          </a:p>
        </p:txBody>
      </p:sp>
      <p:sp>
        <p:nvSpPr>
          <p:cNvPr id="40" name="Text 22"/>
          <p:cNvSpPr/>
          <p:nvPr/>
        </p:nvSpPr>
        <p:spPr>
          <a:xfrm>
            <a:off x="7366921"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Shimmering City established</a:t>
            </a:r>
            <a:endParaRPr lang="en-US" sz="3200" dirty="0"/>
          </a:p>
        </p:txBody>
      </p:sp>
      <p:pic>
        <p:nvPicPr>
          <p:cNvPr id="41" name="Image 16" descr="preencoded.png">    </p:cNvPr>
          <p:cNvPicPr>
            <a:picLocks noChangeAspect="1"/>
          </p:cNvPicPr>
          <p:nvPr/>
        </p:nvPicPr>
        <p:blipFill>
          <a:blip r:embed="rId17"/>
          <a:stretch>
            <a:fillRect/>
          </a:stretch>
        </p:blipFill>
        <p:spPr>
          <a:xfrm>
            <a:off x="11914089" y="1346200"/>
            <a:ext cx="5639505" cy="11010900"/>
          </a:xfrm>
          <a:prstGeom prst="rect">
            <a:avLst/>
          </a:prstGeom>
        </p:spPr>
      </p:pic>
      <p:sp>
        <p:nvSpPr>
          <p:cNvPr id="42" name="Shape 23"/>
          <p:cNvSpPr/>
          <p:nvPr/>
        </p:nvSpPr>
        <p:spPr>
          <a:xfrm>
            <a:off x="11914089" y="1346200"/>
            <a:ext cx="5639505" cy="5638800"/>
          </a:xfrm>
          <a:prstGeom prst="roundRect">
            <a:avLst>
              <a:gd name="adj" fmla="val 75081"/>
            </a:avLst>
          </a:prstGeom>
          <a:solidFill>
            <a:srgbClr val="F5D7C0">
              <a:alpha val="100000"/>
            </a:srgbClr>
          </a:solidFill>
          <a:ln/>
        </p:spPr>
      </p:sp>
      <p:sp>
        <p:nvSpPr>
          <p:cNvPr id="43" name="Text 24"/>
          <p:cNvSpPr/>
          <p:nvPr/>
        </p:nvSpPr>
        <p:spPr>
          <a:xfrm>
            <a:off x="13679610" y="2324100"/>
            <a:ext cx="3124591" cy="4699000"/>
          </a:xfrm>
          <a:prstGeom prst="rect">
            <a:avLst/>
          </a:prstGeom>
          <a:noFill/>
          <a:ln/>
        </p:spPr>
        <p:txBody>
          <a:bodyPr wrap="square" lIns="0" tIns="0" rIns="0" bIns="0" rtlCol="0" anchor="t"/>
          <a:lstStyle/>
          <a:p>
            <a:pPr algn="l"/>
            <a:r>
              <a:rPr lang="en-US" sz="24000" dirty="0">
                <a:solidFill>
                  <a:srgbClr val="023732">
                    <a:alpha val="100000"/>
                  </a:srgbClr>
                </a:solidFill>
                <a:latin typeface="Nova Cut Book" pitchFamily="34" charset="0"/>
                <a:ea typeface="Nova Cut Book" pitchFamily="34" charset="-122"/>
                <a:cs typeface="Nova Cut Book" pitchFamily="34" charset="-120"/>
              </a:rPr>
              <a:t>O</a:t>
            </a:r>
            <a:endParaRPr lang="en-US" sz="24000" dirty="0"/>
          </a:p>
        </p:txBody>
      </p:sp>
      <p:sp>
        <p:nvSpPr>
          <p:cNvPr id="44" name="Shape 25"/>
          <p:cNvSpPr/>
          <p:nvPr/>
        </p:nvSpPr>
        <p:spPr>
          <a:xfrm>
            <a:off x="12447556" y="7874000"/>
            <a:ext cx="4572572" cy="4343400"/>
          </a:xfrm>
          <a:prstGeom prst="rect">
            <a:avLst/>
          </a:prstGeom>
          <a:noFill/>
          <a:ln/>
        </p:spPr>
      </p:sp>
      <p:sp>
        <p:nvSpPr>
          <p:cNvPr id="45" name="Shape 26"/>
          <p:cNvSpPr/>
          <p:nvPr/>
        </p:nvSpPr>
        <p:spPr>
          <a:xfrm>
            <a:off x="12447556" y="7874000"/>
            <a:ext cx="4572572" cy="1968500"/>
          </a:xfrm>
          <a:prstGeom prst="rect">
            <a:avLst/>
          </a:prstGeom>
          <a:noFill/>
          <a:ln/>
        </p:spPr>
      </p:sp>
      <p:sp>
        <p:nvSpPr>
          <p:cNvPr id="46" name="Shape 27"/>
          <p:cNvSpPr/>
          <p:nvPr/>
        </p:nvSpPr>
        <p:spPr>
          <a:xfrm>
            <a:off x="12447556" y="7874000"/>
            <a:ext cx="4572572" cy="1968500"/>
          </a:xfrm>
          <a:prstGeom prst="rect">
            <a:avLst/>
          </a:prstGeom>
          <a:noFill/>
          <a:ln/>
        </p:spPr>
      </p:sp>
      <p:sp>
        <p:nvSpPr>
          <p:cNvPr id="47" name="Text 28"/>
          <p:cNvSpPr/>
          <p:nvPr/>
        </p:nvSpPr>
        <p:spPr>
          <a:xfrm>
            <a:off x="12447556"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War</a:t>
            </a:r>
            <a:endParaRPr lang="en-US" sz="3600" dirty="0"/>
          </a:p>
        </p:txBody>
      </p:sp>
      <p:sp>
        <p:nvSpPr>
          <p:cNvPr id="48" name="Text 29"/>
          <p:cNvSpPr/>
          <p:nvPr/>
        </p:nvSpPr>
        <p:spPr>
          <a:xfrm>
            <a:off x="12447556"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Kingdoms clash in conflict.</a:t>
            </a:r>
            <a:endParaRPr lang="en-US" sz="3200" dirty="0"/>
          </a:p>
        </p:txBody>
      </p:sp>
      <p:sp>
        <p:nvSpPr>
          <p:cNvPr id="49" name="Shape 30"/>
          <p:cNvSpPr/>
          <p:nvPr/>
        </p:nvSpPr>
        <p:spPr>
          <a:xfrm>
            <a:off x="12447556" y="10248900"/>
            <a:ext cx="4572572" cy="1968500"/>
          </a:xfrm>
          <a:prstGeom prst="rect">
            <a:avLst/>
          </a:prstGeom>
          <a:noFill/>
          <a:ln/>
        </p:spPr>
      </p:sp>
      <p:sp>
        <p:nvSpPr>
          <p:cNvPr id="50" name="Shape 31"/>
          <p:cNvSpPr/>
          <p:nvPr/>
        </p:nvSpPr>
        <p:spPr>
          <a:xfrm>
            <a:off x="12447556" y="10248900"/>
            <a:ext cx="4572572" cy="1968500"/>
          </a:xfrm>
          <a:prstGeom prst="rect">
            <a:avLst/>
          </a:prstGeom>
          <a:noFill/>
          <a:ln/>
        </p:spPr>
      </p:sp>
      <p:sp>
        <p:nvSpPr>
          <p:cNvPr id="51" name="Text 32"/>
          <p:cNvSpPr/>
          <p:nvPr/>
        </p:nvSpPr>
        <p:spPr>
          <a:xfrm>
            <a:off x="12447556"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Transformation</a:t>
            </a:r>
            <a:endParaRPr lang="en-US" sz="3600" dirty="0"/>
          </a:p>
        </p:txBody>
      </p:sp>
      <p:sp>
        <p:nvSpPr>
          <p:cNvPr id="52" name="Text 33"/>
          <p:cNvSpPr/>
          <p:nvPr/>
        </p:nvSpPr>
        <p:spPr>
          <a:xfrm>
            <a:off x="12447556"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Peasant discovers magical powers.</a:t>
            </a:r>
            <a:endParaRPr lang="en-US" sz="3200" dirty="0"/>
          </a:p>
        </p:txBody>
      </p:sp>
      <p:pic>
        <p:nvPicPr>
          <p:cNvPr id="53" name="Image 17" descr="preencoded.png">    </p:cNvPr>
          <p:cNvPicPr>
            <a:picLocks noChangeAspect="1"/>
          </p:cNvPicPr>
          <p:nvPr/>
        </p:nvPicPr>
        <p:blipFill>
          <a:blip r:embed="rId18"/>
          <a:stretch>
            <a:fillRect/>
          </a:stretch>
        </p:blipFill>
        <p:spPr>
          <a:xfrm>
            <a:off x="16994724" y="1346200"/>
            <a:ext cx="5639505" cy="11010900"/>
          </a:xfrm>
          <a:prstGeom prst="rect">
            <a:avLst/>
          </a:prstGeom>
        </p:spPr>
      </p:pic>
      <p:sp>
        <p:nvSpPr>
          <p:cNvPr id="54" name="Shape 34"/>
          <p:cNvSpPr/>
          <p:nvPr/>
        </p:nvSpPr>
        <p:spPr>
          <a:xfrm>
            <a:off x="16994724" y="1346200"/>
            <a:ext cx="5639505" cy="5638800"/>
          </a:xfrm>
          <a:prstGeom prst="roundRect">
            <a:avLst>
              <a:gd name="adj" fmla="val 75081"/>
            </a:avLst>
          </a:prstGeom>
          <a:solidFill>
            <a:srgbClr val="023732">
              <a:alpha val="100000"/>
            </a:srgbClr>
          </a:solidFill>
          <a:ln/>
        </p:spPr>
      </p:sp>
      <p:sp>
        <p:nvSpPr>
          <p:cNvPr id="55" name="Text 35"/>
          <p:cNvSpPr/>
          <p:nvPr/>
        </p:nvSpPr>
        <p:spPr>
          <a:xfrm>
            <a:off x="19020627" y="2324100"/>
            <a:ext cx="2603825" cy="4699000"/>
          </a:xfrm>
          <a:prstGeom prst="rect">
            <a:avLst/>
          </a:prstGeom>
          <a:noFill/>
          <a:ln/>
        </p:spPr>
        <p:txBody>
          <a:bodyPr wrap="square" lIns="0" tIns="0" rIns="0" bIns="0" rtlCol="0" anchor="t"/>
          <a:lstStyle/>
          <a:p>
            <a:pPr algn="l"/>
            <a:r>
              <a:rPr lang="en-US" sz="24000" dirty="0">
                <a:solidFill>
                  <a:srgbClr val="FFFFFF">
                    <a:alpha val="100000"/>
                  </a:srgbClr>
                </a:solidFill>
                <a:latin typeface="Nova Cut Book" pitchFamily="34" charset="0"/>
                <a:ea typeface="Nova Cut Book" pitchFamily="34" charset="-122"/>
                <a:cs typeface="Nova Cut Book" pitchFamily="34" charset="-120"/>
              </a:rPr>
              <a:t>T</a:t>
            </a:r>
            <a:endParaRPr lang="en-US" sz="24000" dirty="0"/>
          </a:p>
        </p:txBody>
      </p:sp>
      <p:sp>
        <p:nvSpPr>
          <p:cNvPr id="56" name="Shape 36"/>
          <p:cNvSpPr/>
          <p:nvPr/>
        </p:nvSpPr>
        <p:spPr>
          <a:xfrm>
            <a:off x="17528191" y="7874000"/>
            <a:ext cx="4572572" cy="4343400"/>
          </a:xfrm>
          <a:prstGeom prst="rect">
            <a:avLst/>
          </a:prstGeom>
          <a:noFill/>
          <a:ln/>
        </p:spPr>
      </p:sp>
      <p:sp>
        <p:nvSpPr>
          <p:cNvPr id="57" name="Shape 37"/>
          <p:cNvSpPr/>
          <p:nvPr/>
        </p:nvSpPr>
        <p:spPr>
          <a:xfrm>
            <a:off x="17528191" y="7874000"/>
            <a:ext cx="4572572" cy="1968500"/>
          </a:xfrm>
          <a:prstGeom prst="rect">
            <a:avLst/>
          </a:prstGeom>
          <a:noFill/>
          <a:ln/>
        </p:spPr>
      </p:sp>
      <p:sp>
        <p:nvSpPr>
          <p:cNvPr id="58" name="Shape 38"/>
          <p:cNvSpPr/>
          <p:nvPr/>
        </p:nvSpPr>
        <p:spPr>
          <a:xfrm>
            <a:off x="17528191" y="7874000"/>
            <a:ext cx="4572572" cy="1968500"/>
          </a:xfrm>
          <a:prstGeom prst="rect">
            <a:avLst/>
          </a:prstGeom>
          <a:noFill/>
          <a:ln/>
        </p:spPr>
      </p:sp>
      <p:sp>
        <p:nvSpPr>
          <p:cNvPr id="59" name="Text 39"/>
          <p:cNvSpPr/>
          <p:nvPr/>
        </p:nvSpPr>
        <p:spPr>
          <a:xfrm>
            <a:off x="17528191" y="78740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Invasion</a:t>
            </a:r>
            <a:endParaRPr lang="en-US" sz="3600" dirty="0"/>
          </a:p>
        </p:txBody>
      </p:sp>
      <p:sp>
        <p:nvSpPr>
          <p:cNvPr id="60" name="Text 40"/>
          <p:cNvSpPr/>
          <p:nvPr/>
        </p:nvSpPr>
        <p:spPr>
          <a:xfrm>
            <a:off x="17528191" y="8623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Kingdom attacked by monsters.</a:t>
            </a:r>
            <a:endParaRPr lang="en-US" sz="3200" dirty="0"/>
          </a:p>
        </p:txBody>
      </p:sp>
      <p:sp>
        <p:nvSpPr>
          <p:cNvPr id="61" name="Shape 41"/>
          <p:cNvSpPr/>
          <p:nvPr/>
        </p:nvSpPr>
        <p:spPr>
          <a:xfrm>
            <a:off x="17528191" y="10248900"/>
            <a:ext cx="4572572" cy="1968500"/>
          </a:xfrm>
          <a:prstGeom prst="rect">
            <a:avLst/>
          </a:prstGeom>
          <a:noFill/>
          <a:ln/>
        </p:spPr>
      </p:sp>
      <p:sp>
        <p:nvSpPr>
          <p:cNvPr id="62" name="Shape 42"/>
          <p:cNvSpPr/>
          <p:nvPr/>
        </p:nvSpPr>
        <p:spPr>
          <a:xfrm>
            <a:off x="17528191" y="10248900"/>
            <a:ext cx="4572572" cy="1968500"/>
          </a:xfrm>
          <a:prstGeom prst="rect">
            <a:avLst/>
          </a:prstGeom>
          <a:noFill/>
          <a:ln/>
        </p:spPr>
      </p:sp>
      <p:sp>
        <p:nvSpPr>
          <p:cNvPr id="63" name="Text 43"/>
          <p:cNvSpPr/>
          <p:nvPr/>
        </p:nvSpPr>
        <p:spPr>
          <a:xfrm>
            <a:off x="17528191" y="10248900"/>
            <a:ext cx="4724991"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Betrayal</a:t>
            </a:r>
            <a:endParaRPr lang="en-US" sz="3600" dirty="0"/>
          </a:p>
        </p:txBody>
      </p:sp>
      <p:sp>
        <p:nvSpPr>
          <p:cNvPr id="64" name="Text 44"/>
          <p:cNvSpPr/>
          <p:nvPr/>
        </p:nvSpPr>
        <p:spPr>
          <a:xfrm>
            <a:off x="17528191" y="109982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Queen's advisor revealed as spy.</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8994" y="0"/>
            <a:ext cx="23483173" cy="13538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2794349" y="330200"/>
            <a:ext cx="7633654" cy="12372181"/>
          </a:xfrm>
          <a:prstGeom prst="rect">
            <a:avLst/>
          </a:prstGeom>
        </p:spPr>
      </p:pic>
      <p:sp>
        <p:nvSpPr>
          <p:cNvPr id="7" name="Text 1"/>
          <p:cNvSpPr/>
          <p:nvPr/>
        </p:nvSpPr>
        <p:spPr>
          <a:xfrm>
            <a:off x="12193524" y="2209800"/>
            <a:ext cx="10690503" cy="1570567"/>
          </a:xfrm>
          <a:prstGeom prst="rect">
            <a:avLst/>
          </a:prstGeom>
          <a:noFill/>
          <a:ln/>
        </p:spPr>
        <p:txBody>
          <a:bodyPr wrap="square" lIns="0" tIns="0" rIns="0" bIns="0" rtlCol="0" anchor="t"/>
          <a:lstStyle/>
          <a:p>
            <a:pPr algn="l"/>
            <a:r>
              <a:rPr lang="en-US" sz="8000" dirty="0">
                <a:solidFill>
                  <a:srgbClr val="0E0E0E">
                    <a:alpha val="100000"/>
                  </a:srgbClr>
                </a:solidFill>
                <a:latin typeface="Nova Cut Book" pitchFamily="34" charset="0"/>
                <a:ea typeface="Nova Cut Book" pitchFamily="34" charset="-122"/>
                <a:cs typeface="Nova Cut Book" pitchFamily="34" charset="-120"/>
              </a:rPr>
              <a:t>Some Data</a:t>
            </a:r>
            <a:endParaRPr lang="en-US" sz="8000" dirty="0"/>
          </a:p>
        </p:txBody>
      </p:sp>
      <p:sp>
        <p:nvSpPr>
          <p:cNvPr id="8" name="Shape 2"/>
          <p:cNvSpPr/>
          <p:nvPr/>
        </p:nvSpPr>
        <p:spPr>
          <a:xfrm>
            <a:off x="12193524" y="4622800"/>
            <a:ext cx="8573572" cy="6756400"/>
          </a:xfrm>
          <a:prstGeom prst="rect">
            <a:avLst/>
          </a:prstGeom>
          <a:noFill/>
          <a:ln/>
        </p:spPr>
      </p:sp>
      <p:sp>
        <p:nvSpPr>
          <p:cNvPr id="9" name="Shape 3"/>
          <p:cNvSpPr/>
          <p:nvPr/>
        </p:nvSpPr>
        <p:spPr>
          <a:xfrm>
            <a:off x="12193524" y="4622800"/>
            <a:ext cx="8573572" cy="1866900"/>
          </a:xfrm>
          <a:prstGeom prst="rect">
            <a:avLst/>
          </a:prstGeom>
          <a:noFill/>
          <a:ln/>
        </p:spPr>
      </p:sp>
      <p:sp>
        <p:nvSpPr>
          <p:cNvPr id="10" name="Shape 4"/>
          <p:cNvSpPr/>
          <p:nvPr/>
        </p:nvSpPr>
        <p:spPr>
          <a:xfrm>
            <a:off x="12193524" y="4940300"/>
            <a:ext cx="2248181" cy="1231900"/>
          </a:xfrm>
          <a:prstGeom prst="rect">
            <a:avLst/>
          </a:prstGeom>
          <a:noFill/>
          <a:ln/>
        </p:spPr>
      </p:sp>
      <p:sp>
        <p:nvSpPr>
          <p:cNvPr id="11" name="Text 5"/>
          <p:cNvSpPr/>
          <p:nvPr/>
        </p:nvSpPr>
        <p:spPr>
          <a:xfrm>
            <a:off x="12193524" y="4940300"/>
            <a:ext cx="2586890" cy="1570567"/>
          </a:xfrm>
          <a:prstGeom prst="rect">
            <a:avLst/>
          </a:prstGeom>
          <a:noFill/>
          <a:ln/>
        </p:spPr>
        <p:txBody>
          <a:bodyPr wrap="square" lIns="0" tIns="0" rIns="0" bIns="0" rtlCol="0" anchor="t"/>
          <a:lstStyle/>
          <a:p>
            <a:pPr algn="l"/>
            <a:r>
              <a:rPr lang="en-US" sz="8000" dirty="0">
                <a:solidFill>
                  <a:srgbClr val="272727">
                    <a:alpha val="100000"/>
                  </a:srgbClr>
                </a:solidFill>
                <a:latin typeface="Nova Cut Book" pitchFamily="34" charset="0"/>
                <a:ea typeface="Nova Cut Book" pitchFamily="34" charset="-122"/>
                <a:cs typeface="Nova Cut Book" pitchFamily="34" charset="-120"/>
              </a:rPr>
              <a:t>75%</a:t>
            </a:r>
            <a:endParaRPr lang="en-US" sz="8000" dirty="0"/>
          </a:p>
        </p:txBody>
      </p:sp>
      <p:sp>
        <p:nvSpPr>
          <p:cNvPr id="12" name="Shape 6"/>
          <p:cNvSpPr/>
          <p:nvPr/>
        </p:nvSpPr>
        <p:spPr>
          <a:xfrm>
            <a:off x="14644930" y="4622800"/>
            <a:ext cx="6122165" cy="1866900"/>
          </a:xfrm>
          <a:prstGeom prst="rect">
            <a:avLst/>
          </a:prstGeom>
          <a:noFill/>
          <a:ln/>
        </p:spPr>
      </p:sp>
      <p:sp>
        <p:nvSpPr>
          <p:cNvPr id="13" name="Text 7"/>
          <p:cNvSpPr/>
          <p:nvPr/>
        </p:nvSpPr>
        <p:spPr>
          <a:xfrm>
            <a:off x="14644930" y="4622800"/>
            <a:ext cx="6274584"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Enchanted Creatures</a:t>
            </a:r>
            <a:endParaRPr lang="en-US" sz="3600" dirty="0"/>
          </a:p>
        </p:txBody>
      </p:sp>
      <p:sp>
        <p:nvSpPr>
          <p:cNvPr id="14" name="Text 8"/>
          <p:cNvSpPr/>
          <p:nvPr/>
        </p:nvSpPr>
        <p:spPr>
          <a:xfrm>
            <a:off x="14644930" y="5270500"/>
            <a:ext cx="6257649"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2193524" y="7099300"/>
            <a:ext cx="8573572" cy="1803400"/>
          </a:xfrm>
          <a:prstGeom prst="rect">
            <a:avLst/>
          </a:prstGeom>
          <a:noFill/>
          <a:ln/>
        </p:spPr>
      </p:sp>
      <p:sp>
        <p:nvSpPr>
          <p:cNvPr id="16" name="Shape 10"/>
          <p:cNvSpPr/>
          <p:nvPr/>
        </p:nvSpPr>
        <p:spPr>
          <a:xfrm>
            <a:off x="12193524" y="7385050"/>
            <a:ext cx="2387898" cy="1231900"/>
          </a:xfrm>
          <a:prstGeom prst="rect">
            <a:avLst/>
          </a:prstGeom>
          <a:noFill/>
          <a:ln/>
        </p:spPr>
      </p:sp>
      <p:sp>
        <p:nvSpPr>
          <p:cNvPr id="17" name="Text 11"/>
          <p:cNvSpPr/>
          <p:nvPr/>
        </p:nvSpPr>
        <p:spPr>
          <a:xfrm>
            <a:off x="12193524" y="7385050"/>
            <a:ext cx="2726607" cy="1570567"/>
          </a:xfrm>
          <a:prstGeom prst="rect">
            <a:avLst/>
          </a:prstGeom>
          <a:noFill/>
          <a:ln/>
        </p:spPr>
        <p:txBody>
          <a:bodyPr wrap="square" lIns="0" tIns="0" rIns="0" bIns="0" rtlCol="0" anchor="t"/>
          <a:lstStyle/>
          <a:p>
            <a:pPr algn="l"/>
            <a:r>
              <a:rPr lang="en-US" sz="8000" dirty="0">
                <a:solidFill>
                  <a:srgbClr val="272727">
                    <a:alpha val="100000"/>
                  </a:srgbClr>
                </a:solidFill>
                <a:latin typeface="Nova Cut Book" pitchFamily="34" charset="0"/>
                <a:ea typeface="Nova Cut Book" pitchFamily="34" charset="-122"/>
                <a:cs typeface="Nova Cut Book" pitchFamily="34" charset="-120"/>
              </a:rPr>
              <a:t>60%</a:t>
            </a:r>
            <a:endParaRPr lang="en-US" sz="8000" dirty="0"/>
          </a:p>
        </p:txBody>
      </p:sp>
      <p:sp>
        <p:nvSpPr>
          <p:cNvPr id="18" name="Shape 12"/>
          <p:cNvSpPr/>
          <p:nvPr/>
        </p:nvSpPr>
        <p:spPr>
          <a:xfrm>
            <a:off x="14784648" y="7099300"/>
            <a:ext cx="5982448" cy="1803400"/>
          </a:xfrm>
          <a:prstGeom prst="rect">
            <a:avLst/>
          </a:prstGeom>
          <a:noFill/>
          <a:ln/>
        </p:spPr>
      </p:sp>
      <p:sp>
        <p:nvSpPr>
          <p:cNvPr id="19" name="Text 13"/>
          <p:cNvSpPr/>
          <p:nvPr/>
        </p:nvSpPr>
        <p:spPr>
          <a:xfrm>
            <a:off x="14784648" y="7099300"/>
            <a:ext cx="6134867" cy="12446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Magic-Wielding Individuals</a:t>
            </a:r>
            <a:endParaRPr lang="en-US" sz="3600" dirty="0"/>
          </a:p>
        </p:txBody>
      </p:sp>
      <p:sp>
        <p:nvSpPr>
          <p:cNvPr id="20" name="Text 14"/>
          <p:cNvSpPr/>
          <p:nvPr/>
        </p:nvSpPr>
        <p:spPr>
          <a:xfrm>
            <a:off x="14784648" y="8293100"/>
            <a:ext cx="611793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2193524" y="9512300"/>
            <a:ext cx="8573572" cy="1866900"/>
          </a:xfrm>
          <a:prstGeom prst="rect">
            <a:avLst/>
          </a:prstGeom>
          <a:noFill/>
          <a:ln/>
        </p:spPr>
      </p:sp>
      <p:sp>
        <p:nvSpPr>
          <p:cNvPr id="22" name="Shape 16"/>
          <p:cNvSpPr/>
          <p:nvPr/>
        </p:nvSpPr>
        <p:spPr>
          <a:xfrm>
            <a:off x="12193524" y="9829800"/>
            <a:ext cx="2387898" cy="1231900"/>
          </a:xfrm>
          <a:prstGeom prst="rect">
            <a:avLst/>
          </a:prstGeom>
          <a:noFill/>
          <a:ln/>
        </p:spPr>
      </p:sp>
      <p:sp>
        <p:nvSpPr>
          <p:cNvPr id="23" name="Text 17"/>
          <p:cNvSpPr/>
          <p:nvPr/>
        </p:nvSpPr>
        <p:spPr>
          <a:xfrm>
            <a:off x="12193524" y="9829800"/>
            <a:ext cx="2726607" cy="1570567"/>
          </a:xfrm>
          <a:prstGeom prst="rect">
            <a:avLst/>
          </a:prstGeom>
          <a:noFill/>
          <a:ln/>
        </p:spPr>
        <p:txBody>
          <a:bodyPr wrap="square" lIns="0" tIns="0" rIns="0" bIns="0" rtlCol="0" anchor="t"/>
          <a:lstStyle/>
          <a:p>
            <a:pPr algn="l"/>
            <a:r>
              <a:rPr lang="en-US" sz="8000" dirty="0">
                <a:solidFill>
                  <a:srgbClr val="272727">
                    <a:alpha val="100000"/>
                  </a:srgbClr>
                </a:solidFill>
                <a:latin typeface="Nova Cut Book" pitchFamily="34" charset="0"/>
                <a:ea typeface="Nova Cut Book" pitchFamily="34" charset="-122"/>
                <a:cs typeface="Nova Cut Book" pitchFamily="34" charset="-120"/>
              </a:rPr>
              <a:t>90%</a:t>
            </a:r>
            <a:endParaRPr lang="en-US" sz="8000" dirty="0"/>
          </a:p>
        </p:txBody>
      </p:sp>
      <p:sp>
        <p:nvSpPr>
          <p:cNvPr id="24" name="Shape 18"/>
          <p:cNvSpPr/>
          <p:nvPr/>
        </p:nvSpPr>
        <p:spPr>
          <a:xfrm>
            <a:off x="14784648" y="9512300"/>
            <a:ext cx="5982448" cy="1866900"/>
          </a:xfrm>
          <a:prstGeom prst="rect">
            <a:avLst/>
          </a:prstGeom>
          <a:noFill/>
          <a:ln/>
        </p:spPr>
      </p:sp>
      <p:sp>
        <p:nvSpPr>
          <p:cNvPr id="25" name="Text 19"/>
          <p:cNvSpPr/>
          <p:nvPr/>
        </p:nvSpPr>
        <p:spPr>
          <a:xfrm>
            <a:off x="14784648" y="9512300"/>
            <a:ext cx="6134867"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Spells Cast</a:t>
            </a:r>
            <a:endParaRPr lang="en-US" sz="3600" dirty="0"/>
          </a:p>
        </p:txBody>
      </p:sp>
      <p:sp>
        <p:nvSpPr>
          <p:cNvPr id="26" name="Text 20"/>
          <p:cNvSpPr/>
          <p:nvPr/>
        </p:nvSpPr>
        <p:spPr>
          <a:xfrm>
            <a:off x="14784648" y="10160000"/>
            <a:ext cx="611793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359070" y="1371600"/>
            <a:ext cx="17083635" cy="11036300"/>
          </a:xfrm>
          <a:prstGeom prst="rect">
            <a:avLst/>
          </a:prstGeom>
        </p:spPr>
      </p:pic>
      <p:pic>
        <p:nvPicPr>
          <p:cNvPr id="4" name="Image 2" descr="preencoded.png">    </p:cNvPr>
          <p:cNvPicPr>
            <a:picLocks noChangeAspect="1"/>
          </p:cNvPicPr>
          <p:nvPr/>
        </p:nvPicPr>
        <p:blipFill>
          <a:blip r:embed="rId3"/>
          <a:stretch>
            <a:fillRect/>
          </a:stretch>
        </p:blipFill>
        <p:spPr>
          <a:xfrm>
            <a:off x="685886" y="736600"/>
            <a:ext cx="18428986" cy="122348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2006851" y="4445000"/>
            <a:ext cx="15762670" cy="6731000"/>
          </a:xfrm>
          <a:prstGeom prst="rect">
            <a:avLst/>
          </a:prstGeom>
          <a:noFill/>
          <a:ln/>
        </p:spPr>
      </p:sp>
      <p:sp>
        <p:nvSpPr>
          <p:cNvPr id="8" name="Shape 2"/>
          <p:cNvSpPr/>
          <p:nvPr/>
        </p:nvSpPr>
        <p:spPr>
          <a:xfrm>
            <a:off x="2006851" y="4445000"/>
            <a:ext cx="15762670" cy="5105400"/>
          </a:xfrm>
          <a:prstGeom prst="rect">
            <a:avLst/>
          </a:prstGeom>
          <a:noFill/>
          <a:ln/>
        </p:spPr>
      </p:sp>
      <p:sp>
        <p:nvSpPr>
          <p:cNvPr id="9" name="Text 3"/>
          <p:cNvSpPr/>
          <p:nvPr/>
        </p:nvSpPr>
        <p:spPr>
          <a:xfrm>
            <a:off x="3130941" y="4445000"/>
            <a:ext cx="13514489" cy="4699000"/>
          </a:xfrm>
          <a:prstGeom prst="rect">
            <a:avLst/>
          </a:prstGeom>
          <a:noFill/>
          <a:ln/>
        </p:spPr>
        <p:txBody>
          <a:bodyPr wrap="square" lIns="0" tIns="0" rIns="0" bIns="0" rtlCol="0" anchor="t"/>
          <a:lstStyle/>
          <a:p>
            <a:pPr algn="ctr"/>
            <a:r>
              <a:rPr lang="en-US" sz="24000" dirty="0">
                <a:solidFill>
                  <a:srgbClr val="272727">
                    <a:alpha val="100000"/>
                  </a:srgbClr>
                </a:solidFill>
                <a:latin typeface="Nova Cut Book" pitchFamily="34" charset="0"/>
                <a:ea typeface="Nova Cut Book" pitchFamily="34" charset="-122"/>
                <a:cs typeface="Nova Cut Book" pitchFamily="34" charset="-120"/>
              </a:rPr>
              <a:t>234,567</a:t>
            </a:r>
            <a:endParaRPr lang="en-US" sz="24000" dirty="0"/>
          </a:p>
        </p:txBody>
      </p:sp>
      <p:sp>
        <p:nvSpPr>
          <p:cNvPr id="10" name="Text 4"/>
          <p:cNvSpPr/>
          <p:nvPr/>
        </p:nvSpPr>
        <p:spPr>
          <a:xfrm>
            <a:off x="1871367" y="83312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1" name="Text 5"/>
          <p:cNvSpPr/>
          <p:nvPr/>
        </p:nvSpPr>
        <p:spPr>
          <a:xfrm>
            <a:off x="5184365" y="99568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8994" y="0"/>
            <a:ext cx="23483173" cy="13538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9272159" y="1346200"/>
            <a:ext cx="7874984" cy="2578100"/>
          </a:xfrm>
          <a:prstGeom prst="rect">
            <a:avLst/>
          </a:prstGeom>
          <a:noFill/>
          <a:ln/>
        </p:spPr>
      </p:sp>
      <p:sp>
        <p:nvSpPr>
          <p:cNvPr id="7" name="Shape 2"/>
          <p:cNvSpPr/>
          <p:nvPr/>
        </p:nvSpPr>
        <p:spPr>
          <a:xfrm>
            <a:off x="9272159" y="1346200"/>
            <a:ext cx="8052806" cy="1968500"/>
          </a:xfrm>
          <a:prstGeom prst="rect">
            <a:avLst/>
          </a:prstGeom>
          <a:noFill/>
          <a:ln/>
        </p:spPr>
      </p:sp>
      <p:sp>
        <p:nvSpPr>
          <p:cNvPr id="8" name="Text 3"/>
          <p:cNvSpPr/>
          <p:nvPr/>
        </p:nvSpPr>
        <p:spPr>
          <a:xfrm>
            <a:off x="9272159" y="1346200"/>
            <a:ext cx="8594741" cy="2510367"/>
          </a:xfrm>
          <a:prstGeom prst="rect">
            <a:avLst/>
          </a:prstGeom>
          <a:noFill/>
          <a:ln/>
        </p:spPr>
        <p:txBody>
          <a:bodyPr wrap="square" lIns="0" tIns="0" rIns="0" bIns="0" rtlCol="0" anchor="t"/>
          <a:lstStyle/>
          <a:p>
            <a:pPr algn="l"/>
            <a:r>
              <a:rPr lang="en-US" sz="12800" dirty="0">
                <a:solidFill>
                  <a:srgbClr val="272727">
                    <a:alpha val="100000"/>
                  </a:srgbClr>
                </a:solidFill>
                <a:latin typeface="Nova Cut Book" pitchFamily="34" charset="0"/>
                <a:ea typeface="Nova Cut Book" pitchFamily="34" charset="-122"/>
                <a:cs typeface="Nova Cut Book" pitchFamily="34" charset="-120"/>
              </a:rPr>
              <a:t>233 Coins</a:t>
            </a:r>
            <a:endParaRPr lang="en-US" sz="12800" dirty="0"/>
          </a:p>
        </p:txBody>
      </p:sp>
      <p:sp>
        <p:nvSpPr>
          <p:cNvPr id="9" name="Shape 4"/>
          <p:cNvSpPr/>
          <p:nvPr/>
        </p:nvSpPr>
        <p:spPr>
          <a:xfrm>
            <a:off x="9272159" y="3314700"/>
            <a:ext cx="7874984" cy="609600"/>
          </a:xfrm>
          <a:prstGeom prst="rect">
            <a:avLst/>
          </a:prstGeom>
          <a:noFill/>
          <a:ln/>
        </p:spPr>
      </p:sp>
      <p:sp>
        <p:nvSpPr>
          <p:cNvPr id="10" name="Text 5"/>
          <p:cNvSpPr/>
          <p:nvPr/>
        </p:nvSpPr>
        <p:spPr>
          <a:xfrm>
            <a:off x="9272159" y="3314700"/>
            <a:ext cx="801046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1" name="Shape 6"/>
          <p:cNvSpPr/>
          <p:nvPr/>
        </p:nvSpPr>
        <p:spPr>
          <a:xfrm>
            <a:off x="9272159" y="6858000"/>
            <a:ext cx="7874984" cy="2578100"/>
          </a:xfrm>
          <a:prstGeom prst="rect">
            <a:avLst/>
          </a:prstGeom>
          <a:noFill/>
          <a:ln/>
        </p:spPr>
      </p:sp>
      <p:sp>
        <p:nvSpPr>
          <p:cNvPr id="12" name="Shape 7"/>
          <p:cNvSpPr/>
          <p:nvPr/>
        </p:nvSpPr>
        <p:spPr>
          <a:xfrm>
            <a:off x="9272159" y="6858000"/>
            <a:ext cx="8319540" cy="1968500"/>
          </a:xfrm>
          <a:prstGeom prst="rect">
            <a:avLst/>
          </a:prstGeom>
          <a:noFill/>
          <a:ln/>
        </p:spPr>
      </p:sp>
      <p:sp>
        <p:nvSpPr>
          <p:cNvPr id="13" name="Text 8"/>
          <p:cNvSpPr/>
          <p:nvPr/>
        </p:nvSpPr>
        <p:spPr>
          <a:xfrm>
            <a:off x="9272159" y="6858000"/>
            <a:ext cx="8861474" cy="2510367"/>
          </a:xfrm>
          <a:prstGeom prst="rect">
            <a:avLst/>
          </a:prstGeom>
          <a:noFill/>
          <a:ln/>
        </p:spPr>
        <p:txBody>
          <a:bodyPr wrap="square" lIns="0" tIns="0" rIns="0" bIns="0" rtlCol="0" anchor="t"/>
          <a:lstStyle/>
          <a:p>
            <a:pPr algn="l"/>
            <a:r>
              <a:rPr lang="en-US" sz="12800" dirty="0">
                <a:solidFill>
                  <a:srgbClr val="272727">
                    <a:alpha val="100000"/>
                  </a:srgbClr>
                </a:solidFill>
                <a:latin typeface="Nova Cut Book" pitchFamily="34" charset="0"/>
                <a:ea typeface="Nova Cut Book" pitchFamily="34" charset="-122"/>
                <a:cs typeface="Nova Cut Book" pitchFamily="34" charset="-120"/>
              </a:rPr>
              <a:t>456 Hours</a:t>
            </a:r>
            <a:endParaRPr lang="en-US" sz="12800" dirty="0"/>
          </a:p>
        </p:txBody>
      </p:sp>
      <p:sp>
        <p:nvSpPr>
          <p:cNvPr id="14" name="Shape 9"/>
          <p:cNvSpPr/>
          <p:nvPr/>
        </p:nvSpPr>
        <p:spPr>
          <a:xfrm>
            <a:off x="9272159" y="8826500"/>
            <a:ext cx="7874984" cy="609600"/>
          </a:xfrm>
          <a:prstGeom prst="rect">
            <a:avLst/>
          </a:prstGeom>
          <a:noFill/>
          <a:ln/>
        </p:spPr>
      </p:sp>
      <p:sp>
        <p:nvSpPr>
          <p:cNvPr id="15" name="Text 10"/>
          <p:cNvSpPr/>
          <p:nvPr/>
        </p:nvSpPr>
        <p:spPr>
          <a:xfrm>
            <a:off x="9272159" y="8826500"/>
            <a:ext cx="801046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6" name="Shape 11"/>
          <p:cNvSpPr/>
          <p:nvPr/>
        </p:nvSpPr>
        <p:spPr>
          <a:xfrm>
            <a:off x="16004000" y="4102100"/>
            <a:ext cx="7874984" cy="2578100"/>
          </a:xfrm>
          <a:prstGeom prst="rect">
            <a:avLst/>
          </a:prstGeom>
          <a:noFill/>
          <a:ln/>
        </p:spPr>
      </p:sp>
      <p:sp>
        <p:nvSpPr>
          <p:cNvPr id="17" name="Shape 12"/>
          <p:cNvSpPr/>
          <p:nvPr/>
        </p:nvSpPr>
        <p:spPr>
          <a:xfrm>
            <a:off x="16004000" y="4102100"/>
            <a:ext cx="3696162" cy="1968500"/>
          </a:xfrm>
          <a:prstGeom prst="rect">
            <a:avLst/>
          </a:prstGeom>
          <a:noFill/>
          <a:ln/>
        </p:spPr>
      </p:sp>
      <p:sp>
        <p:nvSpPr>
          <p:cNvPr id="18" name="Text 13"/>
          <p:cNvSpPr/>
          <p:nvPr/>
        </p:nvSpPr>
        <p:spPr>
          <a:xfrm>
            <a:off x="16004000" y="4102100"/>
            <a:ext cx="4238096" cy="2510367"/>
          </a:xfrm>
          <a:prstGeom prst="rect">
            <a:avLst/>
          </a:prstGeom>
          <a:noFill/>
          <a:ln/>
        </p:spPr>
        <p:txBody>
          <a:bodyPr wrap="square" lIns="0" tIns="0" rIns="0" bIns="0" rtlCol="0" anchor="t"/>
          <a:lstStyle/>
          <a:p>
            <a:pPr algn="l"/>
            <a:r>
              <a:rPr lang="en-US" sz="12800" dirty="0">
                <a:solidFill>
                  <a:srgbClr val="272727">
                    <a:alpha val="100000"/>
                  </a:srgbClr>
                </a:solidFill>
                <a:latin typeface="Nova Cut Book" pitchFamily="34" charset="0"/>
                <a:ea typeface="Nova Cut Book" pitchFamily="34" charset="-122"/>
                <a:cs typeface="Nova Cut Book" pitchFamily="34" charset="-120"/>
              </a:rPr>
              <a:t>85%</a:t>
            </a:r>
            <a:endParaRPr lang="en-US" sz="12800" dirty="0"/>
          </a:p>
        </p:txBody>
      </p:sp>
      <p:sp>
        <p:nvSpPr>
          <p:cNvPr id="19" name="Shape 14"/>
          <p:cNvSpPr/>
          <p:nvPr/>
        </p:nvSpPr>
        <p:spPr>
          <a:xfrm>
            <a:off x="16004000" y="6070600"/>
            <a:ext cx="7874984" cy="609600"/>
          </a:xfrm>
          <a:prstGeom prst="rect">
            <a:avLst/>
          </a:prstGeom>
          <a:noFill/>
          <a:ln/>
        </p:spPr>
      </p:sp>
      <p:sp>
        <p:nvSpPr>
          <p:cNvPr id="20" name="Text 15"/>
          <p:cNvSpPr/>
          <p:nvPr/>
        </p:nvSpPr>
        <p:spPr>
          <a:xfrm>
            <a:off x="16004000" y="6070600"/>
            <a:ext cx="801046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1" name="Shape 16"/>
          <p:cNvSpPr/>
          <p:nvPr/>
        </p:nvSpPr>
        <p:spPr>
          <a:xfrm>
            <a:off x="16004000" y="9613900"/>
            <a:ext cx="7874984" cy="2578100"/>
          </a:xfrm>
          <a:prstGeom prst="rect">
            <a:avLst/>
          </a:prstGeom>
          <a:noFill/>
          <a:ln/>
        </p:spPr>
      </p:sp>
      <p:sp>
        <p:nvSpPr>
          <p:cNvPr id="22" name="Shape 17"/>
          <p:cNvSpPr/>
          <p:nvPr/>
        </p:nvSpPr>
        <p:spPr>
          <a:xfrm>
            <a:off x="16004000" y="9613900"/>
            <a:ext cx="6172972" cy="1968500"/>
          </a:xfrm>
          <a:prstGeom prst="rect">
            <a:avLst/>
          </a:prstGeom>
          <a:noFill/>
          <a:ln/>
        </p:spPr>
      </p:sp>
      <p:sp>
        <p:nvSpPr>
          <p:cNvPr id="23" name="Text 18"/>
          <p:cNvSpPr/>
          <p:nvPr/>
        </p:nvSpPr>
        <p:spPr>
          <a:xfrm>
            <a:off x="16004000" y="9613900"/>
            <a:ext cx="6714906" cy="2510367"/>
          </a:xfrm>
          <a:prstGeom prst="rect">
            <a:avLst/>
          </a:prstGeom>
          <a:noFill/>
          <a:ln/>
        </p:spPr>
        <p:txBody>
          <a:bodyPr wrap="square" lIns="0" tIns="0" rIns="0" bIns="0" rtlCol="0" anchor="t"/>
          <a:lstStyle/>
          <a:p>
            <a:pPr algn="l"/>
            <a:r>
              <a:rPr lang="en-US" sz="12800" dirty="0">
                <a:solidFill>
                  <a:srgbClr val="272727">
                    <a:alpha val="100000"/>
                  </a:srgbClr>
                </a:solidFill>
                <a:latin typeface="Nova Cut Book" pitchFamily="34" charset="0"/>
                <a:ea typeface="Nova Cut Book" pitchFamily="34" charset="-122"/>
                <a:cs typeface="Nova Cut Book" pitchFamily="34" charset="-120"/>
              </a:rPr>
              <a:t>535 Km</a:t>
            </a:r>
            <a:endParaRPr lang="en-US" sz="12800" dirty="0"/>
          </a:p>
        </p:txBody>
      </p:sp>
      <p:sp>
        <p:nvSpPr>
          <p:cNvPr id="24" name="Shape 19"/>
          <p:cNvSpPr/>
          <p:nvPr/>
        </p:nvSpPr>
        <p:spPr>
          <a:xfrm>
            <a:off x="16004000" y="11582400"/>
            <a:ext cx="7874984" cy="609600"/>
          </a:xfrm>
          <a:prstGeom prst="rect">
            <a:avLst/>
          </a:prstGeom>
          <a:noFill/>
          <a:ln/>
        </p:spPr>
      </p:sp>
      <p:sp>
        <p:nvSpPr>
          <p:cNvPr id="25" name="Text 20"/>
          <p:cNvSpPr/>
          <p:nvPr/>
        </p:nvSpPr>
        <p:spPr>
          <a:xfrm>
            <a:off x="16004000" y="11582400"/>
            <a:ext cx="801046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pic>
        <p:nvPicPr>
          <p:cNvPr id="26" name="Image 3" descr="preencoded.png">    </p:cNvPr>
          <p:cNvPicPr>
            <a:picLocks noChangeAspect="1"/>
          </p:cNvPicPr>
          <p:nvPr/>
        </p:nvPicPr>
        <p:blipFill>
          <a:blip r:embed="rId4"/>
          <a:stretch>
            <a:fillRect/>
          </a:stretch>
        </p:blipFill>
        <p:spPr>
          <a:xfrm>
            <a:off x="1536892" y="1536700"/>
            <a:ext cx="6524023" cy="1029491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8994" y="0"/>
            <a:ext cx="23483173" cy="13538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6841922" y="1701800"/>
            <a:ext cx="10690503" cy="1570567"/>
          </a:xfrm>
          <a:prstGeom prst="rect">
            <a:avLst/>
          </a:prstGeom>
          <a:noFill/>
          <a:ln/>
        </p:spPr>
        <p:txBody>
          <a:bodyPr wrap="square" lIns="0" tIns="0" rIns="0" bIns="0" rtlCol="0" anchor="t"/>
          <a:lstStyle/>
          <a:p>
            <a:pPr algn="ctr"/>
            <a:r>
              <a:rPr lang="en-US" sz="8000" dirty="0">
                <a:solidFill>
                  <a:srgbClr val="272727">
                    <a:alpha val="100000"/>
                  </a:srgbClr>
                </a:solidFill>
                <a:latin typeface="Nova Cut Book" pitchFamily="34" charset="0"/>
                <a:ea typeface="Nova Cut Book" pitchFamily="34" charset="-122"/>
                <a:cs typeface="Nova Cut Book"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023732">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023732">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023732">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023732">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023732">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023732">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023732">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023732">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023732">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preencoded.png">    </p:cNvPr>
          <p:cNvPicPr>
            <a:picLocks noChangeAspect="1"/>
          </p:cNvPicPr>
          <p:nvPr/>
        </p:nvPicPr>
        <p:blipFill>
          <a:blip r:embed="rId4"/>
          <a:stretch>
            <a:fillRect/>
          </a:stretch>
        </p:blipFill>
        <p:spPr>
          <a:xfrm>
            <a:off x="3368467" y="3771900"/>
            <a:ext cx="8291591" cy="5511006"/>
          </a:xfrm>
          <a:prstGeom prst="rect">
            <a:avLst/>
          </a:prstGeom>
        </p:spPr>
      </p:pic>
      <p:pic>
        <p:nvPicPr>
          <p:cNvPr id="28" name="Image 4" descr="preencoded.png">    </p:cNvPr>
          <p:cNvPicPr>
            <a:picLocks noChangeAspect="1"/>
          </p:cNvPicPr>
          <p:nvPr/>
        </p:nvPicPr>
        <p:blipFill>
          <a:blip r:embed="rId5"/>
          <a:stretch>
            <a:fillRect/>
          </a:stretch>
        </p:blipFill>
        <p:spPr>
          <a:xfrm>
            <a:off x="4512766"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5651279"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6789795"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7928309"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9066828"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0205341"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11343854"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3355539" y="5483845"/>
            <a:ext cx="8050168" cy="2373585"/>
          </a:xfrm>
          <a:prstGeom prst="rect">
            <a:avLst/>
          </a:prstGeom>
        </p:spPr>
      </p:pic>
      <p:pic>
        <p:nvPicPr>
          <p:cNvPr id="36" name="Image 12" descr="preencoded.png">    </p:cNvPr>
          <p:cNvPicPr>
            <a:picLocks noChangeAspect="1"/>
          </p:cNvPicPr>
          <p:nvPr/>
        </p:nvPicPr>
        <p:blipFill>
          <a:blip r:embed="rId13"/>
          <a:stretch>
            <a:fillRect/>
          </a:stretch>
        </p:blipFill>
        <p:spPr>
          <a:xfrm>
            <a:off x="3369143" y="6359525"/>
            <a:ext cx="8044031" cy="2268538"/>
          </a:xfrm>
          <a:prstGeom prst="rect">
            <a:avLst/>
          </a:prstGeom>
        </p:spPr>
      </p:pic>
      <p:pic>
        <p:nvPicPr>
          <p:cNvPr id="37" name="Image 13" descr="preencoded.png">    </p:cNvPr>
          <p:cNvPicPr>
            <a:picLocks noChangeAspect="1"/>
          </p:cNvPicPr>
          <p:nvPr/>
        </p:nvPicPr>
        <p:blipFill>
          <a:blip r:embed="rId14"/>
          <a:stretch>
            <a:fillRect/>
          </a:stretch>
        </p:blipFill>
        <p:spPr>
          <a:xfrm>
            <a:off x="4441751" y="6055643"/>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4441751" y="6981130"/>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5651277"/>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5580267" y="7415510"/>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7732812"/>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6718783" y="6311826"/>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733232"/>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7861923" y="6420644"/>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667575"/>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8995813" y="7076877"/>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972449"/>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pic>
        <p:nvPicPr>
          <p:cNvPr id="52" name="Image 26" descr="preencoded.png">    </p:cNvPr>
          <p:cNvPicPr>
            <a:picLocks noChangeAspect="1"/>
          </p:cNvPicPr>
          <p:nvPr/>
        </p:nvPicPr>
        <p:blipFill>
          <a:blip r:embed="rId27"/>
          <a:stretch>
            <a:fillRect/>
          </a:stretch>
        </p:blipFill>
        <p:spPr>
          <a:xfrm>
            <a:off x="14403600" y="4191000"/>
            <a:ext cx="5575997" cy="5575300"/>
          </a:xfrm>
          <a:prstGeom prst="rect">
            <a:avLst/>
          </a:prstGeom>
        </p:spPr>
      </p:pic>
      <p:sp>
        <p:nvSpPr>
          <p:cNvPr id="53" name="Shape 24"/>
          <p:cNvSpPr/>
          <p:nvPr/>
        </p:nvSpPr>
        <p:spPr>
          <a:xfrm>
            <a:off x="16175472" y="6365379"/>
            <a:ext cx="2044956" cy="1226566"/>
          </a:xfrm>
          <a:prstGeom prst="rect">
            <a:avLst/>
          </a:prstGeom>
          <a:noFill/>
          <a:ln/>
        </p:spPr>
      </p:sp>
      <p:sp>
        <p:nvSpPr>
          <p:cNvPr id="54" name="Text 25"/>
          <p:cNvSpPr/>
          <p:nvPr/>
        </p:nvSpPr>
        <p:spPr>
          <a:xfrm>
            <a:off x="16175472" y="6305550"/>
            <a:ext cx="2248181"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34.574</a:t>
            </a:r>
            <a:endParaRPr lang="en-US" sz="4800" dirty="0"/>
          </a:p>
        </p:txBody>
      </p:sp>
      <p:sp>
        <p:nvSpPr>
          <p:cNvPr id="55" name="Text 26"/>
          <p:cNvSpPr/>
          <p:nvPr/>
        </p:nvSpPr>
        <p:spPr>
          <a:xfrm>
            <a:off x="16696237" y="704215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7"/>
          <p:cNvSpPr/>
          <p:nvPr/>
        </p:nvSpPr>
        <p:spPr>
          <a:xfrm>
            <a:off x="13260457" y="10515600"/>
            <a:ext cx="7874984" cy="2057400"/>
          </a:xfrm>
          <a:prstGeom prst="rect">
            <a:avLst/>
          </a:prstGeom>
          <a:noFill/>
          <a:ln/>
        </p:spPr>
      </p:sp>
      <p:sp>
        <p:nvSpPr>
          <p:cNvPr id="57" name="Shape 28"/>
          <p:cNvSpPr/>
          <p:nvPr/>
        </p:nvSpPr>
        <p:spPr>
          <a:xfrm>
            <a:off x="13260457" y="10515600"/>
            <a:ext cx="7874984" cy="2057400"/>
          </a:xfrm>
          <a:prstGeom prst="rect">
            <a:avLst/>
          </a:prstGeom>
          <a:noFill/>
          <a:ln/>
        </p:spPr>
      </p:sp>
      <p:sp>
        <p:nvSpPr>
          <p:cNvPr id="58" name="Text 29"/>
          <p:cNvSpPr/>
          <p:nvPr/>
        </p:nvSpPr>
        <p:spPr>
          <a:xfrm>
            <a:off x="13158845" y="10515600"/>
            <a:ext cx="8078210" cy="939800"/>
          </a:xfrm>
          <a:prstGeom prst="rect">
            <a:avLst/>
          </a:prstGeom>
          <a:noFill/>
          <a:ln/>
        </p:spPr>
        <p:txBody>
          <a:bodyPr wrap="square" lIns="0" tIns="0" rIns="0" bIns="0" rtlCol="0" anchor="t"/>
          <a:lstStyle/>
          <a:p>
            <a:pPr algn="ctr"/>
            <a:r>
              <a:rPr lang="en-US" sz="4800" dirty="0">
                <a:solidFill>
                  <a:srgbClr val="0E0E0E">
                    <a:alpha val="100000"/>
                  </a:srgbClr>
                </a:solidFill>
                <a:latin typeface="Nova Cut Book" pitchFamily="34" charset="0"/>
                <a:ea typeface="Nova Cut Book" pitchFamily="34" charset="-122"/>
                <a:cs typeface="Nova Cut Book" pitchFamily="34" charset="-120"/>
              </a:rPr>
              <a:t>Treasure Found</a:t>
            </a:r>
            <a:endParaRPr lang="en-US" sz="4800" dirty="0"/>
          </a:p>
        </p:txBody>
      </p:sp>
      <p:sp>
        <p:nvSpPr>
          <p:cNvPr id="59" name="Text 30"/>
          <p:cNvSpPr/>
          <p:nvPr/>
        </p:nvSpPr>
        <p:spPr>
          <a:xfrm>
            <a:off x="13192716" y="113538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1"/>
          <p:cNvSpPr/>
          <p:nvPr/>
        </p:nvSpPr>
        <p:spPr>
          <a:xfrm>
            <a:off x="3251606" y="10515600"/>
            <a:ext cx="7874984" cy="2057400"/>
          </a:xfrm>
          <a:prstGeom prst="rect">
            <a:avLst/>
          </a:prstGeom>
          <a:noFill/>
          <a:ln/>
        </p:spPr>
      </p:sp>
      <p:sp>
        <p:nvSpPr>
          <p:cNvPr id="61" name="Shape 32"/>
          <p:cNvSpPr/>
          <p:nvPr/>
        </p:nvSpPr>
        <p:spPr>
          <a:xfrm>
            <a:off x="3251606" y="10515600"/>
            <a:ext cx="7874984" cy="2057400"/>
          </a:xfrm>
          <a:prstGeom prst="rect">
            <a:avLst/>
          </a:prstGeom>
          <a:noFill/>
          <a:ln/>
        </p:spPr>
      </p:sp>
      <p:sp>
        <p:nvSpPr>
          <p:cNvPr id="62" name="Text 33"/>
          <p:cNvSpPr/>
          <p:nvPr/>
        </p:nvSpPr>
        <p:spPr>
          <a:xfrm>
            <a:off x="3149994" y="10515600"/>
            <a:ext cx="8078210" cy="939800"/>
          </a:xfrm>
          <a:prstGeom prst="rect">
            <a:avLst/>
          </a:prstGeom>
          <a:noFill/>
          <a:ln/>
        </p:spPr>
        <p:txBody>
          <a:bodyPr wrap="square" lIns="0" tIns="0" rIns="0" bIns="0" rtlCol="0" anchor="t"/>
          <a:lstStyle/>
          <a:p>
            <a:pPr algn="ctr"/>
            <a:r>
              <a:rPr lang="en-US" sz="4800" dirty="0">
                <a:solidFill>
                  <a:srgbClr val="0E0E0E">
                    <a:alpha val="100000"/>
                  </a:srgbClr>
                </a:solidFill>
                <a:latin typeface="Nova Cut Book" pitchFamily="34" charset="0"/>
                <a:ea typeface="Nova Cut Book" pitchFamily="34" charset="-122"/>
                <a:cs typeface="Nova Cut Book" pitchFamily="34" charset="-120"/>
              </a:rPr>
              <a:t>Spellcasting Progress</a:t>
            </a:r>
            <a:endParaRPr lang="en-US" sz="4800" dirty="0"/>
          </a:p>
        </p:txBody>
      </p:sp>
      <p:sp>
        <p:nvSpPr>
          <p:cNvPr id="63" name="Text 34"/>
          <p:cNvSpPr/>
          <p:nvPr/>
        </p:nvSpPr>
        <p:spPr>
          <a:xfrm>
            <a:off x="3183865" y="113538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359070" y="1371600"/>
            <a:ext cx="17083635" cy="11036300"/>
          </a:xfrm>
          <a:prstGeom prst="rect">
            <a:avLst/>
          </a:prstGeom>
        </p:spPr>
      </p:pic>
      <p:pic>
        <p:nvPicPr>
          <p:cNvPr id="4" name="Image 2" descr="preencoded.png">    </p:cNvPr>
          <p:cNvPicPr>
            <a:picLocks noChangeAspect="1"/>
          </p:cNvPicPr>
          <p:nvPr/>
        </p:nvPicPr>
        <p:blipFill>
          <a:blip r:embed="rId3"/>
          <a:stretch>
            <a:fillRect/>
          </a:stretch>
        </p:blipFill>
        <p:spPr>
          <a:xfrm>
            <a:off x="685886" y="736600"/>
            <a:ext cx="18428986" cy="12234788"/>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3848581" y="7302500"/>
            <a:ext cx="4712289" cy="4114800"/>
          </a:xfrm>
          <a:prstGeom prst="rect">
            <a:avLst/>
          </a:prstGeom>
          <a:noFill/>
          <a:ln/>
        </p:spPr>
      </p:sp>
      <p:sp>
        <p:nvSpPr>
          <p:cNvPr id="8" name="Shape 2"/>
          <p:cNvSpPr/>
          <p:nvPr/>
        </p:nvSpPr>
        <p:spPr>
          <a:xfrm>
            <a:off x="3848581" y="7302500"/>
            <a:ext cx="4712289" cy="4114800"/>
          </a:xfrm>
          <a:prstGeom prst="rect">
            <a:avLst/>
          </a:prstGeom>
          <a:noFill/>
          <a:ln/>
        </p:spPr>
      </p:sp>
      <p:sp>
        <p:nvSpPr>
          <p:cNvPr id="9" name="Text 3"/>
          <p:cNvSpPr/>
          <p:nvPr/>
        </p:nvSpPr>
        <p:spPr>
          <a:xfrm>
            <a:off x="3848581" y="7302500"/>
            <a:ext cx="4915514" cy="16764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A web application</a:t>
            </a:r>
            <a:endParaRPr lang="en-US" sz="4800" dirty="0"/>
          </a:p>
        </p:txBody>
      </p:sp>
      <p:sp>
        <p:nvSpPr>
          <p:cNvPr id="10" name="Text 4"/>
          <p:cNvSpPr/>
          <p:nvPr/>
        </p:nvSpPr>
        <p:spPr>
          <a:xfrm>
            <a:off x="3848581" y="8978900"/>
            <a:ext cx="4847773"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1" name="Image 4" descr="preencoded.png">    </p:cNvPr>
          <p:cNvPicPr>
            <a:picLocks noChangeAspect="1"/>
          </p:cNvPicPr>
          <p:nvPr/>
        </p:nvPicPr>
        <p:blipFill>
          <a:blip r:embed="rId5"/>
          <a:stretch>
            <a:fillRect/>
          </a:stretch>
        </p:blipFill>
        <p:spPr>
          <a:xfrm>
            <a:off x="8548168" y="4114800"/>
            <a:ext cx="13768521" cy="8166100"/>
          </a:xfrm>
          <a:prstGeom prst="rect">
            <a:avLst/>
          </a:prstGeom>
        </p:spPr>
      </p:pic>
      <p:pic>
        <p:nvPicPr>
          <p:cNvPr id="12" name="Image 5" descr="preencoded.png">    </p:cNvPr>
          <p:cNvPicPr>
            <a:picLocks noChangeAspect="1"/>
          </p:cNvPicPr>
          <p:nvPr/>
        </p:nvPicPr>
        <p:blipFill>
          <a:blip r:embed="rId6"/>
          <a:stretch>
            <a:fillRect/>
          </a:stretch>
        </p:blipFill>
        <p:spPr>
          <a:xfrm>
            <a:off x="10478810" y="4457700"/>
            <a:ext cx="9894537" cy="6489700"/>
          </a:xfrm>
          <a:prstGeom prst="rect">
            <a:avLst/>
          </a:prstGeom>
        </p:spPr>
      </p:pic>
      <p:sp>
        <p:nvSpPr>
          <p:cNvPr id="13" name="Text 5"/>
          <p:cNvSpPr/>
          <p:nvPr/>
        </p:nvSpPr>
        <p:spPr>
          <a:xfrm>
            <a:off x="3848581" y="4114800"/>
            <a:ext cx="9229820" cy="2802467"/>
          </a:xfrm>
          <a:prstGeom prst="rect">
            <a:avLst/>
          </a:prstGeom>
          <a:noFill/>
          <a:ln/>
        </p:spPr>
        <p:txBody>
          <a:bodyPr wrap="square" lIns="0" tIns="0" rIns="0" bIns="0" rtlCol="0" anchor="t"/>
          <a:lstStyle/>
          <a:p>
            <a:pPr algn="l"/>
            <a:r>
              <a:rPr lang="en-US" sz="8000" dirty="0">
                <a:solidFill>
                  <a:srgbClr val="272727">
                    <a:alpha val="100000"/>
                  </a:srgbClr>
                </a:solidFill>
                <a:latin typeface="Nova Cut Book" pitchFamily="34" charset="0"/>
                <a:ea typeface="Nova Cut Book" pitchFamily="34" charset="-122"/>
                <a:cs typeface="Nova Cut Book"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079635" y="3556000"/>
            <a:ext cx="5287436" cy="5865118"/>
          </a:xfrm>
          <a:prstGeom prst="rect">
            <a:avLst/>
          </a:prstGeom>
        </p:spPr>
      </p:pic>
      <p:pic>
        <p:nvPicPr>
          <p:cNvPr id="4" name="Image 2" descr="preencoded.png">    </p:cNvPr>
          <p:cNvPicPr>
            <a:picLocks noChangeAspect="1"/>
          </p:cNvPicPr>
          <p:nvPr/>
        </p:nvPicPr>
        <p:blipFill>
          <a:blip r:embed="rId3"/>
          <a:stretch>
            <a:fillRect/>
          </a:stretch>
        </p:blipFill>
        <p:spPr>
          <a:xfrm>
            <a:off x="408994" y="0"/>
            <a:ext cx="23483173" cy="13538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1825178" y="3314700"/>
            <a:ext cx="8738692" cy="2768600"/>
          </a:xfrm>
          <a:prstGeom prst="rect">
            <a:avLst/>
          </a:prstGeom>
          <a:noFill/>
          <a:ln/>
        </p:spPr>
      </p:sp>
      <p:sp>
        <p:nvSpPr>
          <p:cNvPr id="8" name="Shape 2"/>
          <p:cNvSpPr/>
          <p:nvPr/>
        </p:nvSpPr>
        <p:spPr>
          <a:xfrm>
            <a:off x="11825178" y="3314700"/>
            <a:ext cx="8738692" cy="2768600"/>
          </a:xfrm>
          <a:prstGeom prst="rect">
            <a:avLst/>
          </a:prstGeom>
          <a:noFill/>
          <a:ln/>
        </p:spPr>
      </p:sp>
      <p:sp>
        <p:nvSpPr>
          <p:cNvPr id="9" name="Text 3"/>
          <p:cNvSpPr/>
          <p:nvPr/>
        </p:nvSpPr>
        <p:spPr>
          <a:xfrm>
            <a:off x="11825178" y="3314700"/>
            <a:ext cx="8941918"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An mobile app</a:t>
            </a:r>
            <a:endParaRPr lang="en-US" sz="4800" dirty="0"/>
          </a:p>
        </p:txBody>
      </p:sp>
      <p:sp>
        <p:nvSpPr>
          <p:cNvPr id="10" name="Text 4"/>
          <p:cNvSpPr/>
          <p:nvPr/>
        </p:nvSpPr>
        <p:spPr>
          <a:xfrm>
            <a:off x="11825178" y="42545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1" name="Text 5"/>
          <p:cNvSpPr/>
          <p:nvPr/>
        </p:nvSpPr>
        <p:spPr>
          <a:xfrm>
            <a:off x="11825178" y="78613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2" name="Text 6"/>
          <p:cNvSpPr/>
          <p:nvPr/>
        </p:nvSpPr>
        <p:spPr>
          <a:xfrm>
            <a:off x="11825178" y="1511300"/>
            <a:ext cx="12900579" cy="1570567"/>
          </a:xfrm>
          <a:prstGeom prst="rect">
            <a:avLst/>
          </a:prstGeom>
          <a:noFill/>
          <a:ln/>
        </p:spPr>
        <p:txBody>
          <a:bodyPr wrap="square" lIns="0" tIns="0" rIns="0" bIns="0" rtlCol="0" anchor="t"/>
          <a:lstStyle/>
          <a:p>
            <a:pPr algn="l"/>
            <a:r>
              <a:rPr lang="en-US" sz="8000" dirty="0">
                <a:solidFill>
                  <a:srgbClr val="272727">
                    <a:alpha val="100000"/>
                  </a:srgbClr>
                </a:solidFill>
                <a:latin typeface="Nova Cut Book" pitchFamily="34" charset="0"/>
                <a:ea typeface="Nova Cut Book" pitchFamily="34" charset="-122"/>
                <a:cs typeface="Nova Cut Book" pitchFamily="34" charset="-120"/>
              </a:rPr>
              <a:t>The Future of Fantasy</a:t>
            </a:r>
            <a:endParaRPr lang="en-US" sz="8000" dirty="0"/>
          </a:p>
        </p:txBody>
      </p:sp>
      <p:pic>
        <p:nvPicPr>
          <p:cNvPr id="13" name="Image 4" descr="preencoded.png">    </p:cNvPr>
          <p:cNvPicPr>
            <a:picLocks noChangeAspect="1"/>
          </p:cNvPicPr>
          <p:nvPr/>
        </p:nvPicPr>
        <p:blipFill>
          <a:blip r:embed="rId5"/>
          <a:stretch>
            <a:fillRect/>
          </a:stretch>
        </p:blipFill>
        <p:spPr>
          <a:xfrm>
            <a:off x="4470959" y="1028700"/>
            <a:ext cx="5474384" cy="11849100"/>
          </a:xfrm>
          <a:prstGeom prst="rect">
            <a:avLst/>
          </a:prstGeom>
        </p:spPr>
      </p:pic>
      <p:pic>
        <p:nvPicPr>
          <p:cNvPr id="14" name="Image 5" descr="preencoded.png">    </p:cNvPr>
          <p:cNvPicPr>
            <a:picLocks noChangeAspect="1"/>
          </p:cNvPicPr>
          <p:nvPr/>
        </p:nvPicPr>
        <p:blipFill>
          <a:blip r:embed="rId6"/>
          <a:stretch>
            <a:fillRect/>
          </a:stretch>
        </p:blipFill>
        <p:spPr>
          <a:xfrm>
            <a:off x="4661483"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320965" y="1231900"/>
            <a:ext cx="7464300" cy="2802467"/>
          </a:xfrm>
          <a:prstGeom prst="rect">
            <a:avLst/>
          </a:prstGeom>
          <a:noFill/>
          <a:ln/>
        </p:spPr>
        <p:txBody>
          <a:bodyPr wrap="square" lIns="0" tIns="0" rIns="0" bIns="0" rtlCol="0" anchor="t"/>
          <a:lstStyle/>
          <a:p>
            <a:pPr algn="l"/>
            <a:r>
              <a:rPr lang="en-US" sz="8000" dirty="0">
                <a:solidFill>
                  <a:srgbClr val="272727">
                    <a:alpha val="100000"/>
                  </a:srgbClr>
                </a:solidFill>
                <a:latin typeface="Nova Cut Book" pitchFamily="34" charset="0"/>
                <a:ea typeface="Nova Cut Book" pitchFamily="34" charset="-122"/>
                <a:cs typeface="Nova Cut Book"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8994" y="0"/>
            <a:ext cx="23483173" cy="13538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14898962" y="1181100"/>
            <a:ext cx="7671759" cy="11341100"/>
          </a:xfrm>
          <a:prstGeom prst="rect">
            <a:avLst/>
          </a:prstGeom>
        </p:spPr>
      </p:pic>
      <p:sp>
        <p:nvSpPr>
          <p:cNvPr id="7" name="Shape 1"/>
          <p:cNvSpPr/>
          <p:nvPr/>
        </p:nvSpPr>
        <p:spPr>
          <a:xfrm>
            <a:off x="406451" y="3670300"/>
            <a:ext cx="6604826" cy="2667000"/>
          </a:xfrm>
          <a:prstGeom prst="rect">
            <a:avLst/>
          </a:prstGeom>
          <a:noFill/>
          <a:ln/>
        </p:spPr>
      </p:sp>
      <p:sp>
        <p:nvSpPr>
          <p:cNvPr id="8" name="Shape 2"/>
          <p:cNvSpPr/>
          <p:nvPr/>
        </p:nvSpPr>
        <p:spPr>
          <a:xfrm>
            <a:off x="406451" y="4019550"/>
            <a:ext cx="571571" cy="1968500"/>
          </a:xfrm>
          <a:prstGeom prst="rect">
            <a:avLst/>
          </a:prstGeom>
          <a:noFill/>
          <a:ln/>
        </p:spPr>
      </p:sp>
      <p:sp>
        <p:nvSpPr>
          <p:cNvPr id="9" name="Text 3"/>
          <p:cNvSpPr/>
          <p:nvPr/>
        </p:nvSpPr>
        <p:spPr>
          <a:xfrm>
            <a:off x="406451" y="4019550"/>
            <a:ext cx="1113506" cy="2510367"/>
          </a:xfrm>
          <a:prstGeom prst="rect">
            <a:avLst/>
          </a:prstGeom>
          <a:noFill/>
          <a:ln/>
        </p:spPr>
        <p:txBody>
          <a:bodyPr wrap="square" lIns="0" tIns="0" rIns="0" bIns="0" rtlCol="0" anchor="t"/>
          <a:lstStyle/>
          <a:p>
            <a:pPr algn="l"/>
            <a:r>
              <a:rPr lang="en-US" sz="12800" dirty="0">
                <a:solidFill>
                  <a:srgbClr val="272727">
                    <a:alpha val="100000"/>
                  </a:srgbClr>
                </a:solidFill>
                <a:latin typeface="Nova Cut Book" pitchFamily="34" charset="0"/>
                <a:ea typeface="Nova Cut Book" pitchFamily="34" charset="-122"/>
                <a:cs typeface="Nova Cut Book" pitchFamily="34" charset="-120"/>
              </a:rPr>
              <a:t>1</a:t>
            </a:r>
            <a:endParaRPr lang="en-US" sz="12800" dirty="0"/>
          </a:p>
        </p:txBody>
      </p:sp>
      <p:sp>
        <p:nvSpPr>
          <p:cNvPr id="10" name="Shape 4"/>
          <p:cNvSpPr/>
          <p:nvPr/>
        </p:nvSpPr>
        <p:spPr>
          <a:xfrm>
            <a:off x="1181248" y="3670300"/>
            <a:ext cx="5830029" cy="2667000"/>
          </a:xfrm>
          <a:prstGeom prst="rect">
            <a:avLst/>
          </a:prstGeom>
          <a:noFill/>
          <a:ln/>
        </p:spPr>
      </p:sp>
      <p:sp>
        <p:nvSpPr>
          <p:cNvPr id="11" name="Text 5"/>
          <p:cNvSpPr/>
          <p:nvPr/>
        </p:nvSpPr>
        <p:spPr>
          <a:xfrm>
            <a:off x="1181248" y="3670300"/>
            <a:ext cx="6033254"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Discover secrets</a:t>
            </a:r>
            <a:endParaRPr lang="en-US" sz="4800" dirty="0"/>
          </a:p>
        </p:txBody>
      </p:sp>
      <p:sp>
        <p:nvSpPr>
          <p:cNvPr id="12" name="Text 6"/>
          <p:cNvSpPr/>
          <p:nvPr/>
        </p:nvSpPr>
        <p:spPr>
          <a:xfrm>
            <a:off x="1181248" y="4508500"/>
            <a:ext cx="5965512"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3" name="Shape 7"/>
          <p:cNvSpPr/>
          <p:nvPr/>
        </p:nvSpPr>
        <p:spPr>
          <a:xfrm>
            <a:off x="406451" y="8089900"/>
            <a:ext cx="6604826" cy="3276600"/>
          </a:xfrm>
          <a:prstGeom prst="rect">
            <a:avLst/>
          </a:prstGeom>
          <a:noFill/>
          <a:ln/>
        </p:spPr>
      </p:sp>
      <p:sp>
        <p:nvSpPr>
          <p:cNvPr id="14" name="Shape 8"/>
          <p:cNvSpPr/>
          <p:nvPr/>
        </p:nvSpPr>
        <p:spPr>
          <a:xfrm>
            <a:off x="406451" y="8743950"/>
            <a:ext cx="1066933" cy="1968500"/>
          </a:xfrm>
          <a:prstGeom prst="rect">
            <a:avLst/>
          </a:prstGeom>
          <a:noFill/>
          <a:ln/>
        </p:spPr>
      </p:sp>
      <p:sp>
        <p:nvSpPr>
          <p:cNvPr id="15" name="Text 9"/>
          <p:cNvSpPr/>
          <p:nvPr/>
        </p:nvSpPr>
        <p:spPr>
          <a:xfrm>
            <a:off x="406451" y="8743950"/>
            <a:ext cx="1608868" cy="2510367"/>
          </a:xfrm>
          <a:prstGeom prst="rect">
            <a:avLst/>
          </a:prstGeom>
          <a:noFill/>
          <a:ln/>
        </p:spPr>
        <p:txBody>
          <a:bodyPr wrap="square" lIns="0" tIns="0" rIns="0" bIns="0" rtlCol="0" anchor="t"/>
          <a:lstStyle/>
          <a:p>
            <a:pPr algn="l"/>
            <a:r>
              <a:rPr lang="en-US" sz="12800" dirty="0">
                <a:solidFill>
                  <a:srgbClr val="272727">
                    <a:alpha val="100000"/>
                  </a:srgbClr>
                </a:solidFill>
                <a:latin typeface="Nova Cut Book" pitchFamily="34" charset="0"/>
                <a:ea typeface="Nova Cut Book" pitchFamily="34" charset="-122"/>
                <a:cs typeface="Nova Cut Book" pitchFamily="34" charset="-120"/>
              </a:rPr>
              <a:t>3</a:t>
            </a:r>
            <a:endParaRPr lang="en-US" sz="12800" dirty="0"/>
          </a:p>
        </p:txBody>
      </p:sp>
      <p:sp>
        <p:nvSpPr>
          <p:cNvPr id="16" name="Shape 10"/>
          <p:cNvSpPr/>
          <p:nvPr/>
        </p:nvSpPr>
        <p:spPr>
          <a:xfrm>
            <a:off x="1676610" y="8089900"/>
            <a:ext cx="5334667" cy="3276600"/>
          </a:xfrm>
          <a:prstGeom prst="rect">
            <a:avLst/>
          </a:prstGeom>
          <a:noFill/>
          <a:ln/>
        </p:spPr>
      </p:sp>
      <p:sp>
        <p:nvSpPr>
          <p:cNvPr id="17" name="Text 11"/>
          <p:cNvSpPr/>
          <p:nvPr/>
        </p:nvSpPr>
        <p:spPr>
          <a:xfrm>
            <a:off x="1676610" y="8089900"/>
            <a:ext cx="5537892"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Meet creatures</a:t>
            </a:r>
            <a:endParaRPr lang="en-US" sz="4800" dirty="0"/>
          </a:p>
        </p:txBody>
      </p:sp>
      <p:sp>
        <p:nvSpPr>
          <p:cNvPr id="18" name="Text 12"/>
          <p:cNvSpPr/>
          <p:nvPr/>
        </p:nvSpPr>
        <p:spPr>
          <a:xfrm>
            <a:off x="1676610" y="8928100"/>
            <a:ext cx="547015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9" name="Shape 13"/>
          <p:cNvSpPr/>
          <p:nvPr/>
        </p:nvSpPr>
        <p:spPr>
          <a:xfrm>
            <a:off x="7557445" y="8089900"/>
            <a:ext cx="6604826" cy="3276600"/>
          </a:xfrm>
          <a:prstGeom prst="rect">
            <a:avLst/>
          </a:prstGeom>
          <a:noFill/>
          <a:ln/>
        </p:spPr>
      </p:sp>
      <p:sp>
        <p:nvSpPr>
          <p:cNvPr id="20" name="Shape 14"/>
          <p:cNvSpPr/>
          <p:nvPr/>
        </p:nvSpPr>
        <p:spPr>
          <a:xfrm>
            <a:off x="7557445" y="8743950"/>
            <a:ext cx="952619" cy="1968500"/>
          </a:xfrm>
          <a:prstGeom prst="rect">
            <a:avLst/>
          </a:prstGeom>
          <a:noFill/>
          <a:ln/>
        </p:spPr>
      </p:sp>
      <p:sp>
        <p:nvSpPr>
          <p:cNvPr id="21" name="Text 15"/>
          <p:cNvSpPr/>
          <p:nvPr/>
        </p:nvSpPr>
        <p:spPr>
          <a:xfrm>
            <a:off x="7557445" y="8743950"/>
            <a:ext cx="1494553" cy="2510367"/>
          </a:xfrm>
          <a:prstGeom prst="rect">
            <a:avLst/>
          </a:prstGeom>
          <a:noFill/>
          <a:ln/>
        </p:spPr>
        <p:txBody>
          <a:bodyPr wrap="square" lIns="0" tIns="0" rIns="0" bIns="0" rtlCol="0" anchor="t"/>
          <a:lstStyle/>
          <a:p>
            <a:pPr algn="l"/>
            <a:r>
              <a:rPr lang="en-US" sz="12800" dirty="0">
                <a:solidFill>
                  <a:srgbClr val="272727">
                    <a:alpha val="100000"/>
                  </a:srgbClr>
                </a:solidFill>
                <a:latin typeface="Nova Cut Book" pitchFamily="34" charset="0"/>
                <a:ea typeface="Nova Cut Book" pitchFamily="34" charset="-122"/>
                <a:cs typeface="Nova Cut Book" pitchFamily="34" charset="-120"/>
              </a:rPr>
              <a:t>4</a:t>
            </a:r>
            <a:endParaRPr lang="en-US" sz="12800" dirty="0"/>
          </a:p>
        </p:txBody>
      </p:sp>
      <p:sp>
        <p:nvSpPr>
          <p:cNvPr id="22" name="Shape 16"/>
          <p:cNvSpPr/>
          <p:nvPr/>
        </p:nvSpPr>
        <p:spPr>
          <a:xfrm>
            <a:off x="8713289" y="8089900"/>
            <a:ext cx="5448981" cy="3276600"/>
          </a:xfrm>
          <a:prstGeom prst="rect">
            <a:avLst/>
          </a:prstGeom>
          <a:noFill/>
          <a:ln/>
        </p:spPr>
      </p:sp>
      <p:sp>
        <p:nvSpPr>
          <p:cNvPr id="23" name="Text 17"/>
          <p:cNvSpPr/>
          <p:nvPr/>
        </p:nvSpPr>
        <p:spPr>
          <a:xfrm>
            <a:off x="8713289" y="8089900"/>
            <a:ext cx="5652206"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Uncover the magic</a:t>
            </a:r>
            <a:endParaRPr lang="en-US" sz="4800" dirty="0"/>
          </a:p>
        </p:txBody>
      </p:sp>
      <p:sp>
        <p:nvSpPr>
          <p:cNvPr id="24" name="Text 18"/>
          <p:cNvSpPr/>
          <p:nvPr/>
        </p:nvSpPr>
        <p:spPr>
          <a:xfrm>
            <a:off x="8713289" y="8928100"/>
            <a:ext cx="5584465"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5" name="Shape 19"/>
          <p:cNvSpPr/>
          <p:nvPr/>
        </p:nvSpPr>
        <p:spPr>
          <a:xfrm>
            <a:off x="7557445" y="3670300"/>
            <a:ext cx="6604826" cy="2667000"/>
          </a:xfrm>
          <a:prstGeom prst="rect">
            <a:avLst/>
          </a:prstGeom>
          <a:noFill/>
          <a:ln/>
        </p:spPr>
      </p:sp>
      <p:sp>
        <p:nvSpPr>
          <p:cNvPr id="26" name="Shape 20"/>
          <p:cNvSpPr/>
          <p:nvPr/>
        </p:nvSpPr>
        <p:spPr>
          <a:xfrm>
            <a:off x="7557445" y="4019550"/>
            <a:ext cx="1066933" cy="1968500"/>
          </a:xfrm>
          <a:prstGeom prst="rect">
            <a:avLst/>
          </a:prstGeom>
          <a:noFill/>
          <a:ln/>
        </p:spPr>
      </p:sp>
      <p:sp>
        <p:nvSpPr>
          <p:cNvPr id="27" name="Text 21"/>
          <p:cNvSpPr/>
          <p:nvPr/>
        </p:nvSpPr>
        <p:spPr>
          <a:xfrm>
            <a:off x="7557445" y="4019550"/>
            <a:ext cx="1608868" cy="2510367"/>
          </a:xfrm>
          <a:prstGeom prst="rect">
            <a:avLst/>
          </a:prstGeom>
          <a:noFill/>
          <a:ln/>
        </p:spPr>
        <p:txBody>
          <a:bodyPr wrap="square" lIns="0" tIns="0" rIns="0" bIns="0" rtlCol="0" anchor="t"/>
          <a:lstStyle/>
          <a:p>
            <a:pPr algn="l"/>
            <a:r>
              <a:rPr lang="en-US" sz="12800" dirty="0">
                <a:solidFill>
                  <a:srgbClr val="272727">
                    <a:alpha val="100000"/>
                  </a:srgbClr>
                </a:solidFill>
                <a:latin typeface="Nova Cut Book" pitchFamily="34" charset="0"/>
                <a:ea typeface="Nova Cut Book" pitchFamily="34" charset="-122"/>
                <a:cs typeface="Nova Cut Book" pitchFamily="34" charset="-120"/>
              </a:rPr>
              <a:t>2</a:t>
            </a:r>
            <a:endParaRPr lang="en-US" sz="12800" dirty="0"/>
          </a:p>
        </p:txBody>
      </p:sp>
      <p:sp>
        <p:nvSpPr>
          <p:cNvPr id="28" name="Shape 22"/>
          <p:cNvSpPr/>
          <p:nvPr/>
        </p:nvSpPr>
        <p:spPr>
          <a:xfrm>
            <a:off x="8827603" y="3670300"/>
            <a:ext cx="5334667" cy="2667000"/>
          </a:xfrm>
          <a:prstGeom prst="rect">
            <a:avLst/>
          </a:prstGeom>
          <a:noFill/>
          <a:ln/>
        </p:spPr>
      </p:sp>
      <p:sp>
        <p:nvSpPr>
          <p:cNvPr id="29" name="Text 23"/>
          <p:cNvSpPr/>
          <p:nvPr/>
        </p:nvSpPr>
        <p:spPr>
          <a:xfrm>
            <a:off x="8827603" y="3670300"/>
            <a:ext cx="5537892"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Find your path</a:t>
            </a:r>
            <a:endParaRPr lang="en-US" sz="4800" dirty="0"/>
          </a:p>
        </p:txBody>
      </p:sp>
      <p:sp>
        <p:nvSpPr>
          <p:cNvPr id="30" name="Text 24"/>
          <p:cNvSpPr/>
          <p:nvPr/>
        </p:nvSpPr>
        <p:spPr>
          <a:xfrm>
            <a:off x="8827603" y="4508500"/>
            <a:ext cx="54701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359070" y="1371600"/>
            <a:ext cx="17083635" cy="11036300"/>
          </a:xfrm>
          <a:prstGeom prst="rect">
            <a:avLst/>
          </a:prstGeom>
        </p:spPr>
      </p:pic>
      <p:pic>
        <p:nvPicPr>
          <p:cNvPr id="4" name="Image 2" descr="preencoded.png">    </p:cNvPr>
          <p:cNvPicPr>
            <a:picLocks noChangeAspect="1"/>
          </p:cNvPicPr>
          <p:nvPr/>
        </p:nvPicPr>
        <p:blipFill>
          <a:blip r:embed="rId3"/>
          <a:stretch>
            <a:fillRect/>
          </a:stretch>
        </p:blipFill>
        <p:spPr>
          <a:xfrm>
            <a:off x="685886" y="736600"/>
            <a:ext cx="18428986" cy="12234799"/>
          </a:xfrm>
          <a:prstGeom prst="rect">
            <a:avLst/>
          </a:prstGeom>
        </p:spPr>
      </p:pic>
      <p:pic>
        <p:nvPicPr>
          <p:cNvPr id="5" name="Image 3" descr="preencoded.png">    </p:cNvPr>
          <p:cNvPicPr>
            <a:picLocks noChangeAspect="1"/>
          </p:cNvPicPr>
          <p:nvPr/>
        </p:nvPicPr>
        <p:blipFill>
          <a:blip r:embed="rId4"/>
          <a:stretch>
            <a:fillRect/>
          </a:stretch>
        </p:blipFill>
        <p:spPr>
          <a:xfrm>
            <a:off x="1359070" y="7747000"/>
            <a:ext cx="17083635" cy="4660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6244947" y="2768600"/>
            <a:ext cx="7769138" cy="2510367"/>
          </a:xfrm>
          <a:prstGeom prst="rect">
            <a:avLst/>
          </a:prstGeom>
          <a:noFill/>
          <a:ln/>
        </p:spPr>
        <p:txBody>
          <a:bodyPr wrap="square" lIns="0" tIns="0" rIns="0" bIns="0" rtlCol="0" anchor="t"/>
          <a:lstStyle/>
          <a:p>
            <a:pPr algn="ctr"/>
            <a:r>
              <a:rPr lang="en-US" sz="12800" dirty="0">
                <a:solidFill>
                  <a:srgbClr val="272727">
                    <a:alpha val="100000"/>
                  </a:srgbClr>
                </a:solidFill>
                <a:latin typeface="Nova Cut Book" pitchFamily="34" charset="0"/>
                <a:ea typeface="Nova Cut Book" pitchFamily="34" charset="-122"/>
                <a:cs typeface="Nova Cut Book" pitchFamily="34" charset="-120"/>
              </a:rPr>
              <a:t>Welcome</a:t>
            </a:r>
            <a:endParaRPr lang="en-US" sz="12800" dirty="0"/>
          </a:p>
        </p:txBody>
      </p:sp>
      <p:sp>
        <p:nvSpPr>
          <p:cNvPr id="9" name="Text 2"/>
          <p:cNvSpPr/>
          <p:nvPr/>
        </p:nvSpPr>
        <p:spPr>
          <a:xfrm>
            <a:off x="2857857" y="5473700"/>
            <a:ext cx="14208843"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8994" y="0"/>
            <a:ext cx="23483173" cy="13538200"/>
          </a:xfrm>
          <a:prstGeom prst="rect">
            <a:avLst/>
          </a:prstGeom>
        </p:spPr>
      </p:pic>
      <p:pic>
        <p:nvPicPr>
          <p:cNvPr id="4" name="Image 2" descr="preencoded.png">    </p:cNvPr>
          <p:cNvPicPr>
            <a:picLocks noChangeAspect="1"/>
          </p:cNvPicPr>
          <p:nvPr/>
        </p:nvPicPr>
        <p:blipFill>
          <a:blip r:embed="rId3"/>
          <a:stretch>
            <a:fillRect/>
          </a:stretch>
        </p:blipFill>
        <p:spPr>
          <a:xfrm>
            <a:off x="21186248" y="12700000"/>
            <a:ext cx="3200800" cy="1016000"/>
          </a:xfrm>
          <a:prstGeom prst="rect">
            <a:avLst/>
          </a:prstGeom>
        </p:spPr>
      </p:pic>
      <p:pic>
        <p:nvPicPr>
          <p:cNvPr id="5" name="Image 3" descr="preencoded.png">    </p:cNvPr>
          <p:cNvPicPr>
            <a:picLocks noChangeAspect="1"/>
          </p:cNvPicPr>
          <p:nvPr/>
        </p:nvPicPr>
        <p:blipFill>
          <a:blip r:embed="rId4"/>
          <a:stretch>
            <a:fillRect/>
          </a:stretch>
        </p:blipFill>
        <p:spPr>
          <a:xfrm>
            <a:off x="8332241" y="3390900"/>
            <a:ext cx="14479810" cy="7861300"/>
          </a:xfrm>
          <a:prstGeom prst="rect">
            <a:avLst/>
          </a:prstGeom>
        </p:spPr>
      </p:pic>
      <p:sp>
        <p:nvSpPr>
          <p:cNvPr id="6" name="Text 0"/>
          <p:cNvSpPr/>
          <p:nvPr/>
        </p:nvSpPr>
        <p:spPr>
          <a:xfrm>
            <a:off x="8560870" y="1193800"/>
            <a:ext cx="14348560" cy="1570567"/>
          </a:xfrm>
          <a:prstGeom prst="rect">
            <a:avLst/>
          </a:prstGeom>
          <a:noFill/>
          <a:ln/>
        </p:spPr>
        <p:txBody>
          <a:bodyPr wrap="square" lIns="0" tIns="0" rIns="0" bIns="0" rtlCol="0" anchor="t"/>
          <a:lstStyle/>
          <a:p>
            <a:pPr algn="l"/>
            <a:r>
              <a:rPr lang="en-US" sz="8000" dirty="0">
                <a:solidFill>
                  <a:srgbClr val="272727">
                    <a:alpha val="100000"/>
                  </a:srgbClr>
                </a:solidFill>
                <a:latin typeface="Nova Cut Book" pitchFamily="34" charset="0"/>
                <a:ea typeface="Nova Cut Book" pitchFamily="34" charset="-122"/>
                <a:cs typeface="Nova Cut Book" pitchFamily="34" charset="-120"/>
              </a:rPr>
              <a:t>Fantasy Realm at a Glance</a:t>
            </a:r>
            <a:endParaRPr lang="en-US" sz="8000" dirty="0"/>
          </a:p>
        </p:txBody>
      </p:sp>
      <p:sp>
        <p:nvSpPr>
          <p:cNvPr id="7" name="Shape 1"/>
          <p:cNvSpPr/>
          <p:nvPr/>
        </p:nvSpPr>
        <p:spPr>
          <a:xfrm>
            <a:off x="1130441" y="1003300"/>
            <a:ext cx="5779222" cy="3403600"/>
          </a:xfrm>
          <a:prstGeom prst="rect">
            <a:avLst/>
          </a:prstGeom>
          <a:noFill/>
          <a:ln/>
        </p:spPr>
      </p:sp>
      <p:sp>
        <p:nvSpPr>
          <p:cNvPr id="8" name="Shape 2"/>
          <p:cNvSpPr/>
          <p:nvPr/>
        </p:nvSpPr>
        <p:spPr>
          <a:xfrm>
            <a:off x="1130441" y="1003300"/>
            <a:ext cx="5779222" cy="3403600"/>
          </a:xfrm>
          <a:prstGeom prst="rect">
            <a:avLst/>
          </a:prstGeom>
          <a:noFill/>
          <a:ln/>
        </p:spPr>
      </p:sp>
      <p:sp>
        <p:nvSpPr>
          <p:cNvPr id="9" name="Text 3"/>
          <p:cNvSpPr/>
          <p:nvPr/>
        </p:nvSpPr>
        <p:spPr>
          <a:xfrm>
            <a:off x="1130441" y="1003300"/>
            <a:ext cx="5982448" cy="16764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The Enchanted Forest</a:t>
            </a:r>
            <a:endParaRPr lang="en-US" sz="4800" dirty="0"/>
          </a:p>
        </p:txBody>
      </p:sp>
      <p:sp>
        <p:nvSpPr>
          <p:cNvPr id="10" name="Text 4"/>
          <p:cNvSpPr/>
          <p:nvPr/>
        </p:nvSpPr>
        <p:spPr>
          <a:xfrm>
            <a:off x="1130441" y="25781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1" name="Shape 5"/>
          <p:cNvSpPr/>
          <p:nvPr/>
        </p:nvSpPr>
        <p:spPr>
          <a:xfrm>
            <a:off x="1130441" y="4978400"/>
            <a:ext cx="5779222" cy="2667000"/>
          </a:xfrm>
          <a:prstGeom prst="rect">
            <a:avLst/>
          </a:prstGeom>
          <a:noFill/>
          <a:ln/>
        </p:spPr>
      </p:sp>
      <p:sp>
        <p:nvSpPr>
          <p:cNvPr id="12" name="Shape 6"/>
          <p:cNvSpPr/>
          <p:nvPr/>
        </p:nvSpPr>
        <p:spPr>
          <a:xfrm>
            <a:off x="1130441" y="4978400"/>
            <a:ext cx="5779222" cy="2667000"/>
          </a:xfrm>
          <a:prstGeom prst="rect">
            <a:avLst/>
          </a:prstGeom>
          <a:noFill/>
          <a:ln/>
        </p:spPr>
      </p:sp>
      <p:sp>
        <p:nvSpPr>
          <p:cNvPr id="13" name="Text 7"/>
          <p:cNvSpPr/>
          <p:nvPr/>
        </p:nvSpPr>
        <p:spPr>
          <a:xfrm>
            <a:off x="1130441" y="4978400"/>
            <a:ext cx="5982448"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The Crystal Caves</a:t>
            </a:r>
            <a:endParaRPr lang="en-US" sz="4800" dirty="0"/>
          </a:p>
        </p:txBody>
      </p:sp>
      <p:sp>
        <p:nvSpPr>
          <p:cNvPr id="14" name="Text 8"/>
          <p:cNvSpPr/>
          <p:nvPr/>
        </p:nvSpPr>
        <p:spPr>
          <a:xfrm>
            <a:off x="1130441" y="58166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5" name="Shape 9"/>
          <p:cNvSpPr/>
          <p:nvPr/>
        </p:nvSpPr>
        <p:spPr>
          <a:xfrm>
            <a:off x="1130441" y="8585200"/>
            <a:ext cx="5779222" cy="2667000"/>
          </a:xfrm>
          <a:prstGeom prst="rect">
            <a:avLst/>
          </a:prstGeom>
          <a:noFill/>
          <a:ln/>
        </p:spPr>
      </p:sp>
      <p:sp>
        <p:nvSpPr>
          <p:cNvPr id="16" name="Shape 10"/>
          <p:cNvSpPr/>
          <p:nvPr/>
        </p:nvSpPr>
        <p:spPr>
          <a:xfrm>
            <a:off x="1130441" y="8585200"/>
            <a:ext cx="5779222" cy="2667000"/>
          </a:xfrm>
          <a:prstGeom prst="rect">
            <a:avLst/>
          </a:prstGeom>
          <a:noFill/>
          <a:ln/>
        </p:spPr>
      </p:sp>
      <p:sp>
        <p:nvSpPr>
          <p:cNvPr id="17" name="Text 11"/>
          <p:cNvSpPr/>
          <p:nvPr/>
        </p:nvSpPr>
        <p:spPr>
          <a:xfrm>
            <a:off x="1130441" y="8585200"/>
            <a:ext cx="5982448"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The Dragon's Lair</a:t>
            </a:r>
            <a:endParaRPr lang="en-US" sz="4800" dirty="0"/>
          </a:p>
        </p:txBody>
      </p:sp>
      <p:sp>
        <p:nvSpPr>
          <p:cNvPr id="18" name="Text 12"/>
          <p:cNvSpPr/>
          <p:nvPr/>
        </p:nvSpPr>
        <p:spPr>
          <a:xfrm>
            <a:off x="1130441" y="94234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8994" y="0"/>
            <a:ext cx="23483173" cy="13538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8421153" y="1790700"/>
            <a:ext cx="5851198" cy="1570567"/>
          </a:xfrm>
          <a:prstGeom prst="rect">
            <a:avLst/>
          </a:prstGeom>
          <a:noFill/>
          <a:ln/>
        </p:spPr>
        <p:txBody>
          <a:bodyPr wrap="square" lIns="0" tIns="0" rIns="0" bIns="0" rtlCol="0" anchor="t"/>
          <a:lstStyle/>
          <a:p>
            <a:pPr algn="l"/>
            <a:r>
              <a:rPr lang="en-US" sz="8000" dirty="0">
                <a:solidFill>
                  <a:srgbClr val="272727">
                    <a:alpha val="100000"/>
                  </a:srgbClr>
                </a:solidFill>
                <a:latin typeface="Nova Cut Book" pitchFamily="34" charset="0"/>
                <a:ea typeface="Nova Cut Book" pitchFamily="34" charset="-122"/>
                <a:cs typeface="Nova Cut Book" pitchFamily="34" charset="-120"/>
              </a:rPr>
              <a:t>Our Team</a:t>
            </a:r>
            <a:endParaRPr lang="en-US" sz="8000" dirty="0"/>
          </a:p>
        </p:txBody>
      </p:sp>
      <p:sp>
        <p:nvSpPr>
          <p:cNvPr id="7" name="Shape 2"/>
          <p:cNvSpPr/>
          <p:nvPr/>
        </p:nvSpPr>
        <p:spPr>
          <a:xfrm>
            <a:off x="8421153" y="3771900"/>
            <a:ext cx="5791924" cy="3073400"/>
          </a:xfrm>
          <a:prstGeom prst="rect">
            <a:avLst/>
          </a:prstGeom>
          <a:noFill/>
          <a:ln/>
        </p:spPr>
      </p:sp>
      <p:pic>
        <p:nvPicPr>
          <p:cNvPr id="8" name="Image 3" descr="preencoded.png">    </p:cNvPr>
          <p:cNvPicPr>
            <a:picLocks noChangeAspect="1"/>
          </p:cNvPicPr>
          <p:nvPr/>
        </p:nvPicPr>
        <p:blipFill>
          <a:blip r:embed="rId4"/>
          <a:stretch>
            <a:fillRect/>
          </a:stretch>
        </p:blipFill>
        <p:spPr>
          <a:xfrm>
            <a:off x="8421153" y="3771900"/>
            <a:ext cx="3048381" cy="3073400"/>
          </a:xfrm>
          <a:prstGeom prst="rect">
            <a:avLst/>
          </a:prstGeom>
        </p:spPr>
      </p:pic>
      <p:sp>
        <p:nvSpPr>
          <p:cNvPr id="9" name="Shape 3"/>
          <p:cNvSpPr/>
          <p:nvPr/>
        </p:nvSpPr>
        <p:spPr>
          <a:xfrm>
            <a:off x="11774372" y="4559300"/>
            <a:ext cx="2438705" cy="1498600"/>
          </a:xfrm>
          <a:prstGeom prst="rect">
            <a:avLst/>
          </a:prstGeom>
          <a:noFill/>
          <a:ln/>
        </p:spPr>
      </p:sp>
      <p:sp>
        <p:nvSpPr>
          <p:cNvPr id="10" name="Shape 4"/>
          <p:cNvSpPr/>
          <p:nvPr/>
        </p:nvSpPr>
        <p:spPr>
          <a:xfrm>
            <a:off x="11774372" y="4559300"/>
            <a:ext cx="2438705" cy="1498600"/>
          </a:xfrm>
          <a:prstGeom prst="rect">
            <a:avLst/>
          </a:prstGeom>
          <a:noFill/>
          <a:ln/>
        </p:spPr>
      </p:sp>
      <p:sp>
        <p:nvSpPr>
          <p:cNvPr id="11" name="Shape 5"/>
          <p:cNvSpPr/>
          <p:nvPr/>
        </p:nvSpPr>
        <p:spPr>
          <a:xfrm>
            <a:off x="11774372" y="4559300"/>
            <a:ext cx="2438705" cy="1498600"/>
          </a:xfrm>
          <a:prstGeom prst="rect">
            <a:avLst/>
          </a:prstGeom>
          <a:noFill/>
          <a:ln/>
        </p:spPr>
      </p:sp>
      <p:sp>
        <p:nvSpPr>
          <p:cNvPr id="12" name="Text 6"/>
          <p:cNvSpPr/>
          <p:nvPr/>
        </p:nvSpPr>
        <p:spPr>
          <a:xfrm>
            <a:off x="11774372" y="4559300"/>
            <a:ext cx="2235479"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Eldruin</a:t>
            </a:r>
            <a:endParaRPr lang="en-US" sz="4800" dirty="0"/>
          </a:p>
        </p:txBody>
      </p:sp>
      <p:sp>
        <p:nvSpPr>
          <p:cNvPr id="13" name="Text 7"/>
          <p:cNvSpPr/>
          <p:nvPr/>
        </p:nvSpPr>
        <p:spPr>
          <a:xfrm>
            <a:off x="11774372" y="5448300"/>
            <a:ext cx="295523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4" name="Shape 8"/>
          <p:cNvSpPr/>
          <p:nvPr/>
        </p:nvSpPr>
        <p:spPr>
          <a:xfrm>
            <a:off x="16448556" y="8648700"/>
            <a:ext cx="5791924" cy="3073400"/>
          </a:xfrm>
          <a:prstGeom prst="rect">
            <a:avLst/>
          </a:prstGeom>
          <a:noFill/>
          <a:ln/>
        </p:spPr>
      </p:sp>
      <p:pic>
        <p:nvPicPr>
          <p:cNvPr id="15" name="Image 4" descr="preencoded.png">    </p:cNvPr>
          <p:cNvPicPr>
            <a:picLocks noChangeAspect="1"/>
          </p:cNvPicPr>
          <p:nvPr/>
        </p:nvPicPr>
        <p:blipFill>
          <a:blip r:embed="rId5"/>
          <a:stretch>
            <a:fillRect/>
          </a:stretch>
        </p:blipFill>
        <p:spPr>
          <a:xfrm>
            <a:off x="16448556" y="8648700"/>
            <a:ext cx="3048381" cy="3073400"/>
          </a:xfrm>
          <a:prstGeom prst="rect">
            <a:avLst/>
          </a:prstGeom>
        </p:spPr>
      </p:pic>
      <p:sp>
        <p:nvSpPr>
          <p:cNvPr id="16" name="Shape 9"/>
          <p:cNvSpPr/>
          <p:nvPr/>
        </p:nvSpPr>
        <p:spPr>
          <a:xfrm>
            <a:off x="19801775" y="9436100"/>
            <a:ext cx="2438705" cy="1498600"/>
          </a:xfrm>
          <a:prstGeom prst="rect">
            <a:avLst/>
          </a:prstGeom>
          <a:noFill/>
          <a:ln/>
        </p:spPr>
      </p:sp>
      <p:sp>
        <p:nvSpPr>
          <p:cNvPr id="17" name="Shape 10"/>
          <p:cNvSpPr/>
          <p:nvPr/>
        </p:nvSpPr>
        <p:spPr>
          <a:xfrm>
            <a:off x="19801775" y="9436100"/>
            <a:ext cx="2438705" cy="1498600"/>
          </a:xfrm>
          <a:prstGeom prst="rect">
            <a:avLst/>
          </a:prstGeom>
          <a:noFill/>
          <a:ln/>
        </p:spPr>
      </p:sp>
      <p:sp>
        <p:nvSpPr>
          <p:cNvPr id="18" name="Shape 11"/>
          <p:cNvSpPr/>
          <p:nvPr/>
        </p:nvSpPr>
        <p:spPr>
          <a:xfrm>
            <a:off x="19801775" y="9436100"/>
            <a:ext cx="2438705" cy="1498600"/>
          </a:xfrm>
          <a:prstGeom prst="rect">
            <a:avLst/>
          </a:prstGeom>
          <a:noFill/>
          <a:ln/>
        </p:spPr>
      </p:sp>
      <p:sp>
        <p:nvSpPr>
          <p:cNvPr id="19" name="Text 12"/>
          <p:cNvSpPr/>
          <p:nvPr/>
        </p:nvSpPr>
        <p:spPr>
          <a:xfrm>
            <a:off x="19801775" y="9436100"/>
            <a:ext cx="2235479"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Eldruin</a:t>
            </a:r>
            <a:endParaRPr lang="en-US" sz="4800" dirty="0"/>
          </a:p>
        </p:txBody>
      </p:sp>
      <p:sp>
        <p:nvSpPr>
          <p:cNvPr id="20" name="Text 13"/>
          <p:cNvSpPr/>
          <p:nvPr/>
        </p:nvSpPr>
        <p:spPr>
          <a:xfrm>
            <a:off x="19801775" y="10325100"/>
            <a:ext cx="295523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21" name="Shape 14"/>
          <p:cNvSpPr/>
          <p:nvPr/>
        </p:nvSpPr>
        <p:spPr>
          <a:xfrm>
            <a:off x="8421153" y="8648700"/>
            <a:ext cx="5791924" cy="3073400"/>
          </a:xfrm>
          <a:prstGeom prst="rect">
            <a:avLst/>
          </a:prstGeom>
          <a:noFill/>
          <a:ln/>
        </p:spPr>
      </p:sp>
      <p:pic>
        <p:nvPicPr>
          <p:cNvPr id="22" name="Image 5" descr="preencoded.png">    </p:cNvPr>
          <p:cNvPicPr>
            <a:picLocks noChangeAspect="1"/>
          </p:cNvPicPr>
          <p:nvPr/>
        </p:nvPicPr>
        <p:blipFill>
          <a:blip r:embed="rId6"/>
          <a:stretch>
            <a:fillRect/>
          </a:stretch>
        </p:blipFill>
        <p:spPr>
          <a:xfrm>
            <a:off x="8421153" y="8648700"/>
            <a:ext cx="3048381" cy="3073400"/>
          </a:xfrm>
          <a:prstGeom prst="rect">
            <a:avLst/>
          </a:prstGeom>
        </p:spPr>
      </p:pic>
      <p:sp>
        <p:nvSpPr>
          <p:cNvPr id="23" name="Shape 15"/>
          <p:cNvSpPr/>
          <p:nvPr/>
        </p:nvSpPr>
        <p:spPr>
          <a:xfrm>
            <a:off x="11774372" y="9436100"/>
            <a:ext cx="2438705" cy="1498600"/>
          </a:xfrm>
          <a:prstGeom prst="rect">
            <a:avLst/>
          </a:prstGeom>
          <a:noFill/>
          <a:ln/>
        </p:spPr>
      </p:sp>
      <p:sp>
        <p:nvSpPr>
          <p:cNvPr id="24" name="Shape 16"/>
          <p:cNvSpPr/>
          <p:nvPr/>
        </p:nvSpPr>
        <p:spPr>
          <a:xfrm>
            <a:off x="11774372" y="9436100"/>
            <a:ext cx="2438705" cy="1498600"/>
          </a:xfrm>
          <a:prstGeom prst="rect">
            <a:avLst/>
          </a:prstGeom>
          <a:noFill/>
          <a:ln/>
        </p:spPr>
      </p:sp>
      <p:sp>
        <p:nvSpPr>
          <p:cNvPr id="25" name="Shape 17"/>
          <p:cNvSpPr/>
          <p:nvPr/>
        </p:nvSpPr>
        <p:spPr>
          <a:xfrm>
            <a:off x="11774372" y="9436100"/>
            <a:ext cx="2438705" cy="1498600"/>
          </a:xfrm>
          <a:prstGeom prst="rect">
            <a:avLst/>
          </a:prstGeom>
          <a:noFill/>
          <a:ln/>
        </p:spPr>
      </p:sp>
      <p:sp>
        <p:nvSpPr>
          <p:cNvPr id="26" name="Text 18"/>
          <p:cNvSpPr/>
          <p:nvPr/>
        </p:nvSpPr>
        <p:spPr>
          <a:xfrm>
            <a:off x="11774372" y="9436100"/>
            <a:ext cx="3658057"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Elementalen</a:t>
            </a:r>
            <a:endParaRPr lang="en-US" sz="4800" dirty="0"/>
          </a:p>
        </p:txBody>
      </p:sp>
      <p:sp>
        <p:nvSpPr>
          <p:cNvPr id="27" name="Text 19"/>
          <p:cNvSpPr/>
          <p:nvPr/>
        </p:nvSpPr>
        <p:spPr>
          <a:xfrm>
            <a:off x="11774372" y="10325100"/>
            <a:ext cx="28917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8" name="Shape 20"/>
          <p:cNvSpPr/>
          <p:nvPr/>
        </p:nvSpPr>
        <p:spPr>
          <a:xfrm>
            <a:off x="16448556" y="3771900"/>
            <a:ext cx="5791924" cy="3073400"/>
          </a:xfrm>
          <a:prstGeom prst="rect">
            <a:avLst/>
          </a:prstGeom>
          <a:noFill/>
          <a:ln/>
        </p:spPr>
      </p:sp>
      <p:pic>
        <p:nvPicPr>
          <p:cNvPr id="29" name="Image 6" descr="preencoded.png">    </p:cNvPr>
          <p:cNvPicPr>
            <a:picLocks noChangeAspect="1"/>
          </p:cNvPicPr>
          <p:nvPr/>
        </p:nvPicPr>
        <p:blipFill>
          <a:blip r:embed="rId7"/>
          <a:stretch>
            <a:fillRect/>
          </a:stretch>
        </p:blipFill>
        <p:spPr>
          <a:xfrm>
            <a:off x="16448556" y="3771900"/>
            <a:ext cx="3048381" cy="3073400"/>
          </a:xfrm>
          <a:prstGeom prst="rect">
            <a:avLst/>
          </a:prstGeom>
        </p:spPr>
      </p:pic>
      <p:sp>
        <p:nvSpPr>
          <p:cNvPr id="30" name="Shape 21"/>
          <p:cNvSpPr/>
          <p:nvPr/>
        </p:nvSpPr>
        <p:spPr>
          <a:xfrm>
            <a:off x="19801775" y="4559300"/>
            <a:ext cx="2438705" cy="1498600"/>
          </a:xfrm>
          <a:prstGeom prst="rect">
            <a:avLst/>
          </a:prstGeom>
          <a:noFill/>
          <a:ln/>
        </p:spPr>
      </p:sp>
      <p:sp>
        <p:nvSpPr>
          <p:cNvPr id="31" name="Shape 22"/>
          <p:cNvSpPr/>
          <p:nvPr/>
        </p:nvSpPr>
        <p:spPr>
          <a:xfrm>
            <a:off x="19801775" y="4559300"/>
            <a:ext cx="2438705" cy="1498600"/>
          </a:xfrm>
          <a:prstGeom prst="rect">
            <a:avLst/>
          </a:prstGeom>
          <a:noFill/>
          <a:ln/>
        </p:spPr>
      </p:sp>
      <p:sp>
        <p:nvSpPr>
          <p:cNvPr id="32" name="Shape 23"/>
          <p:cNvSpPr/>
          <p:nvPr/>
        </p:nvSpPr>
        <p:spPr>
          <a:xfrm>
            <a:off x="19801775" y="4559300"/>
            <a:ext cx="2438705" cy="1498600"/>
          </a:xfrm>
          <a:prstGeom prst="rect">
            <a:avLst/>
          </a:prstGeom>
          <a:noFill/>
          <a:ln/>
        </p:spPr>
      </p:sp>
      <p:sp>
        <p:nvSpPr>
          <p:cNvPr id="33" name="Text 24"/>
          <p:cNvSpPr/>
          <p:nvPr/>
        </p:nvSpPr>
        <p:spPr>
          <a:xfrm>
            <a:off x="19801775" y="4559300"/>
            <a:ext cx="2298987"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Lunaria</a:t>
            </a:r>
            <a:endParaRPr lang="en-US" sz="4800" dirty="0"/>
          </a:p>
        </p:txBody>
      </p:sp>
      <p:sp>
        <p:nvSpPr>
          <p:cNvPr id="34" name="Text 25"/>
          <p:cNvSpPr/>
          <p:nvPr/>
        </p:nvSpPr>
        <p:spPr>
          <a:xfrm>
            <a:off x="19801775" y="5448300"/>
            <a:ext cx="3996766"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pic>
        <p:nvPicPr>
          <p:cNvPr id="35" name="Image 7" descr="preencoded.png">    </p:cNvPr>
          <p:cNvPicPr>
            <a:picLocks noChangeAspect="1"/>
          </p:cNvPicPr>
          <p:nvPr/>
        </p:nvPicPr>
        <p:blipFill>
          <a:blip r:embed="rId8"/>
          <a:stretch>
            <a:fillRect/>
          </a:stretch>
        </p:blipFill>
        <p:spPr>
          <a:xfrm>
            <a:off x="1613102" y="787400"/>
            <a:ext cx="5824568" cy="1225383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BD5330"/>
        </a:solidFill>
      </p:bgPr>
    </p:bg>
    <p:spTree>
      <p:nvGrpSpPr>
        <p:cNvPr id="1" name=""/>
        <p:cNvGrpSpPr/>
        <p:nvPr/>
      </p:nvGrpSpPr>
      <p:grpSpPr>
        <a:xfrm>
          <a:off x="0" y="0"/>
          <a:ext cx="0" cy="0"/>
          <a:chOff x="0" y="0"/>
          <a:chExt cx="0" cy="0"/>
        </a:xfrm>
      </p:grpSpPr>
      <p:sp>
        <p:nvSpPr>
          <p:cNvPr id="2" name="Shape 0"/>
          <p:cNvSpPr/>
          <p:nvPr/>
        </p:nvSpPr>
        <p:spPr>
          <a:xfrm>
            <a:off x="23370921" y="8483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8788400"/>
            <a:ext cx="711289" cy="2590800"/>
          </a:xfrm>
          <a:prstGeom prst="rect">
            <a:avLst/>
          </a:prstGeom>
        </p:spPr>
      </p:pic>
      <p:sp>
        <p:nvSpPr>
          <p:cNvPr id="4" name="Shape 1"/>
          <p:cNvSpPr/>
          <p:nvPr/>
        </p:nvSpPr>
        <p:spPr>
          <a:xfrm>
            <a:off x="1917940" y="5892800"/>
            <a:ext cx="12053807" cy="5791200"/>
          </a:xfrm>
          <a:prstGeom prst="roundRect">
            <a:avLst>
              <a:gd name="adj" fmla="val 21947"/>
            </a:avLst>
          </a:prstGeom>
          <a:noFill/>
          <a:ln/>
        </p:spPr>
      </p:sp>
      <p:sp>
        <p:nvSpPr>
          <p:cNvPr id="5" name="Text 2"/>
          <p:cNvSpPr/>
          <p:nvPr/>
        </p:nvSpPr>
        <p:spPr>
          <a:xfrm>
            <a:off x="2730841" y="6705600"/>
            <a:ext cx="10563487" cy="43010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6" name="Text 3"/>
          <p:cNvSpPr/>
          <p:nvPr/>
        </p:nvSpPr>
        <p:spPr>
          <a:xfrm>
            <a:off x="2730841" y="2717800"/>
            <a:ext cx="9852198" cy="2802467"/>
          </a:xfrm>
          <a:prstGeom prst="rect">
            <a:avLst/>
          </a:prstGeom>
          <a:noFill/>
          <a:ln/>
        </p:spPr>
        <p:txBody>
          <a:bodyPr wrap="square" lIns="0" tIns="0" rIns="0" bIns="0" rtlCol="0" anchor="t"/>
          <a:lstStyle/>
          <a:p>
            <a:pPr algn="l"/>
            <a:r>
              <a:rPr lang="en-US" sz="8000" dirty="0">
                <a:solidFill>
                  <a:srgbClr val="F5D7C0">
                    <a:alpha val="100000"/>
                  </a:srgbClr>
                </a:solidFill>
                <a:latin typeface="Nova Cut Book" pitchFamily="34" charset="0"/>
                <a:ea typeface="Nova Cut Book" pitchFamily="34" charset="-122"/>
                <a:cs typeface="Nova Cut Book" pitchFamily="34" charset="-120"/>
              </a:rPr>
              <a:t>Thank you for choosing EaTemp</a:t>
            </a:r>
            <a:endParaRPr lang="en-US" sz="8000" dirty="0"/>
          </a:p>
        </p:txBody>
      </p:sp>
      <p:sp>
        <p:nvSpPr>
          <p:cNvPr id="7" name="Text 4"/>
          <p:cNvSpPr/>
          <p:nvPr/>
        </p:nvSpPr>
        <p:spPr>
          <a:xfrm rot="16200000">
            <a:off x="22199488" y="6306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2"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8" name="Image 1" descr="preencoded.png">    </p:cNvPr>
          <p:cNvPicPr>
            <a:picLocks noChangeAspect="1"/>
          </p:cNvPicPr>
          <p:nvPr/>
        </p:nvPicPr>
        <p:blipFill>
          <a:blip r:embed="rId3"/>
          <a:stretch>
            <a:fillRect/>
          </a:stretch>
        </p:blipFill>
        <p:spPr>
          <a:xfrm>
            <a:off x="14606826" y="736600"/>
            <a:ext cx="6400583" cy="1223478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079635" y="3556000"/>
            <a:ext cx="5287436" cy="5865112"/>
          </a:xfrm>
          <a:prstGeom prst="rect">
            <a:avLst/>
          </a:prstGeom>
        </p:spPr>
      </p:pic>
      <p:pic>
        <p:nvPicPr>
          <p:cNvPr id="4" name="Image 2" descr="preencoded.png">    </p:cNvPr>
          <p:cNvPicPr>
            <a:picLocks noChangeAspect="1"/>
          </p:cNvPicPr>
          <p:nvPr/>
        </p:nvPicPr>
        <p:blipFill>
          <a:blip r:embed="rId3"/>
          <a:stretch>
            <a:fillRect/>
          </a:stretch>
        </p:blipFill>
        <p:spPr>
          <a:xfrm>
            <a:off x="408994" y="0"/>
            <a:ext cx="23483173" cy="13538194"/>
          </a:xfrm>
          <a:prstGeom prst="rect">
            <a:avLst/>
          </a:prstGeom>
        </p:spPr>
      </p:pic>
      <p:pic>
        <p:nvPicPr>
          <p:cNvPr id="5" name="Image 3" descr="preencoded.png">    </p:cNvPr>
          <p:cNvPicPr>
            <a:picLocks noChangeAspect="1"/>
          </p:cNvPicPr>
          <p:nvPr/>
        </p:nvPicPr>
        <p:blipFill>
          <a:blip r:embed="rId4"/>
          <a:stretch>
            <a:fillRect/>
          </a:stretch>
        </p:blipFill>
        <p:spPr>
          <a:xfrm>
            <a:off x="21186248" y="12674600"/>
            <a:ext cx="3200800" cy="1016000"/>
          </a:xfrm>
          <a:prstGeom prst="rect">
            <a:avLst/>
          </a:prstGeom>
        </p:spPr>
      </p:pic>
      <p:sp>
        <p:nvSpPr>
          <p:cNvPr id="6" name="Text 0"/>
          <p:cNvSpPr/>
          <p:nvPr/>
        </p:nvSpPr>
        <p:spPr>
          <a:xfrm rot="16200000">
            <a:off x="3966865" y="7187803"/>
            <a:ext cx="10017319" cy="4478867"/>
          </a:xfrm>
          <a:prstGeom prst="rect">
            <a:avLst/>
          </a:prstGeom>
          <a:noFill/>
          <a:ln/>
        </p:spPr>
        <p:txBody>
          <a:bodyPr wrap="square" lIns="0" tIns="0" rIns="0" bIns="0" rtlCol="0" anchor="t"/>
          <a:lstStyle/>
          <a:p>
            <a:pPr algn="l"/>
            <a:r>
              <a:rPr lang="en-US" sz="12800" dirty="0">
                <a:solidFill>
                  <a:srgbClr val="272727">
                    <a:alpha val="100000"/>
                  </a:srgbClr>
                </a:solidFill>
                <a:latin typeface="Nova Cut Book" pitchFamily="34" charset="0"/>
                <a:ea typeface="Nova Cut Book" pitchFamily="34" charset="-122"/>
                <a:cs typeface="Nova Cut Book" pitchFamily="34" charset="-120"/>
              </a:rPr>
              <a:t>Table of Contents</a:t>
            </a:r>
            <a:endParaRPr lang="en-US" sz="12800" dirty="0"/>
          </a:p>
        </p:txBody>
      </p:sp>
      <p:sp>
        <p:nvSpPr>
          <p:cNvPr id="7" name="Shape 1"/>
          <p:cNvSpPr/>
          <p:nvPr/>
        </p:nvSpPr>
        <p:spPr>
          <a:xfrm>
            <a:off x="10199375" y="1638300"/>
            <a:ext cx="7760670" cy="1625600"/>
          </a:xfrm>
          <a:prstGeom prst="rect">
            <a:avLst/>
          </a:prstGeom>
          <a:noFill/>
          <a:ln/>
        </p:spPr>
      </p:sp>
      <p:pic>
        <p:nvPicPr>
          <p:cNvPr id="8" name="Image 4" descr="preencoded.png">    </p:cNvPr>
          <p:cNvPicPr>
            <a:picLocks noChangeAspect="1"/>
          </p:cNvPicPr>
          <p:nvPr/>
        </p:nvPicPr>
        <p:blipFill>
          <a:blip r:embed="rId5"/>
          <a:stretch>
            <a:fillRect/>
          </a:stretch>
        </p:blipFill>
        <p:spPr>
          <a:xfrm>
            <a:off x="10199375" y="1638300"/>
            <a:ext cx="1625803" cy="1625600"/>
          </a:xfrm>
          <a:prstGeom prst="rect">
            <a:avLst/>
          </a:prstGeom>
        </p:spPr>
      </p:pic>
      <p:sp>
        <p:nvSpPr>
          <p:cNvPr id="9" name="Shape 2"/>
          <p:cNvSpPr/>
          <p:nvPr/>
        </p:nvSpPr>
        <p:spPr>
          <a:xfrm>
            <a:off x="10199375" y="1638300"/>
            <a:ext cx="1625803" cy="1625600"/>
          </a:xfrm>
          <a:prstGeom prst="roundRect">
            <a:avLst>
              <a:gd name="adj" fmla="val 781313"/>
            </a:avLst>
          </a:prstGeom>
          <a:noFill/>
          <a:ln w="12700">
            <a:solidFill>
              <a:srgbClr val="000000"/>
            </a:solidFill>
            <a:prstDash val="solid"/>
          </a:ln>
        </p:spPr>
      </p:sp>
      <p:sp>
        <p:nvSpPr>
          <p:cNvPr id="10" name="Text 3"/>
          <p:cNvSpPr/>
          <p:nvPr/>
        </p:nvSpPr>
        <p:spPr>
          <a:xfrm>
            <a:off x="10593124" y="1981200"/>
            <a:ext cx="838305" cy="939800"/>
          </a:xfrm>
          <a:prstGeom prst="rect">
            <a:avLst/>
          </a:prstGeom>
          <a:noFill/>
          <a:ln/>
        </p:spPr>
        <p:txBody>
          <a:bodyPr wrap="square" lIns="0" tIns="0" rIns="0" bIns="0" rtlCol="0" anchor="ctr"/>
          <a:lstStyle/>
          <a:p>
            <a:pPr algn="ctr"/>
            <a:r>
              <a:rPr lang="en-US" sz="4800" dirty="0">
                <a:solidFill>
                  <a:srgbClr val="000000">
                    <a:alpha val="100000"/>
                  </a:srgbClr>
                </a:solidFill>
                <a:latin typeface="Nova Cut Book" pitchFamily="34" charset="0"/>
                <a:ea typeface="Nova Cut Book" pitchFamily="34" charset="-122"/>
                <a:cs typeface="Nova Cut Book" pitchFamily="34" charset="-120"/>
              </a:rPr>
              <a:t>01</a:t>
            </a:r>
            <a:endParaRPr lang="en-US" sz="4800" dirty="0"/>
          </a:p>
        </p:txBody>
      </p:sp>
      <p:sp>
        <p:nvSpPr>
          <p:cNvPr id="11" name="Shape 4"/>
          <p:cNvSpPr/>
          <p:nvPr/>
        </p:nvSpPr>
        <p:spPr>
          <a:xfrm>
            <a:off x="12028403" y="1727200"/>
            <a:ext cx="5931641" cy="1447800"/>
          </a:xfrm>
          <a:prstGeom prst="rect">
            <a:avLst/>
          </a:prstGeom>
          <a:noFill/>
          <a:ln/>
        </p:spPr>
      </p:sp>
      <p:sp>
        <p:nvSpPr>
          <p:cNvPr id="12" name="Text 5"/>
          <p:cNvSpPr/>
          <p:nvPr/>
        </p:nvSpPr>
        <p:spPr>
          <a:xfrm>
            <a:off x="12028403" y="17272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Introduction</a:t>
            </a:r>
            <a:endParaRPr lang="en-US" sz="4800" dirty="0"/>
          </a:p>
        </p:txBody>
      </p:sp>
      <p:sp>
        <p:nvSpPr>
          <p:cNvPr id="13" name="Text 6"/>
          <p:cNvSpPr/>
          <p:nvPr/>
        </p:nvSpPr>
        <p:spPr>
          <a:xfrm>
            <a:off x="12028403" y="25654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4" name="Shape 7"/>
          <p:cNvSpPr/>
          <p:nvPr/>
        </p:nvSpPr>
        <p:spPr>
          <a:xfrm>
            <a:off x="12028403" y="4356100"/>
            <a:ext cx="7760670" cy="1625600"/>
          </a:xfrm>
          <a:prstGeom prst="rect">
            <a:avLst/>
          </a:prstGeom>
          <a:noFill/>
          <a:ln/>
        </p:spPr>
      </p:sp>
      <p:pic>
        <p:nvPicPr>
          <p:cNvPr id="15" name="Image 5" descr="preencoded.png">    </p:cNvPr>
          <p:cNvPicPr>
            <a:picLocks noChangeAspect="1"/>
          </p:cNvPicPr>
          <p:nvPr/>
        </p:nvPicPr>
        <p:blipFill>
          <a:blip r:embed="rId6"/>
          <a:stretch>
            <a:fillRect/>
          </a:stretch>
        </p:blipFill>
        <p:spPr>
          <a:xfrm>
            <a:off x="12028403" y="4356100"/>
            <a:ext cx="1625803" cy="1625600"/>
          </a:xfrm>
          <a:prstGeom prst="rect">
            <a:avLst/>
          </a:prstGeom>
        </p:spPr>
      </p:pic>
      <p:sp>
        <p:nvSpPr>
          <p:cNvPr id="16" name="Shape 8"/>
          <p:cNvSpPr/>
          <p:nvPr/>
        </p:nvSpPr>
        <p:spPr>
          <a:xfrm>
            <a:off x="12028403" y="4356100"/>
            <a:ext cx="1625803" cy="1625600"/>
          </a:xfrm>
          <a:prstGeom prst="roundRect">
            <a:avLst>
              <a:gd name="adj" fmla="val 781313"/>
            </a:avLst>
          </a:prstGeom>
          <a:noFill/>
          <a:ln w="12700">
            <a:solidFill>
              <a:srgbClr val="000000"/>
            </a:solidFill>
            <a:prstDash val="solid"/>
          </a:ln>
        </p:spPr>
      </p:sp>
      <p:sp>
        <p:nvSpPr>
          <p:cNvPr id="17" name="Text 9"/>
          <p:cNvSpPr/>
          <p:nvPr/>
        </p:nvSpPr>
        <p:spPr>
          <a:xfrm>
            <a:off x="12326891" y="4699000"/>
            <a:ext cx="1028829" cy="939800"/>
          </a:xfrm>
          <a:prstGeom prst="rect">
            <a:avLst/>
          </a:prstGeom>
          <a:noFill/>
          <a:ln/>
        </p:spPr>
        <p:txBody>
          <a:bodyPr wrap="square" lIns="0" tIns="0" rIns="0" bIns="0" rtlCol="0" anchor="ctr"/>
          <a:lstStyle/>
          <a:p>
            <a:pPr algn="ctr"/>
            <a:r>
              <a:rPr lang="en-US" sz="4800" dirty="0">
                <a:solidFill>
                  <a:srgbClr val="000000">
                    <a:alpha val="100000"/>
                  </a:srgbClr>
                </a:solidFill>
                <a:latin typeface="Nova Cut Book" pitchFamily="34" charset="0"/>
                <a:ea typeface="Nova Cut Book" pitchFamily="34" charset="-122"/>
                <a:cs typeface="Nova Cut Book" pitchFamily="34" charset="-120"/>
              </a:rPr>
              <a:t>02</a:t>
            </a:r>
            <a:endParaRPr lang="en-US" sz="4800" dirty="0"/>
          </a:p>
        </p:txBody>
      </p:sp>
      <p:sp>
        <p:nvSpPr>
          <p:cNvPr id="18" name="Shape 10"/>
          <p:cNvSpPr/>
          <p:nvPr/>
        </p:nvSpPr>
        <p:spPr>
          <a:xfrm>
            <a:off x="13857432" y="4445000"/>
            <a:ext cx="5931641" cy="1447800"/>
          </a:xfrm>
          <a:prstGeom prst="rect">
            <a:avLst/>
          </a:prstGeom>
          <a:noFill/>
          <a:ln/>
        </p:spPr>
      </p:sp>
      <p:sp>
        <p:nvSpPr>
          <p:cNvPr id="19" name="Text 11"/>
          <p:cNvSpPr/>
          <p:nvPr/>
        </p:nvSpPr>
        <p:spPr>
          <a:xfrm>
            <a:off x="13857432" y="44450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Encounters</a:t>
            </a:r>
            <a:endParaRPr lang="en-US" sz="4800" dirty="0"/>
          </a:p>
        </p:txBody>
      </p:sp>
      <p:sp>
        <p:nvSpPr>
          <p:cNvPr id="20" name="Text 12"/>
          <p:cNvSpPr/>
          <p:nvPr/>
        </p:nvSpPr>
        <p:spPr>
          <a:xfrm>
            <a:off x="13857432" y="52832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1" name="Shape 13"/>
          <p:cNvSpPr/>
          <p:nvPr/>
        </p:nvSpPr>
        <p:spPr>
          <a:xfrm>
            <a:off x="13857432" y="7073900"/>
            <a:ext cx="7760670" cy="1625600"/>
          </a:xfrm>
          <a:prstGeom prst="rect">
            <a:avLst/>
          </a:prstGeom>
          <a:noFill/>
          <a:ln/>
        </p:spPr>
      </p:sp>
      <p:pic>
        <p:nvPicPr>
          <p:cNvPr id="22" name="Image 6" descr="preencoded.png">    </p:cNvPr>
          <p:cNvPicPr>
            <a:picLocks noChangeAspect="1"/>
          </p:cNvPicPr>
          <p:nvPr/>
        </p:nvPicPr>
        <p:blipFill>
          <a:blip r:embed="rId7"/>
          <a:stretch>
            <a:fillRect/>
          </a:stretch>
        </p:blipFill>
        <p:spPr>
          <a:xfrm>
            <a:off x="13857432" y="7073900"/>
            <a:ext cx="1625803" cy="1625600"/>
          </a:xfrm>
          <a:prstGeom prst="rect">
            <a:avLst/>
          </a:prstGeom>
        </p:spPr>
      </p:pic>
      <p:sp>
        <p:nvSpPr>
          <p:cNvPr id="23" name="Shape 14"/>
          <p:cNvSpPr/>
          <p:nvPr/>
        </p:nvSpPr>
        <p:spPr>
          <a:xfrm>
            <a:off x="13857432" y="7073900"/>
            <a:ext cx="1625803" cy="1625600"/>
          </a:xfrm>
          <a:prstGeom prst="roundRect">
            <a:avLst>
              <a:gd name="adj" fmla="val 781313"/>
            </a:avLst>
          </a:prstGeom>
          <a:noFill/>
          <a:ln w="12700">
            <a:solidFill>
              <a:srgbClr val="000000"/>
            </a:solidFill>
            <a:prstDash val="solid"/>
          </a:ln>
        </p:spPr>
      </p:sp>
      <p:sp>
        <p:nvSpPr>
          <p:cNvPr id="24" name="Text 15"/>
          <p:cNvSpPr/>
          <p:nvPr/>
        </p:nvSpPr>
        <p:spPr>
          <a:xfrm>
            <a:off x="14155919" y="7416800"/>
            <a:ext cx="1028829" cy="939800"/>
          </a:xfrm>
          <a:prstGeom prst="rect">
            <a:avLst/>
          </a:prstGeom>
          <a:noFill/>
          <a:ln/>
        </p:spPr>
        <p:txBody>
          <a:bodyPr wrap="square" lIns="0" tIns="0" rIns="0" bIns="0" rtlCol="0" anchor="ctr"/>
          <a:lstStyle/>
          <a:p>
            <a:pPr algn="ctr"/>
            <a:r>
              <a:rPr lang="en-US" sz="4800" dirty="0">
                <a:solidFill>
                  <a:srgbClr val="000000">
                    <a:alpha val="100000"/>
                  </a:srgbClr>
                </a:solidFill>
                <a:latin typeface="Nova Cut Book" pitchFamily="34" charset="0"/>
                <a:ea typeface="Nova Cut Book" pitchFamily="34" charset="-122"/>
                <a:cs typeface="Nova Cut Book" pitchFamily="34" charset="-120"/>
              </a:rPr>
              <a:t>03</a:t>
            </a:r>
            <a:endParaRPr lang="en-US" sz="4800" dirty="0"/>
          </a:p>
        </p:txBody>
      </p:sp>
      <p:sp>
        <p:nvSpPr>
          <p:cNvPr id="25" name="Shape 16"/>
          <p:cNvSpPr/>
          <p:nvPr/>
        </p:nvSpPr>
        <p:spPr>
          <a:xfrm>
            <a:off x="15686461" y="7162800"/>
            <a:ext cx="5931641" cy="1447800"/>
          </a:xfrm>
          <a:prstGeom prst="rect">
            <a:avLst/>
          </a:prstGeom>
          <a:noFill/>
          <a:ln/>
        </p:spPr>
      </p:sp>
      <p:sp>
        <p:nvSpPr>
          <p:cNvPr id="26" name="Text 17"/>
          <p:cNvSpPr/>
          <p:nvPr/>
        </p:nvSpPr>
        <p:spPr>
          <a:xfrm>
            <a:off x="15686461" y="71628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Wonders</a:t>
            </a:r>
            <a:endParaRPr lang="en-US" sz="4800" dirty="0"/>
          </a:p>
        </p:txBody>
      </p:sp>
      <p:sp>
        <p:nvSpPr>
          <p:cNvPr id="27" name="Text 18"/>
          <p:cNvSpPr/>
          <p:nvPr/>
        </p:nvSpPr>
        <p:spPr>
          <a:xfrm>
            <a:off x="15686461" y="80010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8" name="Shape 19"/>
          <p:cNvSpPr/>
          <p:nvPr/>
        </p:nvSpPr>
        <p:spPr>
          <a:xfrm>
            <a:off x="15686461" y="9791700"/>
            <a:ext cx="7760670" cy="1625600"/>
          </a:xfrm>
          <a:prstGeom prst="rect">
            <a:avLst/>
          </a:prstGeom>
          <a:noFill/>
          <a:ln/>
        </p:spPr>
      </p:sp>
      <p:pic>
        <p:nvPicPr>
          <p:cNvPr id="29" name="Image 7" descr="preencoded.png">    </p:cNvPr>
          <p:cNvPicPr>
            <a:picLocks noChangeAspect="1"/>
          </p:cNvPicPr>
          <p:nvPr/>
        </p:nvPicPr>
        <p:blipFill>
          <a:blip r:embed="rId8"/>
          <a:stretch>
            <a:fillRect/>
          </a:stretch>
        </p:blipFill>
        <p:spPr>
          <a:xfrm>
            <a:off x="15686461" y="9791700"/>
            <a:ext cx="1625803" cy="1625600"/>
          </a:xfrm>
          <a:prstGeom prst="rect">
            <a:avLst/>
          </a:prstGeom>
        </p:spPr>
      </p:pic>
      <p:sp>
        <p:nvSpPr>
          <p:cNvPr id="30" name="Shape 20"/>
          <p:cNvSpPr/>
          <p:nvPr/>
        </p:nvSpPr>
        <p:spPr>
          <a:xfrm>
            <a:off x="15686461" y="9791700"/>
            <a:ext cx="1625803" cy="1625600"/>
          </a:xfrm>
          <a:prstGeom prst="roundRect">
            <a:avLst>
              <a:gd name="adj" fmla="val 781313"/>
            </a:avLst>
          </a:prstGeom>
          <a:noFill/>
          <a:ln w="12700">
            <a:solidFill>
              <a:srgbClr val="000000"/>
            </a:solidFill>
            <a:prstDash val="solid"/>
          </a:ln>
        </p:spPr>
      </p:sp>
      <p:sp>
        <p:nvSpPr>
          <p:cNvPr id="31" name="Text 21"/>
          <p:cNvSpPr/>
          <p:nvPr/>
        </p:nvSpPr>
        <p:spPr>
          <a:xfrm>
            <a:off x="16010351" y="10134600"/>
            <a:ext cx="978022" cy="939800"/>
          </a:xfrm>
          <a:prstGeom prst="rect">
            <a:avLst/>
          </a:prstGeom>
          <a:noFill/>
          <a:ln/>
        </p:spPr>
        <p:txBody>
          <a:bodyPr wrap="square" lIns="0" tIns="0" rIns="0" bIns="0" rtlCol="0" anchor="ctr"/>
          <a:lstStyle/>
          <a:p>
            <a:pPr algn="ctr"/>
            <a:r>
              <a:rPr lang="en-US" sz="4800" dirty="0">
                <a:solidFill>
                  <a:srgbClr val="000000">
                    <a:alpha val="100000"/>
                  </a:srgbClr>
                </a:solidFill>
                <a:latin typeface="Nova Cut Book" pitchFamily="34" charset="0"/>
                <a:ea typeface="Nova Cut Book" pitchFamily="34" charset="-122"/>
                <a:cs typeface="Nova Cut Book" pitchFamily="34" charset="-120"/>
              </a:rPr>
              <a:t>04</a:t>
            </a:r>
            <a:endParaRPr lang="en-US" sz="4800" dirty="0"/>
          </a:p>
        </p:txBody>
      </p:sp>
      <p:sp>
        <p:nvSpPr>
          <p:cNvPr id="32" name="Shape 22"/>
          <p:cNvSpPr/>
          <p:nvPr/>
        </p:nvSpPr>
        <p:spPr>
          <a:xfrm>
            <a:off x="17515489" y="9880600"/>
            <a:ext cx="5931641" cy="1447800"/>
          </a:xfrm>
          <a:prstGeom prst="rect">
            <a:avLst/>
          </a:prstGeom>
          <a:noFill/>
          <a:ln/>
        </p:spPr>
      </p:sp>
      <p:sp>
        <p:nvSpPr>
          <p:cNvPr id="33" name="Text 23"/>
          <p:cNvSpPr/>
          <p:nvPr/>
        </p:nvSpPr>
        <p:spPr>
          <a:xfrm>
            <a:off x="17515489" y="9880600"/>
            <a:ext cx="6134867"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Magic</a:t>
            </a:r>
            <a:endParaRPr lang="en-US" sz="4800" dirty="0"/>
          </a:p>
        </p:txBody>
      </p:sp>
      <p:sp>
        <p:nvSpPr>
          <p:cNvPr id="34" name="Text 24"/>
          <p:cNvSpPr/>
          <p:nvPr/>
        </p:nvSpPr>
        <p:spPr>
          <a:xfrm>
            <a:off x="17515489" y="1071880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5" name="Shape 25"/>
          <p:cNvSpPr/>
          <p:nvPr/>
        </p:nvSpPr>
        <p:spPr>
          <a:xfrm>
            <a:off x="10262883" y="3810000"/>
            <a:ext cx="9322965" cy="0"/>
          </a:xfrm>
          <a:prstGeom prst="rect">
            <a:avLst/>
          </a:prstGeom>
          <a:noFill/>
          <a:ln/>
        </p:spPr>
      </p:sp>
      <p:pic>
        <p:nvPicPr>
          <p:cNvPr id="36" name="Image 8" descr="preencoded.png">    </p:cNvPr>
          <p:cNvPicPr>
            <a:picLocks noChangeAspect="1"/>
          </p:cNvPicPr>
          <p:nvPr/>
        </p:nvPicPr>
        <p:blipFill>
          <a:blip r:embed="rId9"/>
          <a:stretch>
            <a:fillRect/>
          </a:stretch>
        </p:blipFill>
        <p:spPr>
          <a:xfrm>
            <a:off x="10262883" y="3771900"/>
            <a:ext cx="9322965" cy="38100"/>
          </a:xfrm>
          <a:prstGeom prst="rect">
            <a:avLst/>
          </a:prstGeom>
        </p:spPr>
      </p:pic>
      <p:sp>
        <p:nvSpPr>
          <p:cNvPr id="37" name="Shape 26"/>
          <p:cNvSpPr/>
          <p:nvPr/>
        </p:nvSpPr>
        <p:spPr>
          <a:xfrm>
            <a:off x="12193524" y="6527800"/>
            <a:ext cx="9322965" cy="0"/>
          </a:xfrm>
          <a:prstGeom prst="rect">
            <a:avLst/>
          </a:prstGeom>
          <a:noFill/>
          <a:ln/>
        </p:spPr>
      </p:sp>
      <p:pic>
        <p:nvPicPr>
          <p:cNvPr id="38" name="Image 9" descr="preencoded.png">    </p:cNvPr>
          <p:cNvPicPr>
            <a:picLocks noChangeAspect="1"/>
          </p:cNvPicPr>
          <p:nvPr/>
        </p:nvPicPr>
        <p:blipFill>
          <a:blip r:embed="rId10"/>
          <a:stretch>
            <a:fillRect/>
          </a:stretch>
        </p:blipFill>
        <p:spPr>
          <a:xfrm>
            <a:off x="12193524" y="6489700"/>
            <a:ext cx="9322965" cy="38100"/>
          </a:xfrm>
          <a:prstGeom prst="rect">
            <a:avLst/>
          </a:prstGeom>
        </p:spPr>
      </p:pic>
      <p:sp>
        <p:nvSpPr>
          <p:cNvPr id="39" name="Shape 27"/>
          <p:cNvSpPr/>
          <p:nvPr/>
        </p:nvSpPr>
        <p:spPr>
          <a:xfrm>
            <a:off x="13857432" y="9245600"/>
            <a:ext cx="9322965" cy="0"/>
          </a:xfrm>
          <a:prstGeom prst="rect">
            <a:avLst/>
          </a:prstGeom>
          <a:noFill/>
          <a:ln/>
        </p:spPr>
      </p:sp>
      <p:pic>
        <p:nvPicPr>
          <p:cNvPr id="40" name="Image 10" descr="preencoded.png">    </p:cNvPr>
          <p:cNvPicPr>
            <a:picLocks noChangeAspect="1"/>
          </p:cNvPicPr>
          <p:nvPr/>
        </p:nvPicPr>
        <p:blipFill>
          <a:blip r:embed="rId11"/>
          <a:stretch>
            <a:fillRect/>
          </a:stretch>
        </p:blipFill>
        <p:spPr>
          <a:xfrm>
            <a:off x="13857432" y="9207500"/>
            <a:ext cx="9322965"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055807" y="1511300"/>
            <a:ext cx="2499037" cy="2459862"/>
          </a:xfrm>
          <a:prstGeom prst="rect">
            <a:avLst/>
          </a:prstGeom>
        </p:spPr>
      </p:pic>
      <p:pic>
        <p:nvPicPr>
          <p:cNvPr id="4" name="Image 2" descr="preencoded.png">    </p:cNvPr>
          <p:cNvPicPr>
            <a:picLocks noChangeAspect="1"/>
          </p:cNvPicPr>
          <p:nvPr/>
        </p:nvPicPr>
        <p:blipFill>
          <a:blip r:embed="rId3"/>
          <a:stretch>
            <a:fillRect/>
          </a:stretch>
        </p:blipFill>
        <p:spPr>
          <a:xfrm>
            <a:off x="22761245" y="11417300"/>
            <a:ext cx="1130922" cy="1076164"/>
          </a:xfrm>
          <a:prstGeom prst="rect">
            <a:avLst/>
          </a:prstGeom>
        </p:spPr>
      </p:pic>
      <p:pic>
        <p:nvPicPr>
          <p:cNvPr id="5" name="Image 3" descr="preencoded.png">    </p:cNvPr>
          <p:cNvPicPr>
            <a:picLocks noChangeAspect="1"/>
          </p:cNvPicPr>
          <p:nvPr/>
        </p:nvPicPr>
        <p:blipFill>
          <a:blip r:embed="rId4"/>
          <a:stretch>
            <a:fillRect/>
          </a:stretch>
        </p:blipFill>
        <p:spPr>
          <a:xfrm>
            <a:off x="4432581" y="12693576"/>
            <a:ext cx="887812" cy="844618"/>
          </a:xfrm>
          <a:prstGeom prst="rect">
            <a:avLst/>
          </a:prstGeom>
        </p:spPr>
      </p:pic>
      <p:pic>
        <p:nvPicPr>
          <p:cNvPr id="6" name="Image 4" descr="preencoded.png">    </p:cNvPr>
          <p:cNvPicPr>
            <a:picLocks noChangeAspect="1"/>
          </p:cNvPicPr>
          <p:nvPr/>
        </p:nvPicPr>
        <p:blipFill>
          <a:blip r:embed="rId5"/>
          <a:stretch>
            <a:fillRect/>
          </a:stretch>
        </p:blipFill>
        <p:spPr>
          <a:xfrm>
            <a:off x="939917" y="762000"/>
            <a:ext cx="790866" cy="752311"/>
          </a:xfrm>
          <a:prstGeom prst="rect">
            <a:avLst/>
          </a:prstGeom>
        </p:spPr>
      </p:pic>
      <p:pic>
        <p:nvPicPr>
          <p:cNvPr id="7" name="Image 5" descr="preencoded.png">    </p:cNvPr>
          <p:cNvPicPr>
            <a:picLocks noChangeAspect="1"/>
          </p:cNvPicPr>
          <p:nvPr/>
        </p:nvPicPr>
        <p:blipFill>
          <a:blip r:embed="rId6"/>
          <a:stretch>
            <a:fillRect/>
          </a:stretch>
        </p:blipFill>
        <p:spPr>
          <a:xfrm>
            <a:off x="2056144" y="2716600"/>
            <a:ext cx="206956" cy="196155"/>
          </a:xfrm>
          <a:prstGeom prst="rect">
            <a:avLst/>
          </a:prstGeom>
        </p:spPr>
      </p:pic>
      <p:pic>
        <p:nvPicPr>
          <p:cNvPr id="8" name="Image 6" descr="preencoded.png">    </p:cNvPr>
          <p:cNvPicPr>
            <a:picLocks noChangeAspect="1"/>
          </p:cNvPicPr>
          <p:nvPr/>
        </p:nvPicPr>
        <p:blipFill>
          <a:blip r:embed="rId7"/>
          <a:stretch>
            <a:fillRect/>
          </a:stretch>
        </p:blipFill>
        <p:spPr>
          <a:xfrm>
            <a:off x="4445692" y="290429"/>
            <a:ext cx="206947" cy="196155"/>
          </a:xfrm>
          <a:prstGeom prst="rect">
            <a:avLst/>
          </a:prstGeom>
        </p:spPr>
      </p:pic>
      <p:pic>
        <p:nvPicPr>
          <p:cNvPr id="9" name="Image 7" descr="preencoded.png">    </p:cNvPr>
          <p:cNvPicPr>
            <a:picLocks noChangeAspect="1"/>
          </p:cNvPicPr>
          <p:nvPr/>
        </p:nvPicPr>
        <p:blipFill>
          <a:blip r:embed="rId8"/>
          <a:stretch>
            <a:fillRect/>
          </a:stretch>
        </p:blipFill>
        <p:spPr>
          <a:xfrm>
            <a:off x="16651781" y="12395200"/>
            <a:ext cx="206184" cy="196155"/>
          </a:xfrm>
          <a:prstGeom prst="rect">
            <a:avLst/>
          </a:prstGeom>
        </p:spPr>
      </p:pic>
      <p:pic>
        <p:nvPicPr>
          <p:cNvPr id="10" name="Image 8" descr="preencoded.png">    </p:cNvPr>
          <p:cNvPicPr>
            <a:picLocks noChangeAspect="1"/>
          </p:cNvPicPr>
          <p:nvPr/>
        </p:nvPicPr>
        <p:blipFill>
          <a:blip r:embed="rId9"/>
          <a:stretch>
            <a:fillRect/>
          </a:stretch>
        </p:blipFill>
        <p:spPr>
          <a:xfrm>
            <a:off x="936782" y="11548188"/>
            <a:ext cx="206947" cy="196924"/>
          </a:xfrm>
          <a:prstGeom prst="rect">
            <a:avLst/>
          </a:prstGeom>
        </p:spPr>
      </p:pic>
      <p:pic>
        <p:nvPicPr>
          <p:cNvPr id="11" name="Image 9" descr="preencoded.png">    </p:cNvPr>
          <p:cNvPicPr>
            <a:picLocks noChangeAspect="1"/>
          </p:cNvPicPr>
          <p:nvPr/>
        </p:nvPicPr>
        <p:blipFill>
          <a:blip r:embed="rId10"/>
          <a:stretch>
            <a:fillRect/>
          </a:stretch>
        </p:blipFill>
        <p:spPr>
          <a:xfrm>
            <a:off x="5728912" y="9720486"/>
            <a:ext cx="300041" cy="285384"/>
          </a:xfrm>
          <a:prstGeom prst="rect">
            <a:avLst/>
          </a:prstGeom>
        </p:spPr>
      </p:pic>
      <p:pic>
        <p:nvPicPr>
          <p:cNvPr id="12" name="Image 10" descr="preencoded.png">    </p:cNvPr>
          <p:cNvPicPr>
            <a:picLocks noChangeAspect="1"/>
          </p:cNvPicPr>
          <p:nvPr/>
        </p:nvPicPr>
        <p:blipFill>
          <a:blip r:embed="rId11"/>
          <a:stretch>
            <a:fillRect/>
          </a:stretch>
        </p:blipFill>
        <p:spPr>
          <a:xfrm>
            <a:off x="21783223" y="6324600"/>
            <a:ext cx="206956" cy="196924"/>
          </a:xfrm>
          <a:prstGeom prst="rect">
            <a:avLst/>
          </a:prstGeom>
        </p:spPr>
      </p:pic>
      <p:pic>
        <p:nvPicPr>
          <p:cNvPr id="13" name="Image 11" descr="preencoded.png">    </p:cNvPr>
          <p:cNvPicPr>
            <a:picLocks noChangeAspect="1"/>
          </p:cNvPicPr>
          <p:nvPr/>
        </p:nvPicPr>
        <p:blipFill>
          <a:blip r:embed="rId12"/>
          <a:stretch>
            <a:fillRect/>
          </a:stretch>
        </p:blipFill>
        <p:spPr>
          <a:xfrm>
            <a:off x="408994" y="6167385"/>
            <a:ext cx="540842" cy="514620"/>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6" name="Text 1"/>
          <p:cNvSpPr/>
          <p:nvPr/>
        </p:nvSpPr>
        <p:spPr>
          <a:xfrm>
            <a:off x="2959470" y="2120900"/>
            <a:ext cx="15606017" cy="1570567"/>
          </a:xfrm>
          <a:prstGeom prst="rect">
            <a:avLst/>
          </a:prstGeom>
          <a:noFill/>
          <a:ln/>
        </p:spPr>
        <p:txBody>
          <a:bodyPr wrap="square" lIns="0" tIns="0" rIns="0" bIns="0" rtlCol="0" anchor="t"/>
          <a:lstStyle/>
          <a:p>
            <a:pPr algn="l"/>
            <a:r>
              <a:rPr lang="en-US" sz="8000" dirty="0">
                <a:solidFill>
                  <a:srgbClr val="F5D7C0">
                    <a:alpha val="100000"/>
                  </a:srgbClr>
                </a:solidFill>
                <a:latin typeface="Nova Cut Book" pitchFamily="34" charset="0"/>
                <a:ea typeface="Nova Cut Book" pitchFamily="34" charset="-122"/>
                <a:cs typeface="Nova Cut Book" pitchFamily="34" charset="-120"/>
              </a:rPr>
              <a:t>The Realm of the Extraordinary</a:t>
            </a:r>
            <a:endParaRPr lang="en-US" sz="8000" dirty="0"/>
          </a:p>
        </p:txBody>
      </p:sp>
      <p:sp>
        <p:nvSpPr>
          <p:cNvPr id="17" name="Text 2"/>
          <p:cNvSpPr/>
          <p:nvPr/>
        </p:nvSpPr>
        <p:spPr>
          <a:xfrm>
            <a:off x="2959470" y="4660900"/>
            <a:ext cx="8861474" cy="68410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8" name="Text 3"/>
          <p:cNvSpPr/>
          <p:nvPr/>
        </p:nvSpPr>
        <p:spPr>
          <a:xfrm>
            <a:off x="12701588" y="4660900"/>
            <a:ext cx="8861474" cy="68410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3666908" y="1041400"/>
            <a:ext cx="7862283" cy="11633200"/>
          </a:xfrm>
          <a:prstGeom prst="rect">
            <a:avLst/>
          </a:prstGeom>
        </p:spPr>
      </p:pic>
      <p:sp>
        <p:nvSpPr>
          <p:cNvPr id="6" name="Shape 1"/>
          <p:cNvSpPr/>
          <p:nvPr/>
        </p:nvSpPr>
        <p:spPr>
          <a:xfrm>
            <a:off x="2324391" y="1574800"/>
            <a:ext cx="9869133" cy="4699000"/>
          </a:xfrm>
          <a:prstGeom prst="rect">
            <a:avLst/>
          </a:prstGeom>
          <a:noFill/>
          <a:ln/>
        </p:spPr>
      </p:sp>
      <p:pic>
        <p:nvPicPr>
          <p:cNvPr id="7" name="Image 3" descr="preencoded.png">    </p:cNvPr>
          <p:cNvPicPr>
            <a:picLocks noChangeAspect="1"/>
          </p:cNvPicPr>
          <p:nvPr/>
        </p:nvPicPr>
        <p:blipFill>
          <a:blip r:embed="rId4"/>
          <a:stretch>
            <a:fillRect/>
          </a:stretch>
        </p:blipFill>
        <p:spPr>
          <a:xfrm>
            <a:off x="2324391" y="1574800"/>
            <a:ext cx="1526268" cy="1625600"/>
          </a:xfrm>
          <a:prstGeom prst="rect">
            <a:avLst/>
          </a:prstGeom>
        </p:spPr>
      </p:pic>
      <p:sp>
        <p:nvSpPr>
          <p:cNvPr id="8" name="Shape 2"/>
          <p:cNvSpPr/>
          <p:nvPr/>
        </p:nvSpPr>
        <p:spPr>
          <a:xfrm>
            <a:off x="2324391" y="3505200"/>
            <a:ext cx="9869133" cy="2768600"/>
          </a:xfrm>
          <a:prstGeom prst="rect">
            <a:avLst/>
          </a:prstGeom>
          <a:noFill/>
          <a:ln/>
        </p:spPr>
      </p:sp>
      <p:sp>
        <p:nvSpPr>
          <p:cNvPr id="9" name="Text 3"/>
          <p:cNvSpPr/>
          <p:nvPr/>
        </p:nvSpPr>
        <p:spPr>
          <a:xfrm>
            <a:off x="2324391" y="3505200"/>
            <a:ext cx="10072359"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Unicorn Sightings</a:t>
            </a:r>
            <a:endParaRPr lang="en-US" sz="4800" dirty="0"/>
          </a:p>
        </p:txBody>
      </p:sp>
      <p:sp>
        <p:nvSpPr>
          <p:cNvPr id="10" name="Text 4"/>
          <p:cNvSpPr/>
          <p:nvPr/>
        </p:nvSpPr>
        <p:spPr>
          <a:xfrm>
            <a:off x="2324391" y="4445000"/>
            <a:ext cx="10004617"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2311689" y="7277100"/>
            <a:ext cx="9869133" cy="4699000"/>
          </a:xfrm>
          <a:prstGeom prst="rect">
            <a:avLst/>
          </a:prstGeom>
          <a:noFill/>
          <a:ln/>
        </p:spPr>
      </p:sp>
      <p:pic>
        <p:nvPicPr>
          <p:cNvPr id="12" name="Image 4" descr="preencoded.png">    </p:cNvPr>
          <p:cNvPicPr>
            <a:picLocks noChangeAspect="1"/>
          </p:cNvPicPr>
          <p:nvPr/>
        </p:nvPicPr>
        <p:blipFill>
          <a:blip r:embed="rId5"/>
          <a:stretch>
            <a:fillRect/>
          </a:stretch>
        </p:blipFill>
        <p:spPr>
          <a:xfrm>
            <a:off x="2311689" y="7277100"/>
            <a:ext cx="1602571" cy="1625600"/>
          </a:xfrm>
          <a:prstGeom prst="rect">
            <a:avLst/>
          </a:prstGeom>
        </p:spPr>
      </p:pic>
      <p:sp>
        <p:nvSpPr>
          <p:cNvPr id="13" name="Shape 6"/>
          <p:cNvSpPr/>
          <p:nvPr/>
        </p:nvSpPr>
        <p:spPr>
          <a:xfrm>
            <a:off x="2311689" y="9207500"/>
            <a:ext cx="9869133" cy="2768600"/>
          </a:xfrm>
          <a:prstGeom prst="rect">
            <a:avLst/>
          </a:prstGeom>
          <a:noFill/>
          <a:ln/>
        </p:spPr>
      </p:sp>
      <p:sp>
        <p:nvSpPr>
          <p:cNvPr id="14" name="Text 7"/>
          <p:cNvSpPr/>
          <p:nvPr/>
        </p:nvSpPr>
        <p:spPr>
          <a:xfrm>
            <a:off x="2311689" y="9207500"/>
            <a:ext cx="10072359"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Dragon Taming</a:t>
            </a:r>
            <a:endParaRPr lang="en-US" sz="4800" dirty="0"/>
          </a:p>
        </p:txBody>
      </p:sp>
      <p:sp>
        <p:nvSpPr>
          <p:cNvPr id="15" name="Text 8"/>
          <p:cNvSpPr/>
          <p:nvPr/>
        </p:nvSpPr>
        <p:spPr>
          <a:xfrm>
            <a:off x="2311689" y="10147300"/>
            <a:ext cx="10004617"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D7C0"/>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800200" y="1181100"/>
            <a:ext cx="7049381" cy="11214100"/>
          </a:xfrm>
          <a:prstGeom prst="rect">
            <a:avLst/>
          </a:prstGeom>
          <a:noFill/>
          <a:ln/>
        </p:spPr>
      </p:sp>
      <p:pic>
        <p:nvPicPr>
          <p:cNvPr id="5" name="Image 1" descr="preencoded.png">    </p:cNvPr>
          <p:cNvPicPr>
            <a:picLocks noChangeAspect="1"/>
          </p:cNvPicPr>
          <p:nvPr/>
        </p:nvPicPr>
        <p:blipFill>
          <a:blip r:embed="rId2"/>
          <a:stretch>
            <a:fillRect/>
          </a:stretch>
        </p:blipFill>
        <p:spPr>
          <a:xfrm>
            <a:off x="800200" y="1181100"/>
            <a:ext cx="7049381" cy="5473700"/>
          </a:xfrm>
          <a:prstGeom prst="rect">
            <a:avLst/>
          </a:prstGeom>
        </p:spPr>
      </p:pic>
      <p:sp>
        <p:nvSpPr>
          <p:cNvPr id="6" name="Shape 2"/>
          <p:cNvSpPr/>
          <p:nvPr/>
        </p:nvSpPr>
        <p:spPr>
          <a:xfrm>
            <a:off x="1752819" y="7264400"/>
            <a:ext cx="5144143" cy="736600"/>
          </a:xfrm>
          <a:prstGeom prst="rect">
            <a:avLst/>
          </a:prstGeom>
          <a:noFill/>
          <a:ln/>
        </p:spPr>
      </p:sp>
      <p:sp>
        <p:nvSpPr>
          <p:cNvPr id="7" name="Text 3"/>
          <p:cNvSpPr/>
          <p:nvPr/>
        </p:nvSpPr>
        <p:spPr>
          <a:xfrm>
            <a:off x="1752819" y="7264400"/>
            <a:ext cx="5347368"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Unicorn Sightings</a:t>
            </a:r>
            <a:endParaRPr lang="en-US" sz="4800" dirty="0"/>
          </a:p>
        </p:txBody>
      </p:sp>
      <p:sp>
        <p:nvSpPr>
          <p:cNvPr id="8" name="Shape 4"/>
          <p:cNvSpPr/>
          <p:nvPr/>
        </p:nvSpPr>
        <p:spPr>
          <a:xfrm>
            <a:off x="800200" y="8610600"/>
            <a:ext cx="7049381" cy="2438400"/>
          </a:xfrm>
          <a:prstGeom prst="rect">
            <a:avLst/>
          </a:prstGeom>
          <a:noFill/>
          <a:ln/>
        </p:spPr>
      </p:sp>
      <p:sp>
        <p:nvSpPr>
          <p:cNvPr id="9" name="Text 5"/>
          <p:cNvSpPr/>
          <p:nvPr/>
        </p:nvSpPr>
        <p:spPr>
          <a:xfrm>
            <a:off x="732458" y="86106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0" name="Shape 6"/>
          <p:cNvSpPr/>
          <p:nvPr/>
        </p:nvSpPr>
        <p:spPr>
          <a:xfrm>
            <a:off x="3651706" y="11658600"/>
            <a:ext cx="1346368" cy="736600"/>
          </a:xfrm>
          <a:prstGeom prst="rect">
            <a:avLst/>
          </a:prstGeom>
          <a:noFill/>
          <a:ln/>
        </p:spPr>
      </p:sp>
      <p:sp>
        <p:nvSpPr>
          <p:cNvPr id="11" name="Text 7"/>
          <p:cNvSpPr/>
          <p:nvPr/>
        </p:nvSpPr>
        <p:spPr>
          <a:xfrm>
            <a:off x="3651706" y="11658600"/>
            <a:ext cx="1549594" cy="939800"/>
          </a:xfrm>
          <a:prstGeom prst="rect">
            <a:avLst/>
          </a:prstGeom>
          <a:noFill/>
          <a:ln/>
        </p:spPr>
        <p:txBody>
          <a:bodyPr wrap="square" lIns="0" tIns="0" rIns="0" bIns="0" rtlCol="0" anchor="t"/>
          <a:lstStyle/>
          <a:p>
            <a:pPr algn="l"/>
            <a:r>
              <a:rPr lang="en-US" sz="4800" dirty="0">
                <a:solidFill>
                  <a:srgbClr val="023732">
                    <a:alpha val="100000"/>
                  </a:srgbClr>
                </a:solidFill>
                <a:latin typeface="Nova Cut Book" pitchFamily="34" charset="0"/>
                <a:ea typeface="Nova Cut Book" pitchFamily="34" charset="-122"/>
                <a:cs typeface="Nova Cut Book" pitchFamily="34" charset="-120"/>
              </a:rPr>
              <a:t>45%</a:t>
            </a:r>
            <a:endParaRPr lang="en-US" sz="4800" dirty="0"/>
          </a:p>
        </p:txBody>
      </p:sp>
      <p:sp>
        <p:nvSpPr>
          <p:cNvPr id="12" name="Shape 8"/>
          <p:cNvSpPr/>
          <p:nvPr/>
        </p:nvSpPr>
        <p:spPr>
          <a:xfrm>
            <a:off x="16016702" y="1181100"/>
            <a:ext cx="7049381" cy="11214100"/>
          </a:xfrm>
          <a:prstGeom prst="rect">
            <a:avLst/>
          </a:prstGeom>
          <a:noFill/>
          <a:ln/>
        </p:spPr>
      </p:sp>
      <p:pic>
        <p:nvPicPr>
          <p:cNvPr id="13" name="Image 2" descr="preencoded.png">    </p:cNvPr>
          <p:cNvPicPr>
            <a:picLocks noChangeAspect="1"/>
          </p:cNvPicPr>
          <p:nvPr/>
        </p:nvPicPr>
        <p:blipFill>
          <a:blip r:embed="rId3"/>
          <a:stretch>
            <a:fillRect/>
          </a:stretch>
        </p:blipFill>
        <p:spPr>
          <a:xfrm>
            <a:off x="16016702" y="1181100"/>
            <a:ext cx="7049381" cy="5473700"/>
          </a:xfrm>
          <a:prstGeom prst="rect">
            <a:avLst/>
          </a:prstGeom>
        </p:spPr>
      </p:pic>
      <p:sp>
        <p:nvSpPr>
          <p:cNvPr id="14" name="Shape 9"/>
          <p:cNvSpPr/>
          <p:nvPr/>
        </p:nvSpPr>
        <p:spPr>
          <a:xfrm>
            <a:off x="16969321" y="7264400"/>
            <a:ext cx="5144143" cy="736600"/>
          </a:xfrm>
          <a:prstGeom prst="rect">
            <a:avLst/>
          </a:prstGeom>
          <a:noFill/>
          <a:ln/>
        </p:spPr>
      </p:sp>
      <p:sp>
        <p:nvSpPr>
          <p:cNvPr id="15" name="Text 10"/>
          <p:cNvSpPr/>
          <p:nvPr/>
        </p:nvSpPr>
        <p:spPr>
          <a:xfrm>
            <a:off x="16969321" y="7264400"/>
            <a:ext cx="5347368"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Unicorn Sightings</a:t>
            </a:r>
            <a:endParaRPr lang="en-US" sz="4800" dirty="0"/>
          </a:p>
        </p:txBody>
      </p:sp>
      <p:sp>
        <p:nvSpPr>
          <p:cNvPr id="16" name="Shape 11"/>
          <p:cNvSpPr/>
          <p:nvPr/>
        </p:nvSpPr>
        <p:spPr>
          <a:xfrm>
            <a:off x="16016702" y="8610600"/>
            <a:ext cx="7049381" cy="2438400"/>
          </a:xfrm>
          <a:prstGeom prst="rect">
            <a:avLst/>
          </a:prstGeom>
          <a:noFill/>
          <a:ln/>
        </p:spPr>
      </p:sp>
      <p:sp>
        <p:nvSpPr>
          <p:cNvPr id="17" name="Text 12"/>
          <p:cNvSpPr/>
          <p:nvPr/>
        </p:nvSpPr>
        <p:spPr>
          <a:xfrm>
            <a:off x="15948960" y="86106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8" name="Shape 13"/>
          <p:cNvSpPr/>
          <p:nvPr/>
        </p:nvSpPr>
        <p:spPr>
          <a:xfrm>
            <a:off x="18868208" y="11658600"/>
            <a:ext cx="1346368" cy="736600"/>
          </a:xfrm>
          <a:prstGeom prst="rect">
            <a:avLst/>
          </a:prstGeom>
          <a:noFill/>
          <a:ln/>
        </p:spPr>
      </p:sp>
      <p:sp>
        <p:nvSpPr>
          <p:cNvPr id="19" name="Text 14"/>
          <p:cNvSpPr/>
          <p:nvPr/>
        </p:nvSpPr>
        <p:spPr>
          <a:xfrm>
            <a:off x="18868208" y="11658600"/>
            <a:ext cx="1549594" cy="939800"/>
          </a:xfrm>
          <a:prstGeom prst="rect">
            <a:avLst/>
          </a:prstGeom>
          <a:noFill/>
          <a:ln/>
        </p:spPr>
        <p:txBody>
          <a:bodyPr wrap="square" lIns="0" tIns="0" rIns="0" bIns="0" rtlCol="0" anchor="t"/>
          <a:lstStyle/>
          <a:p>
            <a:pPr algn="l"/>
            <a:r>
              <a:rPr lang="en-US" sz="4800" dirty="0">
                <a:solidFill>
                  <a:srgbClr val="023732">
                    <a:alpha val="100000"/>
                  </a:srgbClr>
                </a:solidFill>
                <a:latin typeface="Nova Cut Book" pitchFamily="34" charset="0"/>
                <a:ea typeface="Nova Cut Book" pitchFamily="34" charset="-122"/>
                <a:cs typeface="Nova Cut Book" pitchFamily="34" charset="-120"/>
              </a:rPr>
              <a:t>45%</a:t>
            </a:r>
            <a:endParaRPr lang="en-US" sz="4800" dirty="0"/>
          </a:p>
        </p:txBody>
      </p:sp>
      <p:sp>
        <p:nvSpPr>
          <p:cNvPr id="20" name="Shape 15"/>
          <p:cNvSpPr/>
          <p:nvPr/>
        </p:nvSpPr>
        <p:spPr>
          <a:xfrm>
            <a:off x="8408451" y="1181100"/>
            <a:ext cx="7049381" cy="11214100"/>
          </a:xfrm>
          <a:prstGeom prst="rect">
            <a:avLst/>
          </a:prstGeom>
          <a:noFill/>
          <a:ln/>
        </p:spPr>
      </p:sp>
      <p:sp>
        <p:nvSpPr>
          <p:cNvPr id="21" name="Shape 16"/>
          <p:cNvSpPr/>
          <p:nvPr/>
        </p:nvSpPr>
        <p:spPr>
          <a:xfrm>
            <a:off x="9818327" y="1181100"/>
            <a:ext cx="4229629" cy="736600"/>
          </a:xfrm>
          <a:prstGeom prst="rect">
            <a:avLst/>
          </a:prstGeom>
          <a:noFill/>
          <a:ln/>
        </p:spPr>
      </p:sp>
      <p:sp>
        <p:nvSpPr>
          <p:cNvPr id="22" name="Text 17"/>
          <p:cNvSpPr/>
          <p:nvPr/>
        </p:nvSpPr>
        <p:spPr>
          <a:xfrm>
            <a:off x="9818327" y="1181100"/>
            <a:ext cx="4432854" cy="939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Dragon Taming</a:t>
            </a:r>
            <a:endParaRPr lang="en-US" sz="4800" dirty="0"/>
          </a:p>
        </p:txBody>
      </p:sp>
      <p:sp>
        <p:nvSpPr>
          <p:cNvPr id="23" name="Shape 18"/>
          <p:cNvSpPr/>
          <p:nvPr/>
        </p:nvSpPr>
        <p:spPr>
          <a:xfrm>
            <a:off x="8408451" y="2527300"/>
            <a:ext cx="7049381" cy="2438400"/>
          </a:xfrm>
          <a:prstGeom prst="rect">
            <a:avLst/>
          </a:prstGeom>
          <a:noFill/>
          <a:ln/>
        </p:spPr>
      </p:sp>
      <p:sp>
        <p:nvSpPr>
          <p:cNvPr id="24" name="Text 19"/>
          <p:cNvSpPr/>
          <p:nvPr/>
        </p:nvSpPr>
        <p:spPr>
          <a:xfrm>
            <a:off x="8340709" y="25273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5" name="Image 3" descr="preencoded.png">    </p:cNvPr>
          <p:cNvPicPr>
            <a:picLocks noChangeAspect="1"/>
          </p:cNvPicPr>
          <p:nvPr/>
        </p:nvPicPr>
        <p:blipFill>
          <a:blip r:embed="rId4"/>
          <a:stretch>
            <a:fillRect/>
          </a:stretch>
        </p:blipFill>
        <p:spPr>
          <a:xfrm>
            <a:off x="8408451" y="5575300"/>
            <a:ext cx="7049381" cy="5473700"/>
          </a:xfrm>
          <a:prstGeom prst="rect">
            <a:avLst/>
          </a:prstGeom>
        </p:spPr>
      </p:pic>
      <p:sp>
        <p:nvSpPr>
          <p:cNvPr id="26" name="Shape 20"/>
          <p:cNvSpPr/>
          <p:nvPr/>
        </p:nvSpPr>
        <p:spPr>
          <a:xfrm>
            <a:off x="11247256" y="11658600"/>
            <a:ext cx="1371771" cy="736600"/>
          </a:xfrm>
          <a:prstGeom prst="rect">
            <a:avLst/>
          </a:prstGeom>
          <a:noFill/>
          <a:ln/>
        </p:spPr>
      </p:sp>
      <p:sp>
        <p:nvSpPr>
          <p:cNvPr id="27" name="Text 21"/>
          <p:cNvSpPr/>
          <p:nvPr/>
        </p:nvSpPr>
        <p:spPr>
          <a:xfrm>
            <a:off x="11247256" y="11658600"/>
            <a:ext cx="1574997" cy="939800"/>
          </a:xfrm>
          <a:prstGeom prst="rect">
            <a:avLst/>
          </a:prstGeom>
          <a:noFill/>
          <a:ln/>
        </p:spPr>
        <p:txBody>
          <a:bodyPr wrap="square" lIns="0" tIns="0" rIns="0" bIns="0" rtlCol="0" anchor="t"/>
          <a:lstStyle/>
          <a:p>
            <a:pPr algn="l"/>
            <a:r>
              <a:rPr lang="en-US" sz="4800" dirty="0">
                <a:solidFill>
                  <a:srgbClr val="023732">
                    <a:alpha val="100000"/>
                  </a:srgbClr>
                </a:solidFill>
                <a:latin typeface="Nova Cut Book" pitchFamily="34" charset="0"/>
                <a:ea typeface="Nova Cut Book" pitchFamily="34" charset="-122"/>
                <a:cs typeface="Nova Cut Book"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359070" y="1371600"/>
            <a:ext cx="17083635" cy="11036300"/>
          </a:xfrm>
          <a:prstGeom prst="rect">
            <a:avLst/>
          </a:prstGeom>
        </p:spPr>
      </p:pic>
      <p:pic>
        <p:nvPicPr>
          <p:cNvPr id="4" name="Image 2" descr="preencoded.png">    </p:cNvPr>
          <p:cNvPicPr>
            <a:picLocks noChangeAspect="1"/>
          </p:cNvPicPr>
          <p:nvPr/>
        </p:nvPicPr>
        <p:blipFill>
          <a:blip r:embed="rId3"/>
          <a:stretch>
            <a:fillRect/>
          </a:stretch>
        </p:blipFill>
        <p:spPr>
          <a:xfrm>
            <a:off x="685886" y="736600"/>
            <a:ext cx="18428986" cy="122348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0" y="3035300"/>
            <a:ext cx="5052184" cy="4437887"/>
          </a:xfrm>
          <a:prstGeom prst="rect">
            <a:avLst/>
          </a:prstGeom>
        </p:spPr>
      </p:pic>
      <p:sp>
        <p:nvSpPr>
          <p:cNvPr id="8" name="Shape 1"/>
          <p:cNvSpPr/>
          <p:nvPr/>
        </p:nvSpPr>
        <p:spPr>
          <a:xfrm>
            <a:off x="3645356" y="6146800"/>
            <a:ext cx="13603400" cy="5270500"/>
          </a:xfrm>
          <a:prstGeom prst="rect">
            <a:avLst/>
          </a:prstGeom>
          <a:noFill/>
          <a:ln/>
        </p:spPr>
      </p:sp>
      <p:sp>
        <p:nvSpPr>
          <p:cNvPr id="9" name="Text 2"/>
          <p:cNvSpPr/>
          <p:nvPr/>
        </p:nvSpPr>
        <p:spPr>
          <a:xfrm>
            <a:off x="3645356" y="6146800"/>
            <a:ext cx="13806626" cy="46228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0" name="Text 3"/>
          <p:cNvSpPr/>
          <p:nvPr/>
        </p:nvSpPr>
        <p:spPr>
          <a:xfrm>
            <a:off x="13082635" y="10871200"/>
            <a:ext cx="4318540" cy="698500"/>
          </a:xfrm>
          <a:prstGeom prst="rect">
            <a:avLst/>
          </a:prstGeom>
          <a:noFill/>
          <a:ln/>
        </p:spPr>
        <p:txBody>
          <a:bodyPr wrap="square" lIns="0" tIns="0" rIns="0" bIns="0" rtlCol="0" anchor="t"/>
          <a:lstStyle/>
          <a:p>
            <a:pPr algn="l"/>
            <a:r>
              <a:rPr lang="en-US" sz="3600" dirty="0">
                <a:solidFill>
                  <a:srgbClr val="0E0E0E">
                    <a:alpha val="100000"/>
                  </a:srgbClr>
                </a:solidFill>
                <a:latin typeface="Nova Cut Book" pitchFamily="34" charset="0"/>
                <a:ea typeface="Nova Cut Book" pitchFamily="34" charset="-122"/>
                <a:cs typeface="Nova Cut Book"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2761245" y="11417300"/>
            <a:ext cx="1130922" cy="1076164"/>
          </a:xfrm>
          <a:prstGeom prst="rect">
            <a:avLst/>
          </a:prstGeom>
        </p:spPr>
      </p:pic>
      <p:pic>
        <p:nvPicPr>
          <p:cNvPr id="4" name="Image 2" descr="preencoded.png">    </p:cNvPr>
          <p:cNvPicPr>
            <a:picLocks noChangeAspect="1"/>
          </p:cNvPicPr>
          <p:nvPr/>
        </p:nvPicPr>
        <p:blipFill>
          <a:blip r:embed="rId3"/>
          <a:stretch>
            <a:fillRect/>
          </a:stretch>
        </p:blipFill>
        <p:spPr>
          <a:xfrm>
            <a:off x="4432581" y="12693576"/>
            <a:ext cx="887812" cy="844624"/>
          </a:xfrm>
          <a:prstGeom prst="rect">
            <a:avLst/>
          </a:prstGeom>
        </p:spPr>
      </p:pic>
      <p:pic>
        <p:nvPicPr>
          <p:cNvPr id="5" name="Image 3" descr="preencoded.png">    </p:cNvPr>
          <p:cNvPicPr>
            <a:picLocks noChangeAspect="1"/>
          </p:cNvPicPr>
          <p:nvPr/>
        </p:nvPicPr>
        <p:blipFill>
          <a:blip r:embed="rId4"/>
          <a:stretch>
            <a:fillRect/>
          </a:stretch>
        </p:blipFill>
        <p:spPr>
          <a:xfrm>
            <a:off x="939917" y="762000"/>
            <a:ext cx="790866" cy="752314"/>
          </a:xfrm>
          <a:prstGeom prst="rect">
            <a:avLst/>
          </a:prstGeom>
        </p:spPr>
      </p:pic>
      <p:pic>
        <p:nvPicPr>
          <p:cNvPr id="6" name="Image 4" descr="preencoded.png">    </p:cNvPr>
          <p:cNvPicPr>
            <a:picLocks noChangeAspect="1"/>
          </p:cNvPicPr>
          <p:nvPr/>
        </p:nvPicPr>
        <p:blipFill>
          <a:blip r:embed="rId5"/>
          <a:stretch>
            <a:fillRect/>
          </a:stretch>
        </p:blipFill>
        <p:spPr>
          <a:xfrm>
            <a:off x="2056144" y="2716609"/>
            <a:ext cx="206956" cy="196155"/>
          </a:xfrm>
          <a:prstGeom prst="rect">
            <a:avLst/>
          </a:prstGeom>
        </p:spPr>
      </p:pic>
      <p:pic>
        <p:nvPicPr>
          <p:cNvPr id="7" name="Image 5" descr="preencoded.png">    </p:cNvPr>
          <p:cNvPicPr>
            <a:picLocks noChangeAspect="1"/>
          </p:cNvPicPr>
          <p:nvPr/>
        </p:nvPicPr>
        <p:blipFill>
          <a:blip r:embed="rId6"/>
          <a:stretch>
            <a:fillRect/>
          </a:stretch>
        </p:blipFill>
        <p:spPr>
          <a:xfrm>
            <a:off x="4445692" y="290438"/>
            <a:ext cx="206947" cy="196155"/>
          </a:xfrm>
          <a:prstGeom prst="rect">
            <a:avLst/>
          </a:prstGeom>
        </p:spPr>
      </p:pic>
      <p:pic>
        <p:nvPicPr>
          <p:cNvPr id="8" name="Image 6" descr="preencoded.png">    </p:cNvPr>
          <p:cNvPicPr>
            <a:picLocks noChangeAspect="1"/>
          </p:cNvPicPr>
          <p:nvPr/>
        </p:nvPicPr>
        <p:blipFill>
          <a:blip r:embed="rId7"/>
          <a:stretch>
            <a:fillRect/>
          </a:stretch>
        </p:blipFill>
        <p:spPr>
          <a:xfrm>
            <a:off x="16651781" y="12395200"/>
            <a:ext cx="206184" cy="196155"/>
          </a:xfrm>
          <a:prstGeom prst="rect">
            <a:avLst/>
          </a:prstGeom>
        </p:spPr>
      </p:pic>
      <p:pic>
        <p:nvPicPr>
          <p:cNvPr id="9" name="Image 7" descr="preencoded.png">    </p:cNvPr>
          <p:cNvPicPr>
            <a:picLocks noChangeAspect="1"/>
          </p:cNvPicPr>
          <p:nvPr/>
        </p:nvPicPr>
        <p:blipFill>
          <a:blip r:embed="rId8"/>
          <a:stretch>
            <a:fillRect/>
          </a:stretch>
        </p:blipFill>
        <p:spPr>
          <a:xfrm>
            <a:off x="936782" y="11548194"/>
            <a:ext cx="206947" cy="196924"/>
          </a:xfrm>
          <a:prstGeom prst="rect">
            <a:avLst/>
          </a:prstGeom>
        </p:spPr>
      </p:pic>
      <p:pic>
        <p:nvPicPr>
          <p:cNvPr id="10" name="Image 8" descr="preencoded.png">    </p:cNvPr>
          <p:cNvPicPr>
            <a:picLocks noChangeAspect="1"/>
          </p:cNvPicPr>
          <p:nvPr/>
        </p:nvPicPr>
        <p:blipFill>
          <a:blip r:embed="rId9"/>
          <a:stretch>
            <a:fillRect/>
          </a:stretch>
        </p:blipFill>
        <p:spPr>
          <a:xfrm>
            <a:off x="5728912" y="9720498"/>
            <a:ext cx="300041" cy="285390"/>
          </a:xfrm>
          <a:prstGeom prst="rect">
            <a:avLst/>
          </a:prstGeom>
        </p:spPr>
      </p:pic>
      <p:pic>
        <p:nvPicPr>
          <p:cNvPr id="11" name="Image 9" descr="preencoded.png">    </p:cNvPr>
          <p:cNvPicPr>
            <a:picLocks noChangeAspect="1"/>
          </p:cNvPicPr>
          <p:nvPr/>
        </p:nvPicPr>
        <p:blipFill>
          <a:blip r:embed="rId10"/>
          <a:stretch>
            <a:fillRect/>
          </a:stretch>
        </p:blipFill>
        <p:spPr>
          <a:xfrm>
            <a:off x="21783223" y="6324600"/>
            <a:ext cx="206956" cy="196924"/>
          </a:xfrm>
          <a:prstGeom prst="rect">
            <a:avLst/>
          </a:prstGeom>
        </p:spPr>
      </p:pic>
      <p:pic>
        <p:nvPicPr>
          <p:cNvPr id="12" name="Image 10" descr="preencoded.png">    </p:cNvPr>
          <p:cNvPicPr>
            <a:picLocks noChangeAspect="1"/>
          </p:cNvPicPr>
          <p:nvPr/>
        </p:nvPicPr>
        <p:blipFill>
          <a:blip r:embed="rId11"/>
          <a:stretch>
            <a:fillRect/>
          </a:stretch>
        </p:blipFill>
        <p:spPr>
          <a:xfrm>
            <a:off x="408994" y="6167388"/>
            <a:ext cx="540842" cy="514623"/>
          </a:xfrm>
          <a:prstGeom prst="rect">
            <a:avLst/>
          </a:prstGeom>
        </p:spPr>
      </p:pic>
      <p:sp>
        <p:nvSpPr>
          <p:cNvPr id="13" name="Shape 0"/>
          <p:cNvSpPr/>
          <p:nvPr/>
        </p:nvSpPr>
        <p:spPr>
          <a:xfrm>
            <a:off x="23370921" y="10515600"/>
            <a:ext cx="1016127" cy="3200400"/>
          </a:xfrm>
          <a:prstGeom prst="rect">
            <a:avLst/>
          </a:prstGeom>
          <a:noFill/>
          <a:ln/>
        </p:spPr>
      </p:sp>
      <p:pic>
        <p:nvPicPr>
          <p:cNvPr id="14" name="Image 11" descr="preencoded.png">    </p:cNvPr>
          <p:cNvPicPr>
            <a:picLocks noChangeAspect="1"/>
          </p:cNvPicPr>
          <p:nvPr/>
        </p:nvPicPr>
        <p:blipFill>
          <a:blip r:embed="rId12"/>
          <a:stretch>
            <a:fillRect/>
          </a:stretch>
        </p:blipFill>
        <p:spPr>
          <a:xfrm>
            <a:off x="23523340" y="10820400"/>
            <a:ext cx="711289" cy="2590800"/>
          </a:xfrm>
          <a:prstGeom prst="rect">
            <a:avLst/>
          </a:prstGeom>
        </p:spPr>
      </p:pic>
      <p:pic>
        <p:nvPicPr>
          <p:cNvPr id="15" name="Image 12" descr="preencoded.png">    </p:cNvPr>
          <p:cNvPicPr>
            <a:picLocks noChangeAspect="1"/>
          </p:cNvPicPr>
          <p:nvPr/>
        </p:nvPicPr>
        <p:blipFill>
          <a:blip r:embed="rId13"/>
          <a:stretch>
            <a:fillRect/>
          </a:stretch>
        </p:blipFill>
        <p:spPr>
          <a:xfrm>
            <a:off x="9034575" y="753368"/>
            <a:ext cx="6333900" cy="12227309"/>
          </a:xfrm>
          <a:prstGeom prst="rect">
            <a:avLst/>
          </a:prstGeom>
        </p:spPr>
      </p:pic>
      <p:sp>
        <p:nvSpPr>
          <p:cNvPr id="16" name="Shape 1"/>
          <p:cNvSpPr/>
          <p:nvPr/>
        </p:nvSpPr>
        <p:spPr>
          <a:xfrm>
            <a:off x="2235479" y="6540500"/>
            <a:ext cx="5067933" cy="3606800"/>
          </a:xfrm>
          <a:prstGeom prst="rect">
            <a:avLst/>
          </a:prstGeom>
          <a:noFill/>
          <a:ln/>
        </p:spPr>
      </p:sp>
      <p:sp>
        <p:nvSpPr>
          <p:cNvPr id="17" name="Text 2"/>
          <p:cNvSpPr/>
          <p:nvPr/>
        </p:nvSpPr>
        <p:spPr>
          <a:xfrm>
            <a:off x="2235479" y="6540500"/>
            <a:ext cx="5271159" cy="16764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Dragon Taming Technique</a:t>
            </a:r>
            <a:endParaRPr lang="en-US" sz="4800" dirty="0"/>
          </a:p>
        </p:txBody>
      </p:sp>
      <p:sp>
        <p:nvSpPr>
          <p:cNvPr id="18" name="Text 3"/>
          <p:cNvSpPr/>
          <p:nvPr/>
        </p:nvSpPr>
        <p:spPr>
          <a:xfrm>
            <a:off x="2235479" y="8318500"/>
            <a:ext cx="5203417"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9" name="Shape 4"/>
          <p:cNvSpPr/>
          <p:nvPr/>
        </p:nvSpPr>
        <p:spPr>
          <a:xfrm>
            <a:off x="16715289" y="2679700"/>
            <a:ext cx="5436279" cy="3606800"/>
          </a:xfrm>
          <a:prstGeom prst="rect">
            <a:avLst/>
          </a:prstGeom>
          <a:noFill/>
          <a:ln/>
        </p:spPr>
      </p:sp>
      <p:sp>
        <p:nvSpPr>
          <p:cNvPr id="20" name="Text 5"/>
          <p:cNvSpPr/>
          <p:nvPr/>
        </p:nvSpPr>
        <p:spPr>
          <a:xfrm>
            <a:off x="16715289" y="2679700"/>
            <a:ext cx="5639505" cy="1676400"/>
          </a:xfrm>
          <a:prstGeom prst="rect">
            <a:avLst/>
          </a:prstGeom>
          <a:noFill/>
          <a:ln/>
        </p:spPr>
        <p:txBody>
          <a:bodyPr wrap="square" lIns="0" tIns="0" rIns="0" bIns="0" rtlCol="0" anchor="t"/>
          <a:lstStyle/>
          <a:p>
            <a:pPr algn="l"/>
            <a:r>
              <a:rPr lang="en-US" sz="4800" dirty="0">
                <a:solidFill>
                  <a:srgbClr val="0E0E0E">
                    <a:alpha val="100000"/>
                  </a:srgbClr>
                </a:solidFill>
                <a:latin typeface="Nova Cut Book" pitchFamily="34" charset="0"/>
                <a:ea typeface="Nova Cut Book" pitchFamily="34" charset="-122"/>
                <a:cs typeface="Nova Cut Book" pitchFamily="34" charset="-120"/>
              </a:rPr>
              <a:t>The Art of Unicorn Sighting</a:t>
            </a:r>
            <a:endParaRPr lang="en-US" sz="4800" dirty="0"/>
          </a:p>
        </p:txBody>
      </p:sp>
      <p:sp>
        <p:nvSpPr>
          <p:cNvPr id="21" name="Text 6"/>
          <p:cNvSpPr/>
          <p:nvPr/>
        </p:nvSpPr>
        <p:spPr>
          <a:xfrm>
            <a:off x="16715289" y="4457700"/>
            <a:ext cx="5571763"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22" name="Image 13" descr="preencoded.png">    </p:cNvPr>
          <p:cNvPicPr>
            <a:picLocks noChangeAspect="1"/>
          </p:cNvPicPr>
          <p:nvPr/>
        </p:nvPicPr>
        <p:blipFill>
          <a:blip r:embed="rId14"/>
          <a:stretch>
            <a:fillRect/>
          </a:stretch>
        </p:blipFill>
        <p:spPr>
          <a:xfrm>
            <a:off x="2235479" y="1511300"/>
            <a:ext cx="5436279" cy="4305300"/>
          </a:xfrm>
          <a:prstGeom prst="rect">
            <a:avLst/>
          </a:prstGeom>
        </p:spPr>
      </p:pic>
      <p:pic>
        <p:nvPicPr>
          <p:cNvPr id="23" name="Image 14" descr="preencoded.png">    </p:cNvPr>
          <p:cNvPicPr>
            <a:picLocks noChangeAspect="1"/>
          </p:cNvPicPr>
          <p:nvPr/>
        </p:nvPicPr>
        <p:blipFill>
          <a:blip r:embed="rId15"/>
          <a:stretch>
            <a:fillRect/>
          </a:stretch>
        </p:blipFill>
        <p:spPr>
          <a:xfrm>
            <a:off x="16715289" y="6858000"/>
            <a:ext cx="5436279" cy="57023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D7C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08994" y="0"/>
            <a:ext cx="23483173" cy="13538200"/>
          </a:xfrm>
          <a:prstGeom prst="rect">
            <a:avLst/>
          </a:prstGeom>
        </p:spPr>
      </p:pic>
      <p:sp>
        <p:nvSpPr>
          <p:cNvPr id="4" name="Text 0"/>
          <p:cNvSpPr/>
          <p:nvPr/>
        </p:nvSpPr>
        <p:spPr>
          <a:xfrm>
            <a:off x="2091528" y="1270000"/>
            <a:ext cx="20216693" cy="1570567"/>
          </a:xfrm>
          <a:prstGeom prst="rect">
            <a:avLst/>
          </a:prstGeom>
          <a:noFill/>
          <a:ln/>
        </p:spPr>
        <p:txBody>
          <a:bodyPr wrap="square" lIns="0" tIns="0" rIns="0" bIns="0" rtlCol="0" anchor="t"/>
          <a:lstStyle/>
          <a:p>
            <a:pPr algn="ctr"/>
            <a:r>
              <a:rPr lang="en-US" sz="8000" dirty="0">
                <a:solidFill>
                  <a:srgbClr val="272727">
                    <a:alpha val="100000"/>
                  </a:srgbClr>
                </a:solidFill>
                <a:latin typeface="Nova Cut Book" pitchFamily="34" charset="0"/>
                <a:ea typeface="Nova Cut Book" pitchFamily="34" charset="-122"/>
                <a:cs typeface="Nova Cut Book" pitchFamily="34" charset="-120"/>
              </a:rPr>
              <a:t>The Magic of Dragons: A Research</a:t>
            </a:r>
            <a:endParaRPr lang="en-US" sz="8000" dirty="0"/>
          </a:p>
        </p:txBody>
      </p:sp>
      <p:sp>
        <p:nvSpPr>
          <p:cNvPr id="5" name="Shape 1"/>
          <p:cNvSpPr/>
          <p:nvPr/>
        </p:nvSpPr>
        <p:spPr>
          <a:xfrm>
            <a:off x="2133867" y="3695700"/>
            <a:ext cx="6096762" cy="6096000"/>
          </a:xfrm>
          <a:prstGeom prst="roundRect">
            <a:avLst>
              <a:gd name="adj" fmla="val 2083350"/>
            </a:avLst>
          </a:prstGeom>
          <a:solidFill>
            <a:srgbClr val="E0A989">
              <a:alpha val="100000"/>
            </a:srgbClr>
          </a:solidFill>
          <a:ln/>
        </p:spPr>
      </p:sp>
      <p:pic>
        <p:nvPicPr>
          <p:cNvPr id="6" name="Image 2" descr="preencoded.png">    </p:cNvPr>
          <p:cNvPicPr>
            <a:picLocks noChangeAspect="1"/>
          </p:cNvPicPr>
          <p:nvPr/>
        </p:nvPicPr>
        <p:blipFill>
          <a:blip r:embed="rId3"/>
          <a:stretch>
            <a:fillRect/>
          </a:stretch>
        </p:blipFill>
        <p:spPr>
          <a:xfrm>
            <a:off x="4744282" y="5410200"/>
            <a:ext cx="875935" cy="1625600"/>
          </a:xfrm>
          <a:prstGeom prst="rect">
            <a:avLst/>
          </a:prstGeom>
        </p:spPr>
      </p:pic>
      <p:sp>
        <p:nvSpPr>
          <p:cNvPr id="7" name="Shape 2"/>
          <p:cNvSpPr/>
          <p:nvPr/>
        </p:nvSpPr>
        <p:spPr>
          <a:xfrm>
            <a:off x="2286286" y="7340600"/>
            <a:ext cx="5791924" cy="736600"/>
          </a:xfrm>
          <a:prstGeom prst="rect">
            <a:avLst/>
          </a:prstGeom>
          <a:noFill/>
          <a:ln/>
        </p:spPr>
      </p:sp>
      <p:sp>
        <p:nvSpPr>
          <p:cNvPr id="8" name="Text 3"/>
          <p:cNvSpPr/>
          <p:nvPr/>
        </p:nvSpPr>
        <p:spPr>
          <a:xfrm>
            <a:off x="2184673" y="7340600"/>
            <a:ext cx="5995149" cy="939800"/>
          </a:xfrm>
          <a:prstGeom prst="rect">
            <a:avLst/>
          </a:prstGeom>
          <a:noFill/>
          <a:ln/>
        </p:spPr>
        <p:txBody>
          <a:bodyPr wrap="square" lIns="0" tIns="0" rIns="0" bIns="0" rtlCol="0" anchor="t"/>
          <a:lstStyle/>
          <a:p>
            <a:pPr algn="ctr"/>
            <a:r>
              <a:rPr lang="en-US" sz="4800" dirty="0">
                <a:solidFill>
                  <a:srgbClr val="0E0E0E">
                    <a:alpha val="100000"/>
                  </a:srgbClr>
                </a:solidFill>
                <a:latin typeface="Nova Cut Book" pitchFamily="34" charset="0"/>
                <a:ea typeface="Nova Cut Book" pitchFamily="34" charset="-122"/>
                <a:cs typeface="Nova Cut Book" pitchFamily="34" charset="-120"/>
              </a:rPr>
              <a:t>Unicorn sighting</a:t>
            </a:r>
            <a:endParaRPr lang="en-US" sz="4800" dirty="0"/>
          </a:p>
        </p:txBody>
      </p:sp>
      <p:sp>
        <p:nvSpPr>
          <p:cNvPr id="9" name="Shape 4"/>
          <p:cNvSpPr/>
          <p:nvPr/>
        </p:nvSpPr>
        <p:spPr>
          <a:xfrm>
            <a:off x="9157845" y="3695700"/>
            <a:ext cx="6096762" cy="6096000"/>
          </a:xfrm>
          <a:prstGeom prst="roundRect">
            <a:avLst>
              <a:gd name="adj" fmla="val 2083350"/>
            </a:avLst>
          </a:prstGeom>
          <a:solidFill>
            <a:srgbClr val="E0A989">
              <a:alpha val="100000"/>
            </a:srgbClr>
          </a:solidFill>
          <a:ln/>
        </p:spPr>
      </p:sp>
      <p:pic>
        <p:nvPicPr>
          <p:cNvPr id="10" name="Image 3" descr="preencoded.png">    </p:cNvPr>
          <p:cNvPicPr>
            <a:picLocks noChangeAspect="1"/>
          </p:cNvPicPr>
          <p:nvPr/>
        </p:nvPicPr>
        <p:blipFill>
          <a:blip r:embed="rId4"/>
          <a:stretch>
            <a:fillRect/>
          </a:stretch>
        </p:blipFill>
        <p:spPr>
          <a:xfrm>
            <a:off x="11519369" y="5410200"/>
            <a:ext cx="1373710" cy="1625600"/>
          </a:xfrm>
          <a:prstGeom prst="rect">
            <a:avLst/>
          </a:prstGeom>
        </p:spPr>
      </p:pic>
      <p:sp>
        <p:nvSpPr>
          <p:cNvPr id="11" name="Shape 5"/>
          <p:cNvSpPr/>
          <p:nvPr/>
        </p:nvSpPr>
        <p:spPr>
          <a:xfrm>
            <a:off x="9310264" y="7340600"/>
            <a:ext cx="5791924" cy="736600"/>
          </a:xfrm>
          <a:prstGeom prst="rect">
            <a:avLst/>
          </a:prstGeom>
          <a:noFill/>
          <a:ln/>
        </p:spPr>
      </p:sp>
      <p:sp>
        <p:nvSpPr>
          <p:cNvPr id="12" name="Text 6"/>
          <p:cNvSpPr/>
          <p:nvPr/>
        </p:nvSpPr>
        <p:spPr>
          <a:xfrm>
            <a:off x="9208651" y="7340600"/>
            <a:ext cx="5995149" cy="939800"/>
          </a:xfrm>
          <a:prstGeom prst="rect">
            <a:avLst/>
          </a:prstGeom>
          <a:noFill/>
          <a:ln/>
        </p:spPr>
        <p:txBody>
          <a:bodyPr wrap="square" lIns="0" tIns="0" rIns="0" bIns="0" rtlCol="0" anchor="t"/>
          <a:lstStyle/>
          <a:p>
            <a:pPr algn="ctr"/>
            <a:r>
              <a:rPr lang="en-US" sz="4800" dirty="0">
                <a:solidFill>
                  <a:srgbClr val="0E0E0E">
                    <a:alpha val="100000"/>
                  </a:srgbClr>
                </a:solidFill>
                <a:latin typeface="Nova Cut Book" pitchFamily="34" charset="0"/>
                <a:ea typeface="Nova Cut Book" pitchFamily="34" charset="-122"/>
                <a:cs typeface="Nova Cut Book" pitchFamily="34" charset="-120"/>
              </a:rPr>
              <a:t>Dragon taming</a:t>
            </a:r>
            <a:endParaRPr lang="en-US" sz="4800" dirty="0"/>
          </a:p>
        </p:txBody>
      </p:sp>
      <p:sp>
        <p:nvSpPr>
          <p:cNvPr id="13" name="Shape 7"/>
          <p:cNvSpPr/>
          <p:nvPr/>
        </p:nvSpPr>
        <p:spPr>
          <a:xfrm>
            <a:off x="16181822" y="3695700"/>
            <a:ext cx="6096762" cy="6096000"/>
          </a:xfrm>
          <a:prstGeom prst="roundRect">
            <a:avLst>
              <a:gd name="adj" fmla="val 2083350"/>
            </a:avLst>
          </a:prstGeom>
          <a:solidFill>
            <a:srgbClr val="E0A989">
              <a:alpha val="100000"/>
            </a:srgbClr>
          </a:solidFill>
          <a:ln/>
        </p:spPr>
      </p:sp>
      <p:pic>
        <p:nvPicPr>
          <p:cNvPr id="14" name="Image 4" descr="preencoded.png">    </p:cNvPr>
          <p:cNvPicPr>
            <a:picLocks noChangeAspect="1"/>
          </p:cNvPicPr>
          <p:nvPr/>
        </p:nvPicPr>
        <p:blipFill>
          <a:blip r:embed="rId5"/>
          <a:stretch>
            <a:fillRect/>
          </a:stretch>
        </p:blipFill>
        <p:spPr>
          <a:xfrm>
            <a:off x="18351388" y="5410200"/>
            <a:ext cx="1757632" cy="1625600"/>
          </a:xfrm>
          <a:prstGeom prst="rect">
            <a:avLst/>
          </a:prstGeom>
        </p:spPr>
      </p:pic>
      <p:sp>
        <p:nvSpPr>
          <p:cNvPr id="15" name="Shape 8"/>
          <p:cNvSpPr/>
          <p:nvPr/>
        </p:nvSpPr>
        <p:spPr>
          <a:xfrm>
            <a:off x="16334242" y="7340600"/>
            <a:ext cx="5791924" cy="736600"/>
          </a:xfrm>
          <a:prstGeom prst="rect">
            <a:avLst/>
          </a:prstGeom>
          <a:noFill/>
          <a:ln/>
        </p:spPr>
      </p:sp>
      <p:sp>
        <p:nvSpPr>
          <p:cNvPr id="16" name="Text 9"/>
          <p:cNvSpPr/>
          <p:nvPr/>
        </p:nvSpPr>
        <p:spPr>
          <a:xfrm>
            <a:off x="16232629" y="7340600"/>
            <a:ext cx="5995149" cy="939800"/>
          </a:xfrm>
          <a:prstGeom prst="rect">
            <a:avLst/>
          </a:prstGeom>
          <a:noFill/>
          <a:ln/>
        </p:spPr>
        <p:txBody>
          <a:bodyPr wrap="square" lIns="0" tIns="0" rIns="0" bIns="0" rtlCol="0" anchor="t"/>
          <a:lstStyle/>
          <a:p>
            <a:pPr algn="ctr"/>
            <a:r>
              <a:rPr lang="en-US" sz="4800" dirty="0">
                <a:solidFill>
                  <a:srgbClr val="0E0E0E">
                    <a:alpha val="100000"/>
                  </a:srgbClr>
                </a:solidFill>
                <a:latin typeface="Nova Cut Book" pitchFamily="34" charset="0"/>
                <a:ea typeface="Nova Cut Book" pitchFamily="34" charset="-122"/>
                <a:cs typeface="Nova Cut Book" pitchFamily="34" charset="-120"/>
              </a:rPr>
              <a:t>Rainbow seeing</a:t>
            </a:r>
            <a:endParaRPr lang="en-US" sz="4800" dirty="0"/>
          </a:p>
        </p:txBody>
      </p:sp>
      <p:sp>
        <p:nvSpPr>
          <p:cNvPr id="17" name="Shape 10"/>
          <p:cNvSpPr/>
          <p:nvPr/>
        </p:nvSpPr>
        <p:spPr>
          <a:xfrm>
            <a:off x="23370921" y="10515600"/>
            <a:ext cx="1016127" cy="3200400"/>
          </a:xfrm>
          <a:prstGeom prst="rect">
            <a:avLst/>
          </a:prstGeom>
          <a:noFill/>
          <a:ln/>
        </p:spPr>
      </p:sp>
      <p:pic>
        <p:nvPicPr>
          <p:cNvPr id="1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9" name="Shape 11"/>
          <p:cNvSpPr/>
          <p:nvPr/>
        </p:nvSpPr>
        <p:spPr>
          <a:xfrm>
            <a:off x="2159270" y="10401300"/>
            <a:ext cx="6096762" cy="1828800"/>
          </a:xfrm>
          <a:prstGeom prst="rect">
            <a:avLst/>
          </a:prstGeom>
          <a:noFill/>
          <a:ln/>
        </p:spPr>
      </p:sp>
      <p:sp>
        <p:nvSpPr>
          <p:cNvPr id="20" name="Shape 12"/>
          <p:cNvSpPr/>
          <p:nvPr/>
        </p:nvSpPr>
        <p:spPr>
          <a:xfrm>
            <a:off x="2159270" y="10401300"/>
            <a:ext cx="6096762" cy="1828800"/>
          </a:xfrm>
          <a:prstGeom prst="rect">
            <a:avLst/>
          </a:prstGeom>
          <a:noFill/>
          <a:ln/>
        </p:spPr>
      </p:sp>
      <p:sp>
        <p:nvSpPr>
          <p:cNvPr id="21" name="Text 13"/>
          <p:cNvSpPr/>
          <p:nvPr/>
        </p:nvSpPr>
        <p:spPr>
          <a:xfrm>
            <a:off x="2159270"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2" name="Shape 14"/>
          <p:cNvSpPr/>
          <p:nvPr/>
        </p:nvSpPr>
        <p:spPr>
          <a:xfrm>
            <a:off x="9157845" y="10401300"/>
            <a:ext cx="6096762" cy="1828800"/>
          </a:xfrm>
          <a:prstGeom prst="rect">
            <a:avLst/>
          </a:prstGeom>
          <a:noFill/>
          <a:ln/>
        </p:spPr>
      </p:sp>
      <p:sp>
        <p:nvSpPr>
          <p:cNvPr id="23" name="Shape 15"/>
          <p:cNvSpPr/>
          <p:nvPr/>
        </p:nvSpPr>
        <p:spPr>
          <a:xfrm>
            <a:off x="9157845" y="10401300"/>
            <a:ext cx="6096762" cy="1828800"/>
          </a:xfrm>
          <a:prstGeom prst="rect">
            <a:avLst/>
          </a:prstGeom>
          <a:noFill/>
          <a:ln/>
        </p:spPr>
      </p:sp>
      <p:sp>
        <p:nvSpPr>
          <p:cNvPr id="24" name="Text 16"/>
          <p:cNvSpPr/>
          <p:nvPr/>
        </p:nvSpPr>
        <p:spPr>
          <a:xfrm>
            <a:off x="9157845"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a:t>
            </a:r>
            <a:endParaRPr lang="en-US" sz="3200" dirty="0"/>
          </a:p>
        </p:txBody>
      </p:sp>
      <p:sp>
        <p:nvSpPr>
          <p:cNvPr id="25" name="Shape 17"/>
          <p:cNvSpPr/>
          <p:nvPr/>
        </p:nvSpPr>
        <p:spPr>
          <a:xfrm>
            <a:off x="16181822" y="10401300"/>
            <a:ext cx="6096762" cy="1828800"/>
          </a:xfrm>
          <a:prstGeom prst="rect">
            <a:avLst/>
          </a:prstGeom>
          <a:noFill/>
          <a:ln/>
        </p:spPr>
      </p:sp>
      <p:sp>
        <p:nvSpPr>
          <p:cNvPr id="26" name="Shape 18"/>
          <p:cNvSpPr/>
          <p:nvPr/>
        </p:nvSpPr>
        <p:spPr>
          <a:xfrm>
            <a:off x="16181822" y="10401300"/>
            <a:ext cx="6096762" cy="1828800"/>
          </a:xfrm>
          <a:prstGeom prst="rect">
            <a:avLst/>
          </a:prstGeom>
          <a:noFill/>
          <a:ln/>
        </p:spPr>
      </p:sp>
      <p:sp>
        <p:nvSpPr>
          <p:cNvPr id="27" name="Text 19"/>
          <p:cNvSpPr/>
          <p:nvPr/>
        </p:nvSpPr>
        <p:spPr>
          <a:xfrm>
            <a:off x="16181822" y="10401300"/>
            <a:ext cx="623224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2023-06-07T03:20:58Z</dcterms:created>
  <dcterms:modified xsi:type="dcterms:W3CDTF">2023-06-07T03:20:58Z</dcterms:modified>
</cp:coreProperties>
</file>