
<file path=[Content_Types].xml><?xml version="1.0" encoding="utf-8"?>
<Types xmlns="http://schemas.openxmlformats.org/package/2006/content-types">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3"/>
  </p:sldMasterIdLst>
  <p:notesMasterIdLst>
    <p:notesMasterId r:id="rId4"/>
  </p:notesMasterIdLst>
  <p:sldIdLst>
    <p:sldId id="256" r:id="rId5"/>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5"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http://shutterstock.com" TargetMode="External"/><Relationship Id="rId4" Type="http://schemas.openxmlformats.org/officeDocument/2006/relationships/hyperlink" Target="http://shutterstock.com" TargetMode="External"/><Relationship Id="rId5" Type="http://schemas.openxmlformats.org/officeDocument/2006/relationships/hyperlink" Target="http://www.gettyimages.com" TargetMode="External"/><Relationship Id="rId6" Type="http://schemas.openxmlformats.org/officeDocument/2006/relationships/hyperlink" Target="https://www.pond5.com/"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53" name="Shape 53"/>
        <p:cNvGrpSpPr/>
        <p:nvPr/>
      </p:nvGrpSpPr>
      <p:grpSpPr>
        <a:xfrm>
          <a:off x="0" y="0"/>
          <a:ext cx="0" cy="0"/>
          <a:chOff x="0" y="0"/>
          <a:chExt cx="0" cy="0"/>
        </a:xfrm>
      </p:grpSpPr>
      <p:sp>
        <p:nvSpPr>
          <p:cNvPr id="54" name="Google Shape;54;p13"/>
          <p:cNvSpPr txBox="1"/>
          <p:nvPr/>
        </p:nvSpPr>
        <p:spPr>
          <a:xfrm>
            <a:off x="152400" y="117125"/>
            <a:ext cx="7467600" cy="76869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800">
                <a:solidFill>
                  <a:srgbClr val="FFFFFF"/>
                </a:solidFill>
                <a:latin typeface="Helvetica Neue"/>
                <a:ea typeface="Helvetica Neue"/>
                <a:cs typeface="Helvetica Neue"/>
                <a:sym typeface="Helvetica Neue"/>
              </a:rPr>
              <a:t>Imagery Credits</a:t>
            </a:r>
            <a:endParaRPr b="1" sz="1800">
              <a:solidFill>
                <a:srgbClr val="FFFFFF"/>
              </a:solidFill>
              <a:latin typeface="Helvetica Neue"/>
              <a:ea typeface="Helvetica Neue"/>
              <a:cs typeface="Helvetica Neue"/>
              <a:sym typeface="Helvetica Neue"/>
            </a:endParaRPr>
          </a:p>
          <a:p>
            <a:pPr indent="0" lvl="0" marL="0" rtl="0" algn="ctr">
              <a:spcBef>
                <a:spcPts val="0"/>
              </a:spcBef>
              <a:spcAft>
                <a:spcPts val="0"/>
              </a:spcAft>
              <a:buNone/>
            </a:pPr>
            <a:r>
              <a:t/>
            </a:r>
            <a:endParaRPr i="1" sz="900">
              <a:solidFill>
                <a:srgbClr val="FFFFFF"/>
              </a:solidFill>
              <a:latin typeface="Helvetica Neue"/>
              <a:ea typeface="Helvetica Neue"/>
              <a:cs typeface="Helvetica Neue"/>
              <a:sym typeface="Helvetica Neue"/>
            </a:endParaRPr>
          </a:p>
          <a:p>
            <a:pPr indent="0" lvl="0" marL="0" rtl="0" algn="ctr">
              <a:spcBef>
                <a:spcPts val="0"/>
              </a:spcBef>
              <a:spcAft>
                <a:spcPts val="0"/>
              </a:spcAft>
              <a:buNone/>
            </a:pPr>
            <a:r>
              <a:rPr i="1" lang="en" sz="900">
                <a:solidFill>
                  <a:srgbClr val="FFFFFF"/>
                </a:solidFill>
                <a:latin typeface="Helvetica Neue"/>
                <a:ea typeface="Helvetica Neue"/>
                <a:cs typeface="Helvetica Neue"/>
                <a:sym typeface="Helvetica Neue"/>
              </a:rPr>
              <a:t>Mystery Science respects the intellectual property rights of the owners of visual assets. We make every effort to use images and videos under appropriate licenses from the owner or by reaching out to the owner to get explicit permission. If you are the owner of a visual and believe we are using it without permission, please contact us at support@mysteryscience.com—we will reply promptly and make things right.</a:t>
            </a:r>
            <a:endParaRPr i="1" sz="900">
              <a:solidFill>
                <a:srgbClr val="FFFFFF"/>
              </a:solidFill>
              <a:latin typeface="Helvetica Neue"/>
              <a:ea typeface="Helvetica Neue"/>
              <a:cs typeface="Helvetica Neue"/>
              <a:sym typeface="Helvetica Neue"/>
            </a:endParaRPr>
          </a:p>
          <a:p>
            <a:pPr indent="0" lvl="0" marL="0" rtl="0" algn="ctr">
              <a:spcBef>
                <a:spcPts val="0"/>
              </a:spcBef>
              <a:spcAft>
                <a:spcPts val="0"/>
              </a:spcAft>
              <a:buClr>
                <a:schemeClr val="dk1"/>
              </a:buClr>
              <a:buSzPts val="1100"/>
              <a:buFont typeface="Arial"/>
              <a:buNone/>
            </a:pPr>
            <a:r>
              <a:t/>
            </a:r>
            <a:endParaRPr sz="1000">
              <a:solidFill>
                <a:srgbClr val="FFFFFF"/>
              </a:solidFill>
              <a:latin typeface="Helvetica Neue"/>
              <a:ea typeface="Helvetica Neue"/>
              <a:cs typeface="Helvetica Neue"/>
              <a:sym typeface="Helvetica Neue"/>
            </a:endParaRPr>
          </a:p>
          <a:p>
            <a:pPr indent="0" lvl="0" marL="0" rtl="0" algn="ctr">
              <a:lnSpc>
                <a:spcPct val="115000"/>
              </a:lnSpc>
              <a:spcBef>
                <a:spcPts val="0"/>
              </a:spcBef>
              <a:spcAft>
                <a:spcPts val="0"/>
              </a:spcAft>
              <a:buClr>
                <a:schemeClr val="dk1"/>
              </a:buClr>
              <a:buSzPts val="1100"/>
              <a:buFont typeface="Arial"/>
              <a:buNone/>
            </a:pPr>
            <a:r>
              <a:rPr lang="en" sz="900">
                <a:solidFill>
                  <a:schemeClr val="lt1"/>
                </a:solidFill>
              </a:rPr>
              <a:t>Images and footage, used under license from</a:t>
            </a:r>
            <a:r>
              <a:rPr lang="en" sz="900">
                <a:solidFill>
                  <a:schemeClr val="lt1"/>
                </a:solidFill>
                <a:uFill>
                  <a:noFill/>
                </a:uFill>
                <a:hlinkClick r:id="rId3">
                  <a:extLst>
                    <a:ext uri="{A12FA001-AC4F-418D-AE19-62706E023703}">
                      <ahyp:hlinkClr val="tx"/>
                    </a:ext>
                  </a:extLst>
                </a:hlinkClick>
              </a:rPr>
              <a:t> </a:t>
            </a:r>
            <a:r>
              <a:rPr lang="en" sz="900" u="sng">
                <a:solidFill>
                  <a:schemeClr val="accent5"/>
                </a:solidFill>
                <a:hlinkClick r:id="rId4">
                  <a:extLst>
                    <a:ext uri="{A12FA001-AC4F-418D-AE19-62706E023703}">
                      <ahyp:hlinkClr val="tx"/>
                    </a:ext>
                  </a:extLst>
                </a:hlinkClick>
              </a:rPr>
              <a:t>Shutterstock.com</a:t>
            </a:r>
            <a:r>
              <a:rPr lang="en" sz="900">
                <a:solidFill>
                  <a:schemeClr val="lt1"/>
                </a:solidFill>
              </a:rPr>
              <a:t>.</a:t>
            </a:r>
            <a:endParaRPr sz="900">
              <a:solidFill>
                <a:schemeClr val="lt1"/>
              </a:solidFill>
            </a:endParaRPr>
          </a:p>
          <a:p>
            <a:pPr indent="0" lvl="0" marL="0" rtl="0" algn="ctr">
              <a:lnSpc>
                <a:spcPct val="115000"/>
              </a:lnSpc>
              <a:spcBef>
                <a:spcPts val="0"/>
              </a:spcBef>
              <a:spcAft>
                <a:spcPts val="0"/>
              </a:spcAft>
              <a:buClr>
                <a:schemeClr val="dk1"/>
              </a:buClr>
              <a:buSzPts val="1100"/>
              <a:buFont typeface="Arial"/>
              <a:buNone/>
            </a:pPr>
            <a:r>
              <a:rPr lang="en" sz="900">
                <a:solidFill>
                  <a:schemeClr val="lt1"/>
                </a:solidFill>
              </a:rPr>
              <a:t>Images and footage, used under license from </a:t>
            </a:r>
            <a:r>
              <a:rPr lang="en" sz="900" u="sng">
                <a:solidFill>
                  <a:schemeClr val="accent5"/>
                </a:solidFill>
                <a:hlinkClick r:id="rId5">
                  <a:extLst>
                    <a:ext uri="{A12FA001-AC4F-418D-AE19-62706E023703}">
                      <ahyp:hlinkClr val="tx"/>
                    </a:ext>
                  </a:extLst>
                </a:hlinkClick>
              </a:rPr>
              <a:t>GettyImages.com</a:t>
            </a:r>
            <a:r>
              <a:rPr lang="en" sz="900">
                <a:solidFill>
                  <a:schemeClr val="lt1"/>
                </a:solidFill>
              </a:rPr>
              <a:t>.</a:t>
            </a:r>
            <a:endParaRPr sz="900">
              <a:solidFill>
                <a:schemeClr val="lt1"/>
              </a:solidFill>
            </a:endParaRPr>
          </a:p>
          <a:p>
            <a:pPr indent="0" lvl="0" marL="0" rtl="0" algn="ctr">
              <a:lnSpc>
                <a:spcPct val="115000"/>
              </a:lnSpc>
              <a:spcBef>
                <a:spcPts val="0"/>
              </a:spcBef>
              <a:spcAft>
                <a:spcPts val="0"/>
              </a:spcAft>
              <a:buClr>
                <a:schemeClr val="dk1"/>
              </a:buClr>
              <a:buSzPts val="1100"/>
              <a:buFont typeface="Arial"/>
              <a:buNone/>
            </a:pPr>
            <a:r>
              <a:rPr lang="en" sz="900">
                <a:solidFill>
                  <a:schemeClr val="lt1"/>
                </a:solidFill>
              </a:rPr>
              <a:t>Images and footage, used under license from </a:t>
            </a:r>
            <a:r>
              <a:rPr lang="en" sz="900" u="sng">
                <a:solidFill>
                  <a:schemeClr val="hlink"/>
                </a:solidFill>
                <a:hlinkClick r:id="rId6"/>
              </a:rPr>
              <a:t>Pond5.com</a:t>
            </a:r>
            <a:r>
              <a:rPr lang="en" sz="900">
                <a:solidFill>
                  <a:schemeClr val="lt1"/>
                </a:solidFill>
              </a:rPr>
              <a:t>.</a:t>
            </a:r>
            <a:endParaRPr sz="900">
              <a:solidFill>
                <a:schemeClr val="lt1"/>
              </a:solidFill>
            </a:endParaRPr>
          </a:p>
          <a:p>
            <a:pPr indent="0" lvl="0" marL="0" rtl="0" algn="ctr">
              <a:lnSpc>
                <a:spcPct val="115000"/>
              </a:lnSpc>
              <a:spcBef>
                <a:spcPts val="0"/>
              </a:spcBef>
              <a:spcAft>
                <a:spcPts val="0"/>
              </a:spcAft>
              <a:buNone/>
            </a:pPr>
            <a:r>
              <a:rPr lang="en" sz="900">
                <a:solidFill>
                  <a:schemeClr val="lt1"/>
                </a:solidFill>
              </a:rPr>
              <a:t>Acoma Sky City Tour :30 by CliffDweller Digital/Youtube.com.</a:t>
            </a:r>
            <a:endParaRPr sz="900">
              <a:solidFill>
                <a:schemeClr val="lt1"/>
              </a:solidFill>
            </a:endParaRPr>
          </a:p>
          <a:p>
            <a:pPr indent="0" lvl="0" marL="0" rtl="0" algn="ctr">
              <a:lnSpc>
                <a:spcPct val="115000"/>
              </a:lnSpc>
              <a:spcBef>
                <a:spcPts val="0"/>
              </a:spcBef>
              <a:spcAft>
                <a:spcPts val="0"/>
              </a:spcAft>
              <a:buNone/>
            </a:pPr>
            <a:r>
              <a:rPr lang="en" sz="900">
                <a:solidFill>
                  <a:schemeClr val="lt1"/>
                </a:solidFill>
              </a:rPr>
              <a:t>Drone Footage - Sky City by CliffDweller Digital/Youtube.com.</a:t>
            </a:r>
            <a:endParaRPr sz="900">
              <a:solidFill>
                <a:schemeClr val="lt1"/>
              </a:solidFill>
            </a:endParaRPr>
          </a:p>
          <a:p>
            <a:pPr indent="0" lvl="0" marL="0" rtl="0" algn="ctr">
              <a:lnSpc>
                <a:spcPct val="115000"/>
              </a:lnSpc>
              <a:spcBef>
                <a:spcPts val="0"/>
              </a:spcBef>
              <a:spcAft>
                <a:spcPts val="0"/>
              </a:spcAft>
              <a:buNone/>
            </a:pPr>
            <a:r>
              <a:rPr lang="en" sz="900">
                <a:solidFill>
                  <a:schemeClr val="lt1"/>
                </a:solidFill>
              </a:rPr>
              <a:t>Kids have fun in the mud at the 2017 Wayne County Mud Day by MLive/Youtube.com.</a:t>
            </a:r>
            <a:endParaRPr sz="900">
              <a:solidFill>
                <a:schemeClr val="lt1"/>
              </a:solidFill>
            </a:endParaRPr>
          </a:p>
          <a:p>
            <a:pPr indent="0" lvl="0" marL="0" rtl="0" algn="ctr">
              <a:lnSpc>
                <a:spcPct val="115000"/>
              </a:lnSpc>
              <a:spcBef>
                <a:spcPts val="0"/>
              </a:spcBef>
              <a:spcAft>
                <a:spcPts val="0"/>
              </a:spcAft>
              <a:buNone/>
            </a:pPr>
            <a:r>
              <a:rPr lang="en" sz="900">
                <a:solidFill>
                  <a:schemeClr val="lt1"/>
                </a:solidFill>
              </a:rPr>
              <a:t>Shawn Nelson by LifeOnACouch.org.</a:t>
            </a:r>
            <a:endParaRPr sz="900">
              <a:solidFill>
                <a:schemeClr val="lt1"/>
              </a:solidFill>
            </a:endParaRPr>
          </a:p>
          <a:p>
            <a:pPr indent="0" lvl="0" marL="0" rtl="0" algn="ctr">
              <a:lnSpc>
                <a:spcPct val="115000"/>
              </a:lnSpc>
              <a:spcBef>
                <a:spcPts val="0"/>
              </a:spcBef>
              <a:spcAft>
                <a:spcPts val="0"/>
              </a:spcAft>
              <a:buNone/>
            </a:pPr>
            <a:r>
              <a:rPr lang="en" sz="900">
                <a:solidFill>
                  <a:schemeClr val="lt1"/>
                </a:solidFill>
              </a:rPr>
              <a:t>World's Biggest Pillow Fort Challenge by The Beverly Halls/Youtube.com.</a:t>
            </a:r>
            <a:endParaRPr sz="900">
              <a:solidFill>
                <a:schemeClr val="lt1"/>
              </a:solidFill>
            </a:endParaRPr>
          </a:p>
          <a:p>
            <a:pPr indent="0" lvl="0" marL="0" rtl="0" algn="ctr">
              <a:lnSpc>
                <a:spcPct val="115000"/>
              </a:lnSpc>
              <a:spcBef>
                <a:spcPts val="0"/>
              </a:spcBef>
              <a:spcAft>
                <a:spcPts val="0"/>
              </a:spcAft>
              <a:buNone/>
            </a:pPr>
            <a:r>
              <a:rPr lang="en" sz="900">
                <a:solidFill>
                  <a:schemeClr val="lt1"/>
                </a:solidFill>
              </a:rPr>
              <a:t>Adobe in Action's Adobe Brickmaking Process.mp4 by Adobe in Action/Youtube.com.</a:t>
            </a:r>
            <a:endParaRPr sz="900">
              <a:solidFill>
                <a:schemeClr val="lt1"/>
              </a:solidFill>
            </a:endParaRPr>
          </a:p>
          <a:p>
            <a:pPr indent="0" lvl="0" marL="0" rtl="0" algn="ctr">
              <a:lnSpc>
                <a:spcPct val="115000"/>
              </a:lnSpc>
              <a:spcBef>
                <a:spcPts val="0"/>
              </a:spcBef>
              <a:spcAft>
                <a:spcPts val="0"/>
              </a:spcAft>
              <a:buNone/>
            </a:pPr>
            <a:r>
              <a:rPr lang="en" sz="900">
                <a:solidFill>
                  <a:schemeClr val="lt1"/>
                </a:solidFill>
              </a:rPr>
              <a:t>Typical house made in adobe bricks by Nicola Messana Photos/Alamy.com.</a:t>
            </a:r>
            <a:endParaRPr sz="900">
              <a:solidFill>
                <a:schemeClr val="lt1"/>
              </a:solidFill>
            </a:endParaRPr>
          </a:p>
          <a:p>
            <a:pPr indent="0" lvl="0" marL="0" rtl="0" algn="ctr">
              <a:lnSpc>
                <a:spcPct val="115000"/>
              </a:lnSpc>
              <a:spcBef>
                <a:spcPts val="0"/>
              </a:spcBef>
              <a:spcAft>
                <a:spcPts val="0"/>
              </a:spcAft>
              <a:buNone/>
            </a:pPr>
            <a:r>
              <a:rPr lang="en" sz="900">
                <a:solidFill>
                  <a:schemeClr val="lt1"/>
                </a:solidFill>
              </a:rPr>
              <a:t>Adobe home with mud brick in the foreground by Cosmo Condina/Alamy.com.</a:t>
            </a:r>
            <a:endParaRPr sz="900">
              <a:solidFill>
                <a:schemeClr val="lt1"/>
              </a:solidFill>
            </a:endParaRPr>
          </a:p>
          <a:p>
            <a:pPr indent="0" lvl="0" marL="0" rtl="0" algn="ctr">
              <a:lnSpc>
                <a:spcPct val="115000"/>
              </a:lnSpc>
              <a:spcBef>
                <a:spcPts val="0"/>
              </a:spcBef>
              <a:spcAft>
                <a:spcPts val="0"/>
              </a:spcAft>
              <a:buNone/>
            </a:pPr>
            <a:r>
              <a:rPr lang="en" sz="900">
                <a:solidFill>
                  <a:schemeClr val="lt1"/>
                </a:solidFill>
              </a:rPr>
              <a:t>Harvesting &amp; Processing WILD CLAY in Arizona by Andy Ward's Ancient Pottery/Youtube.com.</a:t>
            </a:r>
            <a:endParaRPr sz="900">
              <a:solidFill>
                <a:schemeClr val="lt1"/>
              </a:solidFill>
            </a:endParaRPr>
          </a:p>
          <a:p>
            <a:pPr indent="0" lvl="0" marL="0" rtl="0" algn="ctr">
              <a:lnSpc>
                <a:spcPct val="115000"/>
              </a:lnSpc>
              <a:spcBef>
                <a:spcPts val="0"/>
              </a:spcBef>
              <a:spcAft>
                <a:spcPts val="0"/>
              </a:spcAft>
              <a:buNone/>
            </a:pPr>
            <a:r>
              <a:rPr lang="en" sz="900">
                <a:solidFill>
                  <a:schemeClr val="lt1"/>
                </a:solidFill>
              </a:rPr>
              <a:t>Family’s Magical COB HOUSE made w/ Earth, Sand &amp; Straw! By Tiny House Giant Journey/Youtube.com.</a:t>
            </a:r>
            <a:endParaRPr sz="900">
              <a:solidFill>
                <a:schemeClr val="lt1"/>
              </a:solidFill>
            </a:endParaRPr>
          </a:p>
          <a:p>
            <a:pPr indent="0" lvl="0" marL="0" rtl="0" algn="ctr">
              <a:lnSpc>
                <a:spcPct val="115000"/>
              </a:lnSpc>
              <a:spcBef>
                <a:spcPts val="0"/>
              </a:spcBef>
              <a:spcAft>
                <a:spcPts val="0"/>
              </a:spcAft>
              <a:buNone/>
            </a:pPr>
            <a:r>
              <a:rPr lang="en" sz="900">
                <a:solidFill>
                  <a:schemeClr val="lt1"/>
                </a:solidFill>
              </a:rPr>
              <a:t>Building with Cob - A Natural &amp; Affordable Way to Build a House by Exploring Alternatives/Youtube.com.</a:t>
            </a:r>
            <a:endParaRPr sz="900">
              <a:solidFill>
                <a:schemeClr val="lt1"/>
              </a:solidFill>
            </a:endParaRPr>
          </a:p>
          <a:p>
            <a:pPr indent="0" lvl="0" marL="0" rtl="0" algn="ctr">
              <a:lnSpc>
                <a:spcPct val="115000"/>
              </a:lnSpc>
              <a:spcBef>
                <a:spcPts val="0"/>
              </a:spcBef>
              <a:spcAft>
                <a:spcPts val="0"/>
              </a:spcAft>
              <a:buNone/>
            </a:pPr>
            <a:r>
              <a:rPr lang="en" sz="900">
                <a:solidFill>
                  <a:schemeClr val="lt1"/>
                </a:solidFill>
              </a:rPr>
              <a:t>MUM Students Build Adobe House From Natural Desert Materials by Maharishi International University/Youtube.com.</a:t>
            </a:r>
            <a:endParaRPr sz="900">
              <a:solidFill>
                <a:schemeClr val="lt1"/>
              </a:solidFill>
            </a:endParaRPr>
          </a:p>
          <a:p>
            <a:pPr indent="0" lvl="0" marL="0" rtl="0" algn="ctr">
              <a:lnSpc>
                <a:spcPct val="115000"/>
              </a:lnSpc>
              <a:spcBef>
                <a:spcPts val="0"/>
              </a:spcBef>
              <a:spcAft>
                <a:spcPts val="0"/>
              </a:spcAft>
              <a:buNone/>
            </a:pPr>
            <a:r>
              <a:t/>
            </a:r>
            <a:endParaRPr sz="900">
              <a:solidFill>
                <a:schemeClr val="lt1"/>
              </a:solidFill>
            </a:endParaRPr>
          </a:p>
          <a:p>
            <a:pPr indent="0" lvl="0" marL="0" rtl="0" algn="ctr">
              <a:lnSpc>
                <a:spcPct val="115000"/>
              </a:lnSpc>
              <a:spcBef>
                <a:spcPts val="0"/>
              </a:spcBef>
              <a:spcAft>
                <a:spcPts val="0"/>
              </a:spcAft>
              <a:buNone/>
            </a:pPr>
            <a:r>
              <a:t/>
            </a:r>
            <a:endParaRPr sz="900">
              <a:solidFill>
                <a:schemeClr val="lt1"/>
              </a:solidFill>
            </a:endParaRPr>
          </a:p>
          <a:p>
            <a:pPr indent="0" lvl="0" marL="0" rtl="0" algn="ctr">
              <a:lnSpc>
                <a:spcPct val="115000"/>
              </a:lnSpc>
              <a:spcBef>
                <a:spcPts val="0"/>
              </a:spcBef>
              <a:spcAft>
                <a:spcPts val="0"/>
              </a:spcAft>
              <a:buClr>
                <a:schemeClr val="dk1"/>
              </a:buClr>
              <a:buSzPts val="1100"/>
              <a:buFont typeface="Arial"/>
              <a:buNone/>
            </a:pPr>
            <a:r>
              <a:t/>
            </a:r>
            <a:endParaRPr sz="900">
              <a:solidFill>
                <a:schemeClr val="lt1"/>
              </a:solidFill>
            </a:endParaRPr>
          </a:p>
          <a:p>
            <a:pPr indent="0" lvl="0" marL="0" rtl="0" algn="ctr">
              <a:lnSpc>
                <a:spcPct val="115000"/>
              </a:lnSpc>
              <a:spcBef>
                <a:spcPts val="0"/>
              </a:spcBef>
              <a:spcAft>
                <a:spcPts val="0"/>
              </a:spcAft>
              <a:buClr>
                <a:schemeClr val="dk1"/>
              </a:buClr>
              <a:buSzPts val="1100"/>
              <a:buFont typeface="Arial"/>
              <a:buNone/>
            </a:pPr>
            <a:r>
              <a:t/>
            </a:r>
            <a:endParaRPr sz="900">
              <a:solidFill>
                <a:schemeClr val="lt1"/>
              </a:solidFill>
            </a:endParaRPr>
          </a:p>
          <a:p>
            <a:pPr indent="0" lvl="0" marL="0" rtl="0" algn="ctr">
              <a:lnSpc>
                <a:spcPct val="115000"/>
              </a:lnSpc>
              <a:spcBef>
                <a:spcPts val="0"/>
              </a:spcBef>
              <a:spcAft>
                <a:spcPts val="0"/>
              </a:spcAft>
              <a:buClr>
                <a:schemeClr val="dk1"/>
              </a:buClr>
              <a:buSzPts val="1100"/>
              <a:buFont typeface="Arial"/>
              <a:buNone/>
            </a:pPr>
            <a:r>
              <a:t/>
            </a:r>
            <a:endParaRPr sz="900">
              <a:solidFill>
                <a:schemeClr val="lt1"/>
              </a:solidFill>
            </a:endParaRPr>
          </a:p>
          <a:p>
            <a:pPr indent="0" lvl="0" marL="0" rtl="0" algn="ctr">
              <a:lnSpc>
                <a:spcPct val="115000"/>
              </a:lnSpc>
              <a:spcBef>
                <a:spcPts val="0"/>
              </a:spcBef>
              <a:spcAft>
                <a:spcPts val="0"/>
              </a:spcAft>
              <a:buClr>
                <a:schemeClr val="dk1"/>
              </a:buClr>
              <a:buSzPts val="1100"/>
              <a:buFont typeface="Arial"/>
              <a:buNone/>
            </a:pPr>
            <a:r>
              <a:t/>
            </a:r>
            <a:endParaRPr sz="900">
              <a:solidFill>
                <a:schemeClr val="lt1"/>
              </a:solidFill>
            </a:endParaRPr>
          </a:p>
          <a:p>
            <a:pPr indent="0" lvl="0" marL="0" rtl="0" algn="ctr">
              <a:lnSpc>
                <a:spcPct val="115000"/>
              </a:lnSpc>
              <a:spcBef>
                <a:spcPts val="0"/>
              </a:spcBef>
              <a:spcAft>
                <a:spcPts val="0"/>
              </a:spcAft>
              <a:buClr>
                <a:schemeClr val="dk1"/>
              </a:buClr>
              <a:buSzPts val="1100"/>
              <a:buFont typeface="Arial"/>
              <a:buNone/>
            </a:pPr>
            <a:r>
              <a:t/>
            </a:r>
            <a:endParaRPr sz="900">
              <a:solidFill>
                <a:schemeClr val="lt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