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7620000" cx="762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0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00" orient="horz"/>
        <p:guide pos="240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twitter.com/msbduncan?lang=en" TargetMode="External"/><Relationship Id="rId3" Type="http://schemas.openxmlformats.org/officeDocument/2006/relationships/hyperlink" Target="http://www.facebook.com/teacherssharing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If you like this template: Follow me on Twitter </a:t>
            </a:r>
            <a:r>
              <a:rPr lang="en" u="sng">
                <a:solidFill>
                  <a:schemeClr val="hlink"/>
                </a:solidFill>
                <a:hlinkClick r:id="rId2"/>
              </a:rPr>
              <a:t>@MsBDuncan</a:t>
            </a:r>
            <a:r>
              <a:rPr lang="en"/>
              <a:t> or like my </a:t>
            </a:r>
            <a:r>
              <a:rPr lang="en" u="sng">
                <a:solidFill>
                  <a:schemeClr val="hlink"/>
                </a:solidFill>
                <a:hlinkClick r:id="rId3"/>
              </a:rPr>
              <a:t>FB Pag</a:t>
            </a:r>
            <a:r>
              <a:rPr lang="en"/>
              <a:t>e.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4" name="Google Shape;11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6" name="Google Shape;17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5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0" name="Google Shape;30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6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0" name="Google Shape;36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7:notes"/>
          <p:cNvSpPr/>
          <p:nvPr>
            <p:ph idx="2" type="sldImg"/>
          </p:nvPr>
        </p:nvSpPr>
        <p:spPr>
          <a:xfrm>
            <a:off x="1714816" y="685800"/>
            <a:ext cx="3429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22" name="Google Shape;42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9757" y="1103074"/>
            <a:ext cx="7100400" cy="3040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9750" y="4198704"/>
            <a:ext cx="7100400" cy="117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9750" y="1638704"/>
            <a:ext cx="7100400" cy="2908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9750" y="4669963"/>
            <a:ext cx="7100400" cy="19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9750" y="3186444"/>
            <a:ext cx="7100400" cy="124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9750" y="659296"/>
            <a:ext cx="7100400" cy="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9750" y="1707370"/>
            <a:ext cx="7100400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9750" y="659296"/>
            <a:ext cx="7100400" cy="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9750" y="1707370"/>
            <a:ext cx="3333300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27000" y="1707370"/>
            <a:ext cx="3333300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9750" y="659296"/>
            <a:ext cx="7100400" cy="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9750" y="823111"/>
            <a:ext cx="2340000" cy="1119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9750" y="2058667"/>
            <a:ext cx="2340000" cy="47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8542" y="666889"/>
            <a:ext cx="5306400" cy="606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10000" y="-185"/>
            <a:ext cx="3810000" cy="76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1250" y="1826926"/>
            <a:ext cx="3371100" cy="219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1250" y="4152704"/>
            <a:ext cx="3371100" cy="18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16250" y="1072704"/>
            <a:ext cx="3197400" cy="547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9750" y="6267519"/>
            <a:ext cx="4998900" cy="89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9750" y="659296"/>
            <a:ext cx="7100400" cy="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9750" y="1707370"/>
            <a:ext cx="7100400" cy="506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60382" y="6908469"/>
            <a:ext cx="457200" cy="5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talltweets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709108">
            <a:off x="2130837" y="6960712"/>
            <a:ext cx="517061" cy="11561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/>
          <p:nvPr/>
        </p:nvSpPr>
        <p:spPr>
          <a:xfrm rot="-731817">
            <a:off x="1864368" y="7126540"/>
            <a:ext cx="516867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/>
          <p:nvPr/>
        </p:nvSpPr>
        <p:spPr>
          <a:xfrm rot="-732851">
            <a:off x="1827903" y="7250060"/>
            <a:ext cx="562943" cy="10432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 rot="-732851">
            <a:off x="1863828" y="7353788"/>
            <a:ext cx="562943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/>
          <p:nvPr/>
        </p:nvSpPr>
        <p:spPr>
          <a:xfrm rot="-732547">
            <a:off x="1986033" y="7455661"/>
            <a:ext cx="472384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 flipH="1" rot="-4771779">
            <a:off x="2653478" y="1181694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/>
          <p:nvPr/>
        </p:nvSpPr>
        <p:spPr>
          <a:xfrm flipH="1" rot="451106">
            <a:off x="4444769" y="1780252"/>
            <a:ext cx="1013412" cy="2637243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 rot="450185">
            <a:off x="2830681" y="1480419"/>
            <a:ext cx="2171089" cy="2844313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/>
          <p:nvPr/>
        </p:nvSpPr>
        <p:spPr>
          <a:xfrm rot="781599">
            <a:off x="2765573" y="4875064"/>
            <a:ext cx="1804353" cy="2288072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3"/>
          <p:cNvSpPr/>
          <p:nvPr/>
        </p:nvSpPr>
        <p:spPr>
          <a:xfrm rot="-10259318">
            <a:off x="3418466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3"/>
          <p:cNvSpPr/>
          <p:nvPr/>
        </p:nvSpPr>
        <p:spPr>
          <a:xfrm rot="293166">
            <a:off x="3499858" y="4177708"/>
            <a:ext cx="489579" cy="827085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3"/>
          <p:cNvSpPr/>
          <p:nvPr/>
        </p:nvSpPr>
        <p:spPr>
          <a:xfrm rot="585507">
            <a:off x="2599347" y="4679166"/>
            <a:ext cx="438951" cy="2443969"/>
          </a:xfrm>
          <a:prstGeom prst="roundRect">
            <a:avLst>
              <a:gd fmla="val 38351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/>
          <p:nvPr/>
        </p:nvSpPr>
        <p:spPr>
          <a:xfrm rot="5153524">
            <a:off x="2827081" y="5615594"/>
            <a:ext cx="829952" cy="990906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/>
          <p:nvPr/>
        </p:nvSpPr>
        <p:spPr>
          <a:xfrm rot="1467804">
            <a:off x="2979329" y="4888095"/>
            <a:ext cx="585349" cy="1031611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/>
          <p:nvPr/>
        </p:nvSpPr>
        <p:spPr>
          <a:xfrm rot="9010574">
            <a:off x="3538265" y="56780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3"/>
          <p:cNvSpPr/>
          <p:nvPr/>
        </p:nvSpPr>
        <p:spPr>
          <a:xfrm rot="1848">
            <a:off x="4364725" y="5024300"/>
            <a:ext cx="558000" cy="20859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3"/>
          <p:cNvSpPr/>
          <p:nvPr/>
        </p:nvSpPr>
        <p:spPr>
          <a:xfrm rot="570350">
            <a:off x="4942220" y="2663305"/>
            <a:ext cx="259767" cy="703792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3"/>
          <p:cNvSpPr/>
          <p:nvPr/>
        </p:nvSpPr>
        <p:spPr>
          <a:xfrm rot="1702826">
            <a:off x="4163969" y="2549836"/>
            <a:ext cx="292222" cy="232628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3"/>
          <p:cNvSpPr/>
          <p:nvPr/>
        </p:nvSpPr>
        <p:spPr>
          <a:xfrm>
            <a:off x="4232375" y="2555300"/>
            <a:ext cx="176100" cy="229500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3"/>
          <p:cNvSpPr/>
          <p:nvPr/>
        </p:nvSpPr>
        <p:spPr>
          <a:xfrm rot="1704050">
            <a:off x="3297122" y="2411730"/>
            <a:ext cx="314105" cy="229539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3"/>
          <p:cNvSpPr/>
          <p:nvPr/>
        </p:nvSpPr>
        <p:spPr>
          <a:xfrm>
            <a:off x="3382300" y="2417150"/>
            <a:ext cx="176100" cy="229500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3"/>
          <p:cNvSpPr/>
          <p:nvPr/>
        </p:nvSpPr>
        <p:spPr>
          <a:xfrm rot="546440">
            <a:off x="3717779" y="2488049"/>
            <a:ext cx="199009" cy="737002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3"/>
          <p:cNvSpPr/>
          <p:nvPr/>
        </p:nvSpPr>
        <p:spPr>
          <a:xfrm rot="-3109778">
            <a:off x="3210387" y="2386894"/>
            <a:ext cx="367475" cy="367475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3"/>
          <p:cNvSpPr/>
          <p:nvPr/>
        </p:nvSpPr>
        <p:spPr>
          <a:xfrm rot="-3109660">
            <a:off x="4104024" y="2551999"/>
            <a:ext cx="319403" cy="28393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3"/>
          <p:cNvSpPr/>
          <p:nvPr/>
        </p:nvSpPr>
        <p:spPr>
          <a:xfrm rot="8672277">
            <a:off x="3638021" y="2941551"/>
            <a:ext cx="290608" cy="29109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0" name="Google Shape;80;p13"/>
          <p:cNvCxnSpPr/>
          <p:nvPr/>
        </p:nvCxnSpPr>
        <p:spPr>
          <a:xfrm>
            <a:off x="3358625" y="3408350"/>
            <a:ext cx="734700" cy="72600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1" name="Google Shape;81;p13"/>
          <p:cNvSpPr/>
          <p:nvPr/>
        </p:nvSpPr>
        <p:spPr>
          <a:xfrm rot="5662376">
            <a:off x="3697826" y="3118217"/>
            <a:ext cx="51149" cy="714202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3"/>
          <p:cNvSpPr/>
          <p:nvPr/>
        </p:nvSpPr>
        <p:spPr>
          <a:xfrm rot="-5079273">
            <a:off x="3694638" y="3081428"/>
            <a:ext cx="51524" cy="641949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/>
          <p:nvPr/>
        </p:nvSpPr>
        <p:spPr>
          <a:xfrm rot="436182">
            <a:off x="4017655" y="2432419"/>
            <a:ext cx="751541" cy="474211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3"/>
          <p:cNvSpPr/>
          <p:nvPr/>
        </p:nvSpPr>
        <p:spPr>
          <a:xfrm rot="435166">
            <a:off x="2976313" y="2289569"/>
            <a:ext cx="734275" cy="474211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/>
          <p:nvPr/>
        </p:nvSpPr>
        <p:spPr>
          <a:xfrm rot="316567">
            <a:off x="4768623" y="2534597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/>
          <p:nvPr/>
        </p:nvSpPr>
        <p:spPr>
          <a:xfrm rot="286561">
            <a:off x="3703534" y="2457775"/>
            <a:ext cx="345901" cy="115300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/>
          <p:nvPr/>
        </p:nvSpPr>
        <p:spPr>
          <a:xfrm rot="785560">
            <a:off x="2404349" y="1495182"/>
            <a:ext cx="1011802" cy="2521285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/>
          <p:nvPr/>
        </p:nvSpPr>
        <p:spPr>
          <a:xfrm rot="3462241">
            <a:off x="2929627" y="505241"/>
            <a:ext cx="827636" cy="1827031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 rot="-1058581">
            <a:off x="3667250" y="143527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 rot="-1058581">
            <a:off x="4103475" y="17131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/>
          <p:nvPr/>
        </p:nvSpPr>
        <p:spPr>
          <a:xfrm rot="-1058581">
            <a:off x="4526050" y="187490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 rot="-1058581">
            <a:off x="4784850" y="21377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/>
          <p:nvPr/>
        </p:nvSpPr>
        <p:spPr>
          <a:xfrm rot="1949231">
            <a:off x="3180400" y="15013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/>
          <p:nvPr/>
        </p:nvSpPr>
        <p:spPr>
          <a:xfrm rot="1949231">
            <a:off x="2881600" y="15013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3"/>
          <p:cNvSpPr/>
          <p:nvPr/>
        </p:nvSpPr>
        <p:spPr>
          <a:xfrm rot="1949231">
            <a:off x="3180400" y="84295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/>
          <p:nvPr/>
        </p:nvSpPr>
        <p:spPr>
          <a:xfrm rot="-3221208">
            <a:off x="3527325" y="78595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/>
          <p:nvPr/>
        </p:nvSpPr>
        <p:spPr>
          <a:xfrm rot="-1038968">
            <a:off x="3225125" y="91325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/>
          <p:nvPr/>
        </p:nvSpPr>
        <p:spPr>
          <a:xfrm rot="-1038968">
            <a:off x="3687175" y="70100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/>
          <p:nvPr/>
        </p:nvSpPr>
        <p:spPr>
          <a:xfrm rot="208892">
            <a:off x="3955400" y="769680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/>
          <p:nvPr/>
        </p:nvSpPr>
        <p:spPr>
          <a:xfrm rot="1382057">
            <a:off x="3669062" y="824101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/>
          <p:nvPr/>
        </p:nvSpPr>
        <p:spPr>
          <a:xfrm rot="183930">
            <a:off x="4146639" y="1091214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/>
          <p:nvPr/>
        </p:nvSpPr>
        <p:spPr>
          <a:xfrm rot="1598963">
            <a:off x="4529496" y="1296000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3"/>
          <p:cNvSpPr/>
          <p:nvPr/>
        </p:nvSpPr>
        <p:spPr>
          <a:xfrm rot="1598963">
            <a:off x="4812621" y="1598425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3"/>
          <p:cNvSpPr/>
          <p:nvPr/>
        </p:nvSpPr>
        <p:spPr>
          <a:xfrm rot="-5928758">
            <a:off x="3630624" y="6042272"/>
            <a:ext cx="491502" cy="1988453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3"/>
          <p:cNvSpPr/>
          <p:nvPr/>
        </p:nvSpPr>
        <p:spPr>
          <a:xfrm rot="-634353">
            <a:off x="2254108" y="6975447"/>
            <a:ext cx="977009" cy="493007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 rot="-641855">
            <a:off x="3053369" y="6902049"/>
            <a:ext cx="176162" cy="4910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3"/>
          <p:cNvSpPr/>
          <p:nvPr/>
        </p:nvSpPr>
        <p:spPr>
          <a:xfrm rot="-536690">
            <a:off x="2990196" y="7034432"/>
            <a:ext cx="289420" cy="195265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175" y="4389475"/>
            <a:ext cx="2523600" cy="27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3"/>
          <p:cNvSpPr txBox="1"/>
          <p:nvPr/>
        </p:nvSpPr>
        <p:spPr>
          <a:xfrm>
            <a:off x="1094125" y="5199725"/>
            <a:ext cx="1350300" cy="7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Welcome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110" name="Google Shape;110;p13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111" name="Google Shape;11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1002338" y="6512925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/>
          <p:nvPr/>
        </p:nvSpPr>
        <p:spPr>
          <a:xfrm flipH="1" rot="-5069972">
            <a:off x="2643865" y="1176186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/>
          <p:nvPr/>
        </p:nvSpPr>
        <p:spPr>
          <a:xfrm flipH="1" rot="152688">
            <a:off x="4466649" y="1694449"/>
            <a:ext cx="1013500" cy="2637237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/>
          <p:nvPr/>
        </p:nvSpPr>
        <p:spPr>
          <a:xfrm rot="152056">
            <a:off x="2839586" y="1485031"/>
            <a:ext cx="2171123" cy="2844366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4"/>
          <p:cNvSpPr/>
          <p:nvPr/>
        </p:nvSpPr>
        <p:spPr>
          <a:xfrm rot="781598">
            <a:off x="2924274" y="4958997"/>
            <a:ext cx="1804353" cy="2233057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4"/>
          <p:cNvSpPr/>
          <p:nvPr/>
        </p:nvSpPr>
        <p:spPr>
          <a:xfrm rot="-10259318">
            <a:off x="3590228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4"/>
          <p:cNvSpPr/>
          <p:nvPr/>
        </p:nvSpPr>
        <p:spPr>
          <a:xfrm rot="-4213">
            <a:off x="3655723" y="4190873"/>
            <a:ext cx="489600" cy="827101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4"/>
          <p:cNvSpPr/>
          <p:nvPr/>
        </p:nvSpPr>
        <p:spPr>
          <a:xfrm rot="270318">
            <a:off x="4956554" y="2567266"/>
            <a:ext cx="259702" cy="70386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4"/>
          <p:cNvSpPr/>
          <p:nvPr/>
        </p:nvSpPr>
        <p:spPr>
          <a:xfrm rot="1404426">
            <a:off x="4150842" y="2521161"/>
            <a:ext cx="292251" cy="232573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4"/>
          <p:cNvSpPr/>
          <p:nvPr/>
        </p:nvSpPr>
        <p:spPr>
          <a:xfrm rot="-298945">
            <a:off x="4219573" y="2525731"/>
            <a:ext cx="176166" cy="229456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/>
          <p:nvPr/>
        </p:nvSpPr>
        <p:spPr>
          <a:xfrm rot="1404416">
            <a:off x="3275257" y="2457733"/>
            <a:ext cx="314153" cy="229499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4"/>
          <p:cNvSpPr/>
          <p:nvPr/>
        </p:nvSpPr>
        <p:spPr>
          <a:xfrm rot="-298945">
            <a:off x="3360726" y="2461744"/>
            <a:ext cx="176166" cy="229456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4"/>
          <p:cNvSpPr/>
          <p:nvPr/>
        </p:nvSpPr>
        <p:spPr>
          <a:xfrm rot="248827">
            <a:off x="3723123" y="2501410"/>
            <a:ext cx="199121" cy="736873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4"/>
          <p:cNvSpPr/>
          <p:nvPr/>
        </p:nvSpPr>
        <p:spPr>
          <a:xfrm rot="-3407392">
            <a:off x="3192517" y="2437972"/>
            <a:ext cx="367530" cy="367530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14"/>
          <p:cNvSpPr/>
          <p:nvPr/>
        </p:nvSpPr>
        <p:spPr>
          <a:xfrm rot="-3408146">
            <a:off x="4093548" y="2527211"/>
            <a:ext cx="319436" cy="28390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4"/>
          <p:cNvSpPr/>
          <p:nvPr/>
        </p:nvSpPr>
        <p:spPr>
          <a:xfrm rot="8373935">
            <a:off x="3663588" y="2957057"/>
            <a:ext cx="290482" cy="290939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2" name="Google Shape;132;p14"/>
          <p:cNvCxnSpPr/>
          <p:nvPr/>
        </p:nvCxnSpPr>
        <p:spPr>
          <a:xfrm rot="-297941">
            <a:off x="3415213" y="3427409"/>
            <a:ext cx="734758" cy="72574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3" name="Google Shape;133;p14"/>
          <p:cNvSpPr/>
          <p:nvPr/>
        </p:nvSpPr>
        <p:spPr>
          <a:xfrm rot="5359558">
            <a:off x="3757123" y="3137187"/>
            <a:ext cx="51004" cy="714314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14"/>
          <p:cNvSpPr/>
          <p:nvPr/>
        </p:nvSpPr>
        <p:spPr>
          <a:xfrm rot="-5380013">
            <a:off x="3747579" y="3101047"/>
            <a:ext cx="51601" cy="64206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4"/>
          <p:cNvSpPr/>
          <p:nvPr/>
        </p:nvSpPr>
        <p:spPr>
          <a:xfrm rot="138643">
            <a:off x="4004634" y="2396620"/>
            <a:ext cx="751511" cy="474077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14"/>
          <p:cNvSpPr/>
          <p:nvPr/>
        </p:nvSpPr>
        <p:spPr>
          <a:xfrm rot="136258">
            <a:off x="2954870" y="2345123"/>
            <a:ext cx="734377" cy="474077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4"/>
          <p:cNvSpPr/>
          <p:nvPr/>
        </p:nvSpPr>
        <p:spPr>
          <a:xfrm rot="18373">
            <a:off x="4747891" y="2454419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4"/>
          <p:cNvSpPr/>
          <p:nvPr/>
        </p:nvSpPr>
        <p:spPr>
          <a:xfrm rot="-11926">
            <a:off x="3679004" y="2467250"/>
            <a:ext cx="345902" cy="115200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4"/>
          <p:cNvSpPr/>
          <p:nvPr/>
        </p:nvSpPr>
        <p:spPr>
          <a:xfrm rot="487806">
            <a:off x="2404264" y="1587537"/>
            <a:ext cx="1011870" cy="2521274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4"/>
          <p:cNvSpPr/>
          <p:nvPr/>
        </p:nvSpPr>
        <p:spPr>
          <a:xfrm rot="3164878">
            <a:off x="2812128" y="565187"/>
            <a:ext cx="827658" cy="1826993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4"/>
          <p:cNvSpPr/>
          <p:nvPr/>
        </p:nvSpPr>
        <p:spPr>
          <a:xfrm rot="-1356775">
            <a:off x="3586388" y="144020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14"/>
          <p:cNvSpPr/>
          <p:nvPr/>
        </p:nvSpPr>
        <p:spPr>
          <a:xfrm rot="-1356775">
            <a:off x="4045044" y="167922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14"/>
          <p:cNvSpPr/>
          <p:nvPr/>
        </p:nvSpPr>
        <p:spPr>
          <a:xfrm rot="-1356775">
            <a:off x="4480045" y="1803778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4"/>
          <p:cNvSpPr/>
          <p:nvPr/>
        </p:nvSpPr>
        <p:spPr>
          <a:xfrm rot="-1356775">
            <a:off x="4760641" y="204319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4"/>
          <p:cNvSpPr/>
          <p:nvPr/>
        </p:nvSpPr>
        <p:spPr>
          <a:xfrm rot="1651037">
            <a:off x="3107091" y="154818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4"/>
          <p:cNvSpPr/>
          <p:nvPr/>
        </p:nvSpPr>
        <p:spPr>
          <a:xfrm rot="1651037">
            <a:off x="2809414" y="157407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14"/>
          <p:cNvSpPr/>
          <p:nvPr/>
        </p:nvSpPr>
        <p:spPr>
          <a:xfrm rot="1651037">
            <a:off x="3050054" y="89228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4"/>
          <p:cNvSpPr/>
          <p:nvPr/>
        </p:nvSpPr>
        <p:spPr>
          <a:xfrm rot="-3221208">
            <a:off x="3527325" y="78595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4"/>
          <p:cNvSpPr/>
          <p:nvPr/>
        </p:nvSpPr>
        <p:spPr>
          <a:xfrm rot="-1038968">
            <a:off x="3225125" y="91325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14"/>
          <p:cNvSpPr/>
          <p:nvPr/>
        </p:nvSpPr>
        <p:spPr>
          <a:xfrm rot="-1038968">
            <a:off x="3687175" y="70100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14"/>
          <p:cNvSpPr/>
          <p:nvPr/>
        </p:nvSpPr>
        <p:spPr>
          <a:xfrm rot="208892">
            <a:off x="3955400" y="769680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4"/>
          <p:cNvSpPr/>
          <p:nvPr/>
        </p:nvSpPr>
        <p:spPr>
          <a:xfrm rot="1083863">
            <a:off x="3558262" y="801154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4"/>
          <p:cNvSpPr/>
          <p:nvPr/>
        </p:nvSpPr>
        <p:spPr>
          <a:xfrm rot="-114264">
            <a:off x="4057512" y="1033465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14"/>
          <p:cNvSpPr/>
          <p:nvPr/>
        </p:nvSpPr>
        <p:spPr>
          <a:xfrm rot="1300769">
            <a:off x="4450783" y="1218338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14"/>
          <p:cNvSpPr/>
          <p:nvPr/>
        </p:nvSpPr>
        <p:spPr>
          <a:xfrm rot="1300769">
            <a:off x="4759043" y="1495099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14"/>
          <p:cNvSpPr/>
          <p:nvPr/>
        </p:nvSpPr>
        <p:spPr>
          <a:xfrm rot="682013">
            <a:off x="2144735" y="6965634"/>
            <a:ext cx="532750" cy="114930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4"/>
          <p:cNvSpPr/>
          <p:nvPr/>
        </p:nvSpPr>
        <p:spPr>
          <a:xfrm rot="-705939">
            <a:off x="1869778" y="7130102"/>
            <a:ext cx="532590" cy="11499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4"/>
          <p:cNvSpPr/>
          <p:nvPr/>
        </p:nvSpPr>
        <p:spPr>
          <a:xfrm rot="-703704">
            <a:off x="1832120" y="7252964"/>
            <a:ext cx="580009" cy="103573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4"/>
          <p:cNvSpPr/>
          <p:nvPr/>
        </p:nvSpPr>
        <p:spPr>
          <a:xfrm rot="-703704">
            <a:off x="1869316" y="7355859"/>
            <a:ext cx="580009" cy="11499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4"/>
          <p:cNvSpPr/>
          <p:nvPr/>
        </p:nvSpPr>
        <p:spPr>
          <a:xfrm rot="-704368">
            <a:off x="1995369" y="7456871"/>
            <a:ext cx="486578" cy="11499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4"/>
          <p:cNvSpPr/>
          <p:nvPr/>
        </p:nvSpPr>
        <p:spPr>
          <a:xfrm rot="563532">
            <a:off x="2625324" y="4732255"/>
            <a:ext cx="523924" cy="2401789"/>
          </a:xfrm>
          <a:prstGeom prst="roundRect">
            <a:avLst>
              <a:gd fmla="val 38351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4"/>
          <p:cNvSpPr/>
          <p:nvPr/>
        </p:nvSpPr>
        <p:spPr>
          <a:xfrm rot="1790">
            <a:off x="4450374" y="5044313"/>
            <a:ext cx="576000" cy="20697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4"/>
          <p:cNvSpPr/>
          <p:nvPr/>
        </p:nvSpPr>
        <p:spPr>
          <a:xfrm rot="-5947587">
            <a:off x="3702364" y="6015759"/>
            <a:ext cx="487977" cy="2050674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4"/>
          <p:cNvSpPr/>
          <p:nvPr/>
        </p:nvSpPr>
        <p:spPr>
          <a:xfrm rot="-610297">
            <a:off x="2272261" y="6980073"/>
            <a:ext cx="1007261" cy="489881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4"/>
          <p:cNvSpPr/>
          <p:nvPr/>
        </p:nvSpPr>
        <p:spPr>
          <a:xfrm rot="-616260">
            <a:off x="3096828" y="6907250"/>
            <a:ext cx="181712" cy="487742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4"/>
          <p:cNvSpPr/>
          <p:nvPr/>
        </p:nvSpPr>
        <p:spPr>
          <a:xfrm rot="-516628">
            <a:off x="3031564" y="7038828"/>
            <a:ext cx="298565" cy="193926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4"/>
          <p:cNvSpPr/>
          <p:nvPr/>
        </p:nvSpPr>
        <p:spPr>
          <a:xfrm rot="1379605">
            <a:off x="3104169" y="4922090"/>
            <a:ext cx="715008" cy="1031721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4"/>
          <p:cNvSpPr/>
          <p:nvPr/>
        </p:nvSpPr>
        <p:spPr>
          <a:xfrm rot="5153524">
            <a:off x="2998843" y="5615594"/>
            <a:ext cx="829952" cy="990906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4"/>
          <p:cNvSpPr/>
          <p:nvPr/>
        </p:nvSpPr>
        <p:spPr>
          <a:xfrm rot="9010574">
            <a:off x="3633827" y="57542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0" name="Google Shape;170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175" y="4389475"/>
            <a:ext cx="2523600" cy="27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4"/>
          <p:cNvSpPr txBox="1"/>
          <p:nvPr/>
        </p:nvSpPr>
        <p:spPr>
          <a:xfrm>
            <a:off x="1026950" y="5174675"/>
            <a:ext cx="1350300" cy="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Welcome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Back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172" name="Google Shape;172;p14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173" name="Google Shape;173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1014788" y="6650850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5"/>
          <p:cNvSpPr/>
          <p:nvPr/>
        </p:nvSpPr>
        <p:spPr>
          <a:xfrm rot="590189">
            <a:off x="3242417" y="4813399"/>
            <a:ext cx="1630965" cy="2389128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5"/>
          <p:cNvSpPr/>
          <p:nvPr/>
        </p:nvSpPr>
        <p:spPr>
          <a:xfrm rot="709108">
            <a:off x="2511837" y="6960712"/>
            <a:ext cx="517061" cy="11561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5"/>
          <p:cNvSpPr/>
          <p:nvPr/>
        </p:nvSpPr>
        <p:spPr>
          <a:xfrm rot="-731817">
            <a:off x="2245368" y="7126540"/>
            <a:ext cx="516867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5"/>
          <p:cNvSpPr/>
          <p:nvPr/>
        </p:nvSpPr>
        <p:spPr>
          <a:xfrm rot="-732851">
            <a:off x="2208903" y="7250060"/>
            <a:ext cx="562943" cy="10432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5"/>
          <p:cNvSpPr/>
          <p:nvPr/>
        </p:nvSpPr>
        <p:spPr>
          <a:xfrm rot="-732851">
            <a:off x="2244828" y="7353788"/>
            <a:ext cx="562943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5"/>
          <p:cNvSpPr/>
          <p:nvPr/>
        </p:nvSpPr>
        <p:spPr>
          <a:xfrm rot="-732547">
            <a:off x="2367033" y="7455661"/>
            <a:ext cx="472384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5"/>
          <p:cNvSpPr/>
          <p:nvPr/>
        </p:nvSpPr>
        <p:spPr>
          <a:xfrm rot="585507">
            <a:off x="2980347" y="4679166"/>
            <a:ext cx="438951" cy="2443969"/>
          </a:xfrm>
          <a:prstGeom prst="roundRect">
            <a:avLst>
              <a:gd fmla="val 38351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5"/>
          <p:cNvSpPr/>
          <p:nvPr/>
        </p:nvSpPr>
        <p:spPr>
          <a:xfrm rot="1848">
            <a:off x="4745725" y="4959625"/>
            <a:ext cx="558000" cy="21507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5"/>
          <p:cNvSpPr/>
          <p:nvPr/>
        </p:nvSpPr>
        <p:spPr>
          <a:xfrm rot="-5928758">
            <a:off x="4011624" y="6042272"/>
            <a:ext cx="491502" cy="1988453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5"/>
          <p:cNvSpPr/>
          <p:nvPr/>
        </p:nvSpPr>
        <p:spPr>
          <a:xfrm rot="-634353">
            <a:off x="2635108" y="6975447"/>
            <a:ext cx="977009" cy="493007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5"/>
          <p:cNvSpPr/>
          <p:nvPr/>
        </p:nvSpPr>
        <p:spPr>
          <a:xfrm rot="-641855">
            <a:off x="3434369" y="6902049"/>
            <a:ext cx="176162" cy="4910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5"/>
          <p:cNvSpPr/>
          <p:nvPr/>
        </p:nvSpPr>
        <p:spPr>
          <a:xfrm rot="-536690">
            <a:off x="3371196" y="7034432"/>
            <a:ext cx="289420" cy="195265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5"/>
          <p:cNvSpPr/>
          <p:nvPr/>
        </p:nvSpPr>
        <p:spPr>
          <a:xfrm flipH="1" rot="-5559300">
            <a:off x="2625821" y="1164660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5"/>
          <p:cNvSpPr/>
          <p:nvPr/>
        </p:nvSpPr>
        <p:spPr>
          <a:xfrm flipH="1" rot="-336358">
            <a:off x="4485172" y="1546083"/>
            <a:ext cx="1013447" cy="2637262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5"/>
          <p:cNvSpPr/>
          <p:nvPr/>
        </p:nvSpPr>
        <p:spPr>
          <a:xfrm rot="-337342">
            <a:off x="2853623" y="1486469"/>
            <a:ext cx="2171044" cy="2844516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5"/>
          <p:cNvSpPr/>
          <p:nvPr/>
        </p:nvSpPr>
        <p:spPr>
          <a:xfrm rot="-10259318">
            <a:off x="3895028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5"/>
          <p:cNvSpPr/>
          <p:nvPr/>
        </p:nvSpPr>
        <p:spPr>
          <a:xfrm rot="-494658">
            <a:off x="3910745" y="4178583"/>
            <a:ext cx="489559" cy="826978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5"/>
          <p:cNvSpPr/>
          <p:nvPr/>
        </p:nvSpPr>
        <p:spPr>
          <a:xfrm rot="5153524">
            <a:off x="3303643" y="5615594"/>
            <a:ext cx="829952" cy="990906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5"/>
          <p:cNvSpPr/>
          <p:nvPr/>
        </p:nvSpPr>
        <p:spPr>
          <a:xfrm rot="1467804">
            <a:off x="3455891" y="4888095"/>
            <a:ext cx="585349" cy="1031611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5"/>
          <p:cNvSpPr/>
          <p:nvPr/>
        </p:nvSpPr>
        <p:spPr>
          <a:xfrm rot="9010574">
            <a:off x="4014827" y="56780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5"/>
          <p:cNvSpPr/>
          <p:nvPr/>
        </p:nvSpPr>
        <p:spPr>
          <a:xfrm rot="-218543">
            <a:off x="4960589" y="2403879"/>
            <a:ext cx="259725" cy="703740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5"/>
          <p:cNvSpPr/>
          <p:nvPr/>
        </p:nvSpPr>
        <p:spPr>
          <a:xfrm rot="914997">
            <a:off x="4122848" y="2472562"/>
            <a:ext cx="291981" cy="232675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5"/>
          <p:cNvSpPr/>
          <p:nvPr/>
        </p:nvSpPr>
        <p:spPr>
          <a:xfrm rot="-785381">
            <a:off x="4191993" y="2475674"/>
            <a:ext cx="176178" cy="229515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5"/>
          <p:cNvSpPr/>
          <p:nvPr/>
        </p:nvSpPr>
        <p:spPr>
          <a:xfrm rot="913867">
            <a:off x="3246702" y="2532389"/>
            <a:ext cx="314031" cy="229544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5"/>
          <p:cNvSpPr/>
          <p:nvPr/>
        </p:nvSpPr>
        <p:spPr>
          <a:xfrm rot="-785381">
            <a:off x="3332754" y="2534170"/>
            <a:ext cx="176178" cy="229515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5"/>
          <p:cNvSpPr/>
          <p:nvPr/>
        </p:nvSpPr>
        <p:spPr>
          <a:xfrm rot="-243661">
            <a:off x="3732981" y="2517682"/>
            <a:ext cx="199100" cy="736873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5"/>
          <p:cNvSpPr/>
          <p:nvPr/>
        </p:nvSpPr>
        <p:spPr>
          <a:xfrm rot="-3898986">
            <a:off x="3171531" y="2520057"/>
            <a:ext cx="367475" cy="367475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5"/>
          <p:cNvSpPr/>
          <p:nvPr/>
        </p:nvSpPr>
        <p:spPr>
          <a:xfrm rot="-3897037">
            <a:off x="4070551" y="2484375"/>
            <a:ext cx="319556" cy="283998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15"/>
          <p:cNvSpPr/>
          <p:nvPr/>
        </p:nvSpPr>
        <p:spPr>
          <a:xfrm rot="7883853">
            <a:off x="3706708" y="2973172"/>
            <a:ext cx="290346" cy="29074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8" name="Google Shape;208;p15"/>
          <p:cNvCxnSpPr/>
          <p:nvPr/>
        </p:nvCxnSpPr>
        <p:spPr>
          <a:xfrm rot="-787358">
            <a:off x="3509628" y="3443460"/>
            <a:ext cx="734685" cy="72697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9" name="Google Shape;209;p15"/>
          <p:cNvSpPr/>
          <p:nvPr/>
        </p:nvSpPr>
        <p:spPr>
          <a:xfrm rot="4872155">
            <a:off x="3855838" y="3152942"/>
            <a:ext cx="51000" cy="71439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5"/>
          <p:cNvSpPr/>
          <p:nvPr/>
        </p:nvSpPr>
        <p:spPr>
          <a:xfrm rot="-5859629">
            <a:off x="3836219" y="3118659"/>
            <a:ext cx="51762" cy="64218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5"/>
          <p:cNvSpPr/>
          <p:nvPr/>
        </p:nvSpPr>
        <p:spPr>
          <a:xfrm rot="-350556">
            <a:off x="3975307" y="2336271"/>
            <a:ext cx="751504" cy="474098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5"/>
          <p:cNvSpPr/>
          <p:nvPr/>
        </p:nvSpPr>
        <p:spPr>
          <a:xfrm rot="-353116">
            <a:off x="2928939" y="2435411"/>
            <a:ext cx="734371" cy="474098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5"/>
          <p:cNvSpPr/>
          <p:nvPr/>
        </p:nvSpPr>
        <p:spPr>
          <a:xfrm rot="-470954">
            <a:off x="4697735" y="2323314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5"/>
          <p:cNvSpPr/>
          <p:nvPr/>
        </p:nvSpPr>
        <p:spPr>
          <a:xfrm rot="-499611">
            <a:off x="3639622" y="2483023"/>
            <a:ext cx="345947" cy="115231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5"/>
          <p:cNvSpPr/>
          <p:nvPr/>
        </p:nvSpPr>
        <p:spPr>
          <a:xfrm rot="-2038">
            <a:off x="2420139" y="1733495"/>
            <a:ext cx="1011900" cy="2521200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5"/>
          <p:cNvSpPr/>
          <p:nvPr/>
        </p:nvSpPr>
        <p:spPr>
          <a:xfrm rot="2676207">
            <a:off x="2630448" y="680238"/>
            <a:ext cx="827547" cy="1827152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5"/>
          <p:cNvSpPr/>
          <p:nvPr/>
        </p:nvSpPr>
        <p:spPr>
          <a:xfrm rot="-1846102">
            <a:off x="3454211" y="145904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5"/>
          <p:cNvSpPr/>
          <p:nvPr/>
        </p:nvSpPr>
        <p:spPr>
          <a:xfrm rot="-1846102">
            <a:off x="3942135" y="1630577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5"/>
          <p:cNvSpPr/>
          <p:nvPr/>
        </p:nvSpPr>
        <p:spPr>
          <a:xfrm rot="-1846102">
            <a:off x="4390407" y="169216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p15"/>
          <p:cNvSpPr/>
          <p:nvPr/>
        </p:nvSpPr>
        <p:spPr>
          <a:xfrm rot="-1846102">
            <a:off x="4702129" y="188935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15"/>
          <p:cNvSpPr/>
          <p:nvPr/>
        </p:nvSpPr>
        <p:spPr>
          <a:xfrm rot="1161709">
            <a:off x="2995079" y="163392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15"/>
          <p:cNvSpPr/>
          <p:nvPr/>
        </p:nvSpPr>
        <p:spPr>
          <a:xfrm rot="1161709">
            <a:off x="2704085" y="170177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p15"/>
          <p:cNvSpPr/>
          <p:nvPr/>
        </p:nvSpPr>
        <p:spPr>
          <a:xfrm rot="1161709">
            <a:off x="2845574" y="992749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15"/>
          <p:cNvSpPr/>
          <p:nvPr/>
        </p:nvSpPr>
        <p:spPr>
          <a:xfrm rot="-3710535">
            <a:off x="3302933" y="81978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15"/>
          <p:cNvSpPr/>
          <p:nvPr/>
        </p:nvSpPr>
        <p:spPr>
          <a:xfrm rot="-1528295">
            <a:off x="3009863" y="98029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15"/>
          <p:cNvSpPr/>
          <p:nvPr/>
        </p:nvSpPr>
        <p:spPr>
          <a:xfrm rot="-1528295">
            <a:off x="3437130" y="70464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15"/>
          <p:cNvSpPr/>
          <p:nvPr/>
        </p:nvSpPr>
        <p:spPr>
          <a:xfrm rot="-280436">
            <a:off x="3712385" y="73457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15"/>
          <p:cNvSpPr/>
          <p:nvPr/>
        </p:nvSpPr>
        <p:spPr>
          <a:xfrm rot="594536">
            <a:off x="3372078" y="780181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15"/>
          <p:cNvSpPr/>
          <p:nvPr/>
        </p:nvSpPr>
        <p:spPr>
          <a:xfrm rot="-603591">
            <a:off x="3900119" y="951726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15"/>
          <p:cNvSpPr/>
          <p:nvPr/>
        </p:nvSpPr>
        <p:spPr>
          <a:xfrm rot="811442">
            <a:off x="4306625" y="1102202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5"/>
          <p:cNvSpPr/>
          <p:nvPr/>
        </p:nvSpPr>
        <p:spPr>
          <a:xfrm rot="811442">
            <a:off x="4651029" y="1332434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2" name="Google Shape;23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27182" y="4389475"/>
            <a:ext cx="2523600" cy="27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15"/>
          <p:cNvSpPr txBox="1"/>
          <p:nvPr/>
        </p:nvSpPr>
        <p:spPr>
          <a:xfrm>
            <a:off x="1407950" y="5174675"/>
            <a:ext cx="1350300" cy="11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Welcome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Back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Students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234" name="Google Shape;234;p15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235" name="Google Shape;23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1014788" y="6605200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6"/>
          <p:cNvSpPr/>
          <p:nvPr/>
        </p:nvSpPr>
        <p:spPr>
          <a:xfrm flipH="1" rot="-5559300">
            <a:off x="2625821" y="1164660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6"/>
          <p:cNvSpPr/>
          <p:nvPr/>
        </p:nvSpPr>
        <p:spPr>
          <a:xfrm flipH="1" rot="-336358">
            <a:off x="4485172" y="1546083"/>
            <a:ext cx="1013447" cy="2637262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16"/>
          <p:cNvSpPr/>
          <p:nvPr/>
        </p:nvSpPr>
        <p:spPr>
          <a:xfrm rot="-337342">
            <a:off x="2853623" y="1486469"/>
            <a:ext cx="2171044" cy="2844516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16"/>
          <p:cNvSpPr/>
          <p:nvPr/>
        </p:nvSpPr>
        <p:spPr>
          <a:xfrm rot="320478">
            <a:off x="3136463" y="4800807"/>
            <a:ext cx="1749125" cy="2190111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6"/>
          <p:cNvSpPr/>
          <p:nvPr/>
        </p:nvSpPr>
        <p:spPr>
          <a:xfrm rot="-10259318">
            <a:off x="3895028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16"/>
          <p:cNvSpPr/>
          <p:nvPr/>
        </p:nvSpPr>
        <p:spPr>
          <a:xfrm rot="-494658">
            <a:off x="3910745" y="4178583"/>
            <a:ext cx="489559" cy="826978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6"/>
          <p:cNvSpPr/>
          <p:nvPr/>
        </p:nvSpPr>
        <p:spPr>
          <a:xfrm rot="-218543">
            <a:off x="4960589" y="2403879"/>
            <a:ext cx="259725" cy="703740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16"/>
          <p:cNvSpPr/>
          <p:nvPr/>
        </p:nvSpPr>
        <p:spPr>
          <a:xfrm rot="914997">
            <a:off x="4122848" y="2472562"/>
            <a:ext cx="291981" cy="232675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16"/>
          <p:cNvSpPr/>
          <p:nvPr/>
        </p:nvSpPr>
        <p:spPr>
          <a:xfrm rot="-785381">
            <a:off x="4191993" y="2475674"/>
            <a:ext cx="176178" cy="229515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16"/>
          <p:cNvSpPr/>
          <p:nvPr/>
        </p:nvSpPr>
        <p:spPr>
          <a:xfrm rot="913867">
            <a:off x="3246702" y="2532389"/>
            <a:ext cx="314031" cy="229544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16"/>
          <p:cNvSpPr/>
          <p:nvPr/>
        </p:nvSpPr>
        <p:spPr>
          <a:xfrm rot="-785381">
            <a:off x="3332754" y="2534170"/>
            <a:ext cx="176178" cy="229515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6"/>
          <p:cNvSpPr/>
          <p:nvPr/>
        </p:nvSpPr>
        <p:spPr>
          <a:xfrm rot="-243661">
            <a:off x="3732981" y="2517682"/>
            <a:ext cx="199100" cy="736873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16"/>
          <p:cNvSpPr/>
          <p:nvPr/>
        </p:nvSpPr>
        <p:spPr>
          <a:xfrm rot="-3898986">
            <a:off x="3171531" y="2520057"/>
            <a:ext cx="367475" cy="367475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6"/>
          <p:cNvSpPr/>
          <p:nvPr/>
        </p:nvSpPr>
        <p:spPr>
          <a:xfrm rot="-3897037">
            <a:off x="4070551" y="2484375"/>
            <a:ext cx="319556" cy="283998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16"/>
          <p:cNvSpPr/>
          <p:nvPr/>
        </p:nvSpPr>
        <p:spPr>
          <a:xfrm rot="7883853">
            <a:off x="3706708" y="2973172"/>
            <a:ext cx="290346" cy="29074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6" name="Google Shape;256;p16"/>
          <p:cNvCxnSpPr/>
          <p:nvPr/>
        </p:nvCxnSpPr>
        <p:spPr>
          <a:xfrm rot="-787358">
            <a:off x="3509628" y="3443460"/>
            <a:ext cx="734685" cy="72697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7" name="Google Shape;257;p16"/>
          <p:cNvSpPr/>
          <p:nvPr/>
        </p:nvSpPr>
        <p:spPr>
          <a:xfrm rot="4872155">
            <a:off x="3855838" y="3152942"/>
            <a:ext cx="51000" cy="71439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16"/>
          <p:cNvSpPr/>
          <p:nvPr/>
        </p:nvSpPr>
        <p:spPr>
          <a:xfrm rot="-5859629">
            <a:off x="3836219" y="3118659"/>
            <a:ext cx="51762" cy="64218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6"/>
          <p:cNvSpPr/>
          <p:nvPr/>
        </p:nvSpPr>
        <p:spPr>
          <a:xfrm rot="-350556">
            <a:off x="3975307" y="2336271"/>
            <a:ext cx="751504" cy="474098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6"/>
          <p:cNvSpPr/>
          <p:nvPr/>
        </p:nvSpPr>
        <p:spPr>
          <a:xfrm rot="-353116">
            <a:off x="2928939" y="2435411"/>
            <a:ext cx="734371" cy="474098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6"/>
          <p:cNvSpPr/>
          <p:nvPr/>
        </p:nvSpPr>
        <p:spPr>
          <a:xfrm rot="-470954">
            <a:off x="4697735" y="2323314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6"/>
          <p:cNvSpPr/>
          <p:nvPr/>
        </p:nvSpPr>
        <p:spPr>
          <a:xfrm rot="-499611">
            <a:off x="3639622" y="2483023"/>
            <a:ext cx="345947" cy="115231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16"/>
          <p:cNvSpPr/>
          <p:nvPr/>
        </p:nvSpPr>
        <p:spPr>
          <a:xfrm rot="-2038">
            <a:off x="2420139" y="1733495"/>
            <a:ext cx="1011900" cy="2521200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16"/>
          <p:cNvSpPr/>
          <p:nvPr/>
        </p:nvSpPr>
        <p:spPr>
          <a:xfrm rot="2676207">
            <a:off x="2630448" y="680238"/>
            <a:ext cx="827547" cy="1827152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6"/>
          <p:cNvSpPr/>
          <p:nvPr/>
        </p:nvSpPr>
        <p:spPr>
          <a:xfrm rot="-1846102">
            <a:off x="3454211" y="145904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6"/>
          <p:cNvSpPr/>
          <p:nvPr/>
        </p:nvSpPr>
        <p:spPr>
          <a:xfrm rot="-1846102">
            <a:off x="3942135" y="1630577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6"/>
          <p:cNvSpPr/>
          <p:nvPr/>
        </p:nvSpPr>
        <p:spPr>
          <a:xfrm rot="-1846102">
            <a:off x="4390407" y="169216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6"/>
          <p:cNvSpPr/>
          <p:nvPr/>
        </p:nvSpPr>
        <p:spPr>
          <a:xfrm rot="-1846102">
            <a:off x="4702129" y="188935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16"/>
          <p:cNvSpPr/>
          <p:nvPr/>
        </p:nvSpPr>
        <p:spPr>
          <a:xfrm rot="1161709">
            <a:off x="2995079" y="163392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6"/>
          <p:cNvSpPr/>
          <p:nvPr/>
        </p:nvSpPr>
        <p:spPr>
          <a:xfrm rot="1161709">
            <a:off x="2704085" y="170177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16"/>
          <p:cNvSpPr/>
          <p:nvPr/>
        </p:nvSpPr>
        <p:spPr>
          <a:xfrm rot="1161709">
            <a:off x="2845574" y="992749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6"/>
          <p:cNvSpPr/>
          <p:nvPr/>
        </p:nvSpPr>
        <p:spPr>
          <a:xfrm rot="-3710535">
            <a:off x="3302933" y="81978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16"/>
          <p:cNvSpPr/>
          <p:nvPr/>
        </p:nvSpPr>
        <p:spPr>
          <a:xfrm rot="-1528295">
            <a:off x="3009863" y="98029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16"/>
          <p:cNvSpPr/>
          <p:nvPr/>
        </p:nvSpPr>
        <p:spPr>
          <a:xfrm rot="-1528295">
            <a:off x="3437130" y="70464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6"/>
          <p:cNvSpPr/>
          <p:nvPr/>
        </p:nvSpPr>
        <p:spPr>
          <a:xfrm rot="-280436">
            <a:off x="3712385" y="73457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6"/>
          <p:cNvSpPr/>
          <p:nvPr/>
        </p:nvSpPr>
        <p:spPr>
          <a:xfrm rot="594536">
            <a:off x="3372078" y="780181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6"/>
          <p:cNvSpPr/>
          <p:nvPr/>
        </p:nvSpPr>
        <p:spPr>
          <a:xfrm rot="-603591">
            <a:off x="3900119" y="951726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6"/>
          <p:cNvSpPr/>
          <p:nvPr/>
        </p:nvSpPr>
        <p:spPr>
          <a:xfrm rot="811442">
            <a:off x="4306625" y="1102202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6"/>
          <p:cNvSpPr/>
          <p:nvPr/>
        </p:nvSpPr>
        <p:spPr>
          <a:xfrm rot="811442">
            <a:off x="4651029" y="1332434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6"/>
          <p:cNvSpPr/>
          <p:nvPr/>
        </p:nvSpPr>
        <p:spPr>
          <a:xfrm rot="709108">
            <a:off x="2359437" y="6884512"/>
            <a:ext cx="517061" cy="11561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6"/>
          <p:cNvSpPr/>
          <p:nvPr/>
        </p:nvSpPr>
        <p:spPr>
          <a:xfrm rot="-731817">
            <a:off x="2092968" y="7050340"/>
            <a:ext cx="516867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6"/>
          <p:cNvSpPr/>
          <p:nvPr/>
        </p:nvSpPr>
        <p:spPr>
          <a:xfrm rot="-732851">
            <a:off x="2056503" y="7173860"/>
            <a:ext cx="562943" cy="10432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6"/>
          <p:cNvSpPr/>
          <p:nvPr/>
        </p:nvSpPr>
        <p:spPr>
          <a:xfrm rot="-732851">
            <a:off x="2092428" y="7277588"/>
            <a:ext cx="562943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6"/>
          <p:cNvSpPr/>
          <p:nvPr/>
        </p:nvSpPr>
        <p:spPr>
          <a:xfrm rot="-732547">
            <a:off x="2214633" y="7379461"/>
            <a:ext cx="472384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6"/>
          <p:cNvSpPr/>
          <p:nvPr/>
        </p:nvSpPr>
        <p:spPr>
          <a:xfrm rot="585507">
            <a:off x="2821551" y="4676503"/>
            <a:ext cx="438951" cy="2369743"/>
          </a:xfrm>
          <a:prstGeom prst="roundRect">
            <a:avLst>
              <a:gd fmla="val 19964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6"/>
          <p:cNvSpPr/>
          <p:nvPr/>
        </p:nvSpPr>
        <p:spPr>
          <a:xfrm rot="2122">
            <a:off x="4710625" y="4813401"/>
            <a:ext cx="486000" cy="22206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6"/>
          <p:cNvSpPr/>
          <p:nvPr/>
        </p:nvSpPr>
        <p:spPr>
          <a:xfrm rot="-5928758">
            <a:off x="3859224" y="5966072"/>
            <a:ext cx="491502" cy="1988453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6"/>
          <p:cNvSpPr/>
          <p:nvPr/>
        </p:nvSpPr>
        <p:spPr>
          <a:xfrm rot="-634353">
            <a:off x="2482708" y="6899247"/>
            <a:ext cx="977009" cy="493007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6"/>
          <p:cNvSpPr/>
          <p:nvPr/>
        </p:nvSpPr>
        <p:spPr>
          <a:xfrm rot="-641855">
            <a:off x="3281969" y="6825849"/>
            <a:ext cx="176162" cy="4910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6"/>
          <p:cNvSpPr/>
          <p:nvPr/>
        </p:nvSpPr>
        <p:spPr>
          <a:xfrm rot="-536690">
            <a:off x="3218796" y="6958232"/>
            <a:ext cx="289420" cy="195265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6"/>
          <p:cNvSpPr/>
          <p:nvPr/>
        </p:nvSpPr>
        <p:spPr>
          <a:xfrm rot="5153524">
            <a:off x="3243512" y="5559621"/>
            <a:ext cx="829952" cy="1111474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6"/>
          <p:cNvSpPr/>
          <p:nvPr/>
        </p:nvSpPr>
        <p:spPr>
          <a:xfrm rot="9010574">
            <a:off x="3862427" y="56780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3" name="Google Shape;293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9675" y="3945875"/>
            <a:ext cx="2861100" cy="3114499"/>
          </a:xfrm>
          <a:prstGeom prst="rect">
            <a:avLst/>
          </a:prstGeom>
          <a:noFill/>
          <a:ln>
            <a:noFill/>
          </a:ln>
        </p:spPr>
      </p:pic>
      <p:sp>
        <p:nvSpPr>
          <p:cNvPr id="294" name="Google Shape;294;p16"/>
          <p:cNvSpPr txBox="1"/>
          <p:nvPr/>
        </p:nvSpPr>
        <p:spPr>
          <a:xfrm>
            <a:off x="1082175" y="4700938"/>
            <a:ext cx="1600200" cy="19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Welcome</a:t>
            </a:r>
            <a:endParaRPr b="0" i="0" sz="2200" u="none" cap="none" strike="noStrike">
              <a:solidFill>
                <a:schemeClr val="dk1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Back</a:t>
            </a:r>
            <a:endParaRPr b="0" i="0" sz="2200" u="none" cap="none" strike="noStrike">
              <a:solidFill>
                <a:schemeClr val="dk1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Students</a:t>
            </a:r>
            <a:endParaRPr b="0" i="0" sz="2200" u="none" cap="none" strike="noStrike">
              <a:solidFill>
                <a:schemeClr val="dk1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To a new</a:t>
            </a:r>
            <a:endParaRPr b="0" i="0" sz="2200" u="none" cap="none" strike="noStrike">
              <a:solidFill>
                <a:schemeClr val="dk1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Year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6"/>
          <p:cNvSpPr/>
          <p:nvPr/>
        </p:nvSpPr>
        <p:spPr>
          <a:xfrm rot="1047808">
            <a:off x="3245254" y="4842343"/>
            <a:ext cx="805738" cy="1031646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6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297" name="Google Shape;297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997888" y="6605200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7"/>
          <p:cNvSpPr/>
          <p:nvPr/>
        </p:nvSpPr>
        <p:spPr>
          <a:xfrm rot="386764">
            <a:off x="3247979" y="4874646"/>
            <a:ext cx="1804343" cy="2068983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7"/>
          <p:cNvSpPr/>
          <p:nvPr/>
        </p:nvSpPr>
        <p:spPr>
          <a:xfrm rot="709108">
            <a:off x="2511837" y="6960712"/>
            <a:ext cx="517061" cy="11561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7"/>
          <p:cNvSpPr/>
          <p:nvPr/>
        </p:nvSpPr>
        <p:spPr>
          <a:xfrm rot="-731817">
            <a:off x="2245368" y="7126540"/>
            <a:ext cx="516867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7"/>
          <p:cNvSpPr/>
          <p:nvPr/>
        </p:nvSpPr>
        <p:spPr>
          <a:xfrm rot="-732851">
            <a:off x="2208903" y="7250060"/>
            <a:ext cx="562943" cy="10432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7"/>
          <p:cNvSpPr/>
          <p:nvPr/>
        </p:nvSpPr>
        <p:spPr>
          <a:xfrm rot="-732851">
            <a:off x="2244828" y="7353788"/>
            <a:ext cx="562943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7"/>
          <p:cNvSpPr/>
          <p:nvPr/>
        </p:nvSpPr>
        <p:spPr>
          <a:xfrm rot="-732547">
            <a:off x="2367033" y="7455661"/>
            <a:ext cx="472384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7"/>
          <p:cNvSpPr/>
          <p:nvPr/>
        </p:nvSpPr>
        <p:spPr>
          <a:xfrm rot="586054">
            <a:off x="2971463" y="4783736"/>
            <a:ext cx="472144" cy="2341678"/>
          </a:xfrm>
          <a:prstGeom prst="roundRect">
            <a:avLst>
              <a:gd fmla="val 38351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7"/>
          <p:cNvSpPr/>
          <p:nvPr/>
        </p:nvSpPr>
        <p:spPr>
          <a:xfrm rot="1778">
            <a:off x="4745725" y="4905999"/>
            <a:ext cx="579900" cy="22041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7"/>
          <p:cNvSpPr/>
          <p:nvPr/>
        </p:nvSpPr>
        <p:spPr>
          <a:xfrm rot="-5928758">
            <a:off x="4011624" y="6042272"/>
            <a:ext cx="491502" cy="1988453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7"/>
          <p:cNvSpPr/>
          <p:nvPr/>
        </p:nvSpPr>
        <p:spPr>
          <a:xfrm rot="-634353">
            <a:off x="2635108" y="6975447"/>
            <a:ext cx="977009" cy="493007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7"/>
          <p:cNvSpPr/>
          <p:nvPr/>
        </p:nvSpPr>
        <p:spPr>
          <a:xfrm rot="-641855">
            <a:off x="3434369" y="6902049"/>
            <a:ext cx="176162" cy="4910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7"/>
          <p:cNvSpPr/>
          <p:nvPr/>
        </p:nvSpPr>
        <p:spPr>
          <a:xfrm rot="-536690">
            <a:off x="3371196" y="7034432"/>
            <a:ext cx="289420" cy="195265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7"/>
          <p:cNvSpPr/>
          <p:nvPr/>
        </p:nvSpPr>
        <p:spPr>
          <a:xfrm flipH="1" rot="-5559300">
            <a:off x="2625821" y="1164660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17"/>
          <p:cNvSpPr/>
          <p:nvPr/>
        </p:nvSpPr>
        <p:spPr>
          <a:xfrm flipH="1" rot="-336358">
            <a:off x="4485172" y="1546083"/>
            <a:ext cx="1013447" cy="2637262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7"/>
          <p:cNvSpPr/>
          <p:nvPr/>
        </p:nvSpPr>
        <p:spPr>
          <a:xfrm rot="-337342">
            <a:off x="2853623" y="1486469"/>
            <a:ext cx="2171044" cy="2844516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7"/>
          <p:cNvSpPr/>
          <p:nvPr/>
        </p:nvSpPr>
        <p:spPr>
          <a:xfrm rot="-10259318">
            <a:off x="3895028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7"/>
          <p:cNvSpPr/>
          <p:nvPr/>
        </p:nvSpPr>
        <p:spPr>
          <a:xfrm rot="-494658">
            <a:off x="3910745" y="4178583"/>
            <a:ext cx="489559" cy="826978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7"/>
          <p:cNvSpPr/>
          <p:nvPr/>
        </p:nvSpPr>
        <p:spPr>
          <a:xfrm rot="4789758">
            <a:off x="3314046" y="5566014"/>
            <a:ext cx="860238" cy="990926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7"/>
          <p:cNvSpPr/>
          <p:nvPr/>
        </p:nvSpPr>
        <p:spPr>
          <a:xfrm rot="9010574">
            <a:off x="4014827" y="56780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17"/>
          <p:cNvSpPr/>
          <p:nvPr/>
        </p:nvSpPr>
        <p:spPr>
          <a:xfrm rot="-218543">
            <a:off x="4960589" y="2403879"/>
            <a:ext cx="259725" cy="703740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17"/>
          <p:cNvSpPr/>
          <p:nvPr/>
        </p:nvSpPr>
        <p:spPr>
          <a:xfrm rot="1468363">
            <a:off x="3400790" y="4876220"/>
            <a:ext cx="643075" cy="1031611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17"/>
          <p:cNvSpPr/>
          <p:nvPr/>
        </p:nvSpPr>
        <p:spPr>
          <a:xfrm rot="-243661">
            <a:off x="3732981" y="2517682"/>
            <a:ext cx="199100" cy="736873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17"/>
          <p:cNvSpPr/>
          <p:nvPr/>
        </p:nvSpPr>
        <p:spPr>
          <a:xfrm rot="-3898986">
            <a:off x="3195181" y="2683832"/>
            <a:ext cx="367475" cy="367475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7"/>
          <p:cNvSpPr/>
          <p:nvPr/>
        </p:nvSpPr>
        <p:spPr>
          <a:xfrm rot="-3123255">
            <a:off x="4092438" y="2582822"/>
            <a:ext cx="319556" cy="284088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7"/>
          <p:cNvSpPr/>
          <p:nvPr/>
        </p:nvSpPr>
        <p:spPr>
          <a:xfrm rot="7883853">
            <a:off x="3706708" y="2973172"/>
            <a:ext cx="290346" cy="29074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17"/>
          <p:cNvSpPr/>
          <p:nvPr/>
        </p:nvSpPr>
        <p:spPr>
          <a:xfrm rot="4709536">
            <a:off x="3855804" y="3182317"/>
            <a:ext cx="51128" cy="714374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17"/>
          <p:cNvSpPr/>
          <p:nvPr/>
        </p:nvSpPr>
        <p:spPr>
          <a:xfrm rot="-350556">
            <a:off x="3985307" y="2402246"/>
            <a:ext cx="751504" cy="474098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17"/>
          <p:cNvSpPr/>
          <p:nvPr/>
        </p:nvSpPr>
        <p:spPr>
          <a:xfrm rot="-353116">
            <a:off x="2945364" y="2518711"/>
            <a:ext cx="734371" cy="474098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17"/>
          <p:cNvSpPr/>
          <p:nvPr/>
        </p:nvSpPr>
        <p:spPr>
          <a:xfrm rot="-470954">
            <a:off x="4697735" y="2323314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17"/>
          <p:cNvSpPr/>
          <p:nvPr/>
        </p:nvSpPr>
        <p:spPr>
          <a:xfrm rot="-499611">
            <a:off x="3639622" y="2483023"/>
            <a:ext cx="345947" cy="115231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17"/>
          <p:cNvSpPr/>
          <p:nvPr/>
        </p:nvSpPr>
        <p:spPr>
          <a:xfrm rot="-2038">
            <a:off x="2420139" y="1733495"/>
            <a:ext cx="1011900" cy="2521200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17"/>
          <p:cNvSpPr/>
          <p:nvPr/>
        </p:nvSpPr>
        <p:spPr>
          <a:xfrm rot="2676207">
            <a:off x="2630448" y="680238"/>
            <a:ext cx="827547" cy="1827152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17"/>
          <p:cNvSpPr/>
          <p:nvPr/>
        </p:nvSpPr>
        <p:spPr>
          <a:xfrm rot="-1846102">
            <a:off x="3454211" y="145904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17"/>
          <p:cNvSpPr/>
          <p:nvPr/>
        </p:nvSpPr>
        <p:spPr>
          <a:xfrm rot="-1846102">
            <a:off x="3942135" y="1630577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17"/>
          <p:cNvSpPr/>
          <p:nvPr/>
        </p:nvSpPr>
        <p:spPr>
          <a:xfrm rot="-1846102">
            <a:off x="4390407" y="169216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7"/>
          <p:cNvSpPr/>
          <p:nvPr/>
        </p:nvSpPr>
        <p:spPr>
          <a:xfrm rot="-1846102">
            <a:off x="4702129" y="188935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7"/>
          <p:cNvSpPr/>
          <p:nvPr/>
        </p:nvSpPr>
        <p:spPr>
          <a:xfrm rot="1161709">
            <a:off x="2995079" y="163392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7"/>
          <p:cNvSpPr/>
          <p:nvPr/>
        </p:nvSpPr>
        <p:spPr>
          <a:xfrm rot="1161709">
            <a:off x="2704085" y="1701776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7"/>
          <p:cNvSpPr/>
          <p:nvPr/>
        </p:nvSpPr>
        <p:spPr>
          <a:xfrm rot="1161709">
            <a:off x="2845574" y="992749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17"/>
          <p:cNvSpPr/>
          <p:nvPr/>
        </p:nvSpPr>
        <p:spPr>
          <a:xfrm rot="-3710535">
            <a:off x="3302933" y="819784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17"/>
          <p:cNvSpPr/>
          <p:nvPr/>
        </p:nvSpPr>
        <p:spPr>
          <a:xfrm rot="-1528295">
            <a:off x="3009863" y="98029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17"/>
          <p:cNvSpPr/>
          <p:nvPr/>
        </p:nvSpPr>
        <p:spPr>
          <a:xfrm rot="-1528295">
            <a:off x="3437130" y="70464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17"/>
          <p:cNvSpPr/>
          <p:nvPr/>
        </p:nvSpPr>
        <p:spPr>
          <a:xfrm rot="-280436">
            <a:off x="3712385" y="734577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17"/>
          <p:cNvSpPr/>
          <p:nvPr/>
        </p:nvSpPr>
        <p:spPr>
          <a:xfrm rot="594536">
            <a:off x="3372078" y="780181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17"/>
          <p:cNvSpPr/>
          <p:nvPr/>
        </p:nvSpPr>
        <p:spPr>
          <a:xfrm rot="-603591">
            <a:off x="3900119" y="951726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17"/>
          <p:cNvSpPr/>
          <p:nvPr/>
        </p:nvSpPr>
        <p:spPr>
          <a:xfrm rot="811442">
            <a:off x="4306625" y="1102202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17"/>
          <p:cNvSpPr/>
          <p:nvPr/>
        </p:nvSpPr>
        <p:spPr>
          <a:xfrm rot="811442">
            <a:off x="4651029" y="1332434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17"/>
          <p:cNvSpPr/>
          <p:nvPr/>
        </p:nvSpPr>
        <p:spPr>
          <a:xfrm rot="-6007480">
            <a:off x="3827701" y="3040524"/>
            <a:ext cx="51197" cy="736353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17"/>
          <p:cNvSpPr/>
          <p:nvPr/>
        </p:nvSpPr>
        <p:spPr>
          <a:xfrm rot="4806808">
            <a:off x="3796682" y="3160187"/>
            <a:ext cx="106583" cy="626376"/>
          </a:xfrm>
          <a:prstGeom prst="flowChartDelay">
            <a:avLst/>
          </a:prstGeom>
          <a:solidFill>
            <a:srgbClr val="E6B8A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17"/>
          <p:cNvSpPr/>
          <p:nvPr/>
        </p:nvSpPr>
        <p:spPr>
          <a:xfrm rot="4806721">
            <a:off x="3818182" y="3154937"/>
            <a:ext cx="66386" cy="626376"/>
          </a:xfrm>
          <a:prstGeom prst="flowChartDelay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3" name="Google Shape;353;p17"/>
          <p:cNvCxnSpPr/>
          <p:nvPr/>
        </p:nvCxnSpPr>
        <p:spPr>
          <a:xfrm flipH="1" rot="10800000">
            <a:off x="3510970" y="3435150"/>
            <a:ext cx="720600" cy="135600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354" name="Google Shape;354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175" y="4389475"/>
            <a:ext cx="2523600" cy="27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17"/>
          <p:cNvSpPr txBox="1"/>
          <p:nvPr/>
        </p:nvSpPr>
        <p:spPr>
          <a:xfrm>
            <a:off x="1103150" y="5204027"/>
            <a:ext cx="1350300" cy="12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So happy</a:t>
            </a:r>
            <a:endParaRPr b="0" i="0" sz="2200" u="none" cap="none" strike="noStrike">
              <a:solidFill>
                <a:schemeClr val="dk1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2200" u="none" cap="none" strike="noStrike">
                <a:solidFill>
                  <a:schemeClr val="dk1"/>
                </a:solidFill>
                <a:latin typeface="Alice"/>
                <a:ea typeface="Alice"/>
                <a:cs typeface="Alice"/>
                <a:sym typeface="Alice"/>
              </a:rPr>
              <a:t>To have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356" name="Google Shape;356;p17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357" name="Google Shape;357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1014788" y="6539100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18"/>
          <p:cNvSpPr/>
          <p:nvPr/>
        </p:nvSpPr>
        <p:spPr>
          <a:xfrm>
            <a:off x="2350450" y="6763775"/>
            <a:ext cx="4894800" cy="8658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18"/>
          <p:cNvSpPr/>
          <p:nvPr/>
        </p:nvSpPr>
        <p:spPr>
          <a:xfrm rot="346120">
            <a:off x="2767283" y="4875260"/>
            <a:ext cx="1804358" cy="2272854"/>
          </a:xfrm>
          <a:prstGeom prst="flowChartManualOperation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18"/>
          <p:cNvSpPr/>
          <p:nvPr/>
        </p:nvSpPr>
        <p:spPr>
          <a:xfrm rot="709108">
            <a:off x="2130837" y="6960712"/>
            <a:ext cx="517061" cy="11561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8"/>
          <p:cNvSpPr/>
          <p:nvPr/>
        </p:nvSpPr>
        <p:spPr>
          <a:xfrm rot="-731817">
            <a:off x="1864368" y="7126540"/>
            <a:ext cx="516867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18"/>
          <p:cNvSpPr/>
          <p:nvPr/>
        </p:nvSpPr>
        <p:spPr>
          <a:xfrm rot="-732851">
            <a:off x="1827903" y="7250060"/>
            <a:ext cx="562943" cy="104325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18"/>
          <p:cNvSpPr/>
          <p:nvPr/>
        </p:nvSpPr>
        <p:spPr>
          <a:xfrm rot="-732851">
            <a:off x="1863828" y="7353788"/>
            <a:ext cx="562943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18"/>
          <p:cNvSpPr/>
          <p:nvPr/>
        </p:nvSpPr>
        <p:spPr>
          <a:xfrm rot="-732547">
            <a:off x="1986033" y="7455661"/>
            <a:ext cx="472384" cy="115681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0%" l="100%" r="0%" t="100%"/>
            </a:path>
            <a:tileRect b="-100%" l="0%" r="-10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18"/>
          <p:cNvSpPr/>
          <p:nvPr/>
        </p:nvSpPr>
        <p:spPr>
          <a:xfrm rot="585182">
            <a:off x="2590204" y="4786396"/>
            <a:ext cx="437422" cy="2335908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18"/>
          <p:cNvSpPr/>
          <p:nvPr/>
        </p:nvSpPr>
        <p:spPr>
          <a:xfrm rot="1948">
            <a:off x="4415125" y="4906025"/>
            <a:ext cx="529500" cy="2204100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18"/>
          <p:cNvSpPr/>
          <p:nvPr/>
        </p:nvSpPr>
        <p:spPr>
          <a:xfrm rot="-5928758">
            <a:off x="3630624" y="6042272"/>
            <a:ext cx="491502" cy="1988453"/>
          </a:xfrm>
          <a:prstGeom prst="roundRect">
            <a:avLst>
              <a:gd fmla="val 4435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0%" l="0%" r="100%" t="100%"/>
            </a:path>
            <a:tileRect b="-100%" l="-100%" r="0%" t="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18"/>
          <p:cNvSpPr/>
          <p:nvPr/>
        </p:nvSpPr>
        <p:spPr>
          <a:xfrm rot="-634353">
            <a:off x="2254108" y="6975447"/>
            <a:ext cx="977009" cy="493007"/>
          </a:xfrm>
          <a:prstGeom prst="flowChartPunchedCard">
            <a:avLst/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18"/>
          <p:cNvSpPr/>
          <p:nvPr/>
        </p:nvSpPr>
        <p:spPr>
          <a:xfrm rot="-641855">
            <a:off x="3053369" y="6902049"/>
            <a:ext cx="176162" cy="491001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18"/>
          <p:cNvSpPr/>
          <p:nvPr/>
        </p:nvSpPr>
        <p:spPr>
          <a:xfrm rot="-536690">
            <a:off x="2990196" y="7034432"/>
            <a:ext cx="289420" cy="195265"/>
          </a:xfrm>
          <a:prstGeom prst="frame">
            <a:avLst>
              <a:gd fmla="val 12500" name="adj1"/>
            </a:avLst>
          </a:prstGeom>
          <a:solidFill>
            <a:schemeClr val="lt2"/>
          </a:solidFill>
          <a:ln cap="flat" cmpd="sng" w="9525">
            <a:solidFill>
              <a:srgbClr val="F3F3F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18"/>
          <p:cNvSpPr/>
          <p:nvPr/>
        </p:nvSpPr>
        <p:spPr>
          <a:xfrm flipH="1" rot="-4771779">
            <a:off x="2653478" y="1181694"/>
            <a:ext cx="2776744" cy="3025161"/>
          </a:xfrm>
          <a:prstGeom prst="flowChartOnlineStora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18"/>
          <p:cNvSpPr/>
          <p:nvPr/>
        </p:nvSpPr>
        <p:spPr>
          <a:xfrm flipH="1" rot="451106">
            <a:off x="4444769" y="1780252"/>
            <a:ext cx="1013412" cy="2637243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18"/>
          <p:cNvSpPr/>
          <p:nvPr/>
        </p:nvSpPr>
        <p:spPr>
          <a:xfrm rot="450185">
            <a:off x="2830681" y="1480419"/>
            <a:ext cx="2171089" cy="2844313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18"/>
          <p:cNvSpPr/>
          <p:nvPr/>
        </p:nvSpPr>
        <p:spPr>
          <a:xfrm rot="-10259318">
            <a:off x="3418466" y="4942507"/>
            <a:ext cx="507565" cy="502387"/>
          </a:xfrm>
          <a:prstGeom prst="triangle">
            <a:avLst>
              <a:gd fmla="val 50065" name="adj"/>
            </a:avLst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18"/>
          <p:cNvSpPr/>
          <p:nvPr/>
        </p:nvSpPr>
        <p:spPr>
          <a:xfrm rot="293166">
            <a:off x="3499858" y="4177708"/>
            <a:ext cx="489579" cy="827085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50000">
                <a:srgbClr val="EBAF7D"/>
              </a:gs>
              <a:gs pos="100000">
                <a:srgbClr val="E69138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18"/>
          <p:cNvSpPr/>
          <p:nvPr/>
        </p:nvSpPr>
        <p:spPr>
          <a:xfrm rot="5153524">
            <a:off x="2827081" y="5615594"/>
            <a:ext cx="829952" cy="990906"/>
          </a:xfrm>
          <a:prstGeom prst="flowChartDocument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18"/>
          <p:cNvSpPr/>
          <p:nvPr/>
        </p:nvSpPr>
        <p:spPr>
          <a:xfrm rot="1467804">
            <a:off x="2979329" y="4888095"/>
            <a:ext cx="585349" cy="1031611"/>
          </a:xfrm>
          <a:prstGeom prst="rtTriangle">
            <a:avLst/>
          </a:prstGeom>
          <a:solidFill>
            <a:srgbClr val="3FBC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18"/>
          <p:cNvSpPr/>
          <p:nvPr/>
        </p:nvSpPr>
        <p:spPr>
          <a:xfrm rot="9010574">
            <a:off x="3538265" y="5678043"/>
            <a:ext cx="837868" cy="684933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19050">
            <a:solidFill>
              <a:srgbClr val="3A87A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18"/>
          <p:cNvSpPr/>
          <p:nvPr/>
        </p:nvSpPr>
        <p:spPr>
          <a:xfrm rot="570350">
            <a:off x="4942220" y="2663305"/>
            <a:ext cx="259767" cy="703792"/>
          </a:xfrm>
          <a:prstGeom prst="roundRect">
            <a:avLst>
              <a:gd fmla="val 50000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18"/>
          <p:cNvSpPr/>
          <p:nvPr/>
        </p:nvSpPr>
        <p:spPr>
          <a:xfrm rot="1702826">
            <a:off x="4163969" y="2549836"/>
            <a:ext cx="292222" cy="232628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18"/>
          <p:cNvSpPr/>
          <p:nvPr/>
        </p:nvSpPr>
        <p:spPr>
          <a:xfrm>
            <a:off x="4232375" y="2555300"/>
            <a:ext cx="176100" cy="229500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18"/>
          <p:cNvSpPr/>
          <p:nvPr/>
        </p:nvSpPr>
        <p:spPr>
          <a:xfrm rot="1704050">
            <a:off x="3297122" y="2411730"/>
            <a:ext cx="314105" cy="229539"/>
          </a:xfrm>
          <a:prstGeom prst="chord">
            <a:avLst>
              <a:gd fmla="val 2700000" name="adj1"/>
              <a:gd fmla="val 16200000" name="adj2"/>
            </a:avLst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18"/>
          <p:cNvSpPr/>
          <p:nvPr/>
        </p:nvSpPr>
        <p:spPr>
          <a:xfrm>
            <a:off x="3382300" y="2417150"/>
            <a:ext cx="176100" cy="229500"/>
          </a:xfrm>
          <a:prstGeom prst="ellipse">
            <a:avLst/>
          </a:prstGeom>
          <a:solidFill>
            <a:srgbClr val="5B0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18"/>
          <p:cNvSpPr/>
          <p:nvPr/>
        </p:nvSpPr>
        <p:spPr>
          <a:xfrm rot="546440">
            <a:off x="3717779" y="2488049"/>
            <a:ext cx="199009" cy="737002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ED198"/>
              </a:gs>
              <a:gs pos="100000">
                <a:srgbClr val="D78D61"/>
              </a:gs>
            </a:gsLst>
            <a:path path="circle">
              <a:fillToRect b="100%" l="0%" r="100%" t="0%"/>
            </a:path>
            <a:tileRect b="0%" l="-100%" r="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18"/>
          <p:cNvSpPr/>
          <p:nvPr/>
        </p:nvSpPr>
        <p:spPr>
          <a:xfrm rot="-3109778">
            <a:off x="3210387" y="2386894"/>
            <a:ext cx="367475" cy="367475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18"/>
          <p:cNvSpPr/>
          <p:nvPr/>
        </p:nvSpPr>
        <p:spPr>
          <a:xfrm rot="-3109660">
            <a:off x="4104024" y="2551999"/>
            <a:ext cx="319403" cy="283934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18"/>
          <p:cNvSpPr/>
          <p:nvPr/>
        </p:nvSpPr>
        <p:spPr>
          <a:xfrm rot="8672277">
            <a:off x="3638021" y="2941551"/>
            <a:ext cx="290608" cy="291097"/>
          </a:xfrm>
          <a:prstGeom prst="arc">
            <a:avLst>
              <a:gd fmla="val 16200000" name="adj1"/>
              <a:gd fmla="val 0" name="adj2"/>
            </a:avLst>
          </a:prstGeom>
          <a:noFill/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2" name="Google Shape;392;p18"/>
          <p:cNvCxnSpPr/>
          <p:nvPr/>
        </p:nvCxnSpPr>
        <p:spPr>
          <a:xfrm>
            <a:off x="3358625" y="3408350"/>
            <a:ext cx="734700" cy="72600"/>
          </a:xfrm>
          <a:prstGeom prst="straightConnector1">
            <a:avLst/>
          </a:prstGeom>
          <a:noFill/>
          <a:ln cap="flat" cmpd="sng" w="19050">
            <a:solidFill>
              <a:srgbClr val="C2593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3" name="Google Shape;393;p18"/>
          <p:cNvSpPr/>
          <p:nvPr/>
        </p:nvSpPr>
        <p:spPr>
          <a:xfrm rot="5662376">
            <a:off x="3697826" y="3118217"/>
            <a:ext cx="51149" cy="714202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18"/>
          <p:cNvSpPr/>
          <p:nvPr/>
        </p:nvSpPr>
        <p:spPr>
          <a:xfrm rot="-5079273">
            <a:off x="3694638" y="3081428"/>
            <a:ext cx="51524" cy="641949"/>
          </a:xfrm>
          <a:prstGeom prst="flowChartDelay">
            <a:avLst/>
          </a:prstGeom>
          <a:solidFill>
            <a:srgbClr val="D7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18"/>
          <p:cNvSpPr/>
          <p:nvPr/>
        </p:nvSpPr>
        <p:spPr>
          <a:xfrm rot="436182">
            <a:off x="4017655" y="2432419"/>
            <a:ext cx="751541" cy="474211"/>
          </a:xfrm>
          <a:prstGeom prst="round2DiagRect">
            <a:avLst>
              <a:gd fmla="val 16667" name="adj1"/>
              <a:gd fmla="val 27750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18"/>
          <p:cNvSpPr/>
          <p:nvPr/>
        </p:nvSpPr>
        <p:spPr>
          <a:xfrm rot="435166">
            <a:off x="2976313" y="2289569"/>
            <a:ext cx="734275" cy="474211"/>
          </a:xfrm>
          <a:prstGeom prst="round2DiagRect">
            <a:avLst>
              <a:gd fmla="val 28312" name="adj1"/>
              <a:gd fmla="val 15146" name="adj2"/>
            </a:avLst>
          </a:prstGeom>
          <a:solidFill>
            <a:srgbClr val="CFE2F3">
              <a:alpha val="56078"/>
            </a:srgbClr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18"/>
          <p:cNvSpPr/>
          <p:nvPr/>
        </p:nvSpPr>
        <p:spPr>
          <a:xfrm rot="316567">
            <a:off x="4768623" y="2534597"/>
            <a:ext cx="278155" cy="137831"/>
          </a:xfrm>
          <a:prstGeom prst="flowChartManualInput">
            <a:avLst/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18"/>
          <p:cNvSpPr/>
          <p:nvPr/>
        </p:nvSpPr>
        <p:spPr>
          <a:xfrm rot="286561">
            <a:off x="3703534" y="2457775"/>
            <a:ext cx="345901" cy="115300"/>
          </a:xfrm>
          <a:prstGeom prst="blockArc">
            <a:avLst>
              <a:gd fmla="val 10743974" name="adj1"/>
              <a:gd fmla="val 0" name="adj2"/>
              <a:gd fmla="val 25000" name="adj3"/>
            </a:avLst>
          </a:prstGeom>
          <a:gradFill>
            <a:gsLst>
              <a:gs pos="0">
                <a:srgbClr val="4D4D4D"/>
              </a:gs>
              <a:gs pos="100000">
                <a:srgbClr val="000000"/>
              </a:gs>
            </a:gsLst>
            <a:path path="circle">
              <a:fillToRect b="100%" l="100%" r="0%" t="0%"/>
            </a:path>
            <a:tileRect b="0%" l="0%" r="-100%" t="-100%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18"/>
          <p:cNvSpPr/>
          <p:nvPr/>
        </p:nvSpPr>
        <p:spPr>
          <a:xfrm rot="785560">
            <a:off x="2404349" y="1495182"/>
            <a:ext cx="1011802" cy="2521285"/>
          </a:xfrm>
          <a:prstGeom prst="moon">
            <a:avLst>
              <a:gd fmla="val 50000" name="adj"/>
            </a:avLst>
          </a:prstGeom>
          <a:solidFill>
            <a:srgbClr val="66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18"/>
          <p:cNvSpPr/>
          <p:nvPr/>
        </p:nvSpPr>
        <p:spPr>
          <a:xfrm rot="3462241">
            <a:off x="2929627" y="505241"/>
            <a:ext cx="827636" cy="1827031"/>
          </a:xfrm>
          <a:prstGeom prst="moon">
            <a:avLst>
              <a:gd fmla="val 87500" name="adj"/>
            </a:avLst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18"/>
          <p:cNvSpPr/>
          <p:nvPr/>
        </p:nvSpPr>
        <p:spPr>
          <a:xfrm rot="-1058581">
            <a:off x="3667250" y="143527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18"/>
          <p:cNvSpPr/>
          <p:nvPr/>
        </p:nvSpPr>
        <p:spPr>
          <a:xfrm rot="-1058581">
            <a:off x="4103475" y="17131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18"/>
          <p:cNvSpPr/>
          <p:nvPr/>
        </p:nvSpPr>
        <p:spPr>
          <a:xfrm rot="-1058581">
            <a:off x="4526050" y="187490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18"/>
          <p:cNvSpPr/>
          <p:nvPr/>
        </p:nvSpPr>
        <p:spPr>
          <a:xfrm rot="-1058581">
            <a:off x="4784850" y="21377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18"/>
          <p:cNvSpPr/>
          <p:nvPr/>
        </p:nvSpPr>
        <p:spPr>
          <a:xfrm rot="1949231">
            <a:off x="3180400" y="15013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18"/>
          <p:cNvSpPr/>
          <p:nvPr/>
        </p:nvSpPr>
        <p:spPr>
          <a:xfrm rot="1949231">
            <a:off x="2881600" y="1501325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18"/>
          <p:cNvSpPr/>
          <p:nvPr/>
        </p:nvSpPr>
        <p:spPr>
          <a:xfrm rot="1949231">
            <a:off x="3180400" y="84295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18"/>
          <p:cNvSpPr/>
          <p:nvPr/>
        </p:nvSpPr>
        <p:spPr>
          <a:xfrm rot="-3221208">
            <a:off x="3527325" y="785950"/>
            <a:ext cx="579900" cy="86580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18"/>
          <p:cNvSpPr/>
          <p:nvPr/>
        </p:nvSpPr>
        <p:spPr>
          <a:xfrm rot="-1038968">
            <a:off x="3225125" y="91325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18"/>
          <p:cNvSpPr/>
          <p:nvPr/>
        </p:nvSpPr>
        <p:spPr>
          <a:xfrm rot="-1038968">
            <a:off x="3687175" y="701005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18"/>
          <p:cNvSpPr/>
          <p:nvPr/>
        </p:nvSpPr>
        <p:spPr>
          <a:xfrm rot="208892">
            <a:off x="3955400" y="769680"/>
            <a:ext cx="709349" cy="70604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18"/>
          <p:cNvSpPr/>
          <p:nvPr/>
        </p:nvSpPr>
        <p:spPr>
          <a:xfrm rot="1382057">
            <a:off x="3669062" y="824101"/>
            <a:ext cx="1248600" cy="1426150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18"/>
          <p:cNvSpPr/>
          <p:nvPr/>
        </p:nvSpPr>
        <p:spPr>
          <a:xfrm rot="183930">
            <a:off x="4146639" y="1091214"/>
            <a:ext cx="1073698" cy="1426147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4" name="Google Shape;414;p18"/>
          <p:cNvSpPr/>
          <p:nvPr/>
        </p:nvSpPr>
        <p:spPr>
          <a:xfrm rot="1598963">
            <a:off x="4529496" y="1296000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18"/>
          <p:cNvSpPr/>
          <p:nvPr/>
        </p:nvSpPr>
        <p:spPr>
          <a:xfrm rot="1598963">
            <a:off x="4812621" y="1598425"/>
            <a:ext cx="756408" cy="1276451"/>
          </a:xfrm>
          <a:prstGeom prst="flowChartMerge">
            <a:avLst/>
          </a:prstGeom>
          <a:solidFill>
            <a:srgbClr val="5B0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6" name="Google Shape;41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6175" y="4389475"/>
            <a:ext cx="2523600" cy="2747100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Google Shape;417;p18"/>
          <p:cNvSpPr txBox="1"/>
          <p:nvPr/>
        </p:nvSpPr>
        <p:spPr>
          <a:xfrm>
            <a:off x="1026950" y="5029825"/>
            <a:ext cx="13503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So happy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To have you here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" sz="2200" u="none" cap="none" strike="noStrike">
                <a:solidFill>
                  <a:srgbClr val="000000"/>
                </a:solidFill>
                <a:latin typeface="Alice"/>
                <a:ea typeface="Alice"/>
                <a:cs typeface="Alice"/>
                <a:sym typeface="Alice"/>
              </a:rPr>
              <a:t>today!</a:t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rgbClr val="000000"/>
              </a:solidFill>
              <a:latin typeface="Alice"/>
              <a:ea typeface="Alice"/>
              <a:cs typeface="Alice"/>
              <a:sym typeface="Alice"/>
            </a:endParaRPr>
          </a:p>
        </p:txBody>
      </p:sp>
      <p:sp>
        <p:nvSpPr>
          <p:cNvPr id="418" name="Google Shape;418;p18"/>
          <p:cNvSpPr txBox="1"/>
          <p:nvPr/>
        </p:nvSpPr>
        <p:spPr>
          <a:xfrm>
            <a:off x="5655625" y="754950"/>
            <a:ext cx="1600200" cy="19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20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100"/>
              <a:buFont typeface="Arial"/>
              <a:buNone/>
            </a:pPr>
            <a:r>
              <a:rPr b="0" i="0" lang="en" sz="6100" u="none" cap="none" strike="noStrike">
                <a:solidFill>
                  <a:srgbClr val="D9D9D9"/>
                </a:solidFill>
                <a:latin typeface="Bebas Neue"/>
                <a:ea typeface="Bebas Neue"/>
                <a:cs typeface="Bebas Neue"/>
                <a:sym typeface="Bebas Neue"/>
              </a:rPr>
              <a:t>21</a:t>
            </a:r>
            <a:endParaRPr b="0" i="0" sz="6100" u="none" cap="none" strike="noStrike">
              <a:solidFill>
                <a:srgbClr val="D9D9D9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pic>
        <p:nvPicPr>
          <p:cNvPr descr="Strawberry Blossom Font Generator Preview" id="419" name="Google Shape;419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 rot="5400000">
            <a:off x="-1002338" y="6605200"/>
            <a:ext cx="1707075" cy="322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9"/>
          <p:cNvSpPr txBox="1"/>
          <p:nvPr>
            <p:ph idx="1" type="subTitle"/>
          </p:nvPr>
        </p:nvSpPr>
        <p:spPr>
          <a:xfrm>
            <a:off x="171350" y="111649"/>
            <a:ext cx="7100400" cy="6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/>
              <a:t>Teachers,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br>
              <a:rPr lang="en" sz="3000">
                <a:latin typeface="Rancho"/>
                <a:ea typeface="Rancho"/>
                <a:cs typeface="Rancho"/>
                <a:sym typeface="Rancho"/>
              </a:rPr>
            </a:br>
            <a:r>
              <a:rPr lang="en" sz="3000">
                <a:latin typeface="Rancho"/>
                <a:ea typeface="Rancho"/>
                <a:cs typeface="Rancho"/>
                <a:sym typeface="Rancho"/>
              </a:rPr>
              <a:t>You can edit or customize the message to this gif.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2) Once you have done that go to </a:t>
            </a:r>
            <a:r>
              <a:rPr lang="en" sz="3000" u="sng">
                <a:solidFill>
                  <a:schemeClr val="hlink"/>
                </a:solidFill>
                <a:latin typeface="Rancho"/>
                <a:ea typeface="Rancho"/>
                <a:cs typeface="Rancho"/>
                <a:sym typeface="Rancho"/>
                <a:hlinkClick r:id="rId3"/>
              </a:rPr>
              <a:t>www.talltweets.com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3) Got to Tall tweets classic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4) Search for this file in your gDrive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5) Make gif: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GIF image width: 1500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Slide duration: 1.2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Sequence: 1,2,3,4,5,6,1,2,3,4,5,6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Then click CREATE GIF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" sz="3000">
                <a:latin typeface="Rancho"/>
                <a:ea typeface="Rancho"/>
                <a:cs typeface="Rancho"/>
                <a:sym typeface="Rancho"/>
              </a:rPr>
              <a:t>Once it has finished right click and save image. Have fun!</a:t>
            </a:r>
            <a:endParaRPr sz="3000">
              <a:latin typeface="Rancho"/>
              <a:ea typeface="Rancho"/>
              <a:cs typeface="Rancho"/>
              <a:sym typeface="Ranch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