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52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b31980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b31980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a22eb798d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a22eb798d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a22eb798d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a22eb798d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a22eb798d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a22eb798d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0b3198039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0b3198039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a248ea8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a248ea8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a22eb79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a22eb79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a22eb798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a22eb798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a22eb798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a22eb798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a22eb798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a22eb798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a22eb798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a22eb798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a22eb798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a22eb798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a22eb798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a22eb798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4800" b="1" dirty="0"/>
              <a:t>Beispiele für Hassrede - Material 2</a:t>
            </a:r>
            <a:endParaRPr sz="4800" b="1" dirty="0"/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0868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2BB0D4"/>
                </a:solidFill>
              </a:rPr>
              <a:t>Verwenden meine Freunde Hassrede? &gt; Medienproduktion &gt; </a:t>
            </a:r>
            <a:r>
              <a:rPr lang="de-DE" b="1">
                <a:solidFill>
                  <a:srgbClr val="2BB0D4"/>
                </a:solidFill>
              </a:rPr>
              <a:t>Beispiele für Hassrede 2</a:t>
            </a:r>
            <a:endParaRPr b="1">
              <a:solidFill>
                <a:srgbClr val="2BB0D4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0800" y="53850"/>
            <a:ext cx="450498" cy="38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75050" y="899775"/>
            <a:ext cx="3528026" cy="295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DB2F5DD-3032-4CED-AE5D-AFC6152319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30" y="2744561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6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5858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6"/>
          <p:cNvSpPr txBox="1">
            <a:spLocks noGrp="1"/>
          </p:cNvSpPr>
          <p:nvPr>
            <p:ph type="body" idx="1"/>
          </p:nvPr>
        </p:nvSpPr>
        <p:spPr>
          <a:xfrm>
            <a:off x="849075" y="458850"/>
            <a:ext cx="7800300" cy="37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500">
                <a:solidFill>
                  <a:schemeClr val="dk1"/>
                </a:solidFill>
              </a:rPr>
              <a:t>Ihr und euresgleichen seid alle ein Haufen &amp;$!^*-&amp;$%@!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6EB96E-EE56-4B21-A3DA-40C508445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0" y="2744561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7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47"/>
          <p:cNvSpPr txBox="1">
            <a:spLocks noGrp="1"/>
          </p:cNvSpPr>
          <p:nvPr>
            <p:ph type="body" idx="1"/>
          </p:nvPr>
        </p:nvSpPr>
        <p:spPr>
          <a:xfrm>
            <a:off x="849075" y="451450"/>
            <a:ext cx="7800300" cy="381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500">
                <a:solidFill>
                  <a:schemeClr val="dk1"/>
                </a:solidFill>
              </a:rPr>
              <a:t>Xenovier sind Hunde! Das tu ich mit Hunden: </a:t>
            </a:r>
            <a:r>
              <a:rPr lang="de-DE" sz="4500" u="sng">
                <a:solidFill>
                  <a:srgbClr val="2BB0D4"/>
                </a:solidFill>
              </a:rPr>
              <a:t>alle-verbrennen.gif</a:t>
            </a:r>
            <a:endParaRPr sz="4500" u="sng">
              <a:solidFill>
                <a:srgbClr val="2BB0D4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8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5858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Google Shape;235;p4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05" y="602550"/>
            <a:ext cx="3499590" cy="35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361460" y="595235"/>
            <a:ext cx="44477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DER BESTE XENOVIER</a:t>
            </a:r>
          </a:p>
          <a:p>
            <a:pPr algn="ctr"/>
            <a:endParaRPr lang="de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endParaRPr lang="de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endParaRPr lang="de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endParaRPr lang="de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endParaRPr lang="de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endParaRPr lang="de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lvl="1" algn="ctr"/>
            <a:r>
              <a:rPr lang="de" sz="28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IST EIN TOTER XENOVIER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0918CEC-0EB5-4ABD-B107-971C3A287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0" y="2744561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49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9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243" name="Google Shape;243;p49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244" name="Google Shape;244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9"/>
          <p:cNvPicPr preferRelativeResize="0"/>
          <p:nvPr/>
        </p:nvPicPr>
        <p:blipFill rotWithShape="1">
          <a:blip r:embed="rId8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2F4DB49-5E60-4C17-8C80-772C6A9A5F7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430" y="2744561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>
            <a:spLocks noGrp="1"/>
          </p:cNvSpPr>
          <p:nvPr>
            <p:ph type="body" idx="1"/>
          </p:nvPr>
        </p:nvSpPr>
        <p:spPr>
          <a:xfrm>
            <a:off x="390925" y="1080600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e-DE" dirty="0">
                <a:solidFill>
                  <a:schemeClr val="dk1"/>
                </a:solidFill>
              </a:rPr>
              <a:t>Keine Arbeit, keine Perspektive, keine %$£*&amp;@~£ Hoffnung #BlameXenovier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e-DE" dirty="0">
                <a:solidFill>
                  <a:schemeClr val="dk1"/>
                </a:solidFill>
              </a:rPr>
              <a:t>Oh, hübscher Xenovier, ich freu mich schon, wenn Köpfe rollen! 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e-DE" dirty="0">
                <a:solidFill>
                  <a:schemeClr val="dk1"/>
                </a:solidFill>
              </a:rPr>
              <a:t>~%$£ dich, ~%$£ euch alle.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e-DE" dirty="0">
                <a:solidFill>
                  <a:schemeClr val="dk1"/>
                </a:solidFill>
              </a:rPr>
              <a:t>Ich finde, Xeniovier haben die gleichen Rechte, hier zu sein, wie Menschen #IroniePur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e-DE" dirty="0">
                <a:solidFill>
                  <a:schemeClr val="dk1"/>
                </a:solidFill>
              </a:rPr>
              <a:t>Wann kriecht ihr Xenovier endlich zurück zu dem schleimigen Berg, von dem ihr kommt?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e-DE" dirty="0">
                <a:solidFill>
                  <a:schemeClr val="dk1"/>
                </a:solidFill>
              </a:rPr>
              <a:t>Alles ABSCHAUM!       sie alle ab.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e-DE" dirty="0">
                <a:solidFill>
                  <a:schemeClr val="dk1"/>
                </a:solidFill>
              </a:rPr>
              <a:t>Alle Xenovier sind %$£*&amp;@~£ 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e-DE" dirty="0">
                <a:solidFill>
                  <a:schemeClr val="dk1"/>
                </a:solidFill>
              </a:rPr>
              <a:t>Ihr und euresgleichen seid alle ein Haufen &amp;$!^*-&amp;$%@!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e-DE" dirty="0">
                <a:solidFill>
                  <a:schemeClr val="dk1"/>
                </a:solidFill>
              </a:rPr>
              <a:t>Xenovier sind Hunde! Das tu ich mit Hunden: </a:t>
            </a:r>
            <a:r>
              <a:rPr lang="de-DE" u="sng" dirty="0">
                <a:solidFill>
                  <a:srgbClr val="2BB0D4"/>
                </a:solidFill>
              </a:rPr>
              <a:t>alle-verbrennen.gif</a:t>
            </a:r>
            <a:endParaRPr u="sng" dirty="0">
              <a:solidFill>
                <a:srgbClr val="2BB0D4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e-DE" b="1" dirty="0">
                <a:solidFill>
                  <a:srgbClr val="2BB0D4"/>
                </a:solidFill>
              </a:rPr>
              <a:t>Meme</a:t>
            </a:r>
            <a:r>
              <a:rPr lang="de-DE" dirty="0">
                <a:solidFill>
                  <a:schemeClr val="dk1"/>
                </a:solidFill>
              </a:rPr>
              <a:t> - The best kind of Xenovian is a dead one.</a:t>
            </a:r>
            <a:endParaRPr u="sng" dirty="0">
              <a:solidFill>
                <a:srgbClr val="3D85C6"/>
              </a:solidFill>
            </a:endParaRPr>
          </a:p>
        </p:txBody>
      </p:sp>
      <p:pic>
        <p:nvPicPr>
          <p:cNvPr id="164" name="Google Shape;16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2055" y="1418793"/>
            <a:ext cx="302975" cy="3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924678" y="3086995"/>
            <a:ext cx="353475" cy="2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1180" y="3360720"/>
            <a:ext cx="283285" cy="2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29827" y="3373451"/>
            <a:ext cx="284346" cy="24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4173" y="3373451"/>
            <a:ext cx="284346" cy="24826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8"/>
          <p:cNvSpPr txBox="1"/>
          <p:nvPr/>
        </p:nvSpPr>
        <p:spPr>
          <a:xfrm>
            <a:off x="495850" y="141600"/>
            <a:ext cx="86481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>
                <a:solidFill>
                  <a:srgbClr val="2BB0D4"/>
                </a:solidFill>
              </a:rPr>
              <a:t>Beispiele für Hassrede 2</a:t>
            </a:r>
            <a:endParaRPr sz="2800" b="1">
              <a:solidFill>
                <a:srgbClr val="2BB0D4"/>
              </a:solidFill>
            </a:endParaRPr>
          </a:p>
        </p:txBody>
      </p:sp>
      <p:pic>
        <p:nvPicPr>
          <p:cNvPr id="10" name="Google Shape;235;p48"/>
          <p:cNvPicPr preferRelativeResize="0"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642" y="2902285"/>
            <a:ext cx="1376731" cy="136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7394230" y="2902285"/>
            <a:ext cx="174972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05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DER BESTE XENOVIER</a:t>
            </a:r>
          </a:p>
          <a:p>
            <a:pPr algn="ctr"/>
            <a:endParaRPr lang="de" sz="11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endParaRPr lang="de" sz="11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endParaRPr lang="de" sz="11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endParaRPr lang="de" sz="11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endParaRPr lang="de" sz="11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endParaRPr lang="de" sz="11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lvl="1" algn="ctr"/>
            <a:r>
              <a:rPr lang="de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IST EIN TOTER XENOVIER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AA54957-A918-4797-B890-DD9C28D464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30" y="2744561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9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9"/>
          <p:cNvSpPr txBox="1">
            <a:spLocks noGrp="1"/>
          </p:cNvSpPr>
          <p:nvPr>
            <p:ph type="body" idx="1"/>
          </p:nvPr>
        </p:nvSpPr>
        <p:spPr>
          <a:xfrm>
            <a:off x="849075" y="451450"/>
            <a:ext cx="7800300" cy="38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500">
                <a:solidFill>
                  <a:schemeClr val="dk1"/>
                </a:solidFill>
              </a:rPr>
              <a:t>Keine Arbeit, keine Perspektive, keine %$£*&amp;@~£ Hoffnung </a:t>
            </a:r>
            <a:r>
              <a:rPr lang="de-DE" sz="5500" b="1">
                <a:solidFill>
                  <a:srgbClr val="2BB0D4"/>
                </a:solidFill>
              </a:rPr>
              <a:t>#BlameXenovier</a:t>
            </a:r>
            <a:endParaRPr b="1">
              <a:solidFill>
                <a:srgbClr val="2BB0D4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994225-0BD5-4FD4-9180-B8448DB32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0" y="2744561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0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5858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0"/>
          <p:cNvSpPr txBox="1">
            <a:spLocks noGrp="1"/>
          </p:cNvSpPr>
          <p:nvPr>
            <p:ph type="body" idx="1"/>
          </p:nvPr>
        </p:nvSpPr>
        <p:spPr>
          <a:xfrm>
            <a:off x="1001475" y="1096200"/>
            <a:ext cx="7558500" cy="24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500">
                <a:solidFill>
                  <a:schemeClr val="dk1"/>
                </a:solidFill>
              </a:rPr>
              <a:t>Oh, hübscher Xenovier, ich freu mich schon, wenn Köpfe rollen!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83" name="Google Shape;18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1181" y="3576600"/>
            <a:ext cx="519088" cy="519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E33AF6D-5BA0-4322-B750-A81693E18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0" y="2744561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1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41"/>
          <p:cNvSpPr txBox="1">
            <a:spLocks noGrp="1"/>
          </p:cNvSpPr>
          <p:nvPr>
            <p:ph type="body" idx="1"/>
          </p:nvPr>
        </p:nvSpPr>
        <p:spPr>
          <a:xfrm>
            <a:off x="849075" y="1233376"/>
            <a:ext cx="7800300" cy="30647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500" dirty="0">
                <a:solidFill>
                  <a:schemeClr val="dk1"/>
                </a:solidFill>
              </a:rPr>
              <a:t>~%$£ dich, </a:t>
            </a:r>
            <a:br>
              <a:rPr lang="en-GB" sz="5500" dirty="0">
                <a:solidFill>
                  <a:schemeClr val="dk1"/>
                </a:solidFill>
              </a:rPr>
            </a:br>
            <a:r>
              <a:rPr lang="de-DE" sz="5500" dirty="0">
                <a:solidFill>
                  <a:schemeClr val="dk1"/>
                </a:solidFill>
              </a:rPr>
              <a:t>~%$£ euch alle. </a:t>
            </a:r>
            <a:br>
              <a:rPr lang="en-GB" sz="5500" dirty="0">
                <a:solidFill>
                  <a:schemeClr val="dk1"/>
                </a:solidFill>
              </a:rPr>
            </a:br>
            <a:r>
              <a:rPr lang="de-DE" sz="5500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7F62B4-EE53-4C74-A842-37FCA9DFD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0" y="2744561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2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5858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2"/>
          <p:cNvSpPr txBox="1">
            <a:spLocks noGrp="1"/>
          </p:cNvSpPr>
          <p:nvPr>
            <p:ph type="body" idx="1"/>
          </p:nvPr>
        </p:nvSpPr>
        <p:spPr>
          <a:xfrm>
            <a:off x="891000" y="451450"/>
            <a:ext cx="7752900" cy="381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000" dirty="0">
                <a:solidFill>
                  <a:schemeClr val="dk1"/>
                </a:solidFill>
              </a:rPr>
              <a:t>Ich finde, Xeniovier haben die gleichen Rechte, hier zu sein, wie Menschen </a:t>
            </a:r>
            <a:r>
              <a:rPr lang="de-DE" sz="5000" b="1" dirty="0">
                <a:solidFill>
                  <a:srgbClr val="2BB0D4"/>
                </a:solidFill>
              </a:rPr>
              <a:t>#IroniePur</a:t>
            </a:r>
            <a:endParaRPr sz="5000" b="1" dirty="0">
              <a:solidFill>
                <a:srgbClr val="2BB0D4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C5AD40-9675-4862-B1C8-A49ACD65B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0" y="2744561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3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43"/>
          <p:cNvSpPr txBox="1">
            <a:spLocks noGrp="1"/>
          </p:cNvSpPr>
          <p:nvPr>
            <p:ph type="body" idx="1"/>
          </p:nvPr>
        </p:nvSpPr>
        <p:spPr>
          <a:xfrm>
            <a:off x="869700" y="416100"/>
            <a:ext cx="7800300" cy="3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400" dirty="0">
                <a:solidFill>
                  <a:schemeClr val="dk1"/>
                </a:solidFill>
              </a:rPr>
              <a:t>Wann kriecht ihr </a:t>
            </a:r>
            <a:r>
              <a:rPr lang="de-DE" sz="4400" dirty="0" err="1">
                <a:solidFill>
                  <a:schemeClr val="dk1"/>
                </a:solidFill>
              </a:rPr>
              <a:t>Xenovier</a:t>
            </a:r>
            <a:r>
              <a:rPr lang="de-DE" sz="4400" dirty="0">
                <a:solidFill>
                  <a:schemeClr val="dk1"/>
                </a:solidFill>
              </a:rPr>
              <a:t> endlich zurück zu dem schleimigen Berg, von dem ihr kommt?</a:t>
            </a:r>
            <a:endParaRPr sz="4400" dirty="0">
              <a:solidFill>
                <a:schemeClr val="dk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0783892-C56F-4234-993C-A9072BB17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0" y="2744561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4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5858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4"/>
          <p:cNvSpPr txBox="1">
            <a:spLocks noGrp="1"/>
          </p:cNvSpPr>
          <p:nvPr>
            <p:ph type="body" idx="1"/>
          </p:nvPr>
        </p:nvSpPr>
        <p:spPr>
          <a:xfrm>
            <a:off x="849075" y="451450"/>
            <a:ext cx="7800300" cy="38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500" dirty="0">
                <a:solidFill>
                  <a:schemeClr val="dk1"/>
                </a:solidFill>
              </a:rPr>
              <a:t>Alles ABSCHAUM!           sie alle ab.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08" name="Google Shape;20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118231" y="2466672"/>
            <a:ext cx="931325" cy="7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59E7DCE-A9D3-4BBF-9579-D34C706D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0" y="2744561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5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45"/>
          <p:cNvSpPr txBox="1">
            <a:spLocks noGrp="1"/>
          </p:cNvSpPr>
          <p:nvPr>
            <p:ph type="body" idx="1"/>
          </p:nvPr>
        </p:nvSpPr>
        <p:spPr>
          <a:xfrm>
            <a:off x="1462300" y="1133650"/>
            <a:ext cx="7558500" cy="24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500">
                <a:solidFill>
                  <a:schemeClr val="dk1"/>
                </a:solidFill>
              </a:rPr>
              <a:t>Alle Xenovier sind %$£*&amp;@~£        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15" name="Google Shape;21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0094" y="2470998"/>
            <a:ext cx="742557" cy="7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9134" y="2504371"/>
            <a:ext cx="745338" cy="650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4472" y="2504371"/>
            <a:ext cx="745338" cy="650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C7297C2-D93A-4334-A270-4DC0E860F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0" y="2744561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Bildschirmpräsentation (16:9)</PresentationFormat>
  <Paragraphs>40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Impact</vt:lpstr>
      <vt:lpstr>Simple Light</vt:lpstr>
      <vt:lpstr>Simple Light</vt:lpstr>
      <vt:lpstr>Simple Light</vt:lpstr>
      <vt:lpstr>Beispiele für Hassrede - Material 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Beispiele für Hassrede - Material 2</dc:title>
  <cp:lastModifiedBy>Groschup, Friederike</cp:lastModifiedBy>
  <cp:revision>4</cp:revision>
  <dcterms:modified xsi:type="dcterms:W3CDTF">2019-10-02T09:03:15Z</dcterms:modified>
</cp:coreProperties>
</file>