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9" r:id="rId4"/>
    <p:sldId id="292" r:id="rId5"/>
    <p:sldId id="266" r:id="rId6"/>
    <p:sldId id="293" r:id="rId7"/>
    <p:sldId id="294" r:id="rId8"/>
    <p:sldId id="287" r:id="rId9"/>
    <p:sldId id="295" r:id="rId10"/>
    <p:sldId id="29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26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15/06/2025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15/06/2025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15/06/2025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h&#250;a,%20ni&#7873;m%20m&#417;%20&#432;&#7899;c%20&#273;&#7901;i%20con.pdf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niềm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mơ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b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062338"/>
            <a:ext cx="11379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vác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thập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máu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thắm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nụ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vọng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chon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nghìn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776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83325" y="135913"/>
            <a:ext cx="1106739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vi-VN" sz="5400" b="1" dirty="0">
                <a:latin typeface="Arial" panose="020B0604020202020204" pitchFamily="34" charset="0"/>
                <a:cs typeface="Arial" panose="020B0604020202020204" pitchFamily="34" charset="0"/>
              </a:rPr>
              <a:t>Có lần mơ làm mây trắng lờ lững rong chơi tận cuối trời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vi-VN" sz="5400" b="1" dirty="0">
                <a:latin typeface="Arial" panose="020B0604020202020204" pitchFamily="34" charset="0"/>
                <a:cs typeface="Arial" panose="020B0604020202020204" pitchFamily="34" charset="0"/>
              </a:rPr>
              <a:t>hưng rồi mơ ước tan vội tuổi thơ ngây ngô vụt trôi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vi-VN" sz="5400" b="1" dirty="0">
                <a:latin typeface="Arial" panose="020B0604020202020204" pitchFamily="34" charset="0"/>
                <a:cs typeface="Arial" panose="020B0604020202020204" pitchFamily="34" charset="0"/>
              </a:rPr>
              <a:t>ời con nay là mưa gió nay là thác lũ ước mơ xưa xa lắc rồi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Đ</a:t>
            </a:r>
            <a:r>
              <a:rPr lang="vi-VN" sz="5400" b="1" dirty="0">
                <a:latin typeface="Arial" panose="020B0604020202020204" pitchFamily="34" charset="0"/>
                <a:cs typeface="Arial" panose="020B0604020202020204" pitchFamily="34" charset="0"/>
              </a:rPr>
              <a:t>ời con chỉ biết cậy trông tình Chúa ủi an gột xoá niềm đau. </a:t>
            </a:r>
            <a:endParaRPr lang="en-US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47936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>
                <a:latin typeface="Arial" panose="020B0604020202020204" pitchFamily="34" charset="0"/>
                <a:cs typeface="Arial" panose="020B0604020202020204" pitchFamily="34" charset="0"/>
              </a:rPr>
              <a:t>Bao nhiêu năm tháng qua miệt mài chẳng tìm ra hạnh phúc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cơn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tan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cửa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tưởng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chừng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khép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Chợt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dậy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bừng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tỉnh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giấc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mộng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vi-VN" sz="6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062338"/>
            <a:ext cx="11379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vác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thập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máu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thắm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nụ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vọng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chon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nghìn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256591"/>
            <a:ext cx="113792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53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mơ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hẹn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sánh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trọn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kiếp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cánh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chim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cô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đơn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lẻ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loi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mỏng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manh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quá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sợi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tơ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óng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rối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vi-VN" sz="53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đứt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rời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Phải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chăng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đợi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đợ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cũng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hoài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53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3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47936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>
                <a:latin typeface="Arial" panose="020B0604020202020204" pitchFamily="34" charset="0"/>
                <a:cs typeface="Arial" panose="020B0604020202020204" pitchFamily="34" charset="0"/>
              </a:rPr>
              <a:t>Bao nhiêu năm tháng qua miệt mài chẳng tìm ra hạnh phúc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cơn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tan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cửa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tưởng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chừng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khép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Chợt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dậy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bừng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tỉnh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giấc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mộng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vi-VN" sz="6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4539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062338"/>
            <a:ext cx="11379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vác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thập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máu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thắm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nụ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Ngài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kể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vọng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chon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nghìn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097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257351"/>
            <a:ext cx="1119828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3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mơ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chim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én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rủ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vẽ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tàn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chim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én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riêng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Mùa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nay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úa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Đông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tóc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xanh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xưa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phai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mất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tàn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phai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tiếng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nghìn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vỗ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nhịp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3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en-US" sz="53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3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797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47936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>
                <a:latin typeface="Arial" panose="020B0604020202020204" pitchFamily="34" charset="0"/>
                <a:cs typeface="Arial" panose="020B0604020202020204" pitchFamily="34" charset="0"/>
              </a:rPr>
              <a:t>Bao nhiêu năm tháng qua miệt mài chẳng tìm ra hạnh phúc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cơn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tan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cửa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tưởng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chừng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khép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Chợt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thức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dậy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bừng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tỉnh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giấc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mộng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kề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vi-VN" sz="6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7632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81</TotalTime>
  <Words>417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Garamond</vt:lpstr>
      <vt:lpstr>Roboto</vt:lpstr>
      <vt:lpstr>Savon</vt:lpstr>
      <vt:lpstr>Chúa, niềm mơ ước đời con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52</cp:revision>
  <dcterms:created xsi:type="dcterms:W3CDTF">2024-12-09T09:39:37Z</dcterms:created>
  <dcterms:modified xsi:type="dcterms:W3CDTF">2025-06-15T11:55:53Z</dcterms:modified>
</cp:coreProperties>
</file>