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9h3mRBQY2w0leS3Z6fa/Gjn8L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acc530c1c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facc530c1c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facc530c1c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505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Relationship Id="rId4" Type="http://schemas.openxmlformats.org/officeDocument/2006/relationships/image" Target="../media/image2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Relationship Id="rId4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Relationship Id="rId4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g"/><Relationship Id="rId4" Type="http://schemas.openxmlformats.org/officeDocument/2006/relationships/image" Target="../media/image2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drive.google.com/file/d/1hYJw8Zy_IqkDCcBkko7s0MgOwlapDBG2/view" TargetMode="External"/><Relationship Id="rId4" Type="http://schemas.openxmlformats.org/officeDocument/2006/relationships/image" Target="../media/image20.jpg"/><Relationship Id="rId5" Type="http://schemas.openxmlformats.org/officeDocument/2006/relationships/hyperlink" Target="http://drive.google.com/file/d/164vq6TX5cGtFVIvx7obJ6aNXpqgq83Fx/view" TargetMode="External"/><Relationship Id="rId6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0" y="1247227"/>
            <a:ext cx="12192000" cy="156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9600" u="sng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TATA 1MG</a:t>
            </a:r>
            <a:endParaRPr b="0" i="1" sz="9600" u="sng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0" y="3268823"/>
            <a:ext cx="12192000" cy="9336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467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NPI 23</a:t>
            </a:r>
            <a:r>
              <a:rPr b="0" baseline="30000" i="1" lang="en-US" sz="5467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rd</a:t>
            </a:r>
            <a:r>
              <a:rPr b="0" i="1" lang="en-US" sz="5467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AUG</a:t>
            </a:r>
            <a:endParaRPr b="0" i="1" sz="5467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0" y="4644086"/>
            <a:ext cx="12192000" cy="9336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467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PRAYAGRAJ</a:t>
            </a:r>
            <a:endParaRPr b="0" i="1" sz="5467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1.56.39 PM"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1.56.40 PM" id="96" name="Google Shape;9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1.56.41 PM"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1.56.42 PM" id="102" name="Google Shape;10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1.56.43 PM" id="107" name="Google Shape;10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1.56.44 PM" id="108" name="Google Shape;10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1.58.50 PM" id="113" name="Google Shape;11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1.58.52 PM" id="114" name="Google Shape;11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2.05.07 PM" id="119" name="Google Shape;11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2.05.08 PM" id="120" name="Google Shape;12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2.05.09 PM" id="125" name="Google Shape;12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2.05.10 PM" id="126" name="Google Shape;12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2.05.12 PM" id="131" name="Google Shape;13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2.07.13 PM" id="132" name="Google Shape;13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2.07.14 PM" id="137" name="Google Shape;1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2.07.15 PM" id="138" name="Google Shape;13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2.07.16 PM" id="143" name="Google Shape;14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2.07.17 PM" id="144" name="Google Shape;14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2.07.18 PM" id="149" name="Google Shape;14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2.07.19 PM" id="150" name="Google Shape;15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2.07.20 PM" id="155" name="Google Shape;15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2.07.21 PM" id="156" name="Google Shape;15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sApp Image 2026-08-23 at 7.04.45 AM" id="161" name="Google Shape;16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0663" y="457200"/>
            <a:ext cx="3341687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Image 2026-08-23 at 7.04.46 AM" id="162" name="Google Shape;16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58063" y="457200"/>
            <a:ext cx="3341687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3facc530c1c_1_0" title="WhatsApp Video 2026-08-23 at 1.56.41 PM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775" y="154638"/>
            <a:ext cx="4858725" cy="654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facc530c1c_1_0" title="WhatsApp Video 2026-08-23 at 1.58.50 PM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7300" y="154638"/>
            <a:ext cx="4858725" cy="6548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2026-08-23T12:38:37Z</dcterms:created>
  <dc:creator>LENOVO</dc:creator>
</cp:coreProperties>
</file>