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  <p:sldMasterId id="2147483653" r:id="rId3"/>
  </p:sldMasterIdLst>
  <p:notesMasterIdLst>
    <p:notesMasterId r:id="rId6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12192000" cy="6858000"/>
  <p:notesSz cx="6858000" cy="9144000"/>
  <p:embeddedFontLst>
    <p:embeddedFont>
      <p:font typeface="Arial Black" panose="020B0A04020102020204" pitchFamily="34" charset="0"/>
      <p:regular r:id="rId64"/>
      <p:bold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0" roundtripDataSignature="AMtx7miaBlieOl+PxNL8fmihGUlw8OSL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5BC56A4-E004-4FD1-9E91-1771239BBEB1}">
  <a:tblStyle styleId="{D5BC56A4-E004-4FD1-9E91-1771239BBEB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6F1EB"/>
          </a:solidFill>
        </a:fill>
      </a:tcStyle>
    </a:wholeTbl>
    <a:band1H>
      <a:tcTxStyle/>
      <a:tcStyle>
        <a:tcBdr/>
        <a:fill>
          <a:solidFill>
            <a:srgbClr val="EDE1D5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DE1D5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0C60B0A-AFF1-49C4-B51E-AEAFD2EC7CF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font" Target="fonts/font2.fntdata"/><Relationship Id="rId73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1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customschemas.google.com/relationships/presentationmetadata" Target="meta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BEBFBF"/>
            </a:solidFill>
          </c:spPr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27DF-45BF-8957-C77412343E81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27DF-45BF-8957-C77412343E8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DF-45BF-8957-C77412343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BEBFBF"/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B4A9-4D57-9BD2-3CAF3AB05D7F}"/>
              </c:ext>
            </c:extLst>
          </c:dPt>
          <c:dPt>
            <c:idx val="1"/>
            <c:bubble3D val="0"/>
            <c:spPr>
              <a:solidFill>
                <a:srgbClr val="BEBFBF">
                  <a:alpha val="3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B4A9-4D57-9BD2-3CAF3AB05D7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A9-4D57-9BD2-3CAF3AB05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5" name="Google Shape;109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2" name="Google Shape;111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1" name="Google Shape;113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9" name="Google Shape;114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" name="Google Shape;116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4" name="Google Shape;122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9" name="Google Shape;129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4" name="Google Shape;131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9" name="Google Shape;135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3" name="Google Shape;137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8" name="Google Shape;138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3" name="Google Shape;140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8" name="Google Shape;1418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1" name="Google Shape;1431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3" name="Google Shape;147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6" name="Google Shape;1486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5" name="Google Shape;1495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6" name="Google Shape;1506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5" name="Google Shape;1515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5" name="Google Shape;1565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layout">
  <p:cSld name="Cover slide layout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layout">
  <p:cSld name="End slide layout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 layout">
  <p:cSld name="Section Break Slide layou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4"/>
          <p:cNvSpPr/>
          <p:nvPr/>
        </p:nvSpPr>
        <p:spPr>
          <a:xfrm>
            <a:off x="5033727" y="0"/>
            <a:ext cx="7158273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64"/>
          <p:cNvSpPr/>
          <p:nvPr/>
        </p:nvSpPr>
        <p:spPr>
          <a:xfrm>
            <a:off x="1050202" y="1493822"/>
            <a:ext cx="10239469" cy="3870356"/>
          </a:xfrm>
          <a:prstGeom prst="frame">
            <a:avLst>
              <a:gd name="adj1" fmla="val 2689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64"/>
          <p:cNvSpPr/>
          <p:nvPr/>
        </p:nvSpPr>
        <p:spPr>
          <a:xfrm>
            <a:off x="5024673" y="1493822"/>
            <a:ext cx="6264998" cy="3870356"/>
          </a:xfrm>
          <a:custGeom>
            <a:avLst/>
            <a:gdLst/>
            <a:ahLst/>
            <a:cxnLst/>
            <a:rect l="l" t="t" r="r" b="b"/>
            <a:pathLst>
              <a:path w="6264998" h="3870356" extrusionOk="0">
                <a:moveTo>
                  <a:pt x="0" y="0"/>
                </a:moveTo>
                <a:lnTo>
                  <a:pt x="6264998" y="0"/>
                </a:lnTo>
                <a:lnTo>
                  <a:pt x="6264998" y="3870356"/>
                </a:lnTo>
                <a:lnTo>
                  <a:pt x="0" y="3870356"/>
                </a:lnTo>
                <a:lnTo>
                  <a:pt x="0" y="3766282"/>
                </a:lnTo>
                <a:lnTo>
                  <a:pt x="6160924" y="3766282"/>
                </a:lnTo>
                <a:lnTo>
                  <a:pt x="6160924" y="104074"/>
                </a:lnTo>
                <a:lnTo>
                  <a:pt x="0" y="10407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64"/>
          <p:cNvSpPr txBox="1">
            <a:spLocks noGrp="1"/>
          </p:cNvSpPr>
          <p:nvPr>
            <p:ph type="body" idx="1"/>
          </p:nvPr>
        </p:nvSpPr>
        <p:spPr>
          <a:xfrm>
            <a:off x="5699051" y="2928607"/>
            <a:ext cx="5083626" cy="67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64"/>
          <p:cNvSpPr txBox="1">
            <a:spLocks noGrp="1"/>
          </p:cNvSpPr>
          <p:nvPr>
            <p:ph type="body" idx="2"/>
          </p:nvPr>
        </p:nvSpPr>
        <p:spPr>
          <a:xfrm>
            <a:off x="5699051" y="3606023"/>
            <a:ext cx="5083626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s slide layout">
  <p:cSld name="2_Contents slide layou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6"/>
          <p:cNvSpPr/>
          <p:nvPr/>
        </p:nvSpPr>
        <p:spPr>
          <a:xfrm>
            <a:off x="-1" y="0"/>
            <a:ext cx="338666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" name="Google Shape;18;p66"/>
          <p:cNvCxnSpPr/>
          <p:nvPr/>
        </p:nvCxnSpPr>
        <p:spPr>
          <a:xfrm>
            <a:off x="0" y="1021908"/>
            <a:ext cx="2675792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Google Shape;19;p66"/>
          <p:cNvSpPr txBox="1"/>
          <p:nvPr/>
        </p:nvSpPr>
        <p:spPr>
          <a:xfrm>
            <a:off x="0" y="213650"/>
            <a:ext cx="2683555" cy="7122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530" y="-3845"/>
            <a:ext cx="12223532" cy="215846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6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67"/>
          <p:cNvSpPr/>
          <p:nvPr/>
        </p:nvSpPr>
        <p:spPr>
          <a:xfrm rot="-5400000">
            <a:off x="5747085" y="429125"/>
            <a:ext cx="697831" cy="12192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slide layout">
  <p:cSld name="Image slide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8"/>
          <p:cNvSpPr>
            <a:spLocks noGrp="1"/>
          </p:cNvSpPr>
          <p:nvPr>
            <p:ph type="pic" idx="2"/>
          </p:nvPr>
        </p:nvSpPr>
        <p:spPr>
          <a:xfrm>
            <a:off x="588779" y="1850343"/>
            <a:ext cx="2560320" cy="41148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6" name="Google Shape;26;p6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68"/>
          <p:cNvSpPr>
            <a:spLocks noGrp="1"/>
          </p:cNvSpPr>
          <p:nvPr>
            <p:ph type="pic" idx="3"/>
          </p:nvPr>
        </p:nvSpPr>
        <p:spPr>
          <a:xfrm>
            <a:off x="6240201" y="1850343"/>
            <a:ext cx="2560320" cy="41148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ontents slide layout">
  <p:cSld name="8_Contents slide layou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22370" y="1255666"/>
            <a:ext cx="3115732" cy="508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530" y="-3845"/>
            <a:ext cx="12223532" cy="215846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69"/>
          <p:cNvSpPr/>
          <p:nvPr/>
        </p:nvSpPr>
        <p:spPr>
          <a:xfrm rot="-5400000">
            <a:off x="5747085" y="429125"/>
            <a:ext cx="697831" cy="12192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Image slide layout">
  <p:cSld name="13_Image slide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5" name="Google Shape;35;p70"/>
          <p:cNvSpPr>
            <a:spLocks noGrp="1"/>
          </p:cNvSpPr>
          <p:nvPr>
            <p:ph type="pic" idx="3"/>
          </p:nvPr>
        </p:nvSpPr>
        <p:spPr>
          <a:xfrm>
            <a:off x="709055" y="3163702"/>
            <a:ext cx="3174968" cy="2435502"/>
          </a:xfrm>
          <a:prstGeom prst="rect">
            <a:avLst/>
          </a:prstGeom>
          <a:solidFill>
            <a:srgbClr val="D8D8D8"/>
          </a:solidFill>
          <a:ln w="635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6" name="Google Shape;36;p70"/>
          <p:cNvSpPr>
            <a:spLocks noGrp="1"/>
          </p:cNvSpPr>
          <p:nvPr>
            <p:ph type="pic" idx="4"/>
          </p:nvPr>
        </p:nvSpPr>
        <p:spPr>
          <a:xfrm rot="-589555">
            <a:off x="4517226" y="2806647"/>
            <a:ext cx="3174968" cy="2435502"/>
          </a:xfrm>
          <a:prstGeom prst="rect">
            <a:avLst/>
          </a:prstGeom>
          <a:solidFill>
            <a:srgbClr val="D8D8D8"/>
          </a:solidFill>
          <a:ln w="635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7" name="Google Shape;37;p70"/>
          <p:cNvSpPr>
            <a:spLocks noGrp="1"/>
          </p:cNvSpPr>
          <p:nvPr>
            <p:ph type="pic" idx="5"/>
          </p:nvPr>
        </p:nvSpPr>
        <p:spPr>
          <a:xfrm>
            <a:off x="8325395" y="3163702"/>
            <a:ext cx="3174968" cy="2435502"/>
          </a:xfrm>
          <a:prstGeom prst="rect">
            <a:avLst/>
          </a:prstGeom>
          <a:solidFill>
            <a:srgbClr val="D8D8D8"/>
          </a:solidFill>
          <a:ln w="635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mage slide layout">
  <p:cSld name="1_Image slide layou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1"/>
          <p:cNvSpPr/>
          <p:nvPr/>
        </p:nvSpPr>
        <p:spPr>
          <a:xfrm>
            <a:off x="3683725" y="1301929"/>
            <a:ext cx="5029200" cy="5029200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71"/>
          <p:cNvSpPr>
            <a:spLocks noGrp="1"/>
          </p:cNvSpPr>
          <p:nvPr>
            <p:ph type="pic" idx="2"/>
          </p:nvPr>
        </p:nvSpPr>
        <p:spPr>
          <a:xfrm>
            <a:off x="6876370" y="709751"/>
            <a:ext cx="4296728" cy="49682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1" name="Google Shape;41;p71"/>
          <p:cNvSpPr>
            <a:spLocks noGrp="1"/>
          </p:cNvSpPr>
          <p:nvPr>
            <p:ph type="pic" idx="3"/>
          </p:nvPr>
        </p:nvSpPr>
        <p:spPr>
          <a:xfrm>
            <a:off x="2116183" y="2699658"/>
            <a:ext cx="4200933" cy="262473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2" name="Google Shape;42;p71"/>
          <p:cNvSpPr/>
          <p:nvPr/>
        </p:nvSpPr>
        <p:spPr>
          <a:xfrm>
            <a:off x="6690167" y="531998"/>
            <a:ext cx="4699322" cy="5323746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71"/>
          <p:cNvSpPr/>
          <p:nvPr/>
        </p:nvSpPr>
        <p:spPr>
          <a:xfrm>
            <a:off x="1898248" y="2534856"/>
            <a:ext cx="4605394" cy="2974694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ontents slide layout">
  <p:cSld name="7_Contents slide layou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2"/>
          <p:cNvSpPr/>
          <p:nvPr/>
        </p:nvSpPr>
        <p:spPr>
          <a:xfrm>
            <a:off x="848518" y="-91016"/>
            <a:ext cx="10494963" cy="2014538"/>
          </a:xfrm>
          <a:custGeom>
            <a:avLst/>
            <a:gdLst/>
            <a:ahLst/>
            <a:cxnLst/>
            <a:rect l="l" t="t" r="r" b="b"/>
            <a:pathLst>
              <a:path w="3570" h="683" extrusionOk="0">
                <a:moveTo>
                  <a:pt x="3568" y="508"/>
                </a:moveTo>
                <a:cubicBezTo>
                  <a:pt x="3566" y="466"/>
                  <a:pt x="3541" y="437"/>
                  <a:pt x="3497" y="429"/>
                </a:cubicBezTo>
                <a:cubicBezTo>
                  <a:pt x="3488" y="427"/>
                  <a:pt x="3483" y="424"/>
                  <a:pt x="3479" y="413"/>
                </a:cubicBezTo>
                <a:cubicBezTo>
                  <a:pt x="3462" y="368"/>
                  <a:pt x="3426" y="349"/>
                  <a:pt x="3380" y="345"/>
                </a:cubicBezTo>
                <a:cubicBezTo>
                  <a:pt x="3378" y="344"/>
                  <a:pt x="3376" y="344"/>
                  <a:pt x="3374" y="344"/>
                </a:cubicBezTo>
                <a:cubicBezTo>
                  <a:pt x="3365" y="346"/>
                  <a:pt x="3361" y="342"/>
                  <a:pt x="3359" y="333"/>
                </a:cubicBezTo>
                <a:cubicBezTo>
                  <a:pt x="3347" y="292"/>
                  <a:pt x="3309" y="262"/>
                  <a:pt x="3266" y="258"/>
                </a:cubicBezTo>
                <a:cubicBezTo>
                  <a:pt x="3243" y="256"/>
                  <a:pt x="3220" y="257"/>
                  <a:pt x="3197" y="266"/>
                </a:cubicBezTo>
                <a:cubicBezTo>
                  <a:pt x="3170" y="278"/>
                  <a:pt x="3152" y="298"/>
                  <a:pt x="3145" y="327"/>
                </a:cubicBezTo>
                <a:cubicBezTo>
                  <a:pt x="3142" y="331"/>
                  <a:pt x="3143" y="336"/>
                  <a:pt x="3143" y="340"/>
                </a:cubicBezTo>
                <a:cubicBezTo>
                  <a:pt x="3143" y="340"/>
                  <a:pt x="3143" y="340"/>
                  <a:pt x="3143" y="340"/>
                </a:cubicBezTo>
                <a:cubicBezTo>
                  <a:pt x="3131" y="336"/>
                  <a:pt x="3119" y="331"/>
                  <a:pt x="3105" y="333"/>
                </a:cubicBezTo>
                <a:cubicBezTo>
                  <a:pt x="3090" y="335"/>
                  <a:pt x="3077" y="340"/>
                  <a:pt x="3068" y="354"/>
                </a:cubicBezTo>
                <a:cubicBezTo>
                  <a:pt x="3068" y="354"/>
                  <a:pt x="3068" y="354"/>
                  <a:pt x="3068" y="354"/>
                </a:cubicBezTo>
                <a:cubicBezTo>
                  <a:pt x="3068" y="354"/>
                  <a:pt x="3068" y="354"/>
                  <a:pt x="3068" y="354"/>
                </a:cubicBezTo>
                <a:cubicBezTo>
                  <a:pt x="3064" y="359"/>
                  <a:pt x="3063" y="354"/>
                  <a:pt x="3062" y="352"/>
                </a:cubicBezTo>
                <a:cubicBezTo>
                  <a:pt x="3044" y="307"/>
                  <a:pt x="2983" y="299"/>
                  <a:pt x="2946" y="317"/>
                </a:cubicBezTo>
                <a:cubicBezTo>
                  <a:pt x="2935" y="322"/>
                  <a:pt x="2927" y="330"/>
                  <a:pt x="2920" y="339"/>
                </a:cubicBezTo>
                <a:cubicBezTo>
                  <a:pt x="2920" y="339"/>
                  <a:pt x="2919" y="339"/>
                  <a:pt x="2919" y="339"/>
                </a:cubicBezTo>
                <a:cubicBezTo>
                  <a:pt x="2910" y="343"/>
                  <a:pt x="2903" y="347"/>
                  <a:pt x="2896" y="353"/>
                </a:cubicBezTo>
                <a:cubicBezTo>
                  <a:pt x="2845" y="336"/>
                  <a:pt x="2794" y="366"/>
                  <a:pt x="2785" y="420"/>
                </a:cubicBezTo>
                <a:cubicBezTo>
                  <a:pt x="2785" y="423"/>
                  <a:pt x="2785" y="425"/>
                  <a:pt x="2785" y="428"/>
                </a:cubicBezTo>
                <a:cubicBezTo>
                  <a:pt x="2784" y="427"/>
                  <a:pt x="2784" y="426"/>
                  <a:pt x="2783" y="425"/>
                </a:cubicBezTo>
                <a:cubicBezTo>
                  <a:pt x="2765" y="380"/>
                  <a:pt x="2705" y="372"/>
                  <a:pt x="2668" y="390"/>
                </a:cubicBezTo>
                <a:cubicBezTo>
                  <a:pt x="2653" y="397"/>
                  <a:pt x="2642" y="408"/>
                  <a:pt x="2635" y="423"/>
                </a:cubicBezTo>
                <a:cubicBezTo>
                  <a:pt x="2632" y="428"/>
                  <a:pt x="2630" y="431"/>
                  <a:pt x="2624" y="428"/>
                </a:cubicBezTo>
                <a:cubicBezTo>
                  <a:pt x="2588" y="414"/>
                  <a:pt x="2552" y="422"/>
                  <a:pt x="2530" y="446"/>
                </a:cubicBezTo>
                <a:cubicBezTo>
                  <a:pt x="2519" y="440"/>
                  <a:pt x="2508" y="435"/>
                  <a:pt x="2497" y="430"/>
                </a:cubicBezTo>
                <a:cubicBezTo>
                  <a:pt x="2486" y="426"/>
                  <a:pt x="2483" y="423"/>
                  <a:pt x="2490" y="412"/>
                </a:cubicBezTo>
                <a:cubicBezTo>
                  <a:pt x="2505" y="383"/>
                  <a:pt x="2512" y="351"/>
                  <a:pt x="2507" y="318"/>
                </a:cubicBezTo>
                <a:cubicBezTo>
                  <a:pt x="2490" y="207"/>
                  <a:pt x="2384" y="148"/>
                  <a:pt x="2280" y="191"/>
                </a:cubicBezTo>
                <a:cubicBezTo>
                  <a:pt x="2269" y="196"/>
                  <a:pt x="2264" y="191"/>
                  <a:pt x="2259" y="180"/>
                </a:cubicBezTo>
                <a:cubicBezTo>
                  <a:pt x="2245" y="152"/>
                  <a:pt x="2224" y="131"/>
                  <a:pt x="2196" y="117"/>
                </a:cubicBezTo>
                <a:cubicBezTo>
                  <a:pt x="2123" y="82"/>
                  <a:pt x="2006" y="97"/>
                  <a:pt x="1972" y="184"/>
                </a:cubicBezTo>
                <a:cubicBezTo>
                  <a:pt x="1970" y="189"/>
                  <a:pt x="1967" y="199"/>
                  <a:pt x="1958" y="188"/>
                </a:cubicBezTo>
                <a:cubicBezTo>
                  <a:pt x="1942" y="162"/>
                  <a:pt x="1916" y="152"/>
                  <a:pt x="1887" y="147"/>
                </a:cubicBezTo>
                <a:cubicBezTo>
                  <a:pt x="1861" y="144"/>
                  <a:pt x="1838" y="155"/>
                  <a:pt x="1814" y="161"/>
                </a:cubicBezTo>
                <a:cubicBezTo>
                  <a:pt x="1814" y="161"/>
                  <a:pt x="1814" y="161"/>
                  <a:pt x="1814" y="161"/>
                </a:cubicBezTo>
                <a:cubicBezTo>
                  <a:pt x="1813" y="153"/>
                  <a:pt x="1816" y="144"/>
                  <a:pt x="1810" y="137"/>
                </a:cubicBezTo>
                <a:cubicBezTo>
                  <a:pt x="1795" y="81"/>
                  <a:pt x="1762" y="40"/>
                  <a:pt x="1708" y="18"/>
                </a:cubicBezTo>
                <a:cubicBezTo>
                  <a:pt x="1665" y="1"/>
                  <a:pt x="1620" y="0"/>
                  <a:pt x="1575" y="3"/>
                </a:cubicBezTo>
                <a:cubicBezTo>
                  <a:pt x="1493" y="10"/>
                  <a:pt x="1418" y="69"/>
                  <a:pt x="1396" y="147"/>
                </a:cubicBezTo>
                <a:cubicBezTo>
                  <a:pt x="1391" y="165"/>
                  <a:pt x="1384" y="173"/>
                  <a:pt x="1366" y="170"/>
                </a:cubicBezTo>
                <a:cubicBezTo>
                  <a:pt x="1362" y="170"/>
                  <a:pt x="1359" y="170"/>
                  <a:pt x="1355" y="171"/>
                </a:cubicBezTo>
                <a:cubicBezTo>
                  <a:pt x="1265" y="179"/>
                  <a:pt x="1195" y="216"/>
                  <a:pt x="1162" y="304"/>
                </a:cubicBezTo>
                <a:cubicBezTo>
                  <a:pt x="1155" y="324"/>
                  <a:pt x="1146" y="330"/>
                  <a:pt x="1127" y="333"/>
                </a:cubicBezTo>
                <a:cubicBezTo>
                  <a:pt x="1066" y="344"/>
                  <a:pt x="1024" y="377"/>
                  <a:pt x="1003" y="424"/>
                </a:cubicBezTo>
                <a:cubicBezTo>
                  <a:pt x="986" y="419"/>
                  <a:pt x="966" y="420"/>
                  <a:pt x="946" y="428"/>
                </a:cubicBezTo>
                <a:cubicBezTo>
                  <a:pt x="940" y="431"/>
                  <a:pt x="937" y="428"/>
                  <a:pt x="934" y="423"/>
                </a:cubicBezTo>
                <a:cubicBezTo>
                  <a:pt x="927" y="408"/>
                  <a:pt x="916" y="397"/>
                  <a:pt x="902" y="390"/>
                </a:cubicBezTo>
                <a:cubicBezTo>
                  <a:pt x="865" y="372"/>
                  <a:pt x="804" y="380"/>
                  <a:pt x="786" y="425"/>
                </a:cubicBezTo>
                <a:cubicBezTo>
                  <a:pt x="786" y="426"/>
                  <a:pt x="786" y="427"/>
                  <a:pt x="785" y="428"/>
                </a:cubicBezTo>
                <a:cubicBezTo>
                  <a:pt x="785" y="425"/>
                  <a:pt x="785" y="423"/>
                  <a:pt x="784" y="420"/>
                </a:cubicBezTo>
                <a:cubicBezTo>
                  <a:pt x="776" y="366"/>
                  <a:pt x="725" y="336"/>
                  <a:pt x="674" y="353"/>
                </a:cubicBezTo>
                <a:cubicBezTo>
                  <a:pt x="667" y="347"/>
                  <a:pt x="659" y="343"/>
                  <a:pt x="651" y="339"/>
                </a:cubicBezTo>
                <a:cubicBezTo>
                  <a:pt x="650" y="339"/>
                  <a:pt x="650" y="339"/>
                  <a:pt x="650" y="339"/>
                </a:cubicBezTo>
                <a:cubicBezTo>
                  <a:pt x="643" y="330"/>
                  <a:pt x="634" y="322"/>
                  <a:pt x="624" y="317"/>
                </a:cubicBezTo>
                <a:cubicBezTo>
                  <a:pt x="586" y="299"/>
                  <a:pt x="526" y="307"/>
                  <a:pt x="508" y="352"/>
                </a:cubicBezTo>
                <a:cubicBezTo>
                  <a:pt x="507" y="354"/>
                  <a:pt x="505" y="359"/>
                  <a:pt x="501" y="354"/>
                </a:cubicBezTo>
                <a:cubicBezTo>
                  <a:pt x="501" y="354"/>
                  <a:pt x="501" y="354"/>
                  <a:pt x="501" y="354"/>
                </a:cubicBezTo>
                <a:cubicBezTo>
                  <a:pt x="501" y="354"/>
                  <a:pt x="501" y="354"/>
                  <a:pt x="501" y="354"/>
                </a:cubicBezTo>
                <a:cubicBezTo>
                  <a:pt x="493" y="340"/>
                  <a:pt x="479" y="335"/>
                  <a:pt x="464" y="333"/>
                </a:cubicBezTo>
                <a:cubicBezTo>
                  <a:pt x="451" y="331"/>
                  <a:pt x="439" y="336"/>
                  <a:pt x="427" y="340"/>
                </a:cubicBezTo>
                <a:cubicBezTo>
                  <a:pt x="427" y="340"/>
                  <a:pt x="427" y="340"/>
                  <a:pt x="427" y="340"/>
                </a:cubicBezTo>
                <a:cubicBezTo>
                  <a:pt x="426" y="336"/>
                  <a:pt x="428" y="331"/>
                  <a:pt x="425" y="327"/>
                </a:cubicBezTo>
                <a:cubicBezTo>
                  <a:pt x="417" y="298"/>
                  <a:pt x="400" y="278"/>
                  <a:pt x="372" y="266"/>
                </a:cubicBezTo>
                <a:cubicBezTo>
                  <a:pt x="350" y="257"/>
                  <a:pt x="327" y="256"/>
                  <a:pt x="303" y="258"/>
                </a:cubicBezTo>
                <a:cubicBezTo>
                  <a:pt x="261" y="262"/>
                  <a:pt x="223" y="292"/>
                  <a:pt x="211" y="333"/>
                </a:cubicBezTo>
                <a:cubicBezTo>
                  <a:pt x="208" y="342"/>
                  <a:pt x="205" y="346"/>
                  <a:pt x="196" y="344"/>
                </a:cubicBezTo>
                <a:cubicBezTo>
                  <a:pt x="194" y="344"/>
                  <a:pt x="192" y="344"/>
                  <a:pt x="190" y="345"/>
                </a:cubicBezTo>
                <a:cubicBezTo>
                  <a:pt x="144" y="349"/>
                  <a:pt x="108" y="368"/>
                  <a:pt x="91" y="413"/>
                </a:cubicBezTo>
                <a:cubicBezTo>
                  <a:pt x="87" y="424"/>
                  <a:pt x="82" y="427"/>
                  <a:pt x="72" y="429"/>
                </a:cubicBezTo>
                <a:cubicBezTo>
                  <a:pt x="28" y="437"/>
                  <a:pt x="3" y="466"/>
                  <a:pt x="2" y="508"/>
                </a:cubicBezTo>
                <a:cubicBezTo>
                  <a:pt x="1" y="523"/>
                  <a:pt x="4" y="537"/>
                  <a:pt x="8" y="549"/>
                </a:cubicBezTo>
                <a:cubicBezTo>
                  <a:pt x="4" y="559"/>
                  <a:pt x="2" y="570"/>
                  <a:pt x="2" y="581"/>
                </a:cubicBezTo>
                <a:cubicBezTo>
                  <a:pt x="0" y="628"/>
                  <a:pt x="29" y="665"/>
                  <a:pt x="64" y="679"/>
                </a:cubicBezTo>
                <a:cubicBezTo>
                  <a:pt x="64" y="679"/>
                  <a:pt x="64" y="679"/>
                  <a:pt x="64" y="679"/>
                </a:cubicBezTo>
                <a:cubicBezTo>
                  <a:pt x="64" y="679"/>
                  <a:pt x="64" y="679"/>
                  <a:pt x="64" y="679"/>
                </a:cubicBezTo>
                <a:cubicBezTo>
                  <a:pt x="66" y="681"/>
                  <a:pt x="69" y="681"/>
                  <a:pt x="72" y="681"/>
                </a:cubicBezTo>
                <a:cubicBezTo>
                  <a:pt x="119" y="681"/>
                  <a:pt x="167" y="681"/>
                  <a:pt x="214" y="681"/>
                </a:cubicBezTo>
                <a:cubicBezTo>
                  <a:pt x="229" y="679"/>
                  <a:pt x="243" y="679"/>
                  <a:pt x="257" y="681"/>
                </a:cubicBezTo>
                <a:cubicBezTo>
                  <a:pt x="286" y="681"/>
                  <a:pt x="315" y="681"/>
                  <a:pt x="344" y="681"/>
                </a:cubicBezTo>
                <a:cubicBezTo>
                  <a:pt x="346" y="681"/>
                  <a:pt x="348" y="681"/>
                  <a:pt x="350" y="681"/>
                </a:cubicBezTo>
                <a:cubicBezTo>
                  <a:pt x="398" y="681"/>
                  <a:pt x="445" y="681"/>
                  <a:pt x="493" y="681"/>
                </a:cubicBezTo>
                <a:cubicBezTo>
                  <a:pt x="493" y="681"/>
                  <a:pt x="493" y="681"/>
                  <a:pt x="493" y="681"/>
                </a:cubicBezTo>
                <a:cubicBezTo>
                  <a:pt x="505" y="681"/>
                  <a:pt x="516" y="681"/>
                  <a:pt x="527" y="680"/>
                </a:cubicBezTo>
                <a:cubicBezTo>
                  <a:pt x="530" y="680"/>
                  <a:pt x="533" y="680"/>
                  <a:pt x="536" y="681"/>
                </a:cubicBezTo>
                <a:cubicBezTo>
                  <a:pt x="572" y="681"/>
                  <a:pt x="608" y="681"/>
                  <a:pt x="644" y="681"/>
                </a:cubicBezTo>
                <a:cubicBezTo>
                  <a:pt x="644" y="680"/>
                  <a:pt x="645" y="680"/>
                  <a:pt x="645" y="680"/>
                </a:cubicBezTo>
                <a:cubicBezTo>
                  <a:pt x="645" y="680"/>
                  <a:pt x="646" y="680"/>
                  <a:pt x="646" y="680"/>
                </a:cubicBezTo>
                <a:cubicBezTo>
                  <a:pt x="660" y="679"/>
                  <a:pt x="673" y="680"/>
                  <a:pt x="686" y="681"/>
                </a:cubicBezTo>
                <a:cubicBezTo>
                  <a:pt x="707" y="681"/>
                  <a:pt x="728" y="681"/>
                  <a:pt x="750" y="681"/>
                </a:cubicBezTo>
                <a:cubicBezTo>
                  <a:pt x="770" y="680"/>
                  <a:pt x="789" y="682"/>
                  <a:pt x="809" y="680"/>
                </a:cubicBezTo>
                <a:cubicBezTo>
                  <a:pt x="809" y="679"/>
                  <a:pt x="809" y="679"/>
                  <a:pt x="809" y="679"/>
                </a:cubicBezTo>
                <a:cubicBezTo>
                  <a:pt x="809" y="679"/>
                  <a:pt x="809" y="679"/>
                  <a:pt x="809" y="679"/>
                </a:cubicBezTo>
                <a:cubicBezTo>
                  <a:pt x="818" y="675"/>
                  <a:pt x="828" y="677"/>
                  <a:pt x="837" y="677"/>
                </a:cubicBezTo>
                <a:cubicBezTo>
                  <a:pt x="838" y="678"/>
                  <a:pt x="838" y="679"/>
                  <a:pt x="839" y="680"/>
                </a:cubicBezTo>
                <a:cubicBezTo>
                  <a:pt x="861" y="680"/>
                  <a:pt x="883" y="682"/>
                  <a:pt x="905" y="679"/>
                </a:cubicBezTo>
                <a:cubicBezTo>
                  <a:pt x="945" y="679"/>
                  <a:pt x="985" y="680"/>
                  <a:pt x="1025" y="680"/>
                </a:cubicBezTo>
                <a:cubicBezTo>
                  <a:pt x="1032" y="680"/>
                  <a:pt x="1039" y="680"/>
                  <a:pt x="1045" y="677"/>
                </a:cubicBezTo>
                <a:cubicBezTo>
                  <a:pt x="1045" y="677"/>
                  <a:pt x="1045" y="677"/>
                  <a:pt x="1045" y="677"/>
                </a:cubicBezTo>
                <a:cubicBezTo>
                  <a:pt x="1053" y="676"/>
                  <a:pt x="1060" y="672"/>
                  <a:pt x="1068" y="668"/>
                </a:cubicBezTo>
                <a:cubicBezTo>
                  <a:pt x="1071" y="666"/>
                  <a:pt x="1075" y="664"/>
                  <a:pt x="1078" y="661"/>
                </a:cubicBezTo>
                <a:cubicBezTo>
                  <a:pt x="1088" y="668"/>
                  <a:pt x="1099" y="674"/>
                  <a:pt x="1110" y="678"/>
                </a:cubicBezTo>
                <a:cubicBezTo>
                  <a:pt x="1110" y="678"/>
                  <a:pt x="1110" y="678"/>
                  <a:pt x="1110" y="678"/>
                </a:cubicBezTo>
                <a:cubicBezTo>
                  <a:pt x="1115" y="682"/>
                  <a:pt x="1121" y="681"/>
                  <a:pt x="1126" y="681"/>
                </a:cubicBezTo>
                <a:cubicBezTo>
                  <a:pt x="1218" y="681"/>
                  <a:pt x="1310" y="681"/>
                  <a:pt x="1402" y="681"/>
                </a:cubicBezTo>
                <a:cubicBezTo>
                  <a:pt x="1430" y="678"/>
                  <a:pt x="1458" y="677"/>
                  <a:pt x="1485" y="681"/>
                </a:cubicBezTo>
                <a:cubicBezTo>
                  <a:pt x="1555" y="680"/>
                  <a:pt x="1626" y="680"/>
                  <a:pt x="1696" y="680"/>
                </a:cubicBezTo>
                <a:cubicBezTo>
                  <a:pt x="1696" y="680"/>
                  <a:pt x="1697" y="680"/>
                  <a:pt x="1697" y="679"/>
                </a:cubicBezTo>
                <a:cubicBezTo>
                  <a:pt x="1698" y="679"/>
                  <a:pt x="1699" y="680"/>
                  <a:pt x="1700" y="680"/>
                </a:cubicBezTo>
                <a:cubicBezTo>
                  <a:pt x="1726" y="678"/>
                  <a:pt x="1752" y="679"/>
                  <a:pt x="1777" y="680"/>
                </a:cubicBezTo>
                <a:cubicBezTo>
                  <a:pt x="1818" y="680"/>
                  <a:pt x="1859" y="681"/>
                  <a:pt x="1900" y="680"/>
                </a:cubicBezTo>
                <a:cubicBezTo>
                  <a:pt x="1939" y="680"/>
                  <a:pt x="1978" y="682"/>
                  <a:pt x="2016" y="679"/>
                </a:cubicBezTo>
                <a:cubicBezTo>
                  <a:pt x="2016" y="678"/>
                  <a:pt x="2015" y="678"/>
                  <a:pt x="2015" y="677"/>
                </a:cubicBezTo>
                <a:cubicBezTo>
                  <a:pt x="2015" y="677"/>
                  <a:pt x="2016" y="677"/>
                  <a:pt x="2016" y="677"/>
                </a:cubicBezTo>
                <a:cubicBezTo>
                  <a:pt x="2034" y="670"/>
                  <a:pt x="2052" y="674"/>
                  <a:pt x="2071" y="674"/>
                </a:cubicBezTo>
                <a:cubicBezTo>
                  <a:pt x="2071" y="676"/>
                  <a:pt x="2073" y="678"/>
                  <a:pt x="2075" y="679"/>
                </a:cubicBezTo>
                <a:cubicBezTo>
                  <a:pt x="2117" y="679"/>
                  <a:pt x="2159" y="683"/>
                  <a:pt x="2201" y="677"/>
                </a:cubicBezTo>
                <a:cubicBezTo>
                  <a:pt x="2279" y="678"/>
                  <a:pt x="2357" y="679"/>
                  <a:pt x="2435" y="679"/>
                </a:cubicBezTo>
                <a:cubicBezTo>
                  <a:pt x="2447" y="679"/>
                  <a:pt x="2461" y="680"/>
                  <a:pt x="2474" y="674"/>
                </a:cubicBezTo>
                <a:cubicBezTo>
                  <a:pt x="2474" y="674"/>
                  <a:pt x="2474" y="674"/>
                  <a:pt x="2474" y="674"/>
                </a:cubicBezTo>
                <a:cubicBezTo>
                  <a:pt x="2482" y="672"/>
                  <a:pt x="2490" y="670"/>
                  <a:pt x="2498" y="666"/>
                </a:cubicBezTo>
                <a:cubicBezTo>
                  <a:pt x="2500" y="667"/>
                  <a:pt x="2501" y="668"/>
                  <a:pt x="2502" y="668"/>
                </a:cubicBezTo>
                <a:cubicBezTo>
                  <a:pt x="2509" y="672"/>
                  <a:pt x="2516" y="676"/>
                  <a:pt x="2524" y="677"/>
                </a:cubicBezTo>
                <a:cubicBezTo>
                  <a:pt x="2524" y="677"/>
                  <a:pt x="2524" y="677"/>
                  <a:pt x="2524" y="677"/>
                </a:cubicBezTo>
                <a:cubicBezTo>
                  <a:pt x="2531" y="680"/>
                  <a:pt x="2538" y="680"/>
                  <a:pt x="2545" y="680"/>
                </a:cubicBezTo>
                <a:cubicBezTo>
                  <a:pt x="2585" y="680"/>
                  <a:pt x="2625" y="679"/>
                  <a:pt x="2665" y="679"/>
                </a:cubicBezTo>
                <a:cubicBezTo>
                  <a:pt x="2687" y="682"/>
                  <a:pt x="2708" y="680"/>
                  <a:pt x="2730" y="680"/>
                </a:cubicBezTo>
                <a:cubicBezTo>
                  <a:pt x="2731" y="679"/>
                  <a:pt x="2732" y="678"/>
                  <a:pt x="2732" y="677"/>
                </a:cubicBezTo>
                <a:cubicBezTo>
                  <a:pt x="2742" y="677"/>
                  <a:pt x="2751" y="675"/>
                  <a:pt x="2760" y="679"/>
                </a:cubicBezTo>
                <a:cubicBezTo>
                  <a:pt x="2761" y="679"/>
                  <a:pt x="2761" y="679"/>
                  <a:pt x="2761" y="679"/>
                </a:cubicBezTo>
                <a:cubicBezTo>
                  <a:pt x="2761" y="679"/>
                  <a:pt x="2760" y="679"/>
                  <a:pt x="2760" y="680"/>
                </a:cubicBezTo>
                <a:cubicBezTo>
                  <a:pt x="2780" y="682"/>
                  <a:pt x="2800" y="680"/>
                  <a:pt x="2820" y="681"/>
                </a:cubicBezTo>
                <a:cubicBezTo>
                  <a:pt x="2841" y="681"/>
                  <a:pt x="2862" y="681"/>
                  <a:pt x="2883" y="681"/>
                </a:cubicBezTo>
                <a:cubicBezTo>
                  <a:pt x="2897" y="680"/>
                  <a:pt x="2910" y="679"/>
                  <a:pt x="2923" y="680"/>
                </a:cubicBezTo>
                <a:cubicBezTo>
                  <a:pt x="2924" y="680"/>
                  <a:pt x="2924" y="680"/>
                  <a:pt x="2925" y="680"/>
                </a:cubicBezTo>
                <a:cubicBezTo>
                  <a:pt x="2925" y="680"/>
                  <a:pt x="2925" y="680"/>
                  <a:pt x="2925" y="681"/>
                </a:cubicBezTo>
                <a:cubicBezTo>
                  <a:pt x="2962" y="681"/>
                  <a:pt x="2998" y="681"/>
                  <a:pt x="3034" y="681"/>
                </a:cubicBezTo>
                <a:cubicBezTo>
                  <a:pt x="3037" y="680"/>
                  <a:pt x="3040" y="680"/>
                  <a:pt x="3042" y="680"/>
                </a:cubicBezTo>
                <a:cubicBezTo>
                  <a:pt x="3054" y="681"/>
                  <a:pt x="3065" y="681"/>
                  <a:pt x="3076" y="681"/>
                </a:cubicBezTo>
                <a:cubicBezTo>
                  <a:pt x="3077" y="681"/>
                  <a:pt x="3077" y="681"/>
                  <a:pt x="3077" y="681"/>
                </a:cubicBezTo>
                <a:cubicBezTo>
                  <a:pt x="3124" y="681"/>
                  <a:pt x="3172" y="681"/>
                  <a:pt x="3219" y="681"/>
                </a:cubicBezTo>
                <a:cubicBezTo>
                  <a:pt x="3221" y="681"/>
                  <a:pt x="3224" y="681"/>
                  <a:pt x="3225" y="681"/>
                </a:cubicBezTo>
                <a:cubicBezTo>
                  <a:pt x="3254" y="681"/>
                  <a:pt x="3283" y="681"/>
                  <a:pt x="3312" y="681"/>
                </a:cubicBezTo>
                <a:cubicBezTo>
                  <a:pt x="3327" y="679"/>
                  <a:pt x="3341" y="679"/>
                  <a:pt x="3355" y="681"/>
                </a:cubicBezTo>
                <a:cubicBezTo>
                  <a:pt x="3403" y="681"/>
                  <a:pt x="3450" y="681"/>
                  <a:pt x="3498" y="681"/>
                </a:cubicBezTo>
                <a:cubicBezTo>
                  <a:pt x="3501" y="681"/>
                  <a:pt x="3503" y="681"/>
                  <a:pt x="3506" y="679"/>
                </a:cubicBezTo>
                <a:cubicBezTo>
                  <a:pt x="3506" y="679"/>
                  <a:pt x="3506" y="679"/>
                  <a:pt x="3506" y="679"/>
                </a:cubicBezTo>
                <a:cubicBezTo>
                  <a:pt x="3506" y="679"/>
                  <a:pt x="3506" y="679"/>
                  <a:pt x="3506" y="679"/>
                </a:cubicBezTo>
                <a:cubicBezTo>
                  <a:pt x="3540" y="665"/>
                  <a:pt x="3570" y="628"/>
                  <a:pt x="3568" y="581"/>
                </a:cubicBezTo>
                <a:cubicBezTo>
                  <a:pt x="3568" y="570"/>
                  <a:pt x="3565" y="559"/>
                  <a:pt x="3561" y="549"/>
                </a:cubicBezTo>
                <a:cubicBezTo>
                  <a:pt x="3566" y="537"/>
                  <a:pt x="3569" y="523"/>
                  <a:pt x="3568" y="508"/>
                </a:cubicBezTo>
                <a:close/>
                <a:moveTo>
                  <a:pt x="159" y="620"/>
                </a:moveTo>
                <a:cubicBezTo>
                  <a:pt x="159" y="620"/>
                  <a:pt x="159" y="619"/>
                  <a:pt x="159" y="619"/>
                </a:cubicBezTo>
                <a:cubicBezTo>
                  <a:pt x="160" y="619"/>
                  <a:pt x="160" y="619"/>
                  <a:pt x="160" y="619"/>
                </a:cubicBezTo>
                <a:cubicBezTo>
                  <a:pt x="160" y="619"/>
                  <a:pt x="160" y="619"/>
                  <a:pt x="159" y="620"/>
                </a:cubicBezTo>
                <a:close/>
                <a:moveTo>
                  <a:pt x="925" y="442"/>
                </a:moveTo>
                <a:cubicBezTo>
                  <a:pt x="925" y="442"/>
                  <a:pt x="925" y="442"/>
                  <a:pt x="925" y="442"/>
                </a:cubicBezTo>
                <a:cubicBezTo>
                  <a:pt x="925" y="442"/>
                  <a:pt x="925" y="442"/>
                  <a:pt x="925" y="442"/>
                </a:cubicBezTo>
                <a:cubicBezTo>
                  <a:pt x="925" y="442"/>
                  <a:pt x="925" y="442"/>
                  <a:pt x="925" y="442"/>
                </a:cubicBezTo>
                <a:cubicBezTo>
                  <a:pt x="925" y="442"/>
                  <a:pt x="925" y="442"/>
                  <a:pt x="925" y="442"/>
                </a:cubicBezTo>
                <a:close/>
                <a:moveTo>
                  <a:pt x="1295" y="562"/>
                </a:moveTo>
                <a:cubicBezTo>
                  <a:pt x="1295" y="562"/>
                  <a:pt x="1295" y="562"/>
                  <a:pt x="1295" y="561"/>
                </a:cubicBezTo>
                <a:cubicBezTo>
                  <a:pt x="1296" y="561"/>
                  <a:pt x="1296" y="561"/>
                  <a:pt x="1297" y="561"/>
                </a:cubicBezTo>
                <a:cubicBezTo>
                  <a:pt x="1296" y="561"/>
                  <a:pt x="1296" y="562"/>
                  <a:pt x="1295" y="562"/>
                </a:cubicBezTo>
                <a:close/>
                <a:moveTo>
                  <a:pt x="1466" y="232"/>
                </a:moveTo>
                <a:cubicBezTo>
                  <a:pt x="1466" y="231"/>
                  <a:pt x="1466" y="231"/>
                  <a:pt x="1466" y="231"/>
                </a:cubicBezTo>
                <a:cubicBezTo>
                  <a:pt x="1466" y="231"/>
                  <a:pt x="1467" y="231"/>
                  <a:pt x="1467" y="231"/>
                </a:cubicBezTo>
                <a:cubicBezTo>
                  <a:pt x="1467" y="232"/>
                  <a:pt x="1466" y="232"/>
                  <a:pt x="1466" y="232"/>
                </a:cubicBezTo>
                <a:close/>
                <a:moveTo>
                  <a:pt x="1704" y="169"/>
                </a:moveTo>
                <a:cubicBezTo>
                  <a:pt x="1704" y="168"/>
                  <a:pt x="1704" y="168"/>
                  <a:pt x="1704" y="168"/>
                </a:cubicBezTo>
                <a:cubicBezTo>
                  <a:pt x="1704" y="168"/>
                  <a:pt x="1704" y="168"/>
                  <a:pt x="1705" y="169"/>
                </a:cubicBezTo>
                <a:cubicBezTo>
                  <a:pt x="1704" y="169"/>
                  <a:pt x="1704" y="169"/>
                  <a:pt x="1704" y="169"/>
                </a:cubicBezTo>
                <a:close/>
                <a:moveTo>
                  <a:pt x="2241" y="218"/>
                </a:moveTo>
                <a:cubicBezTo>
                  <a:pt x="2241" y="218"/>
                  <a:pt x="2241" y="218"/>
                  <a:pt x="2240" y="218"/>
                </a:cubicBezTo>
                <a:cubicBezTo>
                  <a:pt x="2241" y="217"/>
                  <a:pt x="2241" y="217"/>
                  <a:pt x="2241" y="217"/>
                </a:cubicBezTo>
                <a:cubicBezTo>
                  <a:pt x="2241" y="217"/>
                  <a:pt x="2241" y="217"/>
                  <a:pt x="2241" y="218"/>
                </a:cubicBezTo>
                <a:cubicBezTo>
                  <a:pt x="2241" y="218"/>
                  <a:pt x="2241" y="218"/>
                  <a:pt x="2241" y="218"/>
                </a:cubicBezTo>
                <a:close/>
                <a:moveTo>
                  <a:pt x="2644" y="442"/>
                </a:moveTo>
                <a:cubicBezTo>
                  <a:pt x="2644" y="442"/>
                  <a:pt x="2644" y="442"/>
                  <a:pt x="2644" y="442"/>
                </a:cubicBezTo>
                <a:cubicBezTo>
                  <a:pt x="2644" y="442"/>
                  <a:pt x="2644" y="442"/>
                  <a:pt x="2644" y="442"/>
                </a:cubicBezTo>
                <a:cubicBezTo>
                  <a:pt x="2644" y="442"/>
                  <a:pt x="2644" y="442"/>
                  <a:pt x="2645" y="442"/>
                </a:cubicBezTo>
                <a:cubicBezTo>
                  <a:pt x="2644" y="442"/>
                  <a:pt x="2644" y="442"/>
                  <a:pt x="2644" y="442"/>
                </a:cubicBezTo>
                <a:close/>
                <a:moveTo>
                  <a:pt x="3410" y="619"/>
                </a:moveTo>
                <a:cubicBezTo>
                  <a:pt x="3410" y="619"/>
                  <a:pt x="3410" y="619"/>
                  <a:pt x="3410" y="619"/>
                </a:cubicBezTo>
                <a:cubicBezTo>
                  <a:pt x="3410" y="619"/>
                  <a:pt x="3410" y="620"/>
                  <a:pt x="3410" y="620"/>
                </a:cubicBezTo>
                <a:cubicBezTo>
                  <a:pt x="3410" y="619"/>
                  <a:pt x="3410" y="619"/>
                  <a:pt x="3410" y="619"/>
                </a:cubicBezTo>
                <a:close/>
              </a:path>
            </a:pathLst>
          </a:custGeom>
          <a:solidFill>
            <a:srgbClr val="7EC3E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72"/>
          <p:cNvSpPr txBox="1">
            <a:spLocks noGrp="1"/>
          </p:cNvSpPr>
          <p:nvPr>
            <p:ph type="body" idx="1"/>
          </p:nvPr>
        </p:nvSpPr>
        <p:spPr>
          <a:xfrm>
            <a:off x="402551" y="1221853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72"/>
          <p:cNvSpPr/>
          <p:nvPr/>
        </p:nvSpPr>
        <p:spPr>
          <a:xfrm rot="-5400000">
            <a:off x="5747085" y="429125"/>
            <a:ext cx="697831" cy="12192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ontents slide layout">
  <p:cSld name="6_Contents slide layou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3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F0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73"/>
          <p:cNvSpPr/>
          <p:nvPr/>
        </p:nvSpPr>
        <p:spPr>
          <a:xfrm rot="-5400000">
            <a:off x="5745971" y="413084"/>
            <a:ext cx="697831" cy="12192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264" y="35562"/>
            <a:ext cx="3693513" cy="2056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8452588" y="22578"/>
            <a:ext cx="3716834" cy="2069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s slide layout">
  <p:cSld name="3_Contents slide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74"/>
          <p:cNvSpPr/>
          <p:nvPr/>
        </p:nvSpPr>
        <p:spPr>
          <a:xfrm rot="-5400000">
            <a:off x="5745971" y="413084"/>
            <a:ext cx="697831" cy="12192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slide layout">
  <p:cSld name="4_Image slide layou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5"/>
          <p:cNvSpPr/>
          <p:nvPr/>
        </p:nvSpPr>
        <p:spPr>
          <a:xfrm>
            <a:off x="-19049" y="152400"/>
            <a:ext cx="12211051" cy="4691270"/>
          </a:xfrm>
          <a:custGeom>
            <a:avLst/>
            <a:gdLst/>
            <a:ahLst/>
            <a:cxnLst/>
            <a:rect l="l" t="t" r="r" b="b"/>
            <a:pathLst>
              <a:path w="12211051" h="4691270" extrusionOk="0">
                <a:moveTo>
                  <a:pt x="0" y="0"/>
                </a:moveTo>
                <a:lnTo>
                  <a:pt x="12211051" y="0"/>
                </a:lnTo>
                <a:lnTo>
                  <a:pt x="12211051" y="2792547"/>
                </a:lnTo>
                <a:lnTo>
                  <a:pt x="11803470" y="3063047"/>
                </a:lnTo>
                <a:cubicBezTo>
                  <a:pt x="10153287" y="4094971"/>
                  <a:pt x="8203683" y="4691270"/>
                  <a:pt x="6115052" y="4691270"/>
                </a:cubicBezTo>
                <a:cubicBezTo>
                  <a:pt x="4026419" y="4691270"/>
                  <a:pt x="2076815" y="4094971"/>
                  <a:pt x="426632" y="3063047"/>
                </a:cubicBezTo>
                <a:lnTo>
                  <a:pt x="0" y="277990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75"/>
          <p:cNvSpPr>
            <a:spLocks noGrp="1"/>
          </p:cNvSpPr>
          <p:nvPr>
            <p:ph type="pic" idx="2"/>
          </p:nvPr>
        </p:nvSpPr>
        <p:spPr>
          <a:xfrm>
            <a:off x="-34802" y="-115747"/>
            <a:ext cx="12211051" cy="468206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9" name="Google Shape;59;p75"/>
          <p:cNvSpPr>
            <a:spLocks noGrp="1"/>
          </p:cNvSpPr>
          <p:nvPr>
            <p:ph type="pic" idx="3"/>
          </p:nvPr>
        </p:nvSpPr>
        <p:spPr>
          <a:xfrm>
            <a:off x="1500665" y="2855543"/>
            <a:ext cx="1963858" cy="196385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0" name="Google Shape;60;p75"/>
          <p:cNvSpPr>
            <a:spLocks noGrp="1"/>
          </p:cNvSpPr>
          <p:nvPr>
            <p:ph type="pic" idx="4"/>
          </p:nvPr>
        </p:nvSpPr>
        <p:spPr>
          <a:xfrm>
            <a:off x="5088795" y="3584392"/>
            <a:ext cx="1963858" cy="196385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1" name="Google Shape;61;p75"/>
          <p:cNvSpPr>
            <a:spLocks noGrp="1"/>
          </p:cNvSpPr>
          <p:nvPr>
            <p:ph type="pic" idx="5"/>
          </p:nvPr>
        </p:nvSpPr>
        <p:spPr>
          <a:xfrm>
            <a:off x="8694017" y="2855543"/>
            <a:ext cx="1963858" cy="196385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s slide layout">
  <p:cSld name="1_Contents slide layou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Image slide layout">
  <p:cSld name="9_Image slide layou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7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Image slide layout">
  <p:cSld name="7_Image slide layou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8"/>
          <p:cNvSpPr>
            <a:spLocks noGrp="1"/>
          </p:cNvSpPr>
          <p:nvPr>
            <p:ph type="pic" idx="2"/>
          </p:nvPr>
        </p:nvSpPr>
        <p:spPr>
          <a:xfrm>
            <a:off x="528174" y="1749287"/>
            <a:ext cx="2351879" cy="335942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7" name="Google Shape;67;p78"/>
          <p:cNvSpPr>
            <a:spLocks noGrp="1"/>
          </p:cNvSpPr>
          <p:nvPr>
            <p:ph type="pic" idx="3"/>
          </p:nvPr>
        </p:nvSpPr>
        <p:spPr>
          <a:xfrm>
            <a:off x="3456098" y="1749287"/>
            <a:ext cx="2351879" cy="335942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8" name="Google Shape;68;p78"/>
          <p:cNvSpPr>
            <a:spLocks noGrp="1"/>
          </p:cNvSpPr>
          <p:nvPr>
            <p:ph type="pic" idx="4"/>
          </p:nvPr>
        </p:nvSpPr>
        <p:spPr>
          <a:xfrm>
            <a:off x="9311943" y="1749287"/>
            <a:ext cx="2351879" cy="335942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9" name="Google Shape;69;p78"/>
          <p:cNvSpPr>
            <a:spLocks noGrp="1"/>
          </p:cNvSpPr>
          <p:nvPr>
            <p:ph type="pic" idx="5"/>
          </p:nvPr>
        </p:nvSpPr>
        <p:spPr>
          <a:xfrm>
            <a:off x="6384022" y="1749287"/>
            <a:ext cx="2351879" cy="335942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Image slide layout">
  <p:cSld name="5_Image slide layout">
    <p:bg>
      <p:bgPr>
        <a:solidFill>
          <a:schemeClr val="accent4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9"/>
          <p:cNvSpPr/>
          <p:nvPr/>
        </p:nvSpPr>
        <p:spPr>
          <a:xfrm>
            <a:off x="-72829" y="-120964"/>
            <a:ext cx="7099930" cy="7099928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79"/>
          <p:cNvSpPr>
            <a:spLocks noGrp="1"/>
          </p:cNvSpPr>
          <p:nvPr>
            <p:ph type="pic" idx="2"/>
          </p:nvPr>
        </p:nvSpPr>
        <p:spPr>
          <a:xfrm>
            <a:off x="872608" y="3531407"/>
            <a:ext cx="4212569" cy="302962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3" name="Google Shape;73;p79"/>
          <p:cNvSpPr>
            <a:spLocks noGrp="1"/>
          </p:cNvSpPr>
          <p:nvPr>
            <p:ph type="pic" idx="3"/>
          </p:nvPr>
        </p:nvSpPr>
        <p:spPr>
          <a:xfrm>
            <a:off x="1869095" y="296968"/>
            <a:ext cx="4212570" cy="302962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4" name="Google Shape;74;p79"/>
          <p:cNvSpPr>
            <a:spLocks noGrp="1"/>
          </p:cNvSpPr>
          <p:nvPr>
            <p:ph type="pic" idx="4"/>
          </p:nvPr>
        </p:nvSpPr>
        <p:spPr>
          <a:xfrm>
            <a:off x="345104" y="819868"/>
            <a:ext cx="3032380" cy="420957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 slide layout">
  <p:cSld name="2_Image slide layou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0"/>
          <p:cNvSpPr/>
          <p:nvPr/>
        </p:nvSpPr>
        <p:spPr>
          <a:xfrm>
            <a:off x="5706238" y="1134290"/>
            <a:ext cx="5658448" cy="2749733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80"/>
          <p:cNvSpPr>
            <a:spLocks noGrp="1"/>
          </p:cNvSpPr>
          <p:nvPr>
            <p:ph type="pic" idx="2"/>
          </p:nvPr>
        </p:nvSpPr>
        <p:spPr>
          <a:xfrm>
            <a:off x="1868938" y="1889760"/>
            <a:ext cx="3277824" cy="49682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8" name="Google Shape;78;p80"/>
          <p:cNvSpPr/>
          <p:nvPr/>
        </p:nvSpPr>
        <p:spPr>
          <a:xfrm>
            <a:off x="0" y="0"/>
            <a:ext cx="391886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80"/>
          <p:cNvSpPr>
            <a:spLocks noGrp="1"/>
          </p:cNvSpPr>
          <p:nvPr>
            <p:ph type="pic" idx="3"/>
          </p:nvPr>
        </p:nvSpPr>
        <p:spPr>
          <a:xfrm>
            <a:off x="7777707" y="-1"/>
            <a:ext cx="3277824" cy="364889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0" name="Google Shape;80;p80"/>
          <p:cNvSpPr/>
          <p:nvPr/>
        </p:nvSpPr>
        <p:spPr>
          <a:xfrm>
            <a:off x="678626" y="3219662"/>
            <a:ext cx="5658448" cy="2749733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Image slide layout">
  <p:cSld name="10_Image slide layout">
    <p:bg>
      <p:bgPr>
        <a:solidFill>
          <a:schemeClr val="accent4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1"/>
          <p:cNvSpPr>
            <a:spLocks noGrp="1"/>
          </p:cNvSpPr>
          <p:nvPr>
            <p:ph type="pic" idx="2"/>
          </p:nvPr>
        </p:nvSpPr>
        <p:spPr>
          <a:xfrm>
            <a:off x="1" y="0"/>
            <a:ext cx="65116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 slide layout">
  <p:cSld name="8_Image slide layout"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2"/>
          <p:cNvSpPr/>
          <p:nvPr/>
        </p:nvSpPr>
        <p:spPr>
          <a:xfrm>
            <a:off x="428182" y="1701449"/>
            <a:ext cx="6655524" cy="3460860"/>
          </a:xfrm>
          <a:prstGeom prst="frame">
            <a:avLst>
              <a:gd name="adj1" fmla="val 1388"/>
            </a:avLst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82"/>
          <p:cNvSpPr/>
          <p:nvPr/>
        </p:nvSpPr>
        <p:spPr>
          <a:xfrm>
            <a:off x="6643991" y="0"/>
            <a:ext cx="369813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82"/>
          <p:cNvSpPr>
            <a:spLocks noGrp="1"/>
          </p:cNvSpPr>
          <p:nvPr>
            <p:ph type="pic" idx="2"/>
          </p:nvPr>
        </p:nvSpPr>
        <p:spPr>
          <a:xfrm>
            <a:off x="648128" y="1863585"/>
            <a:ext cx="5995863" cy="313082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7" name="Google Shape;87;p82"/>
          <p:cNvSpPr>
            <a:spLocks noGrp="1"/>
          </p:cNvSpPr>
          <p:nvPr>
            <p:ph type="pic" idx="3"/>
          </p:nvPr>
        </p:nvSpPr>
        <p:spPr>
          <a:xfrm>
            <a:off x="6643992" y="186358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8" name="Google Shape;88;p82"/>
          <p:cNvSpPr>
            <a:spLocks noGrp="1"/>
          </p:cNvSpPr>
          <p:nvPr>
            <p:ph type="pic" idx="4"/>
          </p:nvPr>
        </p:nvSpPr>
        <p:spPr>
          <a:xfrm>
            <a:off x="8493868" y="186358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9" name="Google Shape;89;p82"/>
          <p:cNvSpPr>
            <a:spLocks noGrp="1"/>
          </p:cNvSpPr>
          <p:nvPr>
            <p:ph type="pic" idx="5"/>
          </p:nvPr>
        </p:nvSpPr>
        <p:spPr>
          <a:xfrm>
            <a:off x="10343745" y="186358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Image slide layout">
  <p:cSld name="11_Image slide layout">
    <p:bg>
      <p:bgPr>
        <a:solidFill>
          <a:schemeClr val="accent4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3"/>
          <p:cNvSpPr>
            <a:spLocks noGrp="1"/>
          </p:cNvSpPr>
          <p:nvPr>
            <p:ph type="pic" idx="2"/>
          </p:nvPr>
        </p:nvSpPr>
        <p:spPr>
          <a:xfrm>
            <a:off x="4494179" y="572240"/>
            <a:ext cx="7062280" cy="393166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ents slide layout">
  <p:cSld name="5_Contents slide layou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4"/>
          <p:cNvSpPr/>
          <p:nvPr/>
        </p:nvSpPr>
        <p:spPr>
          <a:xfrm>
            <a:off x="1" y="0"/>
            <a:ext cx="2695574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" name="Google Shape;94;p84"/>
          <p:cNvCxnSpPr/>
          <p:nvPr/>
        </p:nvCxnSpPr>
        <p:spPr>
          <a:xfrm>
            <a:off x="0" y="469458"/>
            <a:ext cx="2790825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ntents slide layout">
  <p:cSld name="4_Contents slide layou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85"/>
          <p:cNvSpPr/>
          <p:nvPr/>
        </p:nvSpPr>
        <p:spPr>
          <a:xfrm>
            <a:off x="7827264" y="0"/>
            <a:ext cx="436473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" name="Google Shape;97;p85"/>
          <p:cNvCxnSpPr/>
          <p:nvPr/>
        </p:nvCxnSpPr>
        <p:spPr>
          <a:xfrm>
            <a:off x="0" y="469458"/>
            <a:ext cx="2790825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8" name="Google Shape;98;p85"/>
          <p:cNvCxnSpPr/>
          <p:nvPr/>
        </p:nvCxnSpPr>
        <p:spPr>
          <a:xfrm>
            <a:off x="0" y="6376284"/>
            <a:ext cx="158115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NG sets layout">
  <p:cSld name="PNG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7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 sets layout">
  <p:cSld name="1_Icon sets layou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8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88"/>
          <p:cNvSpPr/>
          <p:nvPr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88"/>
          <p:cNvSpPr/>
          <p:nvPr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88"/>
          <p:cNvSpPr txBox="1"/>
          <p:nvPr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Resize without losing quality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88"/>
          <p:cNvSpPr txBox="1"/>
          <p:nvPr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Change Fill Color &amp;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Line Color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88"/>
          <p:cNvSpPr txBox="1"/>
          <p:nvPr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TEMPLATES</a:t>
            </a:r>
            <a:endParaRPr/>
          </a:p>
        </p:txBody>
      </p:sp>
      <p:sp>
        <p:nvSpPr>
          <p:cNvPr id="109" name="Google Shape;109;p88"/>
          <p:cNvSpPr/>
          <p:nvPr/>
        </p:nvSpPr>
        <p:spPr>
          <a:xfrm>
            <a:off x="472194" y="1276302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Image slide layout">
  <p:cSld name="3_Image slide layou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9"/>
          <p:cNvSpPr>
            <a:spLocks noGrp="1"/>
          </p:cNvSpPr>
          <p:nvPr>
            <p:ph type="pic" idx="2"/>
          </p:nvPr>
        </p:nvSpPr>
        <p:spPr>
          <a:xfrm>
            <a:off x="693283" y="609602"/>
            <a:ext cx="4357687" cy="563879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Image slide layout">
  <p:cSld name="6_Image slide layou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0"/>
          <p:cNvSpPr/>
          <p:nvPr/>
        </p:nvSpPr>
        <p:spPr>
          <a:xfrm>
            <a:off x="356152" y="556591"/>
            <a:ext cx="11479696" cy="6042992"/>
          </a:xfrm>
          <a:prstGeom prst="frame">
            <a:avLst>
              <a:gd name="adj1" fmla="val 584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90"/>
          <p:cNvSpPr>
            <a:spLocks noGrp="1"/>
          </p:cNvSpPr>
          <p:nvPr>
            <p:ph type="pic" idx="2"/>
          </p:nvPr>
        </p:nvSpPr>
        <p:spPr>
          <a:xfrm>
            <a:off x="648129" y="3170583"/>
            <a:ext cx="10895743" cy="313082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Image slide layout">
  <p:cSld name="12_Image slide layou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1"/>
          <p:cNvSpPr>
            <a:spLocks noGrp="1"/>
          </p:cNvSpPr>
          <p:nvPr>
            <p:ph type="pic" idx="2"/>
          </p:nvPr>
        </p:nvSpPr>
        <p:spPr>
          <a:xfrm>
            <a:off x="0" y="-1"/>
            <a:ext cx="7072009" cy="685800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7" name="Google Shape;117;p91"/>
          <p:cNvSpPr/>
          <p:nvPr/>
        </p:nvSpPr>
        <p:spPr>
          <a:xfrm rot="10800000">
            <a:off x="4800600" y="-1"/>
            <a:ext cx="2271409" cy="3459655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91"/>
          <p:cNvSpPr/>
          <p:nvPr/>
        </p:nvSpPr>
        <p:spPr>
          <a:xfrm>
            <a:off x="5410200" y="4272337"/>
            <a:ext cx="1689100" cy="2585663"/>
          </a:xfrm>
          <a:prstGeom prst="triangle">
            <a:avLst>
              <a:gd name="adj" fmla="val 47744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91"/>
          <p:cNvSpPr txBox="1"/>
          <p:nvPr/>
        </p:nvSpPr>
        <p:spPr>
          <a:xfrm>
            <a:off x="7508534" y="1438447"/>
            <a:ext cx="415047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120" name="Google Shape;120;p91"/>
          <p:cNvSpPr txBox="1"/>
          <p:nvPr/>
        </p:nvSpPr>
        <p:spPr>
          <a:xfrm>
            <a:off x="7508534" y="2314209"/>
            <a:ext cx="41504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91"/>
          <p:cNvSpPr/>
          <p:nvPr/>
        </p:nvSpPr>
        <p:spPr>
          <a:xfrm>
            <a:off x="7533934" y="2205976"/>
            <a:ext cx="4023360" cy="914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91"/>
          <p:cNvSpPr txBox="1"/>
          <p:nvPr/>
        </p:nvSpPr>
        <p:spPr>
          <a:xfrm>
            <a:off x="7533934" y="2851416"/>
            <a:ext cx="41504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TO CHANGE COLORS, PHOTOS.   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91"/>
          <p:cNvSpPr txBox="1"/>
          <p:nvPr/>
        </p:nvSpPr>
        <p:spPr>
          <a:xfrm>
            <a:off x="7533934" y="3502923"/>
            <a:ext cx="402336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We Create Quality Professional PPT Presentation</a:t>
            </a:r>
            <a:endParaRPr sz="20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91"/>
          <p:cNvSpPr txBox="1"/>
          <p:nvPr/>
        </p:nvSpPr>
        <p:spPr>
          <a:xfrm>
            <a:off x="8846664" y="6015558"/>
            <a:ext cx="283774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RESTAURANT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Image slide layout">
  <p:cSld name="14_Image slide layou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hyperlink" Target="https://plantillaspowerpoint.org/" TargetMode="Externa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8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  <p:sldLayoutId id="2147483679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12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png"/><Relationship Id="rId5" Type="http://schemas.openxmlformats.org/officeDocument/2006/relationships/image" Target="../media/image75.png"/><Relationship Id="rId10" Type="http://schemas.openxmlformats.org/officeDocument/2006/relationships/image" Target="../media/image77.png"/><Relationship Id="rId4" Type="http://schemas.openxmlformats.org/officeDocument/2006/relationships/image" Target="../media/image74.png"/><Relationship Id="rId9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78.png"/><Relationship Id="rId7" Type="http://schemas.openxmlformats.org/officeDocument/2006/relationships/image" Target="../media/image80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0.png"/><Relationship Id="rId11" Type="http://schemas.openxmlformats.org/officeDocument/2006/relationships/image" Target="../media/image83.png"/><Relationship Id="rId5" Type="http://schemas.openxmlformats.org/officeDocument/2006/relationships/image" Target="../media/image31.png"/><Relationship Id="rId10" Type="http://schemas.openxmlformats.org/officeDocument/2006/relationships/image" Target="../media/image82.png"/><Relationship Id="rId4" Type="http://schemas.openxmlformats.org/officeDocument/2006/relationships/image" Target="../media/image79.png"/><Relationship Id="rId9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73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"/>
          <p:cNvSpPr/>
          <p:nvPr/>
        </p:nvSpPr>
        <p:spPr>
          <a:xfrm rot="5400000">
            <a:off x="4455203" y="-856711"/>
            <a:ext cx="3281592" cy="121920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668" y="65387"/>
            <a:ext cx="6012601" cy="520756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"/>
          <p:cNvSpPr txBox="1">
            <a:spLocks noGrp="1"/>
          </p:cNvSpPr>
          <p:nvPr>
            <p:ph type="title"/>
          </p:nvPr>
        </p:nvSpPr>
        <p:spPr>
          <a:xfrm>
            <a:off x="7077038" y="5138882"/>
            <a:ext cx="4896240" cy="751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AB922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rgbClr val="FAB922"/>
                </a:solidFill>
                <a:latin typeface="Arial"/>
                <a:ea typeface="Arial"/>
                <a:cs typeface="Arial"/>
                <a:sym typeface="Arial"/>
              </a:rPr>
              <a:t>Free Templates</a:t>
            </a:r>
            <a:endParaRPr/>
          </a:p>
        </p:txBody>
      </p:sp>
      <p:sp>
        <p:nvSpPr>
          <p:cNvPr id="133" name="Google Shape;133;p1"/>
          <p:cNvSpPr txBox="1">
            <a:spLocks noGrp="1"/>
          </p:cNvSpPr>
          <p:nvPr>
            <p:ph type="body" idx="1"/>
          </p:nvPr>
        </p:nvSpPr>
        <p:spPr>
          <a:xfrm>
            <a:off x="7577516" y="5839143"/>
            <a:ext cx="3976725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8B3A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rPr>
              <a:t>Insert the Sub Title of Your Presentation</a:t>
            </a:r>
            <a:endParaRPr sz="1800" b="0" i="0" u="none" strike="noStrike" cap="none">
              <a:solidFill>
                <a:srgbClr val="F18B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"/>
          <p:cNvSpPr txBox="1"/>
          <p:nvPr/>
        </p:nvSpPr>
        <p:spPr>
          <a:xfrm>
            <a:off x="2754370" y="3598492"/>
            <a:ext cx="9955429" cy="181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3800"/>
              <a:buFont typeface="Arial"/>
              <a:buNone/>
            </a:pPr>
            <a:r>
              <a:rPr lang="en-US" sz="13800" b="1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CLIMATE</a:t>
            </a:r>
            <a:endParaRPr sz="13800" b="1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"/>
          <p:cNvSpPr/>
          <p:nvPr/>
        </p:nvSpPr>
        <p:spPr>
          <a:xfrm>
            <a:off x="11742602" y="0"/>
            <a:ext cx="461352" cy="64187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"/>
          <p:cNvSpPr/>
          <p:nvPr/>
        </p:nvSpPr>
        <p:spPr>
          <a:xfrm>
            <a:off x="-24194" y="5450540"/>
            <a:ext cx="461352" cy="118334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13755" y="65387"/>
            <a:ext cx="1525722" cy="125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461350" y="5450540"/>
            <a:ext cx="1503806" cy="123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57515" y="1676036"/>
            <a:ext cx="3059092" cy="1752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"/>
          <p:cNvSpPr txBox="1">
            <a:spLocks noGrp="1"/>
          </p:cNvSpPr>
          <p:nvPr>
            <p:ph type="body" idx="1"/>
          </p:nvPr>
        </p:nvSpPr>
        <p:spPr>
          <a:xfrm>
            <a:off x="5699051" y="2928607"/>
            <a:ext cx="5083626" cy="67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Section Break</a:t>
            </a:r>
            <a:endParaRPr/>
          </a:p>
        </p:txBody>
      </p:sp>
      <p:sp>
        <p:nvSpPr>
          <p:cNvPr id="145" name="Google Shape;145;p2"/>
          <p:cNvSpPr txBox="1">
            <a:spLocks noGrp="1"/>
          </p:cNvSpPr>
          <p:nvPr>
            <p:ph type="body" idx="2"/>
          </p:nvPr>
        </p:nvSpPr>
        <p:spPr>
          <a:xfrm>
            <a:off x="5699051" y="3606023"/>
            <a:ext cx="5083626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Insert your subtitle here</a:t>
            </a:r>
            <a:endParaRPr/>
          </a:p>
        </p:txBody>
      </p:sp>
      <p:grpSp>
        <p:nvGrpSpPr>
          <p:cNvPr id="146" name="Google Shape;146;p2"/>
          <p:cNvGrpSpPr/>
          <p:nvPr/>
        </p:nvGrpSpPr>
        <p:grpSpPr>
          <a:xfrm>
            <a:off x="0" y="1366034"/>
            <a:ext cx="5713474" cy="3802561"/>
            <a:chOff x="206482" y="182880"/>
            <a:chExt cx="6527410" cy="4344270"/>
          </a:xfrm>
        </p:grpSpPr>
        <p:pic>
          <p:nvPicPr>
            <p:cNvPr id="147" name="Google Shape;147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82" y="182880"/>
              <a:ext cx="4104042" cy="39867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87156" y="1776300"/>
              <a:ext cx="4846736" cy="27508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"/>
          <p:cNvSpPr txBox="1"/>
          <p:nvPr/>
        </p:nvSpPr>
        <p:spPr>
          <a:xfrm>
            <a:off x="2822330" y="213650"/>
            <a:ext cx="9369669" cy="7122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endParaRPr sz="4400" b="0" i="0" u="none" strike="noStrike" cap="none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3"/>
          <p:cNvGrpSpPr/>
          <p:nvPr/>
        </p:nvGrpSpPr>
        <p:grpSpPr>
          <a:xfrm>
            <a:off x="3851854" y="1629308"/>
            <a:ext cx="7749969" cy="592035"/>
            <a:chOff x="3901726" y="1933234"/>
            <a:chExt cx="7749969" cy="592035"/>
          </a:xfrm>
        </p:grpSpPr>
        <p:sp>
          <p:nvSpPr>
            <p:cNvPr id="155" name="Google Shape;155;p3"/>
            <p:cNvSpPr/>
            <p:nvPr/>
          </p:nvSpPr>
          <p:spPr>
            <a:xfrm>
              <a:off x="4153981" y="1938915"/>
              <a:ext cx="7497715" cy="583725"/>
            </a:xfrm>
            <a:prstGeom prst="rect">
              <a:avLst/>
            </a:prstGeom>
            <a:solidFill>
              <a:srgbClr val="EA870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11518685" y="1938915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11398817" y="1938915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3901726" y="1933234"/>
              <a:ext cx="259017" cy="592035"/>
            </a:xfrm>
            <a:custGeom>
              <a:avLst/>
              <a:gdLst/>
              <a:ahLst/>
              <a:cxnLst/>
              <a:rect l="l" t="t" r="r" b="b"/>
              <a:pathLst>
                <a:path w="215653" h="492919" extrusionOk="0">
                  <a:moveTo>
                    <a:pt x="139304" y="0"/>
                  </a:moveTo>
                  <a:lnTo>
                    <a:pt x="215653" y="0"/>
                  </a:lnTo>
                  <a:lnTo>
                    <a:pt x="215653" y="492919"/>
                  </a:lnTo>
                  <a:lnTo>
                    <a:pt x="121556" y="492919"/>
                  </a:lnTo>
                  <a:lnTo>
                    <a:pt x="121556" y="138299"/>
                  </a:lnTo>
                  <a:cubicBezTo>
                    <a:pt x="87177" y="170446"/>
                    <a:pt x="46658" y="194221"/>
                    <a:pt x="0" y="209625"/>
                  </a:cubicBezTo>
                  <a:lnTo>
                    <a:pt x="0" y="124235"/>
                  </a:lnTo>
                  <a:cubicBezTo>
                    <a:pt x="24557" y="116198"/>
                    <a:pt x="51235" y="100962"/>
                    <a:pt x="80033" y="78526"/>
                  </a:cubicBezTo>
                  <a:cubicBezTo>
                    <a:pt x="108831" y="56090"/>
                    <a:pt x="128588" y="29915"/>
                    <a:pt x="13930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3851854" y="3567852"/>
            <a:ext cx="7784156" cy="602550"/>
            <a:chOff x="3867540" y="3720288"/>
            <a:chExt cx="7784156" cy="602550"/>
          </a:xfrm>
        </p:grpSpPr>
        <p:sp>
          <p:nvSpPr>
            <p:cNvPr id="160" name="Google Shape;160;p3"/>
            <p:cNvSpPr/>
            <p:nvPr/>
          </p:nvSpPr>
          <p:spPr>
            <a:xfrm>
              <a:off x="4142809" y="3720288"/>
              <a:ext cx="7508887" cy="583725"/>
            </a:xfrm>
            <a:prstGeom prst="rect">
              <a:avLst/>
            </a:prstGeom>
            <a:solidFill>
              <a:srgbClr val="EA870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1518685" y="3720288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1398817" y="3720288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3867540" y="3720747"/>
              <a:ext cx="391741" cy="602091"/>
            </a:xfrm>
            <a:custGeom>
              <a:avLst/>
              <a:gdLst/>
              <a:ahLst/>
              <a:cxnLst/>
              <a:rect l="l" t="t" r="r" b="b"/>
              <a:pathLst>
                <a:path w="326157" h="501291" extrusionOk="0">
                  <a:moveTo>
                    <a:pt x="158391" y="0"/>
                  </a:moveTo>
                  <a:cubicBezTo>
                    <a:pt x="204602" y="0"/>
                    <a:pt x="241660" y="14734"/>
                    <a:pt x="269565" y="44202"/>
                  </a:cubicBezTo>
                  <a:cubicBezTo>
                    <a:pt x="292559" y="68312"/>
                    <a:pt x="304056" y="95548"/>
                    <a:pt x="304056" y="125909"/>
                  </a:cubicBezTo>
                  <a:cubicBezTo>
                    <a:pt x="304056" y="168995"/>
                    <a:pt x="280504" y="203374"/>
                    <a:pt x="233400" y="229047"/>
                  </a:cubicBezTo>
                  <a:cubicBezTo>
                    <a:pt x="261528" y="235074"/>
                    <a:pt x="284020" y="248581"/>
                    <a:pt x="300875" y="269565"/>
                  </a:cubicBezTo>
                  <a:cubicBezTo>
                    <a:pt x="317730" y="290550"/>
                    <a:pt x="326157" y="315888"/>
                    <a:pt x="326157" y="345579"/>
                  </a:cubicBezTo>
                  <a:cubicBezTo>
                    <a:pt x="326157" y="388665"/>
                    <a:pt x="310418" y="425388"/>
                    <a:pt x="278941" y="455749"/>
                  </a:cubicBezTo>
                  <a:cubicBezTo>
                    <a:pt x="247464" y="486110"/>
                    <a:pt x="208285" y="501291"/>
                    <a:pt x="161404" y="501291"/>
                  </a:cubicBezTo>
                  <a:cubicBezTo>
                    <a:pt x="116979" y="501291"/>
                    <a:pt x="80144" y="488510"/>
                    <a:pt x="50899" y="462949"/>
                  </a:cubicBezTo>
                  <a:cubicBezTo>
                    <a:pt x="21655" y="437388"/>
                    <a:pt x="4688" y="403957"/>
                    <a:pt x="0" y="362657"/>
                  </a:cubicBezTo>
                  <a:lnTo>
                    <a:pt x="91083" y="351607"/>
                  </a:lnTo>
                  <a:cubicBezTo>
                    <a:pt x="93985" y="374824"/>
                    <a:pt x="101799" y="392572"/>
                    <a:pt x="114523" y="404850"/>
                  </a:cubicBezTo>
                  <a:cubicBezTo>
                    <a:pt x="127248" y="417128"/>
                    <a:pt x="142652" y="423268"/>
                    <a:pt x="160735" y="423268"/>
                  </a:cubicBezTo>
                  <a:cubicBezTo>
                    <a:pt x="180157" y="423268"/>
                    <a:pt x="196509" y="415901"/>
                    <a:pt x="209792" y="401167"/>
                  </a:cubicBezTo>
                  <a:cubicBezTo>
                    <a:pt x="223075" y="386433"/>
                    <a:pt x="229716" y="366564"/>
                    <a:pt x="229716" y="341561"/>
                  </a:cubicBezTo>
                  <a:cubicBezTo>
                    <a:pt x="229716" y="317897"/>
                    <a:pt x="223354" y="299145"/>
                    <a:pt x="210629" y="285304"/>
                  </a:cubicBezTo>
                  <a:cubicBezTo>
                    <a:pt x="197904" y="271463"/>
                    <a:pt x="182389" y="264542"/>
                    <a:pt x="164083" y="264542"/>
                  </a:cubicBezTo>
                  <a:cubicBezTo>
                    <a:pt x="152028" y="264542"/>
                    <a:pt x="137629" y="266886"/>
                    <a:pt x="120886" y="271575"/>
                  </a:cubicBezTo>
                  <a:lnTo>
                    <a:pt x="131267" y="194891"/>
                  </a:lnTo>
                  <a:cubicBezTo>
                    <a:pt x="156716" y="195561"/>
                    <a:pt x="176138" y="190035"/>
                    <a:pt x="189533" y="178315"/>
                  </a:cubicBezTo>
                  <a:cubicBezTo>
                    <a:pt x="202927" y="166595"/>
                    <a:pt x="209625" y="151024"/>
                    <a:pt x="209625" y="131602"/>
                  </a:cubicBezTo>
                  <a:cubicBezTo>
                    <a:pt x="209625" y="115082"/>
                    <a:pt x="204713" y="101910"/>
                    <a:pt x="194891" y="92088"/>
                  </a:cubicBezTo>
                  <a:cubicBezTo>
                    <a:pt x="185068" y="82265"/>
                    <a:pt x="172008" y="77354"/>
                    <a:pt x="155712" y="77354"/>
                  </a:cubicBezTo>
                  <a:cubicBezTo>
                    <a:pt x="139638" y="77354"/>
                    <a:pt x="125909" y="82935"/>
                    <a:pt x="114523" y="94097"/>
                  </a:cubicBezTo>
                  <a:cubicBezTo>
                    <a:pt x="103138" y="105259"/>
                    <a:pt x="96217" y="121556"/>
                    <a:pt x="93762" y="142987"/>
                  </a:cubicBezTo>
                  <a:lnTo>
                    <a:pt x="7032" y="128253"/>
                  </a:lnTo>
                  <a:cubicBezTo>
                    <a:pt x="13060" y="98562"/>
                    <a:pt x="22157" y="74842"/>
                    <a:pt x="34324" y="57095"/>
                  </a:cubicBezTo>
                  <a:cubicBezTo>
                    <a:pt x="46490" y="39347"/>
                    <a:pt x="63457" y="25394"/>
                    <a:pt x="85223" y="15237"/>
                  </a:cubicBezTo>
                  <a:cubicBezTo>
                    <a:pt x="106989" y="5079"/>
                    <a:pt x="131378" y="0"/>
                    <a:pt x="158391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" name="Google Shape;164;p3"/>
          <p:cNvGrpSpPr/>
          <p:nvPr/>
        </p:nvGrpSpPr>
        <p:grpSpPr>
          <a:xfrm>
            <a:off x="3851854" y="4547639"/>
            <a:ext cx="7799842" cy="592035"/>
            <a:chOff x="3851854" y="4614503"/>
            <a:chExt cx="7799842" cy="592035"/>
          </a:xfrm>
        </p:grpSpPr>
        <p:sp>
          <p:nvSpPr>
            <p:cNvPr id="165" name="Google Shape;165;p3"/>
            <p:cNvSpPr/>
            <p:nvPr/>
          </p:nvSpPr>
          <p:spPr>
            <a:xfrm>
              <a:off x="4168209" y="4622414"/>
              <a:ext cx="7483487" cy="58372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11518685" y="4622414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1398817" y="4622414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3851854" y="4614503"/>
              <a:ext cx="423916" cy="592035"/>
            </a:xfrm>
            <a:custGeom>
              <a:avLst/>
              <a:gdLst/>
              <a:ahLst/>
              <a:cxnLst/>
              <a:rect l="l" t="t" r="r" b="b"/>
              <a:pathLst>
                <a:path w="352946" h="492919" extrusionOk="0">
                  <a:moveTo>
                    <a:pt x="200919" y="143657"/>
                  </a:moveTo>
                  <a:lnTo>
                    <a:pt x="88069" y="311423"/>
                  </a:lnTo>
                  <a:lnTo>
                    <a:pt x="200919" y="311423"/>
                  </a:lnTo>
                  <a:close/>
                  <a:moveTo>
                    <a:pt x="212974" y="0"/>
                  </a:moveTo>
                  <a:lnTo>
                    <a:pt x="292001" y="0"/>
                  </a:lnTo>
                  <a:lnTo>
                    <a:pt x="292001" y="311423"/>
                  </a:lnTo>
                  <a:lnTo>
                    <a:pt x="352946" y="311423"/>
                  </a:lnTo>
                  <a:lnTo>
                    <a:pt x="352946" y="394135"/>
                  </a:lnTo>
                  <a:lnTo>
                    <a:pt x="292001" y="394135"/>
                  </a:lnTo>
                  <a:lnTo>
                    <a:pt x="292001" y="492919"/>
                  </a:lnTo>
                  <a:lnTo>
                    <a:pt x="200919" y="492919"/>
                  </a:lnTo>
                  <a:lnTo>
                    <a:pt x="200919" y="394135"/>
                  </a:lnTo>
                  <a:lnTo>
                    <a:pt x="0" y="394135"/>
                  </a:lnTo>
                  <a:lnTo>
                    <a:pt x="0" y="31175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" name="Google Shape;169;p3"/>
          <p:cNvGrpSpPr/>
          <p:nvPr/>
        </p:nvGrpSpPr>
        <p:grpSpPr>
          <a:xfrm>
            <a:off x="3851854" y="5516913"/>
            <a:ext cx="7778525" cy="593437"/>
            <a:chOff x="3873171" y="5516913"/>
            <a:chExt cx="7778525" cy="593437"/>
          </a:xfrm>
        </p:grpSpPr>
        <p:sp>
          <p:nvSpPr>
            <p:cNvPr id="170" name="Google Shape;170;p3"/>
            <p:cNvSpPr/>
            <p:nvPr/>
          </p:nvSpPr>
          <p:spPr>
            <a:xfrm>
              <a:off x="3967391" y="5516913"/>
              <a:ext cx="7684305" cy="583725"/>
            </a:xfrm>
            <a:custGeom>
              <a:avLst/>
              <a:gdLst/>
              <a:ahLst/>
              <a:cxnLst/>
              <a:rect l="l" t="t" r="r" b="b"/>
              <a:pathLst>
                <a:path w="8073774" h="648001" extrusionOk="0">
                  <a:moveTo>
                    <a:pt x="0" y="0"/>
                  </a:moveTo>
                  <a:lnTo>
                    <a:pt x="324000" y="0"/>
                  </a:lnTo>
                  <a:lnTo>
                    <a:pt x="324000" y="1"/>
                  </a:lnTo>
                  <a:lnTo>
                    <a:pt x="8073774" y="1"/>
                  </a:lnTo>
                  <a:lnTo>
                    <a:pt x="8073774" y="648001"/>
                  </a:lnTo>
                  <a:lnTo>
                    <a:pt x="180083" y="648001"/>
                  </a:lnTo>
                  <a:cubicBezTo>
                    <a:pt x="253455" y="535049"/>
                    <a:pt x="266795" y="422095"/>
                    <a:pt x="180083" y="288000"/>
                  </a:cubicBezTo>
                  <a:lnTo>
                    <a:pt x="0" y="28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870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11518685" y="5516913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11398817" y="5516913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3873171" y="5518717"/>
              <a:ext cx="396567" cy="591633"/>
            </a:xfrm>
            <a:custGeom>
              <a:avLst/>
              <a:gdLst/>
              <a:ahLst/>
              <a:cxnLst/>
              <a:rect l="l" t="t" r="r" b="b"/>
              <a:pathLst>
                <a:path w="330175" h="492584" extrusionOk="0">
                  <a:moveTo>
                    <a:pt x="59606" y="0"/>
                  </a:moveTo>
                  <a:lnTo>
                    <a:pt x="308409" y="0"/>
                  </a:lnTo>
                  <a:lnTo>
                    <a:pt x="308409" y="88069"/>
                  </a:lnTo>
                  <a:lnTo>
                    <a:pt x="130932" y="88069"/>
                  </a:lnTo>
                  <a:lnTo>
                    <a:pt x="116198" y="171450"/>
                  </a:lnTo>
                  <a:cubicBezTo>
                    <a:pt x="137183" y="160958"/>
                    <a:pt x="158614" y="155711"/>
                    <a:pt x="180492" y="155711"/>
                  </a:cubicBezTo>
                  <a:cubicBezTo>
                    <a:pt x="222238" y="155711"/>
                    <a:pt x="257622" y="170892"/>
                    <a:pt x="286643" y="201253"/>
                  </a:cubicBezTo>
                  <a:cubicBezTo>
                    <a:pt x="315665" y="231614"/>
                    <a:pt x="330175" y="271016"/>
                    <a:pt x="330175" y="319460"/>
                  </a:cubicBezTo>
                  <a:cubicBezTo>
                    <a:pt x="330175" y="359866"/>
                    <a:pt x="318455" y="395920"/>
                    <a:pt x="295015" y="427620"/>
                  </a:cubicBezTo>
                  <a:cubicBezTo>
                    <a:pt x="263091" y="470929"/>
                    <a:pt x="218778" y="492584"/>
                    <a:pt x="162074" y="492584"/>
                  </a:cubicBezTo>
                  <a:cubicBezTo>
                    <a:pt x="116756" y="492584"/>
                    <a:pt x="79809" y="480417"/>
                    <a:pt x="51234" y="456084"/>
                  </a:cubicBezTo>
                  <a:cubicBezTo>
                    <a:pt x="22659" y="431750"/>
                    <a:pt x="5581" y="399045"/>
                    <a:pt x="0" y="357969"/>
                  </a:cubicBezTo>
                  <a:lnTo>
                    <a:pt x="93762" y="348258"/>
                  </a:lnTo>
                  <a:cubicBezTo>
                    <a:pt x="96441" y="369466"/>
                    <a:pt x="104366" y="386265"/>
                    <a:pt x="117537" y="398655"/>
                  </a:cubicBezTo>
                  <a:cubicBezTo>
                    <a:pt x="130709" y="411045"/>
                    <a:pt x="145889" y="417240"/>
                    <a:pt x="163079" y="417240"/>
                  </a:cubicBezTo>
                  <a:cubicBezTo>
                    <a:pt x="182724" y="417240"/>
                    <a:pt x="199356" y="409259"/>
                    <a:pt x="212973" y="393297"/>
                  </a:cubicBezTo>
                  <a:cubicBezTo>
                    <a:pt x="226591" y="377335"/>
                    <a:pt x="233400" y="353281"/>
                    <a:pt x="233400" y="321134"/>
                  </a:cubicBezTo>
                  <a:cubicBezTo>
                    <a:pt x="233400" y="290996"/>
                    <a:pt x="226647" y="268393"/>
                    <a:pt x="213141" y="253324"/>
                  </a:cubicBezTo>
                  <a:cubicBezTo>
                    <a:pt x="199635" y="238255"/>
                    <a:pt x="182054" y="230721"/>
                    <a:pt x="160400" y="230721"/>
                  </a:cubicBezTo>
                  <a:cubicBezTo>
                    <a:pt x="133387" y="230721"/>
                    <a:pt x="109166" y="242664"/>
                    <a:pt x="87734" y="266551"/>
                  </a:cubicBezTo>
                  <a:lnTo>
                    <a:pt x="11386" y="25550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" name="Google Shape;174;p3"/>
          <p:cNvGrpSpPr/>
          <p:nvPr/>
        </p:nvGrpSpPr>
        <p:grpSpPr>
          <a:xfrm>
            <a:off x="3851854" y="2598580"/>
            <a:ext cx="7794612" cy="592035"/>
            <a:chOff x="3857084" y="2826990"/>
            <a:chExt cx="7794612" cy="592035"/>
          </a:xfrm>
        </p:grpSpPr>
        <p:sp>
          <p:nvSpPr>
            <p:cNvPr id="175" name="Google Shape;175;p3"/>
            <p:cNvSpPr/>
            <p:nvPr/>
          </p:nvSpPr>
          <p:spPr>
            <a:xfrm>
              <a:off x="3894519" y="2833415"/>
              <a:ext cx="7757177" cy="583725"/>
            </a:xfrm>
            <a:custGeom>
              <a:avLst/>
              <a:gdLst/>
              <a:ahLst/>
              <a:cxnLst/>
              <a:rect l="l" t="t" r="r" b="b"/>
              <a:pathLst>
                <a:path w="8101851" h="648000" extrusionOk="0">
                  <a:moveTo>
                    <a:pt x="208160" y="0"/>
                  </a:moveTo>
                  <a:lnTo>
                    <a:pt x="8101851" y="0"/>
                  </a:lnTo>
                  <a:lnTo>
                    <a:pt x="8101851" y="648000"/>
                  </a:lnTo>
                  <a:lnTo>
                    <a:pt x="416319" y="648000"/>
                  </a:lnTo>
                  <a:lnTo>
                    <a:pt x="208160" y="648000"/>
                  </a:lnTo>
                  <a:lnTo>
                    <a:pt x="0" y="648000"/>
                  </a:lnTo>
                  <a:cubicBezTo>
                    <a:pt x="94637" y="536995"/>
                    <a:pt x="81060" y="391484"/>
                    <a:pt x="283910" y="314984"/>
                  </a:cubicBezTo>
                  <a:cubicBezTo>
                    <a:pt x="478696" y="115099"/>
                    <a:pt x="208160" y="96368"/>
                    <a:pt x="208160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3857084" y="2826990"/>
              <a:ext cx="396164" cy="592035"/>
            </a:xfrm>
            <a:custGeom>
              <a:avLst/>
              <a:gdLst/>
              <a:ahLst/>
              <a:cxnLst/>
              <a:rect l="l" t="t" r="r" b="b"/>
              <a:pathLst>
                <a:path w="329840" h="492919" extrusionOk="0">
                  <a:moveTo>
                    <a:pt x="174129" y="0"/>
                  </a:moveTo>
                  <a:cubicBezTo>
                    <a:pt x="222572" y="0"/>
                    <a:pt x="260635" y="13060"/>
                    <a:pt x="288317" y="39179"/>
                  </a:cubicBezTo>
                  <a:cubicBezTo>
                    <a:pt x="315999" y="65299"/>
                    <a:pt x="329840" y="97780"/>
                    <a:pt x="329840" y="136625"/>
                  </a:cubicBezTo>
                  <a:cubicBezTo>
                    <a:pt x="329840" y="158726"/>
                    <a:pt x="325878" y="179766"/>
                    <a:pt x="317952" y="199746"/>
                  </a:cubicBezTo>
                  <a:cubicBezTo>
                    <a:pt x="310027" y="219727"/>
                    <a:pt x="297470" y="240655"/>
                    <a:pt x="280280" y="262533"/>
                  </a:cubicBezTo>
                  <a:cubicBezTo>
                    <a:pt x="268895" y="277044"/>
                    <a:pt x="248357" y="297917"/>
                    <a:pt x="218665" y="325153"/>
                  </a:cubicBezTo>
                  <a:cubicBezTo>
                    <a:pt x="188974" y="352388"/>
                    <a:pt x="170166" y="370471"/>
                    <a:pt x="162241" y="379401"/>
                  </a:cubicBezTo>
                  <a:cubicBezTo>
                    <a:pt x="154316" y="388330"/>
                    <a:pt x="147898" y="397037"/>
                    <a:pt x="142986" y="405520"/>
                  </a:cubicBezTo>
                  <a:lnTo>
                    <a:pt x="329840" y="405520"/>
                  </a:lnTo>
                  <a:lnTo>
                    <a:pt x="329840" y="492919"/>
                  </a:lnTo>
                  <a:lnTo>
                    <a:pt x="0" y="492919"/>
                  </a:lnTo>
                  <a:cubicBezTo>
                    <a:pt x="3572" y="459879"/>
                    <a:pt x="14287" y="428570"/>
                    <a:pt x="32147" y="398990"/>
                  </a:cubicBezTo>
                  <a:cubicBezTo>
                    <a:pt x="50006" y="369410"/>
                    <a:pt x="85278" y="330176"/>
                    <a:pt x="137963" y="281286"/>
                  </a:cubicBezTo>
                  <a:cubicBezTo>
                    <a:pt x="180379" y="241772"/>
                    <a:pt x="206387" y="214983"/>
                    <a:pt x="215987" y="200918"/>
                  </a:cubicBezTo>
                  <a:cubicBezTo>
                    <a:pt x="228935" y="181496"/>
                    <a:pt x="235409" y="162297"/>
                    <a:pt x="235409" y="143322"/>
                  </a:cubicBezTo>
                  <a:cubicBezTo>
                    <a:pt x="235409" y="122337"/>
                    <a:pt x="229772" y="106208"/>
                    <a:pt x="218498" y="94934"/>
                  </a:cubicBezTo>
                  <a:cubicBezTo>
                    <a:pt x="207224" y="83660"/>
                    <a:pt x="191653" y="78024"/>
                    <a:pt x="171785" y="78024"/>
                  </a:cubicBezTo>
                  <a:cubicBezTo>
                    <a:pt x="152139" y="78024"/>
                    <a:pt x="136512" y="83939"/>
                    <a:pt x="124904" y="95771"/>
                  </a:cubicBezTo>
                  <a:cubicBezTo>
                    <a:pt x="113295" y="107603"/>
                    <a:pt x="106598" y="127248"/>
                    <a:pt x="104812" y="154707"/>
                  </a:cubicBezTo>
                  <a:lnTo>
                    <a:pt x="11050" y="145331"/>
                  </a:lnTo>
                  <a:cubicBezTo>
                    <a:pt x="16631" y="93539"/>
                    <a:pt x="34156" y="56369"/>
                    <a:pt x="63624" y="33822"/>
                  </a:cubicBezTo>
                  <a:cubicBezTo>
                    <a:pt x="93092" y="11274"/>
                    <a:pt x="129927" y="0"/>
                    <a:pt x="174129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11518685" y="2833415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11398817" y="2833415"/>
              <a:ext cx="54913" cy="583725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" name="Google Shape;179;p3"/>
          <p:cNvSpPr txBox="1"/>
          <p:nvPr/>
        </p:nvSpPr>
        <p:spPr>
          <a:xfrm>
            <a:off x="0" y="213650"/>
            <a:ext cx="2683555" cy="7122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/>
          </a:p>
        </p:txBody>
      </p:sp>
      <p:sp>
        <p:nvSpPr>
          <p:cNvPr id="180" name="Google Shape;180;p3"/>
          <p:cNvSpPr txBox="1"/>
          <p:nvPr/>
        </p:nvSpPr>
        <p:spPr>
          <a:xfrm>
            <a:off x="4670857" y="1781354"/>
            <a:ext cx="499983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"/>
          <p:cNvSpPr txBox="1"/>
          <p:nvPr/>
        </p:nvSpPr>
        <p:spPr>
          <a:xfrm>
            <a:off x="4670857" y="2754798"/>
            <a:ext cx="499983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"/>
          <p:cNvSpPr txBox="1"/>
          <p:nvPr/>
        </p:nvSpPr>
        <p:spPr>
          <a:xfrm>
            <a:off x="4670857" y="3728242"/>
            <a:ext cx="499983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"/>
          <p:cNvSpPr txBox="1"/>
          <p:nvPr/>
        </p:nvSpPr>
        <p:spPr>
          <a:xfrm>
            <a:off x="4670857" y="4701686"/>
            <a:ext cx="499983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"/>
          <p:cNvSpPr txBox="1"/>
          <p:nvPr/>
        </p:nvSpPr>
        <p:spPr>
          <a:xfrm>
            <a:off x="4670857" y="5675132"/>
            <a:ext cx="499983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527" y="1722389"/>
            <a:ext cx="2756069" cy="2578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41777" y="3995004"/>
            <a:ext cx="992346" cy="1957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530" y="-3845"/>
            <a:ext cx="12223530" cy="215846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193" name="Google Shape;193;p4"/>
          <p:cNvGrpSpPr/>
          <p:nvPr/>
        </p:nvGrpSpPr>
        <p:grpSpPr>
          <a:xfrm>
            <a:off x="836574" y="5166738"/>
            <a:ext cx="2799523" cy="863358"/>
            <a:chOff x="803640" y="3362835"/>
            <a:chExt cx="2059657" cy="863358"/>
          </a:xfrm>
        </p:grpSpPr>
        <p:sp>
          <p:nvSpPr>
            <p:cNvPr id="194" name="Google Shape;194;p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rgbClr val="F18B3A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 sz="1200" b="0" i="0" u="none" strike="noStrike" cap="none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F18B3A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 i="0" u="none" strike="noStrike" cap="none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4"/>
          <p:cNvGrpSpPr/>
          <p:nvPr/>
        </p:nvGrpSpPr>
        <p:grpSpPr>
          <a:xfrm>
            <a:off x="838035" y="1726017"/>
            <a:ext cx="2799523" cy="863358"/>
            <a:chOff x="803640" y="3362835"/>
            <a:chExt cx="2059657" cy="863358"/>
          </a:xfrm>
        </p:grpSpPr>
        <p:sp>
          <p:nvSpPr>
            <p:cNvPr id="197" name="Google Shape;197;p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rgbClr val="F18B3A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</a:t>
              </a:r>
              <a:endParaRPr sz="1200" b="0" i="0" u="none" strike="noStrike" cap="none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F18B3A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 i="0" u="none" strike="noStrike" cap="none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9" name="Google Shape;199;p4"/>
          <p:cNvGrpSpPr/>
          <p:nvPr/>
        </p:nvGrpSpPr>
        <p:grpSpPr>
          <a:xfrm>
            <a:off x="836574" y="3446377"/>
            <a:ext cx="2799523" cy="863358"/>
            <a:chOff x="803640" y="3362835"/>
            <a:chExt cx="2059657" cy="863358"/>
          </a:xfrm>
        </p:grpSpPr>
        <p:sp>
          <p:nvSpPr>
            <p:cNvPr id="200" name="Google Shape;200;p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rgbClr val="F18B3A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</a:t>
              </a:r>
              <a:endParaRPr sz="1200" b="0" i="0" u="none" strike="noStrike" cap="none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F18B3A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 i="0" u="none" strike="noStrike" cap="none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2" name="Google Shape;202;p4"/>
          <p:cNvGrpSpPr/>
          <p:nvPr/>
        </p:nvGrpSpPr>
        <p:grpSpPr>
          <a:xfrm>
            <a:off x="3636097" y="1864517"/>
            <a:ext cx="3667299" cy="3688821"/>
            <a:chOff x="3360607" y="1864517"/>
            <a:chExt cx="1758100" cy="3688821"/>
          </a:xfrm>
        </p:grpSpPr>
        <p:cxnSp>
          <p:nvCxnSpPr>
            <p:cNvPr id="203" name="Google Shape;203;p4"/>
            <p:cNvCxnSpPr>
              <a:endCxn id="201" idx="3"/>
            </p:cNvCxnSpPr>
            <p:nvPr/>
          </p:nvCxnSpPr>
          <p:spPr>
            <a:xfrm rot="10800000">
              <a:off x="3360607" y="3584877"/>
              <a:ext cx="1624200" cy="721800"/>
            </a:xfrm>
            <a:prstGeom prst="bentConnector3">
              <a:avLst>
                <a:gd name="adj1" fmla="val 92992"/>
              </a:avLst>
            </a:prstGeom>
            <a:noFill/>
            <a:ln w="28575" cap="flat" cmpd="sng">
              <a:solidFill>
                <a:schemeClr val="accent2"/>
              </a:solidFill>
              <a:prstDash val="dot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04" name="Google Shape;204;p4"/>
            <p:cNvCxnSpPr>
              <a:endCxn id="198" idx="3"/>
            </p:cNvCxnSpPr>
            <p:nvPr/>
          </p:nvCxnSpPr>
          <p:spPr>
            <a:xfrm rot="10800000">
              <a:off x="3361307" y="1864517"/>
              <a:ext cx="1757400" cy="860100"/>
            </a:xfrm>
            <a:prstGeom prst="bentConnector3">
              <a:avLst>
                <a:gd name="adj1" fmla="val 91749"/>
              </a:avLst>
            </a:prstGeom>
            <a:noFill/>
            <a:ln w="28575" cap="flat" cmpd="sng">
              <a:solidFill>
                <a:srgbClr val="CDA874"/>
              </a:solidFill>
              <a:prstDash val="dot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205" name="Google Shape;205;p4"/>
            <p:cNvCxnSpPr>
              <a:endCxn id="195" idx="3"/>
            </p:cNvCxnSpPr>
            <p:nvPr/>
          </p:nvCxnSpPr>
          <p:spPr>
            <a:xfrm rot="10800000">
              <a:off x="3360607" y="5305238"/>
              <a:ext cx="1624200" cy="248100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solidFill>
                <a:schemeClr val="accent6"/>
              </a:solidFill>
              <a:prstDash val="dot"/>
              <a:miter lim="800000"/>
              <a:headEnd type="none" w="sm" len="sm"/>
              <a:tailEnd type="stealth" w="med" len="med"/>
            </a:ln>
          </p:spPr>
        </p:cxnSp>
      </p:grpSp>
      <p:pic>
        <p:nvPicPr>
          <p:cNvPr id="206" name="Google Shape;20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59824" y="2200969"/>
            <a:ext cx="2116807" cy="3505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"/>
          <p:cNvSpPr/>
          <p:nvPr/>
        </p:nvSpPr>
        <p:spPr>
          <a:xfrm rot="-5400000">
            <a:off x="5747083" y="481888"/>
            <a:ext cx="697831" cy="12192002"/>
          </a:xfrm>
          <a:prstGeom prst="rect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5"/>
          <p:cNvSpPr>
            <a:spLocks noGrp="1"/>
          </p:cNvSpPr>
          <p:nvPr>
            <p:ph type="pic" idx="2"/>
          </p:nvPr>
        </p:nvSpPr>
        <p:spPr>
          <a:xfrm>
            <a:off x="588779" y="1850343"/>
            <a:ext cx="2560320" cy="41148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213" name="Google Shape;213;p5"/>
          <p:cNvGrpSpPr/>
          <p:nvPr/>
        </p:nvGrpSpPr>
        <p:grpSpPr>
          <a:xfrm>
            <a:off x="3794550" y="2284945"/>
            <a:ext cx="1800201" cy="3245596"/>
            <a:chOff x="3959381" y="2234383"/>
            <a:chExt cx="1800201" cy="3245596"/>
          </a:xfrm>
        </p:grpSpPr>
        <p:sp>
          <p:nvSpPr>
            <p:cNvPr id="214" name="Google Shape;214;p5"/>
            <p:cNvSpPr/>
            <p:nvPr/>
          </p:nvSpPr>
          <p:spPr>
            <a:xfrm>
              <a:off x="3959381" y="2814516"/>
              <a:ext cx="1800201" cy="2246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You can simply impress your audience and add a unique zing and appeal to your Presentations.</a:t>
              </a:r>
              <a:endPara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5"/>
            <p:cNvSpPr txBox="1"/>
            <p:nvPr/>
          </p:nvSpPr>
          <p:spPr>
            <a:xfrm>
              <a:off x="3959381" y="2234383"/>
              <a:ext cx="1800201" cy="316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Name Here</a:t>
              </a: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4040621" y="2605144"/>
              <a:ext cx="640080" cy="4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7" name="Google Shape;217;p5"/>
            <p:cNvGrpSpPr/>
            <p:nvPr/>
          </p:nvGrpSpPr>
          <p:grpSpPr>
            <a:xfrm>
              <a:off x="4040622" y="5170854"/>
              <a:ext cx="1074300" cy="309125"/>
              <a:chOff x="3130166" y="5487343"/>
              <a:chExt cx="1254837" cy="361074"/>
            </a:xfrm>
          </p:grpSpPr>
          <p:sp>
            <p:nvSpPr>
              <p:cNvPr id="218" name="Google Shape;218;p5"/>
              <p:cNvSpPr/>
              <p:nvPr/>
            </p:nvSpPr>
            <p:spPr>
              <a:xfrm>
                <a:off x="4023929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 extrusionOk="0">
                    <a:moveTo>
                      <a:pt x="2841893" y="181064"/>
                    </a:moveTo>
                    <a:cubicBezTo>
                      <a:pt x="2485731" y="190239"/>
                      <a:pt x="2106781" y="339266"/>
                      <a:pt x="2105790" y="859562"/>
                    </a:cubicBezTo>
                    <a:lnTo>
                      <a:pt x="2106860" y="863292"/>
                    </a:lnTo>
                    <a:lnTo>
                      <a:pt x="2106860" y="1248172"/>
                    </a:lnTo>
                    <a:lnTo>
                      <a:pt x="1691968" y="1248172"/>
                    </a:lnTo>
                    <a:lnTo>
                      <a:pt x="1691968" y="1824236"/>
                    </a:lnTo>
                    <a:lnTo>
                      <a:pt x="2106860" y="1824236"/>
                    </a:lnTo>
                    <a:lnTo>
                      <a:pt x="2106860" y="3779396"/>
                    </a:lnTo>
                    <a:lnTo>
                      <a:pt x="2754932" y="3779396"/>
                    </a:lnTo>
                    <a:lnTo>
                      <a:pt x="2754932" y="1824236"/>
                    </a:lnTo>
                    <a:lnTo>
                      <a:pt x="3305869" y="1813665"/>
                    </a:lnTo>
                    <a:lnTo>
                      <a:pt x="3348152" y="1248172"/>
                    </a:lnTo>
                    <a:lnTo>
                      <a:pt x="2754932" y="1248172"/>
                    </a:lnTo>
                    <a:lnTo>
                      <a:pt x="2754932" y="907124"/>
                    </a:lnTo>
                    <a:cubicBezTo>
                      <a:pt x="2746287" y="682909"/>
                      <a:pt x="3148643" y="674567"/>
                      <a:pt x="3369037" y="759137"/>
                    </a:cubicBezTo>
                    <a:cubicBezTo>
                      <a:pt x="3391941" y="611142"/>
                      <a:pt x="3398988" y="447290"/>
                      <a:pt x="3443034" y="304580"/>
                    </a:cubicBezTo>
                    <a:cubicBezTo>
                      <a:pt x="3382140" y="251394"/>
                      <a:pt x="3118909" y="173928"/>
                      <a:pt x="2841893" y="181064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 b="0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p5"/>
              <p:cNvSpPr/>
              <p:nvPr/>
            </p:nvSpPr>
            <p:spPr>
              <a:xfrm>
                <a:off x="3130166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720000" h="720000" extrusionOk="0">
                    <a:moveTo>
                      <a:pt x="432774" y="374766"/>
                    </a:moveTo>
                    <a:lnTo>
                      <a:pt x="356410" y="443079"/>
                    </a:lnTo>
                    <a:lnTo>
                      <a:pt x="284362" y="376738"/>
                    </a:lnTo>
                    <a:lnTo>
                      <a:pt x="113898" y="532449"/>
                    </a:lnTo>
                    <a:lnTo>
                      <a:pt x="607054" y="532449"/>
                    </a:lnTo>
                    <a:close/>
                    <a:moveTo>
                      <a:pt x="602842" y="222629"/>
                    </a:moveTo>
                    <a:lnTo>
                      <a:pt x="465239" y="345724"/>
                    </a:lnTo>
                    <a:lnTo>
                      <a:pt x="445928" y="363784"/>
                    </a:lnTo>
                    <a:lnTo>
                      <a:pt x="602842" y="510538"/>
                    </a:lnTo>
                    <a:close/>
                    <a:moveTo>
                      <a:pt x="112511" y="218501"/>
                    </a:moveTo>
                    <a:lnTo>
                      <a:pt x="112511" y="508421"/>
                    </a:lnTo>
                    <a:lnTo>
                      <a:pt x="268715" y="362330"/>
                    </a:lnTo>
                    <a:close/>
                    <a:moveTo>
                      <a:pt x="113462" y="187552"/>
                    </a:moveTo>
                    <a:lnTo>
                      <a:pt x="356909" y="411714"/>
                    </a:lnTo>
                    <a:lnTo>
                      <a:pt x="607490" y="187552"/>
                    </a:lnTo>
                    <a:close/>
                    <a:moveTo>
                      <a:pt x="72374" y="0"/>
                    </a:moveTo>
                    <a:lnTo>
                      <a:pt x="647626" y="0"/>
                    </a:lnTo>
                    <a:cubicBezTo>
                      <a:pt x="687597" y="0"/>
                      <a:pt x="720000" y="32403"/>
                      <a:pt x="720000" y="72374"/>
                    </a:cubicBezTo>
                    <a:lnTo>
                      <a:pt x="720000" y="647626"/>
                    </a:lnTo>
                    <a:cubicBezTo>
                      <a:pt x="720000" y="687597"/>
                      <a:pt x="687597" y="720000"/>
                      <a:pt x="647626" y="720000"/>
                    </a:cubicBezTo>
                    <a:lnTo>
                      <a:pt x="72374" y="720000"/>
                    </a:lnTo>
                    <a:cubicBezTo>
                      <a:pt x="32403" y="720000"/>
                      <a:pt x="0" y="687597"/>
                      <a:pt x="0" y="647626"/>
                    </a:cubicBezTo>
                    <a:lnTo>
                      <a:pt x="0" y="72374"/>
                    </a:lnTo>
                    <a:cubicBezTo>
                      <a:pt x="0" y="32403"/>
                      <a:pt x="32403" y="0"/>
                      <a:pt x="7237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 b="0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5"/>
              <p:cNvSpPr/>
              <p:nvPr/>
            </p:nvSpPr>
            <p:spPr>
              <a:xfrm>
                <a:off x="3577047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 extrusionOk="0">
                    <a:moveTo>
                      <a:pt x="3160999" y="1374274"/>
                    </a:moveTo>
                    <a:cubicBezTo>
                      <a:pt x="3161390" y="1371268"/>
                      <a:pt x="3160138" y="1380887"/>
                      <a:pt x="3155132" y="1419362"/>
                    </a:cubicBezTo>
                    <a:cubicBezTo>
                      <a:pt x="3155132" y="1419362"/>
                      <a:pt x="3155131" y="1419362"/>
                      <a:pt x="3155131" y="1419362"/>
                    </a:cubicBezTo>
                    <a:cubicBezTo>
                      <a:pt x="3155133" y="1419346"/>
                      <a:pt x="3160347" y="1379282"/>
                      <a:pt x="3160999" y="1374274"/>
                    </a:cubicBezTo>
                    <a:close/>
                    <a:moveTo>
                      <a:pt x="2538382" y="802616"/>
                    </a:moveTo>
                    <a:cubicBezTo>
                      <a:pt x="2197761" y="802616"/>
                      <a:pt x="1921633" y="1078744"/>
                      <a:pt x="1921633" y="1419365"/>
                    </a:cubicBezTo>
                    <a:cubicBezTo>
                      <a:pt x="1921633" y="1471638"/>
                      <a:pt x="1928136" y="1522392"/>
                      <a:pt x="1942445" y="1570340"/>
                    </a:cubicBezTo>
                    <a:cubicBezTo>
                      <a:pt x="1547199" y="1510736"/>
                      <a:pt x="1173928" y="1425572"/>
                      <a:pt x="752016" y="931012"/>
                    </a:cubicBezTo>
                    <a:cubicBezTo>
                      <a:pt x="555558" y="1323929"/>
                      <a:pt x="701457" y="1569504"/>
                      <a:pt x="934030" y="1745738"/>
                    </a:cubicBezTo>
                    <a:cubicBezTo>
                      <a:pt x="832912" y="1726959"/>
                      <a:pt x="757794" y="1716846"/>
                      <a:pt x="665343" y="1650397"/>
                    </a:cubicBezTo>
                    <a:cubicBezTo>
                      <a:pt x="692788" y="2037537"/>
                      <a:pt x="906583" y="2177657"/>
                      <a:pt x="1111709" y="2257108"/>
                    </a:cubicBezTo>
                    <a:cubicBezTo>
                      <a:pt x="1029370" y="2275887"/>
                      <a:pt x="986032" y="2268664"/>
                      <a:pt x="856023" y="2244108"/>
                    </a:cubicBezTo>
                    <a:cubicBezTo>
                      <a:pt x="968698" y="2582132"/>
                      <a:pt x="1241718" y="2664472"/>
                      <a:pt x="1402064" y="2660137"/>
                    </a:cubicBezTo>
                    <a:cubicBezTo>
                      <a:pt x="1212828" y="2802425"/>
                      <a:pt x="1063318" y="2869598"/>
                      <a:pt x="552668" y="2902822"/>
                    </a:cubicBezTo>
                    <a:cubicBezTo>
                      <a:pt x="978087" y="3213400"/>
                      <a:pt x="1650526" y="3189564"/>
                      <a:pt x="1978439" y="3093502"/>
                    </a:cubicBezTo>
                    <a:cubicBezTo>
                      <a:pt x="2679046" y="2850818"/>
                      <a:pt x="2894283" y="2547463"/>
                      <a:pt x="3053184" y="2031759"/>
                    </a:cubicBezTo>
                    <a:cubicBezTo>
                      <a:pt x="3132291" y="1592391"/>
                      <a:pt x="3116471" y="1716445"/>
                      <a:pt x="3155131" y="1419365"/>
                    </a:cubicBezTo>
                    <a:cubicBezTo>
                      <a:pt x="3155131" y="1419364"/>
                      <a:pt x="3155132" y="1419363"/>
                      <a:pt x="3155132" y="1419362"/>
                    </a:cubicBezTo>
                    <a:cubicBezTo>
                      <a:pt x="3257477" y="1315095"/>
                      <a:pt x="3372036" y="1223751"/>
                      <a:pt x="3407333" y="1117847"/>
                    </a:cubicBezTo>
                    <a:cubicBezTo>
                      <a:pt x="3307709" y="1140260"/>
                      <a:pt x="3221086" y="1197342"/>
                      <a:pt x="3108461" y="1185086"/>
                    </a:cubicBezTo>
                    <a:cubicBezTo>
                      <a:pt x="3188365" y="1141325"/>
                      <a:pt x="3284860" y="1028153"/>
                      <a:pt x="3334650" y="883134"/>
                    </a:cubicBezTo>
                    <a:cubicBezTo>
                      <a:pt x="3225580" y="952795"/>
                      <a:pt x="3152155" y="998691"/>
                      <a:pt x="2995677" y="1008938"/>
                    </a:cubicBezTo>
                    <a:cubicBezTo>
                      <a:pt x="2884471" y="881691"/>
                      <a:pt x="2720661" y="802616"/>
                      <a:pt x="2538382" y="802616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 b="0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21" name="Google Shape;221;p5"/>
          <p:cNvGrpSpPr/>
          <p:nvPr/>
        </p:nvGrpSpPr>
        <p:grpSpPr>
          <a:xfrm>
            <a:off x="9445972" y="2284945"/>
            <a:ext cx="1800201" cy="3245596"/>
            <a:chOff x="3959381" y="2234383"/>
            <a:chExt cx="1800201" cy="3245596"/>
          </a:xfrm>
        </p:grpSpPr>
        <p:sp>
          <p:nvSpPr>
            <p:cNvPr id="222" name="Google Shape;222;p5"/>
            <p:cNvSpPr/>
            <p:nvPr/>
          </p:nvSpPr>
          <p:spPr>
            <a:xfrm>
              <a:off x="3959381" y="2814516"/>
              <a:ext cx="1800201" cy="2246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You can simply impress your audience and add a unique zing and appeal to your Presentations.</a:t>
              </a:r>
              <a:endParaRPr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5"/>
            <p:cNvSpPr txBox="1"/>
            <p:nvPr/>
          </p:nvSpPr>
          <p:spPr>
            <a:xfrm>
              <a:off x="3959381" y="2234383"/>
              <a:ext cx="1800201" cy="3163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Name Here</a:t>
              </a: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4040621" y="2605144"/>
              <a:ext cx="640080" cy="4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5" name="Google Shape;225;p5"/>
            <p:cNvGrpSpPr/>
            <p:nvPr/>
          </p:nvGrpSpPr>
          <p:grpSpPr>
            <a:xfrm>
              <a:off x="4040622" y="5170854"/>
              <a:ext cx="1074300" cy="309125"/>
              <a:chOff x="3130166" y="5487343"/>
              <a:chExt cx="1254837" cy="361074"/>
            </a:xfrm>
          </p:grpSpPr>
          <p:sp>
            <p:nvSpPr>
              <p:cNvPr id="226" name="Google Shape;226;p5"/>
              <p:cNvSpPr/>
              <p:nvPr/>
            </p:nvSpPr>
            <p:spPr>
              <a:xfrm>
                <a:off x="4023929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 extrusionOk="0">
                    <a:moveTo>
                      <a:pt x="2841893" y="181064"/>
                    </a:moveTo>
                    <a:cubicBezTo>
                      <a:pt x="2485731" y="190239"/>
                      <a:pt x="2106781" y="339266"/>
                      <a:pt x="2105790" y="859562"/>
                    </a:cubicBezTo>
                    <a:lnTo>
                      <a:pt x="2106860" y="863292"/>
                    </a:lnTo>
                    <a:lnTo>
                      <a:pt x="2106860" y="1248172"/>
                    </a:lnTo>
                    <a:lnTo>
                      <a:pt x="1691968" y="1248172"/>
                    </a:lnTo>
                    <a:lnTo>
                      <a:pt x="1691968" y="1824236"/>
                    </a:lnTo>
                    <a:lnTo>
                      <a:pt x="2106860" y="1824236"/>
                    </a:lnTo>
                    <a:lnTo>
                      <a:pt x="2106860" y="3779396"/>
                    </a:lnTo>
                    <a:lnTo>
                      <a:pt x="2754932" y="3779396"/>
                    </a:lnTo>
                    <a:lnTo>
                      <a:pt x="2754932" y="1824236"/>
                    </a:lnTo>
                    <a:lnTo>
                      <a:pt x="3305869" y="1813665"/>
                    </a:lnTo>
                    <a:lnTo>
                      <a:pt x="3348152" y="1248172"/>
                    </a:lnTo>
                    <a:lnTo>
                      <a:pt x="2754932" y="1248172"/>
                    </a:lnTo>
                    <a:lnTo>
                      <a:pt x="2754932" y="907124"/>
                    </a:lnTo>
                    <a:cubicBezTo>
                      <a:pt x="2746287" y="682909"/>
                      <a:pt x="3148643" y="674567"/>
                      <a:pt x="3369037" y="759137"/>
                    </a:cubicBezTo>
                    <a:cubicBezTo>
                      <a:pt x="3391941" y="611142"/>
                      <a:pt x="3398988" y="447290"/>
                      <a:pt x="3443034" y="304580"/>
                    </a:cubicBezTo>
                    <a:cubicBezTo>
                      <a:pt x="3382140" y="251394"/>
                      <a:pt x="3118909" y="173928"/>
                      <a:pt x="2841893" y="181064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 b="0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5"/>
              <p:cNvSpPr/>
              <p:nvPr/>
            </p:nvSpPr>
            <p:spPr>
              <a:xfrm>
                <a:off x="3130166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720000" h="720000" extrusionOk="0">
                    <a:moveTo>
                      <a:pt x="432774" y="374766"/>
                    </a:moveTo>
                    <a:lnTo>
                      <a:pt x="356410" y="443079"/>
                    </a:lnTo>
                    <a:lnTo>
                      <a:pt x="284362" y="376738"/>
                    </a:lnTo>
                    <a:lnTo>
                      <a:pt x="113898" y="532449"/>
                    </a:lnTo>
                    <a:lnTo>
                      <a:pt x="607054" y="532449"/>
                    </a:lnTo>
                    <a:close/>
                    <a:moveTo>
                      <a:pt x="602842" y="222629"/>
                    </a:moveTo>
                    <a:lnTo>
                      <a:pt x="465239" y="345724"/>
                    </a:lnTo>
                    <a:lnTo>
                      <a:pt x="445928" y="363784"/>
                    </a:lnTo>
                    <a:lnTo>
                      <a:pt x="602842" y="510538"/>
                    </a:lnTo>
                    <a:close/>
                    <a:moveTo>
                      <a:pt x="112511" y="218501"/>
                    </a:moveTo>
                    <a:lnTo>
                      <a:pt x="112511" y="508421"/>
                    </a:lnTo>
                    <a:lnTo>
                      <a:pt x="268715" y="362330"/>
                    </a:lnTo>
                    <a:close/>
                    <a:moveTo>
                      <a:pt x="113462" y="187552"/>
                    </a:moveTo>
                    <a:lnTo>
                      <a:pt x="356909" y="411714"/>
                    </a:lnTo>
                    <a:lnTo>
                      <a:pt x="607490" y="187552"/>
                    </a:lnTo>
                    <a:close/>
                    <a:moveTo>
                      <a:pt x="72374" y="0"/>
                    </a:moveTo>
                    <a:lnTo>
                      <a:pt x="647626" y="0"/>
                    </a:lnTo>
                    <a:cubicBezTo>
                      <a:pt x="687597" y="0"/>
                      <a:pt x="720000" y="32403"/>
                      <a:pt x="720000" y="72374"/>
                    </a:cubicBezTo>
                    <a:lnTo>
                      <a:pt x="720000" y="647626"/>
                    </a:lnTo>
                    <a:cubicBezTo>
                      <a:pt x="720000" y="687597"/>
                      <a:pt x="687597" y="720000"/>
                      <a:pt x="647626" y="720000"/>
                    </a:cubicBezTo>
                    <a:lnTo>
                      <a:pt x="72374" y="720000"/>
                    </a:lnTo>
                    <a:cubicBezTo>
                      <a:pt x="32403" y="720000"/>
                      <a:pt x="0" y="687597"/>
                      <a:pt x="0" y="647626"/>
                    </a:cubicBezTo>
                    <a:lnTo>
                      <a:pt x="0" y="72374"/>
                    </a:lnTo>
                    <a:cubicBezTo>
                      <a:pt x="0" y="32403"/>
                      <a:pt x="32403" y="0"/>
                      <a:pt x="7237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 b="0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" name="Google Shape;228;p5"/>
              <p:cNvSpPr/>
              <p:nvPr/>
            </p:nvSpPr>
            <p:spPr>
              <a:xfrm>
                <a:off x="3577047" y="5487343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 extrusionOk="0">
                    <a:moveTo>
                      <a:pt x="3160999" y="1374274"/>
                    </a:moveTo>
                    <a:cubicBezTo>
                      <a:pt x="3161390" y="1371268"/>
                      <a:pt x="3160138" y="1380887"/>
                      <a:pt x="3155132" y="1419362"/>
                    </a:cubicBezTo>
                    <a:cubicBezTo>
                      <a:pt x="3155132" y="1419362"/>
                      <a:pt x="3155131" y="1419362"/>
                      <a:pt x="3155131" y="1419362"/>
                    </a:cubicBezTo>
                    <a:cubicBezTo>
                      <a:pt x="3155133" y="1419346"/>
                      <a:pt x="3160347" y="1379282"/>
                      <a:pt x="3160999" y="1374274"/>
                    </a:cubicBezTo>
                    <a:close/>
                    <a:moveTo>
                      <a:pt x="2538382" y="802616"/>
                    </a:moveTo>
                    <a:cubicBezTo>
                      <a:pt x="2197761" y="802616"/>
                      <a:pt x="1921633" y="1078744"/>
                      <a:pt x="1921633" y="1419365"/>
                    </a:cubicBezTo>
                    <a:cubicBezTo>
                      <a:pt x="1921633" y="1471638"/>
                      <a:pt x="1928136" y="1522392"/>
                      <a:pt x="1942445" y="1570340"/>
                    </a:cubicBezTo>
                    <a:cubicBezTo>
                      <a:pt x="1547199" y="1510736"/>
                      <a:pt x="1173928" y="1425572"/>
                      <a:pt x="752016" y="931012"/>
                    </a:cubicBezTo>
                    <a:cubicBezTo>
                      <a:pt x="555558" y="1323929"/>
                      <a:pt x="701457" y="1569504"/>
                      <a:pt x="934030" y="1745738"/>
                    </a:cubicBezTo>
                    <a:cubicBezTo>
                      <a:pt x="832912" y="1726959"/>
                      <a:pt x="757794" y="1716846"/>
                      <a:pt x="665343" y="1650397"/>
                    </a:cubicBezTo>
                    <a:cubicBezTo>
                      <a:pt x="692788" y="2037537"/>
                      <a:pt x="906583" y="2177657"/>
                      <a:pt x="1111709" y="2257108"/>
                    </a:cubicBezTo>
                    <a:cubicBezTo>
                      <a:pt x="1029370" y="2275887"/>
                      <a:pt x="986032" y="2268664"/>
                      <a:pt x="856023" y="2244108"/>
                    </a:cubicBezTo>
                    <a:cubicBezTo>
                      <a:pt x="968698" y="2582132"/>
                      <a:pt x="1241718" y="2664472"/>
                      <a:pt x="1402064" y="2660137"/>
                    </a:cubicBezTo>
                    <a:cubicBezTo>
                      <a:pt x="1212828" y="2802425"/>
                      <a:pt x="1063318" y="2869598"/>
                      <a:pt x="552668" y="2902822"/>
                    </a:cubicBezTo>
                    <a:cubicBezTo>
                      <a:pt x="978087" y="3213400"/>
                      <a:pt x="1650526" y="3189564"/>
                      <a:pt x="1978439" y="3093502"/>
                    </a:cubicBezTo>
                    <a:cubicBezTo>
                      <a:pt x="2679046" y="2850818"/>
                      <a:pt x="2894283" y="2547463"/>
                      <a:pt x="3053184" y="2031759"/>
                    </a:cubicBezTo>
                    <a:cubicBezTo>
                      <a:pt x="3132291" y="1592391"/>
                      <a:pt x="3116471" y="1716445"/>
                      <a:pt x="3155131" y="1419365"/>
                    </a:cubicBezTo>
                    <a:cubicBezTo>
                      <a:pt x="3155131" y="1419364"/>
                      <a:pt x="3155132" y="1419363"/>
                      <a:pt x="3155132" y="1419362"/>
                    </a:cubicBezTo>
                    <a:cubicBezTo>
                      <a:pt x="3257477" y="1315095"/>
                      <a:pt x="3372036" y="1223751"/>
                      <a:pt x="3407333" y="1117847"/>
                    </a:cubicBezTo>
                    <a:cubicBezTo>
                      <a:pt x="3307709" y="1140260"/>
                      <a:pt x="3221086" y="1197342"/>
                      <a:pt x="3108461" y="1185086"/>
                    </a:cubicBezTo>
                    <a:cubicBezTo>
                      <a:pt x="3188365" y="1141325"/>
                      <a:pt x="3284860" y="1028153"/>
                      <a:pt x="3334650" y="883134"/>
                    </a:cubicBezTo>
                    <a:cubicBezTo>
                      <a:pt x="3225580" y="952795"/>
                      <a:pt x="3152155" y="998691"/>
                      <a:pt x="2995677" y="1008938"/>
                    </a:cubicBezTo>
                    <a:cubicBezTo>
                      <a:pt x="2884471" y="881691"/>
                      <a:pt x="2720661" y="802616"/>
                      <a:pt x="2538382" y="802616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 b="0" i="0" u="none" strike="noStrike" cap="none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29" name="Google Shape;229;p5"/>
          <p:cNvSpPr/>
          <p:nvPr/>
        </p:nvSpPr>
        <p:spPr>
          <a:xfrm>
            <a:off x="725939" y="1964643"/>
            <a:ext cx="2286000" cy="3886200"/>
          </a:xfrm>
          <a:prstGeom prst="frame">
            <a:avLst>
              <a:gd name="adj1" fmla="val 7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5"/>
          <p:cNvSpPr/>
          <p:nvPr/>
        </p:nvSpPr>
        <p:spPr>
          <a:xfrm>
            <a:off x="6377361" y="1964643"/>
            <a:ext cx="2286000" cy="3886200"/>
          </a:xfrm>
          <a:prstGeom prst="frame">
            <a:avLst>
              <a:gd name="adj1" fmla="val 7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5"/>
          <p:cNvSpPr/>
          <p:nvPr/>
        </p:nvSpPr>
        <p:spPr>
          <a:xfrm>
            <a:off x="3414490" y="1850343"/>
            <a:ext cx="2560320" cy="4114800"/>
          </a:xfrm>
          <a:prstGeom prst="frame">
            <a:avLst>
              <a:gd name="adj1" fmla="val 1556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5"/>
          <p:cNvSpPr/>
          <p:nvPr/>
        </p:nvSpPr>
        <p:spPr>
          <a:xfrm>
            <a:off x="9065912" y="1850343"/>
            <a:ext cx="2560320" cy="4114800"/>
          </a:xfrm>
          <a:prstGeom prst="frame">
            <a:avLst>
              <a:gd name="adj1" fmla="val 1556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5"/>
          <p:cNvSpPr>
            <a:spLocks noGrp="1"/>
          </p:cNvSpPr>
          <p:nvPr>
            <p:ph type="pic" idx="3"/>
          </p:nvPr>
        </p:nvSpPr>
        <p:spPr>
          <a:xfrm>
            <a:off x="6240201" y="1850343"/>
            <a:ext cx="2560320" cy="41148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234" name="Google Shape;23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5528" y="673806"/>
            <a:ext cx="2426384" cy="1089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92149" y="909807"/>
            <a:ext cx="1765415" cy="726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725939" y="857161"/>
            <a:ext cx="1757870" cy="723174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None/>
            </a:pPr>
            <a:r>
              <a:rPr lang="en-US">
                <a:solidFill>
                  <a:srgbClr val="00B0F0"/>
                </a:solidFill>
              </a:rPr>
              <a:t>Infographic Style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243" name="Google Shape;243;p6"/>
          <p:cNvGrpSpPr/>
          <p:nvPr/>
        </p:nvGrpSpPr>
        <p:grpSpPr>
          <a:xfrm>
            <a:off x="955349" y="1936792"/>
            <a:ext cx="2967698" cy="978623"/>
            <a:chOff x="1985513" y="4307149"/>
            <a:chExt cx="2380861" cy="978623"/>
          </a:xfrm>
        </p:grpSpPr>
        <p:sp>
          <p:nvSpPr>
            <p:cNvPr id="244" name="Google Shape;244;p6"/>
            <p:cNvSpPr txBox="1"/>
            <p:nvPr/>
          </p:nvSpPr>
          <p:spPr>
            <a:xfrm>
              <a:off x="2004348" y="4639441"/>
              <a:ext cx="234663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245" name="Google Shape;245;p6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COLORS.</a:t>
              </a:r>
              <a:endParaRPr sz="1600" b="0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6" name="Google Shape;246;p6"/>
          <p:cNvGrpSpPr/>
          <p:nvPr/>
        </p:nvGrpSpPr>
        <p:grpSpPr>
          <a:xfrm>
            <a:off x="530538" y="4723837"/>
            <a:ext cx="2967698" cy="978623"/>
            <a:chOff x="1985513" y="4307149"/>
            <a:chExt cx="2380861" cy="978623"/>
          </a:xfrm>
        </p:grpSpPr>
        <p:sp>
          <p:nvSpPr>
            <p:cNvPr id="247" name="Google Shape;247;p6"/>
            <p:cNvSpPr txBox="1"/>
            <p:nvPr/>
          </p:nvSpPr>
          <p:spPr>
            <a:xfrm>
              <a:off x="2004348" y="4639441"/>
              <a:ext cx="234663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248" name="Google Shape;248;p6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COLORS.</a:t>
              </a:r>
              <a:endParaRPr sz="1600" b="0" i="0" u="none" strike="noStrike" cap="none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249;p6"/>
          <p:cNvGrpSpPr/>
          <p:nvPr/>
        </p:nvGrpSpPr>
        <p:grpSpPr>
          <a:xfrm>
            <a:off x="7818778" y="4723837"/>
            <a:ext cx="2967698" cy="978623"/>
            <a:chOff x="1985513" y="4307149"/>
            <a:chExt cx="2380861" cy="978623"/>
          </a:xfrm>
        </p:grpSpPr>
        <p:sp>
          <p:nvSpPr>
            <p:cNvPr id="250" name="Google Shape;250;p6"/>
            <p:cNvSpPr txBox="1"/>
            <p:nvPr/>
          </p:nvSpPr>
          <p:spPr>
            <a:xfrm>
              <a:off x="2004348" y="4639441"/>
              <a:ext cx="234663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251" name="Google Shape;251;p6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COLORS.</a:t>
              </a:r>
              <a:endParaRPr sz="16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2" name="Google Shape;252;p6"/>
          <p:cNvGrpSpPr/>
          <p:nvPr/>
        </p:nvGrpSpPr>
        <p:grpSpPr>
          <a:xfrm>
            <a:off x="8245476" y="1936792"/>
            <a:ext cx="2967698" cy="978623"/>
            <a:chOff x="1985513" y="4307149"/>
            <a:chExt cx="2380861" cy="978623"/>
          </a:xfrm>
        </p:grpSpPr>
        <p:sp>
          <p:nvSpPr>
            <p:cNvPr id="253" name="Google Shape;253;p6"/>
            <p:cNvSpPr txBox="1"/>
            <p:nvPr/>
          </p:nvSpPr>
          <p:spPr>
            <a:xfrm>
              <a:off x="2004348" y="4639441"/>
              <a:ext cx="234663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254" name="Google Shape;254;p6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COLORS.</a:t>
              </a:r>
              <a:endParaRPr sz="16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5" name="Google Shape;255;p6"/>
          <p:cNvSpPr/>
          <p:nvPr/>
        </p:nvSpPr>
        <p:spPr>
          <a:xfrm>
            <a:off x="2210503" y="3562329"/>
            <a:ext cx="387350" cy="442912"/>
          </a:xfrm>
          <a:custGeom>
            <a:avLst/>
            <a:gdLst/>
            <a:ahLst/>
            <a:cxnLst/>
            <a:rect l="l" t="t" r="r" b="b"/>
            <a:pathLst>
              <a:path w="103" h="117" extrusionOk="0">
                <a:moveTo>
                  <a:pt x="103" y="83"/>
                </a:moveTo>
                <a:cubicBezTo>
                  <a:pt x="84" y="117"/>
                  <a:pt x="57" y="113"/>
                  <a:pt x="35" y="87"/>
                </a:cubicBezTo>
                <a:cubicBezTo>
                  <a:pt x="29" y="79"/>
                  <a:pt x="24" y="70"/>
                  <a:pt x="15" y="68"/>
                </a:cubicBezTo>
                <a:cubicBezTo>
                  <a:pt x="0" y="64"/>
                  <a:pt x="1" y="54"/>
                  <a:pt x="3" y="43"/>
                </a:cubicBezTo>
                <a:cubicBezTo>
                  <a:pt x="6" y="21"/>
                  <a:pt x="25" y="5"/>
                  <a:pt x="56" y="0"/>
                </a:cubicBezTo>
                <a:cubicBezTo>
                  <a:pt x="42" y="19"/>
                  <a:pt x="36" y="38"/>
                  <a:pt x="46" y="59"/>
                </a:cubicBezTo>
                <a:cubicBezTo>
                  <a:pt x="58" y="81"/>
                  <a:pt x="77" y="86"/>
                  <a:pt x="103" y="83"/>
                </a:cubicBezTo>
                <a:close/>
              </a:path>
            </a:pathLst>
          </a:custGeom>
          <a:solidFill>
            <a:srgbClr val="FAB92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6"/>
          <p:cNvSpPr/>
          <p:nvPr/>
        </p:nvSpPr>
        <p:spPr>
          <a:xfrm>
            <a:off x="2440691" y="3729017"/>
            <a:ext cx="93663" cy="90487"/>
          </a:xfrm>
          <a:custGeom>
            <a:avLst/>
            <a:gdLst/>
            <a:ahLst/>
            <a:cxnLst/>
            <a:rect l="l" t="t" r="r" b="b"/>
            <a:pathLst>
              <a:path w="25" h="24" extrusionOk="0">
                <a:moveTo>
                  <a:pt x="12" y="0"/>
                </a:moveTo>
                <a:cubicBezTo>
                  <a:pt x="15" y="6"/>
                  <a:pt x="25" y="4"/>
                  <a:pt x="23" y="12"/>
                </a:cubicBezTo>
                <a:cubicBezTo>
                  <a:pt x="22" y="17"/>
                  <a:pt x="21" y="23"/>
                  <a:pt x="12" y="23"/>
                </a:cubicBezTo>
                <a:cubicBezTo>
                  <a:pt x="0" y="24"/>
                  <a:pt x="5" y="14"/>
                  <a:pt x="1" y="11"/>
                </a:cubicBezTo>
                <a:cubicBezTo>
                  <a:pt x="4" y="7"/>
                  <a:pt x="8" y="4"/>
                  <a:pt x="12" y="0"/>
                </a:cubicBezTo>
                <a:close/>
              </a:path>
            </a:pathLst>
          </a:custGeom>
          <a:solidFill>
            <a:srgbClr val="F18E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6"/>
          <p:cNvSpPr/>
          <p:nvPr/>
        </p:nvSpPr>
        <p:spPr>
          <a:xfrm>
            <a:off x="2432753" y="3622654"/>
            <a:ext cx="49213" cy="52387"/>
          </a:xfrm>
          <a:custGeom>
            <a:avLst/>
            <a:gdLst/>
            <a:ahLst/>
            <a:cxnLst/>
            <a:rect l="l" t="t" r="r" b="b"/>
            <a:pathLst>
              <a:path w="13" h="14" extrusionOk="0">
                <a:moveTo>
                  <a:pt x="7" y="0"/>
                </a:moveTo>
                <a:cubicBezTo>
                  <a:pt x="10" y="2"/>
                  <a:pt x="13" y="3"/>
                  <a:pt x="13" y="7"/>
                </a:cubicBezTo>
                <a:cubicBezTo>
                  <a:pt x="12" y="11"/>
                  <a:pt x="11" y="14"/>
                  <a:pt x="6" y="14"/>
                </a:cubicBezTo>
                <a:cubicBezTo>
                  <a:pt x="2" y="14"/>
                  <a:pt x="0" y="11"/>
                  <a:pt x="0" y="8"/>
                </a:cubicBezTo>
                <a:cubicBezTo>
                  <a:pt x="0" y="3"/>
                  <a:pt x="2" y="1"/>
                  <a:pt x="7" y="0"/>
                </a:cubicBezTo>
                <a:close/>
              </a:path>
            </a:pathLst>
          </a:custGeom>
          <a:solidFill>
            <a:srgbClr val="F49E5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6"/>
          <p:cNvSpPr/>
          <p:nvPr/>
        </p:nvSpPr>
        <p:spPr>
          <a:xfrm>
            <a:off x="1640591" y="3679804"/>
            <a:ext cx="855663" cy="546100"/>
          </a:xfrm>
          <a:custGeom>
            <a:avLst/>
            <a:gdLst/>
            <a:ahLst/>
            <a:cxnLst/>
            <a:rect l="l" t="t" r="r" b="b"/>
            <a:pathLst>
              <a:path w="228" h="144" extrusionOk="0">
                <a:moveTo>
                  <a:pt x="224" y="102"/>
                </a:moveTo>
                <a:cubicBezTo>
                  <a:pt x="217" y="74"/>
                  <a:pt x="181" y="75"/>
                  <a:pt x="172" y="49"/>
                </a:cubicBezTo>
                <a:cubicBezTo>
                  <a:pt x="170" y="41"/>
                  <a:pt x="158" y="39"/>
                  <a:pt x="149" y="39"/>
                </a:cubicBezTo>
                <a:cubicBezTo>
                  <a:pt x="148" y="39"/>
                  <a:pt x="146" y="39"/>
                  <a:pt x="145" y="39"/>
                </a:cubicBezTo>
                <a:cubicBezTo>
                  <a:pt x="138" y="41"/>
                  <a:pt x="135" y="37"/>
                  <a:pt x="130" y="32"/>
                </a:cubicBezTo>
                <a:cubicBezTo>
                  <a:pt x="101" y="0"/>
                  <a:pt x="57" y="7"/>
                  <a:pt x="41" y="47"/>
                </a:cubicBezTo>
                <a:cubicBezTo>
                  <a:pt x="38" y="53"/>
                  <a:pt x="36" y="58"/>
                  <a:pt x="29" y="62"/>
                </a:cubicBezTo>
                <a:cubicBezTo>
                  <a:pt x="8" y="73"/>
                  <a:pt x="0" y="91"/>
                  <a:pt x="5" y="109"/>
                </a:cubicBezTo>
                <a:cubicBezTo>
                  <a:pt x="11" y="130"/>
                  <a:pt x="27" y="142"/>
                  <a:pt x="51" y="143"/>
                </a:cubicBezTo>
                <a:cubicBezTo>
                  <a:pt x="73" y="143"/>
                  <a:pt x="96" y="143"/>
                  <a:pt x="118" y="143"/>
                </a:cubicBezTo>
                <a:cubicBezTo>
                  <a:pt x="142" y="143"/>
                  <a:pt x="165" y="144"/>
                  <a:pt x="188" y="143"/>
                </a:cubicBezTo>
                <a:cubicBezTo>
                  <a:pt x="212" y="142"/>
                  <a:pt x="228" y="122"/>
                  <a:pt x="224" y="102"/>
                </a:cubicBezTo>
                <a:close/>
                <a:moveTo>
                  <a:pt x="210" y="110"/>
                </a:moveTo>
                <a:cubicBezTo>
                  <a:pt x="209" y="124"/>
                  <a:pt x="198" y="128"/>
                  <a:pt x="184" y="128"/>
                </a:cubicBezTo>
                <a:cubicBezTo>
                  <a:pt x="162" y="128"/>
                  <a:pt x="139" y="128"/>
                  <a:pt x="117" y="128"/>
                </a:cubicBezTo>
                <a:cubicBezTo>
                  <a:pt x="94" y="128"/>
                  <a:pt x="71" y="128"/>
                  <a:pt x="49" y="128"/>
                </a:cubicBezTo>
                <a:cubicBezTo>
                  <a:pt x="32" y="128"/>
                  <a:pt x="21" y="121"/>
                  <a:pt x="19" y="105"/>
                </a:cubicBezTo>
                <a:cubicBezTo>
                  <a:pt x="16" y="88"/>
                  <a:pt x="23" y="76"/>
                  <a:pt x="40" y="73"/>
                </a:cubicBezTo>
                <a:cubicBezTo>
                  <a:pt x="49" y="71"/>
                  <a:pt x="50" y="67"/>
                  <a:pt x="51" y="59"/>
                </a:cubicBezTo>
                <a:cubicBezTo>
                  <a:pt x="55" y="42"/>
                  <a:pt x="65" y="29"/>
                  <a:pt x="84" y="27"/>
                </a:cubicBezTo>
                <a:cubicBezTo>
                  <a:pt x="102" y="24"/>
                  <a:pt x="115" y="30"/>
                  <a:pt x="123" y="47"/>
                </a:cubicBezTo>
                <a:cubicBezTo>
                  <a:pt x="127" y="55"/>
                  <a:pt x="131" y="56"/>
                  <a:pt x="140" y="54"/>
                </a:cubicBezTo>
                <a:cubicBezTo>
                  <a:pt x="157" y="49"/>
                  <a:pt x="169" y="57"/>
                  <a:pt x="170" y="75"/>
                </a:cubicBezTo>
                <a:cubicBezTo>
                  <a:pt x="171" y="87"/>
                  <a:pt x="176" y="88"/>
                  <a:pt x="186" y="88"/>
                </a:cubicBezTo>
                <a:cubicBezTo>
                  <a:pt x="201" y="87"/>
                  <a:pt x="211" y="94"/>
                  <a:pt x="210" y="110"/>
                </a:cubicBezTo>
                <a:close/>
              </a:path>
            </a:pathLst>
          </a:custGeom>
          <a:solidFill>
            <a:srgbClr val="26ACD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6"/>
          <p:cNvSpPr/>
          <p:nvPr/>
        </p:nvSpPr>
        <p:spPr>
          <a:xfrm>
            <a:off x="9393290" y="3640856"/>
            <a:ext cx="387350" cy="442912"/>
          </a:xfrm>
          <a:custGeom>
            <a:avLst/>
            <a:gdLst/>
            <a:ahLst/>
            <a:cxnLst/>
            <a:rect l="l" t="t" r="r" b="b"/>
            <a:pathLst>
              <a:path w="103" h="117" extrusionOk="0">
                <a:moveTo>
                  <a:pt x="103" y="83"/>
                </a:moveTo>
                <a:cubicBezTo>
                  <a:pt x="84" y="117"/>
                  <a:pt x="57" y="113"/>
                  <a:pt x="35" y="87"/>
                </a:cubicBezTo>
                <a:cubicBezTo>
                  <a:pt x="29" y="79"/>
                  <a:pt x="24" y="70"/>
                  <a:pt x="15" y="68"/>
                </a:cubicBezTo>
                <a:cubicBezTo>
                  <a:pt x="0" y="64"/>
                  <a:pt x="1" y="54"/>
                  <a:pt x="3" y="43"/>
                </a:cubicBezTo>
                <a:cubicBezTo>
                  <a:pt x="6" y="21"/>
                  <a:pt x="25" y="5"/>
                  <a:pt x="56" y="0"/>
                </a:cubicBezTo>
                <a:cubicBezTo>
                  <a:pt x="42" y="19"/>
                  <a:pt x="36" y="38"/>
                  <a:pt x="46" y="59"/>
                </a:cubicBezTo>
                <a:cubicBezTo>
                  <a:pt x="58" y="81"/>
                  <a:pt x="77" y="86"/>
                  <a:pt x="103" y="83"/>
                </a:cubicBezTo>
                <a:close/>
              </a:path>
            </a:pathLst>
          </a:custGeom>
          <a:solidFill>
            <a:srgbClr val="FAB92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6"/>
          <p:cNvSpPr/>
          <p:nvPr/>
        </p:nvSpPr>
        <p:spPr>
          <a:xfrm>
            <a:off x="9623478" y="3807544"/>
            <a:ext cx="93663" cy="90487"/>
          </a:xfrm>
          <a:custGeom>
            <a:avLst/>
            <a:gdLst/>
            <a:ahLst/>
            <a:cxnLst/>
            <a:rect l="l" t="t" r="r" b="b"/>
            <a:pathLst>
              <a:path w="25" h="24" extrusionOk="0">
                <a:moveTo>
                  <a:pt x="12" y="0"/>
                </a:moveTo>
                <a:cubicBezTo>
                  <a:pt x="15" y="6"/>
                  <a:pt x="25" y="4"/>
                  <a:pt x="23" y="12"/>
                </a:cubicBezTo>
                <a:cubicBezTo>
                  <a:pt x="22" y="17"/>
                  <a:pt x="21" y="23"/>
                  <a:pt x="12" y="23"/>
                </a:cubicBezTo>
                <a:cubicBezTo>
                  <a:pt x="0" y="24"/>
                  <a:pt x="5" y="14"/>
                  <a:pt x="1" y="11"/>
                </a:cubicBezTo>
                <a:cubicBezTo>
                  <a:pt x="4" y="7"/>
                  <a:pt x="8" y="4"/>
                  <a:pt x="12" y="0"/>
                </a:cubicBezTo>
                <a:close/>
              </a:path>
            </a:pathLst>
          </a:custGeom>
          <a:solidFill>
            <a:srgbClr val="F18E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6"/>
          <p:cNvSpPr/>
          <p:nvPr/>
        </p:nvSpPr>
        <p:spPr>
          <a:xfrm>
            <a:off x="9615540" y="3701181"/>
            <a:ext cx="49213" cy="52387"/>
          </a:xfrm>
          <a:custGeom>
            <a:avLst/>
            <a:gdLst/>
            <a:ahLst/>
            <a:cxnLst/>
            <a:rect l="l" t="t" r="r" b="b"/>
            <a:pathLst>
              <a:path w="13" h="14" extrusionOk="0">
                <a:moveTo>
                  <a:pt x="7" y="0"/>
                </a:moveTo>
                <a:cubicBezTo>
                  <a:pt x="10" y="2"/>
                  <a:pt x="13" y="3"/>
                  <a:pt x="13" y="7"/>
                </a:cubicBezTo>
                <a:cubicBezTo>
                  <a:pt x="12" y="11"/>
                  <a:pt x="11" y="14"/>
                  <a:pt x="6" y="14"/>
                </a:cubicBezTo>
                <a:cubicBezTo>
                  <a:pt x="2" y="14"/>
                  <a:pt x="0" y="11"/>
                  <a:pt x="0" y="8"/>
                </a:cubicBezTo>
                <a:cubicBezTo>
                  <a:pt x="0" y="3"/>
                  <a:pt x="2" y="1"/>
                  <a:pt x="7" y="0"/>
                </a:cubicBezTo>
                <a:close/>
              </a:path>
            </a:pathLst>
          </a:custGeom>
          <a:solidFill>
            <a:srgbClr val="F49E5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6"/>
          <p:cNvSpPr/>
          <p:nvPr/>
        </p:nvSpPr>
        <p:spPr>
          <a:xfrm>
            <a:off x="8823378" y="3758331"/>
            <a:ext cx="855663" cy="546100"/>
          </a:xfrm>
          <a:custGeom>
            <a:avLst/>
            <a:gdLst/>
            <a:ahLst/>
            <a:cxnLst/>
            <a:rect l="l" t="t" r="r" b="b"/>
            <a:pathLst>
              <a:path w="228" h="144" extrusionOk="0">
                <a:moveTo>
                  <a:pt x="224" y="102"/>
                </a:moveTo>
                <a:cubicBezTo>
                  <a:pt x="217" y="74"/>
                  <a:pt x="181" y="75"/>
                  <a:pt x="172" y="49"/>
                </a:cubicBezTo>
                <a:cubicBezTo>
                  <a:pt x="170" y="41"/>
                  <a:pt x="158" y="39"/>
                  <a:pt x="149" y="39"/>
                </a:cubicBezTo>
                <a:cubicBezTo>
                  <a:pt x="148" y="39"/>
                  <a:pt x="146" y="39"/>
                  <a:pt x="145" y="39"/>
                </a:cubicBezTo>
                <a:cubicBezTo>
                  <a:pt x="138" y="41"/>
                  <a:pt x="135" y="37"/>
                  <a:pt x="130" y="32"/>
                </a:cubicBezTo>
                <a:cubicBezTo>
                  <a:pt x="101" y="0"/>
                  <a:pt x="57" y="7"/>
                  <a:pt x="41" y="47"/>
                </a:cubicBezTo>
                <a:cubicBezTo>
                  <a:pt x="38" y="53"/>
                  <a:pt x="36" y="58"/>
                  <a:pt x="29" y="62"/>
                </a:cubicBezTo>
                <a:cubicBezTo>
                  <a:pt x="8" y="73"/>
                  <a:pt x="0" y="91"/>
                  <a:pt x="5" y="109"/>
                </a:cubicBezTo>
                <a:cubicBezTo>
                  <a:pt x="11" y="130"/>
                  <a:pt x="27" y="142"/>
                  <a:pt x="51" y="143"/>
                </a:cubicBezTo>
                <a:cubicBezTo>
                  <a:pt x="73" y="143"/>
                  <a:pt x="96" y="143"/>
                  <a:pt x="118" y="143"/>
                </a:cubicBezTo>
                <a:cubicBezTo>
                  <a:pt x="142" y="143"/>
                  <a:pt x="165" y="144"/>
                  <a:pt x="188" y="143"/>
                </a:cubicBezTo>
                <a:cubicBezTo>
                  <a:pt x="212" y="142"/>
                  <a:pt x="228" y="122"/>
                  <a:pt x="224" y="102"/>
                </a:cubicBezTo>
                <a:close/>
                <a:moveTo>
                  <a:pt x="210" y="110"/>
                </a:moveTo>
                <a:cubicBezTo>
                  <a:pt x="209" y="124"/>
                  <a:pt x="198" y="128"/>
                  <a:pt x="184" y="128"/>
                </a:cubicBezTo>
                <a:cubicBezTo>
                  <a:pt x="162" y="128"/>
                  <a:pt x="139" y="128"/>
                  <a:pt x="117" y="128"/>
                </a:cubicBezTo>
                <a:cubicBezTo>
                  <a:pt x="94" y="128"/>
                  <a:pt x="71" y="128"/>
                  <a:pt x="49" y="128"/>
                </a:cubicBezTo>
                <a:cubicBezTo>
                  <a:pt x="32" y="128"/>
                  <a:pt x="21" y="121"/>
                  <a:pt x="19" y="105"/>
                </a:cubicBezTo>
                <a:cubicBezTo>
                  <a:pt x="16" y="88"/>
                  <a:pt x="23" y="76"/>
                  <a:pt x="40" y="73"/>
                </a:cubicBezTo>
                <a:cubicBezTo>
                  <a:pt x="49" y="71"/>
                  <a:pt x="50" y="67"/>
                  <a:pt x="51" y="59"/>
                </a:cubicBezTo>
                <a:cubicBezTo>
                  <a:pt x="55" y="42"/>
                  <a:pt x="65" y="29"/>
                  <a:pt x="84" y="27"/>
                </a:cubicBezTo>
                <a:cubicBezTo>
                  <a:pt x="102" y="24"/>
                  <a:pt x="115" y="30"/>
                  <a:pt x="123" y="47"/>
                </a:cubicBezTo>
                <a:cubicBezTo>
                  <a:pt x="127" y="55"/>
                  <a:pt x="131" y="56"/>
                  <a:pt x="140" y="54"/>
                </a:cubicBezTo>
                <a:cubicBezTo>
                  <a:pt x="157" y="49"/>
                  <a:pt x="169" y="57"/>
                  <a:pt x="170" y="75"/>
                </a:cubicBezTo>
                <a:cubicBezTo>
                  <a:pt x="171" y="87"/>
                  <a:pt x="176" y="88"/>
                  <a:pt x="186" y="88"/>
                </a:cubicBezTo>
                <a:cubicBezTo>
                  <a:pt x="201" y="87"/>
                  <a:pt x="211" y="94"/>
                  <a:pt x="210" y="110"/>
                </a:cubicBezTo>
                <a:close/>
              </a:path>
            </a:pathLst>
          </a:custGeom>
          <a:solidFill>
            <a:srgbClr val="26ACD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268" name="Google Shape;268;p7"/>
          <p:cNvGrpSpPr/>
          <p:nvPr/>
        </p:nvGrpSpPr>
        <p:grpSpPr>
          <a:xfrm>
            <a:off x="914400" y="235998"/>
            <a:ext cx="4791807" cy="1862048"/>
            <a:chOff x="4651035" y="1734907"/>
            <a:chExt cx="4791807" cy="1862048"/>
          </a:xfrm>
        </p:grpSpPr>
        <p:sp>
          <p:nvSpPr>
            <p:cNvPr id="269" name="Google Shape;269;p7"/>
            <p:cNvSpPr txBox="1"/>
            <p:nvPr/>
          </p:nvSpPr>
          <p:spPr>
            <a:xfrm>
              <a:off x="5611985" y="1923770"/>
              <a:ext cx="383085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 b="1">
                  <a:solidFill>
                    <a:srgbClr val="FFC000"/>
                  </a:solidFill>
                  <a:latin typeface="Arial"/>
                  <a:ea typeface="Arial"/>
                  <a:cs typeface="Arial"/>
                  <a:sym typeface="Arial"/>
                </a:rPr>
                <a:t>WESOME</a:t>
              </a:r>
              <a:endParaRPr sz="6000" b="1">
                <a:solidFill>
                  <a:srgbClr val="FFC000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70" name="Google Shape;270;p7"/>
            <p:cNvSpPr txBox="1"/>
            <p:nvPr/>
          </p:nvSpPr>
          <p:spPr>
            <a:xfrm>
              <a:off x="5666752" y="2681288"/>
              <a:ext cx="3776089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>
                  <a:solidFill>
                    <a:srgbClr val="FFC000"/>
                  </a:solidFill>
                  <a:latin typeface="Arial"/>
                  <a:ea typeface="Arial"/>
                  <a:cs typeface="Arial"/>
                  <a:sym typeface="Arial"/>
                </a:rPr>
                <a:t>RESTAURANT</a:t>
              </a:r>
              <a:endParaRPr sz="4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7"/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0" b="1">
                  <a:solidFill>
                    <a:srgbClr val="FFC0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sp>
        <p:nvSpPr>
          <p:cNvPr id="272" name="Google Shape;272;p7"/>
          <p:cNvSpPr txBox="1"/>
          <p:nvPr/>
        </p:nvSpPr>
        <p:spPr>
          <a:xfrm>
            <a:off x="1095527" y="5837247"/>
            <a:ext cx="24020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FOOD NAME</a:t>
            </a:r>
            <a:endParaRPr sz="24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7"/>
          <p:cNvSpPr txBox="1"/>
          <p:nvPr/>
        </p:nvSpPr>
        <p:spPr>
          <a:xfrm>
            <a:off x="4903697" y="5837247"/>
            <a:ext cx="24020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FOOD NAME</a:t>
            </a:r>
            <a:endParaRPr sz="24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7"/>
          <p:cNvSpPr txBox="1"/>
          <p:nvPr/>
        </p:nvSpPr>
        <p:spPr>
          <a:xfrm>
            <a:off x="8711867" y="5837247"/>
            <a:ext cx="240202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FOOD NAME</a:t>
            </a:r>
            <a:endParaRPr sz="24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7"/>
          <p:cNvSpPr txBox="1"/>
          <p:nvPr/>
        </p:nvSpPr>
        <p:spPr>
          <a:xfrm>
            <a:off x="833545" y="1904906"/>
            <a:ext cx="467044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  <a:endParaRPr/>
          </a:p>
        </p:txBody>
      </p:sp>
      <p:sp>
        <p:nvSpPr>
          <p:cNvPr id="276" name="Google Shape;276;p7"/>
          <p:cNvSpPr>
            <a:spLocks noGrp="1"/>
          </p:cNvSpPr>
          <p:nvPr>
            <p:ph type="pic" idx="3"/>
          </p:nvPr>
        </p:nvSpPr>
        <p:spPr>
          <a:xfrm>
            <a:off x="709055" y="3163702"/>
            <a:ext cx="3174968" cy="2435502"/>
          </a:xfrm>
          <a:prstGeom prst="rect">
            <a:avLst/>
          </a:prstGeom>
          <a:solidFill>
            <a:srgbClr val="D8D8D8"/>
          </a:solidFill>
          <a:ln w="635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77" name="Google Shape;277;p7"/>
          <p:cNvSpPr>
            <a:spLocks noGrp="1"/>
          </p:cNvSpPr>
          <p:nvPr>
            <p:ph type="pic" idx="4"/>
          </p:nvPr>
        </p:nvSpPr>
        <p:spPr>
          <a:xfrm rot="-589555">
            <a:off x="4517226" y="2806647"/>
            <a:ext cx="3174968" cy="2435502"/>
          </a:xfrm>
          <a:prstGeom prst="rect">
            <a:avLst/>
          </a:prstGeom>
          <a:solidFill>
            <a:srgbClr val="D8D8D8"/>
          </a:solidFill>
          <a:ln w="635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78" name="Google Shape;278;p7"/>
          <p:cNvSpPr>
            <a:spLocks noGrp="1"/>
          </p:cNvSpPr>
          <p:nvPr>
            <p:ph type="pic" idx="5"/>
          </p:nvPr>
        </p:nvSpPr>
        <p:spPr>
          <a:xfrm>
            <a:off x="8325395" y="3163702"/>
            <a:ext cx="3174968" cy="2435502"/>
          </a:xfrm>
          <a:prstGeom prst="rect">
            <a:avLst/>
          </a:prstGeom>
          <a:solidFill>
            <a:srgbClr val="D8D8D8"/>
          </a:solidFill>
          <a:ln w="635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pic>
        <p:nvPicPr>
          <p:cNvPr id="279" name="Google Shape;279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43585" y="398427"/>
            <a:ext cx="3049097" cy="2084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cxnSp>
        <p:nvCxnSpPr>
          <p:cNvPr id="285" name="Google Shape;285;p8"/>
          <p:cNvCxnSpPr/>
          <p:nvPr/>
        </p:nvCxnSpPr>
        <p:spPr>
          <a:xfrm>
            <a:off x="883829" y="2948100"/>
            <a:ext cx="10410825" cy="0"/>
          </a:xfrm>
          <a:prstGeom prst="straightConnector1">
            <a:avLst/>
          </a:prstGeom>
          <a:noFill/>
          <a:ln w="76200" cap="flat" cmpd="sng">
            <a:solidFill>
              <a:srgbClr val="86C3D9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grpSp>
        <p:nvGrpSpPr>
          <p:cNvPr id="286" name="Google Shape;286;p8"/>
          <p:cNvGrpSpPr/>
          <p:nvPr/>
        </p:nvGrpSpPr>
        <p:grpSpPr>
          <a:xfrm>
            <a:off x="5423918" y="3927441"/>
            <a:ext cx="1368152" cy="1292662"/>
            <a:chOff x="3324740" y="1715063"/>
            <a:chExt cx="1260140" cy="1292662"/>
          </a:xfrm>
        </p:grpSpPr>
        <p:sp>
          <p:nvSpPr>
            <p:cNvPr id="287" name="Google Shape;287;p8"/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 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8"/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9" name="Google Shape;289;p8"/>
          <p:cNvGrpSpPr/>
          <p:nvPr/>
        </p:nvGrpSpPr>
        <p:grpSpPr>
          <a:xfrm>
            <a:off x="9503701" y="3927441"/>
            <a:ext cx="1368152" cy="1292662"/>
            <a:chOff x="3324740" y="1715063"/>
            <a:chExt cx="1260140" cy="1292662"/>
          </a:xfrm>
        </p:grpSpPr>
        <p:sp>
          <p:nvSpPr>
            <p:cNvPr id="290" name="Google Shape;290;p8"/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 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8"/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2" name="Google Shape;292;p8"/>
          <p:cNvGrpSpPr/>
          <p:nvPr/>
        </p:nvGrpSpPr>
        <p:grpSpPr>
          <a:xfrm>
            <a:off x="7549535" y="3927441"/>
            <a:ext cx="1368152" cy="1292662"/>
            <a:chOff x="3324740" y="1715063"/>
            <a:chExt cx="1260140" cy="1292662"/>
          </a:xfrm>
        </p:grpSpPr>
        <p:sp>
          <p:nvSpPr>
            <p:cNvPr id="293" name="Google Shape;293;p8"/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 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8"/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5" name="Google Shape;295;p8"/>
          <p:cNvGrpSpPr/>
          <p:nvPr/>
        </p:nvGrpSpPr>
        <p:grpSpPr>
          <a:xfrm>
            <a:off x="3288776" y="3927441"/>
            <a:ext cx="1368152" cy="1292662"/>
            <a:chOff x="3324740" y="1715063"/>
            <a:chExt cx="1260140" cy="1292662"/>
          </a:xfrm>
        </p:grpSpPr>
        <p:sp>
          <p:nvSpPr>
            <p:cNvPr id="296" name="Google Shape;296;p8"/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 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8"/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8" name="Google Shape;298;p8"/>
          <p:cNvGrpSpPr/>
          <p:nvPr/>
        </p:nvGrpSpPr>
        <p:grpSpPr>
          <a:xfrm>
            <a:off x="1335081" y="3927441"/>
            <a:ext cx="1368152" cy="1292662"/>
            <a:chOff x="3324740" y="1715063"/>
            <a:chExt cx="1260140" cy="1292662"/>
          </a:xfrm>
        </p:grpSpPr>
        <p:sp>
          <p:nvSpPr>
            <p:cNvPr id="299" name="Google Shape;299;p8"/>
            <p:cNvSpPr txBox="1"/>
            <p:nvPr/>
          </p:nvSpPr>
          <p:spPr>
            <a:xfrm>
              <a:off x="3324740" y="1715063"/>
              <a:ext cx="126014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 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8"/>
            <p:cNvSpPr txBox="1"/>
            <p:nvPr/>
          </p:nvSpPr>
          <p:spPr>
            <a:xfrm>
              <a:off x="3324740" y="1992062"/>
              <a:ext cx="126014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1" name="Google Shape;301;p8"/>
          <p:cNvSpPr/>
          <p:nvPr/>
        </p:nvSpPr>
        <p:spPr>
          <a:xfrm>
            <a:off x="1430433" y="5455444"/>
            <a:ext cx="1177448" cy="407391"/>
          </a:xfrm>
          <a:prstGeom prst="roundRect">
            <a:avLst>
              <a:gd name="adj" fmla="val 23334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8"/>
          <p:cNvSpPr txBox="1"/>
          <p:nvPr/>
        </p:nvSpPr>
        <p:spPr>
          <a:xfrm>
            <a:off x="1473533" y="5505250"/>
            <a:ext cx="10912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8"/>
          <p:cNvSpPr/>
          <p:nvPr/>
        </p:nvSpPr>
        <p:spPr>
          <a:xfrm>
            <a:off x="3475838" y="5455444"/>
            <a:ext cx="1177448" cy="407391"/>
          </a:xfrm>
          <a:prstGeom prst="roundRect">
            <a:avLst>
              <a:gd name="adj" fmla="val 23334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8"/>
          <p:cNvSpPr txBox="1"/>
          <p:nvPr/>
        </p:nvSpPr>
        <p:spPr>
          <a:xfrm>
            <a:off x="3518938" y="5505250"/>
            <a:ext cx="10912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8"/>
          <p:cNvSpPr/>
          <p:nvPr/>
        </p:nvSpPr>
        <p:spPr>
          <a:xfrm>
            <a:off x="5521243" y="5455444"/>
            <a:ext cx="1177448" cy="407391"/>
          </a:xfrm>
          <a:prstGeom prst="roundRect">
            <a:avLst>
              <a:gd name="adj" fmla="val 2333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8"/>
          <p:cNvSpPr txBox="1"/>
          <p:nvPr/>
        </p:nvSpPr>
        <p:spPr>
          <a:xfrm>
            <a:off x="5564343" y="5505250"/>
            <a:ext cx="10912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8"/>
          <p:cNvSpPr/>
          <p:nvPr/>
        </p:nvSpPr>
        <p:spPr>
          <a:xfrm>
            <a:off x="7566648" y="5455444"/>
            <a:ext cx="1177448" cy="407391"/>
          </a:xfrm>
          <a:prstGeom prst="roundRect">
            <a:avLst>
              <a:gd name="adj" fmla="val 23334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8"/>
          <p:cNvSpPr txBox="1"/>
          <p:nvPr/>
        </p:nvSpPr>
        <p:spPr>
          <a:xfrm>
            <a:off x="7609748" y="5505250"/>
            <a:ext cx="10912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8"/>
          <p:cNvSpPr/>
          <p:nvPr/>
        </p:nvSpPr>
        <p:spPr>
          <a:xfrm>
            <a:off x="9612054" y="5455444"/>
            <a:ext cx="1177448" cy="407391"/>
          </a:xfrm>
          <a:prstGeom prst="roundRect">
            <a:avLst>
              <a:gd name="adj" fmla="val 23334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8"/>
          <p:cNvSpPr txBox="1"/>
          <p:nvPr/>
        </p:nvSpPr>
        <p:spPr>
          <a:xfrm>
            <a:off x="9655154" y="5505250"/>
            <a:ext cx="10912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2284" y="1856292"/>
            <a:ext cx="2110972" cy="2110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46411" y="1880226"/>
            <a:ext cx="2086026" cy="2063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00561" y="1934090"/>
            <a:ext cx="2017750" cy="20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30065" y="2043289"/>
            <a:ext cx="1884152" cy="1884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9"/>
          <p:cNvSpPr txBox="1"/>
          <p:nvPr/>
        </p:nvSpPr>
        <p:spPr>
          <a:xfrm rot="-5400000">
            <a:off x="9222105" y="2963036"/>
            <a:ext cx="49682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Food Portfolio Presentation</a:t>
            </a:r>
            <a:endParaRPr/>
          </a:p>
        </p:txBody>
      </p:sp>
      <p:sp>
        <p:nvSpPr>
          <p:cNvPr id="320" name="Google Shape;320;p9"/>
          <p:cNvSpPr txBox="1"/>
          <p:nvPr/>
        </p:nvSpPr>
        <p:spPr>
          <a:xfrm>
            <a:off x="592183" y="5446907"/>
            <a:ext cx="281191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SLIDE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9"/>
          <p:cNvSpPr txBox="1"/>
          <p:nvPr/>
        </p:nvSpPr>
        <p:spPr>
          <a:xfrm>
            <a:off x="560063" y="1342134"/>
            <a:ext cx="29582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9"/>
          <p:cNvSpPr txBox="1"/>
          <p:nvPr/>
        </p:nvSpPr>
        <p:spPr>
          <a:xfrm>
            <a:off x="560063" y="469434"/>
            <a:ext cx="29582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LOREM IPSUM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DOLOR SIT AMET </a:t>
            </a:r>
            <a:endParaRPr sz="2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9"/>
          <p:cNvSpPr txBox="1"/>
          <p:nvPr/>
        </p:nvSpPr>
        <p:spPr>
          <a:xfrm>
            <a:off x="4216649" y="1641041"/>
            <a:ext cx="234802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14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Layout Clean Text Slide for your Presentation</a:t>
            </a:r>
            <a:endParaRPr sz="14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9"/>
          <p:cNvSpPr/>
          <p:nvPr/>
        </p:nvSpPr>
        <p:spPr>
          <a:xfrm>
            <a:off x="560063" y="1845502"/>
            <a:ext cx="295819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</a:t>
            </a:r>
            <a:endParaRPr/>
          </a:p>
        </p:txBody>
      </p:sp>
      <p:sp>
        <p:nvSpPr>
          <p:cNvPr id="325" name="Google Shape;325;p9"/>
          <p:cNvSpPr>
            <a:spLocks noGrp="1"/>
          </p:cNvSpPr>
          <p:nvPr>
            <p:ph type="pic" idx="3"/>
          </p:nvPr>
        </p:nvSpPr>
        <p:spPr>
          <a:xfrm>
            <a:off x="2116183" y="2699658"/>
            <a:ext cx="4200933" cy="262473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26" name="Google Shape;326;p9"/>
          <p:cNvSpPr>
            <a:spLocks noGrp="1"/>
          </p:cNvSpPr>
          <p:nvPr>
            <p:ph type="pic" idx="2"/>
          </p:nvPr>
        </p:nvSpPr>
        <p:spPr>
          <a:xfrm>
            <a:off x="6876370" y="709751"/>
            <a:ext cx="4296728" cy="49682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327" name="Google Shape;32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9974" y="4738613"/>
            <a:ext cx="3656250" cy="187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sp>
        <p:nvSpPr>
          <p:cNvPr id="333" name="Google Shape;333;p10"/>
          <p:cNvSpPr txBox="1"/>
          <p:nvPr/>
        </p:nvSpPr>
        <p:spPr>
          <a:xfrm>
            <a:off x="5345424" y="2164489"/>
            <a:ext cx="58905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AB922"/>
                </a:solidFill>
                <a:latin typeface="Arial"/>
                <a:ea typeface="Arial"/>
                <a:cs typeface="Arial"/>
                <a:sym typeface="Arial"/>
              </a:rPr>
              <a:t>NO.1 Presentation</a:t>
            </a:r>
            <a:endParaRPr sz="2800" b="1">
              <a:solidFill>
                <a:srgbClr val="FAB9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0"/>
          <p:cNvSpPr txBox="1"/>
          <p:nvPr/>
        </p:nvSpPr>
        <p:spPr>
          <a:xfrm>
            <a:off x="5345424" y="1762434"/>
            <a:ext cx="589059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Modern  PowerPoint  Presentation</a:t>
            </a:r>
            <a:endParaRPr sz="1600" b="1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0"/>
          <p:cNvSpPr txBox="1"/>
          <p:nvPr/>
        </p:nvSpPr>
        <p:spPr>
          <a:xfrm>
            <a:off x="5345424" y="2687839"/>
            <a:ext cx="589059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You can simply impress your audience and add a unique zing and appeal to your Presentations. Easy to change colors, photos and Text. </a:t>
            </a:r>
            <a:endParaRPr/>
          </a:p>
        </p:txBody>
      </p:sp>
      <p:sp>
        <p:nvSpPr>
          <p:cNvPr id="336" name="Google Shape;336;p10"/>
          <p:cNvSpPr/>
          <p:nvPr/>
        </p:nvSpPr>
        <p:spPr>
          <a:xfrm flipH="1">
            <a:off x="6473207" y="3481494"/>
            <a:ext cx="560666" cy="560666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0"/>
          <p:cNvSpPr/>
          <p:nvPr/>
        </p:nvSpPr>
        <p:spPr>
          <a:xfrm flipH="1">
            <a:off x="9485089" y="3481494"/>
            <a:ext cx="560666" cy="560666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0"/>
          <p:cNvSpPr/>
          <p:nvPr/>
        </p:nvSpPr>
        <p:spPr>
          <a:xfrm flipH="1">
            <a:off x="10991030" y="3481432"/>
            <a:ext cx="560666" cy="560728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0"/>
          <p:cNvSpPr/>
          <p:nvPr/>
        </p:nvSpPr>
        <p:spPr>
          <a:xfrm flipH="1">
            <a:off x="7979148" y="3481432"/>
            <a:ext cx="560666" cy="560728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0"/>
          <p:cNvSpPr txBox="1"/>
          <p:nvPr/>
        </p:nvSpPr>
        <p:spPr>
          <a:xfrm>
            <a:off x="6111291" y="4902649"/>
            <a:ext cx="514754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You can simply impress your audience and add a unique zing and appeal to your Presentations. </a:t>
            </a:r>
            <a:endParaRPr/>
          </a:p>
        </p:txBody>
      </p:sp>
      <p:sp>
        <p:nvSpPr>
          <p:cNvPr id="341" name="Google Shape;341;p10"/>
          <p:cNvSpPr txBox="1"/>
          <p:nvPr/>
        </p:nvSpPr>
        <p:spPr>
          <a:xfrm>
            <a:off x="6111293" y="4159569"/>
            <a:ext cx="125073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 sz="12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0"/>
          <p:cNvSpPr txBox="1"/>
          <p:nvPr/>
        </p:nvSpPr>
        <p:spPr>
          <a:xfrm>
            <a:off x="7607087" y="4129781"/>
            <a:ext cx="125073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 sz="12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0"/>
          <p:cNvSpPr txBox="1"/>
          <p:nvPr/>
        </p:nvSpPr>
        <p:spPr>
          <a:xfrm>
            <a:off x="9134427" y="4159569"/>
            <a:ext cx="125073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 sz="12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0"/>
          <p:cNvSpPr txBox="1"/>
          <p:nvPr/>
        </p:nvSpPr>
        <p:spPr>
          <a:xfrm>
            <a:off x="10645993" y="4159569"/>
            <a:ext cx="125073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</a:t>
            </a:r>
            <a:endParaRPr sz="12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6267" y="3490950"/>
            <a:ext cx="287104" cy="550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2208" y="3489947"/>
            <a:ext cx="276102" cy="544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55356" y="3496927"/>
            <a:ext cx="269378" cy="531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57826" y="3532445"/>
            <a:ext cx="427066" cy="45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85086" y="2340429"/>
            <a:ext cx="3900597" cy="397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1"/>
          <p:cNvSpPr txBox="1"/>
          <p:nvPr/>
        </p:nvSpPr>
        <p:spPr>
          <a:xfrm>
            <a:off x="4020761" y="367749"/>
            <a:ext cx="4150479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CORN FREE</a:t>
            </a:r>
            <a:endParaRPr sz="20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1"/>
          <p:cNvSpPr txBox="1"/>
          <p:nvPr/>
        </p:nvSpPr>
        <p:spPr>
          <a:xfrm>
            <a:off x="1995201" y="1112248"/>
            <a:ext cx="794317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 Presentation</a:t>
            </a:r>
            <a:endParaRPr/>
          </a:p>
        </p:txBody>
      </p:sp>
      <p:sp>
        <p:nvSpPr>
          <p:cNvPr id="356" name="Google Shape;356;p11"/>
          <p:cNvSpPr txBox="1"/>
          <p:nvPr/>
        </p:nvSpPr>
        <p:spPr>
          <a:xfrm>
            <a:off x="4252798" y="1912466"/>
            <a:ext cx="342798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EA870F"/>
                </a:solidFill>
                <a:latin typeface="Arial"/>
                <a:ea typeface="Arial"/>
                <a:cs typeface="Arial"/>
                <a:sym typeface="Arial"/>
              </a:rPr>
              <a:t>GRAND OPENING</a:t>
            </a:r>
            <a:endParaRPr sz="2400">
              <a:solidFill>
                <a:srgbClr val="EA870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1"/>
          <p:cNvSpPr txBox="1"/>
          <p:nvPr/>
        </p:nvSpPr>
        <p:spPr>
          <a:xfrm>
            <a:off x="1010584" y="2226078"/>
            <a:ext cx="101708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</a:t>
            </a:r>
            <a:endParaRPr/>
          </a:p>
        </p:txBody>
      </p:sp>
      <p:pic>
        <p:nvPicPr>
          <p:cNvPr id="358" name="Google Shape;358;p11"/>
          <p:cNvPicPr preferRelativeResize="0"/>
          <p:nvPr/>
        </p:nvPicPr>
        <p:blipFill rotWithShape="1">
          <a:blip r:embed="rId3">
            <a:alphaModFix/>
          </a:blip>
          <a:srcRect l="-149" t="32324" r="148" b="15482"/>
          <a:stretch/>
        </p:blipFill>
        <p:spPr>
          <a:xfrm>
            <a:off x="1123016" y="3028014"/>
            <a:ext cx="10058400" cy="2953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aphicFrame>
        <p:nvGraphicFramePr>
          <p:cNvPr id="364" name="Google Shape;364;p12"/>
          <p:cNvGraphicFramePr/>
          <p:nvPr/>
        </p:nvGraphicFramePr>
        <p:xfrm>
          <a:off x="1421725" y="3746246"/>
          <a:ext cx="2096285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5" name="Google Shape;365;p12"/>
          <p:cNvSpPr/>
          <p:nvPr/>
        </p:nvSpPr>
        <p:spPr>
          <a:xfrm>
            <a:off x="2013792" y="4355951"/>
            <a:ext cx="912149" cy="825480"/>
          </a:xfrm>
          <a:custGeom>
            <a:avLst/>
            <a:gdLst/>
            <a:ahLst/>
            <a:cxnLst/>
            <a:rect l="l" t="t" r="r" b="b"/>
            <a:pathLst>
              <a:path w="3971393" h="3594045" extrusionOk="0">
                <a:moveTo>
                  <a:pt x="2284446" y="942229"/>
                </a:moveTo>
                <a:cubicBezTo>
                  <a:pt x="2231718" y="946666"/>
                  <a:pt x="2184212" y="981897"/>
                  <a:pt x="2166723" y="1035351"/>
                </a:cubicBezTo>
                <a:lnTo>
                  <a:pt x="1818705" y="2099054"/>
                </a:lnTo>
                <a:lnTo>
                  <a:pt x="1630896" y="1461099"/>
                </a:lnTo>
                <a:cubicBezTo>
                  <a:pt x="1625536" y="1442893"/>
                  <a:pt x="1616698" y="1426659"/>
                  <a:pt x="1605222" y="1412988"/>
                </a:cubicBezTo>
                <a:cubicBezTo>
                  <a:pt x="1592838" y="1372092"/>
                  <a:pt x="1559535" y="1339590"/>
                  <a:pt x="1515200" y="1327710"/>
                </a:cubicBezTo>
                <a:cubicBezTo>
                  <a:pt x="1442764" y="1308302"/>
                  <a:pt x="1368310" y="1351289"/>
                  <a:pt x="1348901" y="1423723"/>
                </a:cubicBezTo>
                <a:lnTo>
                  <a:pt x="1175574" y="2070589"/>
                </a:lnTo>
                <a:lnTo>
                  <a:pt x="887391" y="2070589"/>
                </a:lnTo>
                <a:cubicBezTo>
                  <a:pt x="812401" y="2070589"/>
                  <a:pt x="751610" y="2131382"/>
                  <a:pt x="751610" y="2206372"/>
                </a:cubicBezTo>
                <a:cubicBezTo>
                  <a:pt x="751609" y="2281361"/>
                  <a:pt x="812402" y="2342153"/>
                  <a:pt x="887391" y="2342154"/>
                </a:cubicBezTo>
                <a:lnTo>
                  <a:pt x="1266160" y="2342154"/>
                </a:lnTo>
                <a:cubicBezTo>
                  <a:pt x="1309243" y="2342153"/>
                  <a:pt x="1347639" y="2322088"/>
                  <a:pt x="1370869" y="2289485"/>
                </a:cubicBezTo>
                <a:cubicBezTo>
                  <a:pt x="1392914" y="2274134"/>
                  <a:pt x="1408463" y="2250677"/>
                  <a:pt x="1415910" y="2222885"/>
                </a:cubicBezTo>
                <a:lnTo>
                  <a:pt x="1490320" y="1945186"/>
                </a:lnTo>
                <a:lnTo>
                  <a:pt x="1661817" y="2527729"/>
                </a:lnTo>
                <a:cubicBezTo>
                  <a:pt x="1680716" y="2591927"/>
                  <a:pt x="1742866" y="2631605"/>
                  <a:pt x="1806849" y="2621696"/>
                </a:cubicBezTo>
                <a:cubicBezTo>
                  <a:pt x="1873057" y="2637495"/>
                  <a:pt x="1940784" y="2599243"/>
                  <a:pt x="1962449" y="2533025"/>
                </a:cubicBezTo>
                <a:lnTo>
                  <a:pt x="2291633" y="1526890"/>
                </a:lnTo>
                <a:lnTo>
                  <a:pt x="2478124" y="2222886"/>
                </a:lnTo>
                <a:cubicBezTo>
                  <a:pt x="2491725" y="2273643"/>
                  <a:pt x="2532355" y="2309941"/>
                  <a:pt x="2580723" y="2318869"/>
                </a:cubicBezTo>
                <a:cubicBezTo>
                  <a:pt x="2600453" y="2334375"/>
                  <a:pt x="2625460" y="2342152"/>
                  <a:pt x="2652283" y="2342153"/>
                </a:cubicBezTo>
                <a:lnTo>
                  <a:pt x="3058108" y="2342153"/>
                </a:lnTo>
                <a:cubicBezTo>
                  <a:pt x="3133099" y="2342153"/>
                  <a:pt x="3193891" y="2281360"/>
                  <a:pt x="3193891" y="2206371"/>
                </a:cubicBezTo>
                <a:cubicBezTo>
                  <a:pt x="3193890" y="2131381"/>
                  <a:pt x="3133099" y="2070589"/>
                  <a:pt x="3058108" y="2070588"/>
                </a:cubicBezTo>
                <a:lnTo>
                  <a:pt x="2718460" y="2070589"/>
                </a:lnTo>
                <a:lnTo>
                  <a:pt x="2455970" y="1090961"/>
                </a:lnTo>
                <a:cubicBezTo>
                  <a:pt x="2449895" y="1068289"/>
                  <a:pt x="2438427" y="1048501"/>
                  <a:pt x="2421928" y="1033927"/>
                </a:cubicBezTo>
                <a:cubicBezTo>
                  <a:pt x="2410672" y="994460"/>
                  <a:pt x="2379946" y="962248"/>
                  <a:pt x="2337996" y="948523"/>
                </a:cubicBezTo>
                <a:cubicBezTo>
                  <a:pt x="2320178" y="942693"/>
                  <a:pt x="2302022" y="940751"/>
                  <a:pt x="2284446" y="942229"/>
                </a:cubicBezTo>
                <a:close/>
                <a:moveTo>
                  <a:pt x="941190" y="119"/>
                </a:moveTo>
                <a:cubicBezTo>
                  <a:pt x="1335246" y="6449"/>
                  <a:pt x="1754682" y="267656"/>
                  <a:pt x="1985697" y="864700"/>
                </a:cubicBezTo>
                <a:cubicBezTo>
                  <a:pt x="2807082" y="-1258124"/>
                  <a:pt x="6010484" y="864700"/>
                  <a:pt x="1985697" y="3594045"/>
                </a:cubicBezTo>
                <a:cubicBezTo>
                  <a:pt x="-907119" y="1632328"/>
                  <a:pt x="-65842" y="-16059"/>
                  <a:pt x="941190" y="1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2"/>
          <p:cNvSpPr/>
          <p:nvPr/>
        </p:nvSpPr>
        <p:spPr>
          <a:xfrm>
            <a:off x="9239688" y="4355951"/>
            <a:ext cx="912149" cy="825480"/>
          </a:xfrm>
          <a:custGeom>
            <a:avLst/>
            <a:gdLst/>
            <a:ahLst/>
            <a:cxnLst/>
            <a:rect l="l" t="t" r="r" b="b"/>
            <a:pathLst>
              <a:path w="3971393" h="3594045" extrusionOk="0">
                <a:moveTo>
                  <a:pt x="2284446" y="942229"/>
                </a:moveTo>
                <a:cubicBezTo>
                  <a:pt x="2231718" y="946666"/>
                  <a:pt x="2184212" y="981897"/>
                  <a:pt x="2166723" y="1035351"/>
                </a:cubicBezTo>
                <a:lnTo>
                  <a:pt x="1818705" y="2099054"/>
                </a:lnTo>
                <a:lnTo>
                  <a:pt x="1630896" y="1461099"/>
                </a:lnTo>
                <a:cubicBezTo>
                  <a:pt x="1625536" y="1442893"/>
                  <a:pt x="1616698" y="1426659"/>
                  <a:pt x="1605222" y="1412988"/>
                </a:cubicBezTo>
                <a:cubicBezTo>
                  <a:pt x="1592838" y="1372092"/>
                  <a:pt x="1559535" y="1339590"/>
                  <a:pt x="1515200" y="1327710"/>
                </a:cubicBezTo>
                <a:cubicBezTo>
                  <a:pt x="1442764" y="1308302"/>
                  <a:pt x="1368310" y="1351289"/>
                  <a:pt x="1348901" y="1423723"/>
                </a:cubicBezTo>
                <a:lnTo>
                  <a:pt x="1175574" y="2070589"/>
                </a:lnTo>
                <a:lnTo>
                  <a:pt x="887391" y="2070589"/>
                </a:lnTo>
                <a:cubicBezTo>
                  <a:pt x="812401" y="2070589"/>
                  <a:pt x="751610" y="2131382"/>
                  <a:pt x="751610" y="2206372"/>
                </a:cubicBezTo>
                <a:cubicBezTo>
                  <a:pt x="751609" y="2281361"/>
                  <a:pt x="812402" y="2342153"/>
                  <a:pt x="887391" y="2342154"/>
                </a:cubicBezTo>
                <a:lnTo>
                  <a:pt x="1266160" y="2342154"/>
                </a:lnTo>
                <a:cubicBezTo>
                  <a:pt x="1309243" y="2342153"/>
                  <a:pt x="1347639" y="2322088"/>
                  <a:pt x="1370869" y="2289485"/>
                </a:cubicBezTo>
                <a:cubicBezTo>
                  <a:pt x="1392914" y="2274134"/>
                  <a:pt x="1408463" y="2250677"/>
                  <a:pt x="1415910" y="2222885"/>
                </a:cubicBezTo>
                <a:lnTo>
                  <a:pt x="1490320" y="1945186"/>
                </a:lnTo>
                <a:lnTo>
                  <a:pt x="1661817" y="2527729"/>
                </a:lnTo>
                <a:cubicBezTo>
                  <a:pt x="1680716" y="2591927"/>
                  <a:pt x="1742866" y="2631605"/>
                  <a:pt x="1806849" y="2621696"/>
                </a:cubicBezTo>
                <a:cubicBezTo>
                  <a:pt x="1873057" y="2637495"/>
                  <a:pt x="1940784" y="2599243"/>
                  <a:pt x="1962449" y="2533025"/>
                </a:cubicBezTo>
                <a:lnTo>
                  <a:pt x="2291633" y="1526890"/>
                </a:lnTo>
                <a:lnTo>
                  <a:pt x="2478124" y="2222886"/>
                </a:lnTo>
                <a:cubicBezTo>
                  <a:pt x="2491725" y="2273643"/>
                  <a:pt x="2532355" y="2309941"/>
                  <a:pt x="2580723" y="2318869"/>
                </a:cubicBezTo>
                <a:cubicBezTo>
                  <a:pt x="2600453" y="2334375"/>
                  <a:pt x="2625460" y="2342152"/>
                  <a:pt x="2652283" y="2342153"/>
                </a:cubicBezTo>
                <a:lnTo>
                  <a:pt x="3058108" y="2342153"/>
                </a:lnTo>
                <a:cubicBezTo>
                  <a:pt x="3133099" y="2342153"/>
                  <a:pt x="3193891" y="2281360"/>
                  <a:pt x="3193891" y="2206371"/>
                </a:cubicBezTo>
                <a:cubicBezTo>
                  <a:pt x="3193890" y="2131381"/>
                  <a:pt x="3133099" y="2070589"/>
                  <a:pt x="3058108" y="2070588"/>
                </a:cubicBezTo>
                <a:lnTo>
                  <a:pt x="2718460" y="2070589"/>
                </a:lnTo>
                <a:lnTo>
                  <a:pt x="2455970" y="1090961"/>
                </a:lnTo>
                <a:cubicBezTo>
                  <a:pt x="2449895" y="1068289"/>
                  <a:pt x="2438427" y="1048501"/>
                  <a:pt x="2421928" y="1033927"/>
                </a:cubicBezTo>
                <a:cubicBezTo>
                  <a:pt x="2410672" y="994460"/>
                  <a:pt x="2379946" y="962248"/>
                  <a:pt x="2337996" y="948523"/>
                </a:cubicBezTo>
                <a:cubicBezTo>
                  <a:pt x="2320178" y="942693"/>
                  <a:pt x="2302022" y="940751"/>
                  <a:pt x="2284446" y="942229"/>
                </a:cubicBezTo>
                <a:close/>
                <a:moveTo>
                  <a:pt x="941190" y="119"/>
                </a:moveTo>
                <a:cubicBezTo>
                  <a:pt x="1335246" y="6449"/>
                  <a:pt x="1754682" y="267656"/>
                  <a:pt x="1985697" y="864700"/>
                </a:cubicBezTo>
                <a:cubicBezTo>
                  <a:pt x="2807082" y="-1258124"/>
                  <a:pt x="6010484" y="864700"/>
                  <a:pt x="1985697" y="3594045"/>
                </a:cubicBezTo>
                <a:cubicBezTo>
                  <a:pt x="-907119" y="1632328"/>
                  <a:pt x="-65842" y="-16059"/>
                  <a:pt x="941190" y="11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7" name="Google Shape;367;p12"/>
          <p:cNvGrpSpPr/>
          <p:nvPr/>
        </p:nvGrpSpPr>
        <p:grpSpPr>
          <a:xfrm>
            <a:off x="843134" y="2230788"/>
            <a:ext cx="3301597" cy="1262995"/>
            <a:chOff x="4830996" y="1683047"/>
            <a:chExt cx="1574762" cy="1262995"/>
          </a:xfrm>
        </p:grpSpPr>
        <p:sp>
          <p:nvSpPr>
            <p:cNvPr id="368" name="Google Shape;368;p12"/>
            <p:cNvSpPr/>
            <p:nvPr/>
          </p:nvSpPr>
          <p:spPr>
            <a:xfrm>
              <a:off x="4830996" y="1930379"/>
              <a:ext cx="157476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Easy to change colors, photos and Text.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2"/>
            <p:cNvSpPr txBox="1"/>
            <p:nvPr/>
          </p:nvSpPr>
          <p:spPr>
            <a:xfrm>
              <a:off x="4830996" y="1683047"/>
              <a:ext cx="157476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0" name="Google Shape;370;p12"/>
          <p:cNvGrpSpPr/>
          <p:nvPr/>
        </p:nvGrpSpPr>
        <p:grpSpPr>
          <a:xfrm>
            <a:off x="8044962" y="2230788"/>
            <a:ext cx="3301597" cy="1262995"/>
            <a:chOff x="4830996" y="1683047"/>
            <a:chExt cx="1574762" cy="1262995"/>
          </a:xfrm>
        </p:grpSpPr>
        <p:sp>
          <p:nvSpPr>
            <p:cNvPr id="371" name="Google Shape;371;p12"/>
            <p:cNvSpPr/>
            <p:nvPr/>
          </p:nvSpPr>
          <p:spPr>
            <a:xfrm>
              <a:off x="4830996" y="1930379"/>
              <a:ext cx="157476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Easy to change colors, photos and Text.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2"/>
            <p:cNvSpPr txBox="1"/>
            <p:nvPr/>
          </p:nvSpPr>
          <p:spPr>
            <a:xfrm>
              <a:off x="4830996" y="1683047"/>
              <a:ext cx="157476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73" name="Google Shape;373;p12"/>
          <p:cNvGraphicFramePr/>
          <p:nvPr/>
        </p:nvGraphicFramePr>
        <p:xfrm>
          <a:off x="8643596" y="3746246"/>
          <a:ext cx="2096285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74" name="Google Shape;374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42316" y="2819875"/>
            <a:ext cx="5480997" cy="3072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3"/>
          <p:cNvSpPr/>
          <p:nvPr/>
        </p:nvSpPr>
        <p:spPr>
          <a:xfrm>
            <a:off x="5577337" y="1306973"/>
            <a:ext cx="1306286" cy="54988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0" name="Google Shape;380;p13"/>
          <p:cNvGrpSpPr/>
          <p:nvPr/>
        </p:nvGrpSpPr>
        <p:grpSpPr>
          <a:xfrm>
            <a:off x="7453420" y="1047457"/>
            <a:ext cx="4301439" cy="1238026"/>
            <a:chOff x="7343410" y="887353"/>
            <a:chExt cx="4334783" cy="1238026"/>
          </a:xfrm>
        </p:grpSpPr>
        <p:sp>
          <p:nvSpPr>
            <p:cNvPr id="381" name="Google Shape;381;p13"/>
            <p:cNvSpPr txBox="1"/>
            <p:nvPr/>
          </p:nvSpPr>
          <p:spPr>
            <a:xfrm>
              <a:off x="7343411" y="887353"/>
              <a:ext cx="1482549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0" rIns="2400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25%</a:t>
              </a:r>
              <a:endParaRPr sz="3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2" name="Google Shape;382;p13"/>
            <p:cNvGrpSpPr/>
            <p:nvPr/>
          </p:nvGrpSpPr>
          <p:grpSpPr>
            <a:xfrm>
              <a:off x="7343410" y="1441351"/>
              <a:ext cx="4334783" cy="684028"/>
              <a:chOff x="910640" y="2975795"/>
              <a:chExt cx="1527408" cy="1710865"/>
            </a:xfrm>
          </p:grpSpPr>
          <p:sp>
            <p:nvSpPr>
              <p:cNvPr id="383" name="Google Shape;383;p13"/>
              <p:cNvSpPr txBox="1"/>
              <p:nvPr/>
            </p:nvSpPr>
            <p:spPr>
              <a:xfrm>
                <a:off x="910640" y="2975795"/>
                <a:ext cx="1527408" cy="7698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  Here</a:t>
                </a:r>
                <a:endParaRPr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13"/>
              <p:cNvSpPr txBox="1"/>
              <p:nvPr/>
            </p:nvSpPr>
            <p:spPr>
              <a:xfrm>
                <a:off x="910640" y="3531961"/>
                <a:ext cx="1527408" cy="1154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 </a:t>
                </a:r>
                <a:endParaRPr/>
              </a:p>
            </p:txBody>
          </p:sp>
        </p:grpSp>
      </p:grpSp>
      <p:grpSp>
        <p:nvGrpSpPr>
          <p:cNvPr id="385" name="Google Shape;385;p13"/>
          <p:cNvGrpSpPr/>
          <p:nvPr/>
        </p:nvGrpSpPr>
        <p:grpSpPr>
          <a:xfrm>
            <a:off x="7453420" y="2842165"/>
            <a:ext cx="4301439" cy="1238026"/>
            <a:chOff x="7343410" y="887353"/>
            <a:chExt cx="4334783" cy="1238026"/>
          </a:xfrm>
        </p:grpSpPr>
        <p:sp>
          <p:nvSpPr>
            <p:cNvPr id="386" name="Google Shape;386;p13"/>
            <p:cNvSpPr txBox="1"/>
            <p:nvPr/>
          </p:nvSpPr>
          <p:spPr>
            <a:xfrm>
              <a:off x="7343411" y="887353"/>
              <a:ext cx="1482549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0" rIns="2400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28%</a:t>
              </a:r>
              <a:endParaRPr sz="3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7" name="Google Shape;387;p13"/>
            <p:cNvGrpSpPr/>
            <p:nvPr/>
          </p:nvGrpSpPr>
          <p:grpSpPr>
            <a:xfrm>
              <a:off x="7343410" y="1441351"/>
              <a:ext cx="4334783" cy="684028"/>
              <a:chOff x="910640" y="2975795"/>
              <a:chExt cx="1527408" cy="1710865"/>
            </a:xfrm>
          </p:grpSpPr>
          <p:sp>
            <p:nvSpPr>
              <p:cNvPr id="388" name="Google Shape;388;p13"/>
              <p:cNvSpPr txBox="1"/>
              <p:nvPr/>
            </p:nvSpPr>
            <p:spPr>
              <a:xfrm>
                <a:off x="910640" y="2975795"/>
                <a:ext cx="1527408" cy="7698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  Here</a:t>
                </a:r>
                <a:endParaRPr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13"/>
              <p:cNvSpPr txBox="1"/>
              <p:nvPr/>
            </p:nvSpPr>
            <p:spPr>
              <a:xfrm>
                <a:off x="910640" y="3531961"/>
                <a:ext cx="1527408" cy="1154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 </a:t>
                </a:r>
                <a:endParaRPr/>
              </a:p>
            </p:txBody>
          </p:sp>
        </p:grpSp>
      </p:grpSp>
      <p:grpSp>
        <p:nvGrpSpPr>
          <p:cNvPr id="390" name="Google Shape;390;p13"/>
          <p:cNvGrpSpPr/>
          <p:nvPr/>
        </p:nvGrpSpPr>
        <p:grpSpPr>
          <a:xfrm>
            <a:off x="7453420" y="4636872"/>
            <a:ext cx="4301439" cy="1238026"/>
            <a:chOff x="7343410" y="887353"/>
            <a:chExt cx="4334783" cy="1238026"/>
          </a:xfrm>
        </p:grpSpPr>
        <p:sp>
          <p:nvSpPr>
            <p:cNvPr id="391" name="Google Shape;391;p13"/>
            <p:cNvSpPr txBox="1"/>
            <p:nvPr/>
          </p:nvSpPr>
          <p:spPr>
            <a:xfrm>
              <a:off x="7343411" y="887353"/>
              <a:ext cx="1482549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8000" tIns="0" rIns="2400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36%</a:t>
              </a:r>
              <a:endParaRPr sz="3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2" name="Google Shape;392;p13"/>
            <p:cNvGrpSpPr/>
            <p:nvPr/>
          </p:nvGrpSpPr>
          <p:grpSpPr>
            <a:xfrm>
              <a:off x="7343410" y="1441351"/>
              <a:ext cx="4334783" cy="684028"/>
              <a:chOff x="910640" y="2975795"/>
              <a:chExt cx="1527408" cy="1710865"/>
            </a:xfrm>
          </p:grpSpPr>
          <p:sp>
            <p:nvSpPr>
              <p:cNvPr id="393" name="Google Shape;393;p13"/>
              <p:cNvSpPr txBox="1"/>
              <p:nvPr/>
            </p:nvSpPr>
            <p:spPr>
              <a:xfrm>
                <a:off x="910640" y="2975795"/>
                <a:ext cx="1527408" cy="7698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  Here</a:t>
                </a:r>
                <a:endParaRPr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13"/>
              <p:cNvSpPr txBox="1"/>
              <p:nvPr/>
            </p:nvSpPr>
            <p:spPr>
              <a:xfrm>
                <a:off x="910640" y="3531961"/>
                <a:ext cx="1527408" cy="1154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 </a:t>
                </a:r>
                <a:endParaRPr/>
              </a:p>
            </p:txBody>
          </p:sp>
        </p:grpSp>
      </p:grpSp>
      <p:sp>
        <p:nvSpPr>
          <p:cNvPr id="395" name="Google Shape;395;p13"/>
          <p:cNvSpPr/>
          <p:nvPr/>
        </p:nvSpPr>
        <p:spPr>
          <a:xfrm>
            <a:off x="911049" y="841741"/>
            <a:ext cx="3904285" cy="5649000"/>
          </a:xfrm>
          <a:prstGeom prst="frame">
            <a:avLst>
              <a:gd name="adj1" fmla="val 1404"/>
            </a:avLst>
          </a:prstGeom>
          <a:solidFill>
            <a:srgbClr val="86C3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3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None/>
            </a:pPr>
            <a:endParaRPr/>
          </a:p>
        </p:txBody>
      </p:sp>
      <p:pic>
        <p:nvPicPr>
          <p:cNvPr id="397" name="Google Shape;397;p1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3779" t="-266" r="32750" b="266"/>
          <a:stretch/>
        </p:blipFill>
        <p:spPr>
          <a:xfrm>
            <a:off x="1273995" y="2179327"/>
            <a:ext cx="3060517" cy="396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4"/>
          <p:cNvSpPr txBox="1">
            <a:spLocks noGrp="1"/>
          </p:cNvSpPr>
          <p:nvPr>
            <p:ph type="body" idx="1"/>
          </p:nvPr>
        </p:nvSpPr>
        <p:spPr>
          <a:xfrm>
            <a:off x="402551" y="1221853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403" name="Google Shape;403;p14"/>
          <p:cNvGrpSpPr/>
          <p:nvPr/>
        </p:nvGrpSpPr>
        <p:grpSpPr>
          <a:xfrm>
            <a:off x="10279" y="1964589"/>
            <a:ext cx="11231125" cy="1999559"/>
            <a:chOff x="-3475307" y="876877"/>
            <a:chExt cx="15532171" cy="2765303"/>
          </a:xfrm>
        </p:grpSpPr>
        <p:sp>
          <p:nvSpPr>
            <p:cNvPr id="404" name="Google Shape;404;p14"/>
            <p:cNvSpPr/>
            <p:nvPr/>
          </p:nvSpPr>
          <p:spPr>
            <a:xfrm rot="10800000">
              <a:off x="-3475307" y="3200400"/>
              <a:ext cx="9610782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4"/>
            <p:cNvSpPr/>
            <p:nvPr/>
          </p:nvSpPr>
          <p:spPr>
            <a:xfrm rot="2727637">
              <a:off x="7154945" y="448707"/>
              <a:ext cx="228600" cy="34135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14"/>
            <p:cNvSpPr/>
            <p:nvPr/>
          </p:nvSpPr>
          <p:spPr>
            <a:xfrm rot="-2727637" flipH="1">
              <a:off x="10597245" y="540762"/>
              <a:ext cx="228600" cy="3549958"/>
            </a:xfrm>
            <a:custGeom>
              <a:avLst/>
              <a:gdLst/>
              <a:ahLst/>
              <a:cxnLst/>
              <a:rect l="l" t="t" r="r" b="b"/>
              <a:pathLst>
                <a:path w="228600" h="3549958" extrusionOk="0">
                  <a:moveTo>
                    <a:pt x="0" y="0"/>
                  </a:moveTo>
                  <a:lnTo>
                    <a:pt x="0" y="3549958"/>
                  </a:lnTo>
                  <a:lnTo>
                    <a:pt x="10901" y="3549958"/>
                  </a:lnTo>
                  <a:lnTo>
                    <a:pt x="228600" y="3328731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7" name="Google Shape;407;p14"/>
          <p:cNvGrpSpPr/>
          <p:nvPr/>
        </p:nvGrpSpPr>
        <p:grpSpPr>
          <a:xfrm rot="10800000">
            <a:off x="6714392" y="4526424"/>
            <a:ext cx="6188969" cy="1985956"/>
            <a:chOff x="3467638" y="876877"/>
            <a:chExt cx="8559074" cy="2746491"/>
          </a:xfrm>
        </p:grpSpPr>
        <p:sp>
          <p:nvSpPr>
            <p:cNvPr id="408" name="Google Shape;408;p14"/>
            <p:cNvSpPr/>
            <p:nvPr/>
          </p:nvSpPr>
          <p:spPr>
            <a:xfrm rot="10800000">
              <a:off x="3467638" y="3205456"/>
              <a:ext cx="2655608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4"/>
            <p:cNvSpPr/>
            <p:nvPr/>
          </p:nvSpPr>
          <p:spPr>
            <a:xfrm rot="2727637">
              <a:off x="7154946" y="448707"/>
              <a:ext cx="228600" cy="34135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4"/>
            <p:cNvSpPr/>
            <p:nvPr/>
          </p:nvSpPr>
          <p:spPr>
            <a:xfrm rot="-2727637" flipH="1">
              <a:off x="10567093" y="521950"/>
              <a:ext cx="228600" cy="3549958"/>
            </a:xfrm>
            <a:custGeom>
              <a:avLst/>
              <a:gdLst/>
              <a:ahLst/>
              <a:cxnLst/>
              <a:rect l="l" t="t" r="r" b="b"/>
              <a:pathLst>
                <a:path w="228600" h="3549958" extrusionOk="0">
                  <a:moveTo>
                    <a:pt x="0" y="0"/>
                  </a:moveTo>
                  <a:lnTo>
                    <a:pt x="0" y="3549958"/>
                  </a:lnTo>
                  <a:lnTo>
                    <a:pt x="10901" y="3549958"/>
                  </a:lnTo>
                  <a:lnTo>
                    <a:pt x="228600" y="3328731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1" name="Google Shape;411;p14"/>
          <p:cNvGrpSpPr/>
          <p:nvPr/>
        </p:nvGrpSpPr>
        <p:grpSpPr>
          <a:xfrm>
            <a:off x="668191" y="4889034"/>
            <a:ext cx="1873519" cy="1107996"/>
            <a:chOff x="668191" y="4889034"/>
            <a:chExt cx="1873519" cy="1107996"/>
          </a:xfrm>
        </p:grpSpPr>
        <p:sp>
          <p:nvSpPr>
            <p:cNvPr id="412" name="Google Shape;412;p14"/>
            <p:cNvSpPr txBox="1"/>
            <p:nvPr/>
          </p:nvSpPr>
          <p:spPr>
            <a:xfrm>
              <a:off x="668191" y="4889034"/>
              <a:ext cx="187351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14"/>
            <p:cNvSpPr txBox="1"/>
            <p:nvPr/>
          </p:nvSpPr>
          <p:spPr>
            <a:xfrm>
              <a:off x="668191" y="5166033"/>
              <a:ext cx="187351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</p:grpSp>
      <p:grpSp>
        <p:nvGrpSpPr>
          <p:cNvPr id="414" name="Google Shape;414;p14"/>
          <p:cNvGrpSpPr/>
          <p:nvPr/>
        </p:nvGrpSpPr>
        <p:grpSpPr>
          <a:xfrm>
            <a:off x="2860414" y="4889034"/>
            <a:ext cx="1873519" cy="1107996"/>
            <a:chOff x="2860414" y="4889034"/>
            <a:chExt cx="1873519" cy="1107996"/>
          </a:xfrm>
        </p:grpSpPr>
        <p:sp>
          <p:nvSpPr>
            <p:cNvPr id="415" name="Google Shape;415;p14"/>
            <p:cNvSpPr txBox="1"/>
            <p:nvPr/>
          </p:nvSpPr>
          <p:spPr>
            <a:xfrm>
              <a:off x="2860414" y="4889034"/>
              <a:ext cx="187351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4"/>
            <p:cNvSpPr txBox="1"/>
            <p:nvPr/>
          </p:nvSpPr>
          <p:spPr>
            <a:xfrm>
              <a:off x="2860414" y="5166033"/>
              <a:ext cx="187351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</p:grpSp>
      <p:grpSp>
        <p:nvGrpSpPr>
          <p:cNvPr id="417" name="Google Shape;417;p14"/>
          <p:cNvGrpSpPr/>
          <p:nvPr/>
        </p:nvGrpSpPr>
        <p:grpSpPr>
          <a:xfrm>
            <a:off x="5052637" y="4889034"/>
            <a:ext cx="1873519" cy="1107996"/>
            <a:chOff x="5052637" y="4889034"/>
            <a:chExt cx="1873519" cy="1107996"/>
          </a:xfrm>
        </p:grpSpPr>
        <p:sp>
          <p:nvSpPr>
            <p:cNvPr id="418" name="Google Shape;418;p14"/>
            <p:cNvSpPr txBox="1"/>
            <p:nvPr/>
          </p:nvSpPr>
          <p:spPr>
            <a:xfrm>
              <a:off x="5052637" y="4889034"/>
              <a:ext cx="187351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14"/>
            <p:cNvSpPr txBox="1"/>
            <p:nvPr/>
          </p:nvSpPr>
          <p:spPr>
            <a:xfrm>
              <a:off x="5052637" y="5166033"/>
              <a:ext cx="187351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</p:grpSp>
      <p:sp>
        <p:nvSpPr>
          <p:cNvPr id="420" name="Google Shape;420;p14"/>
          <p:cNvSpPr txBox="1"/>
          <p:nvPr/>
        </p:nvSpPr>
        <p:spPr>
          <a:xfrm>
            <a:off x="668191" y="2608757"/>
            <a:ext cx="589168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</a:t>
            </a:r>
            <a:endParaRPr/>
          </a:p>
        </p:txBody>
      </p:sp>
      <p:sp>
        <p:nvSpPr>
          <p:cNvPr id="421" name="Google Shape;421;p14"/>
          <p:cNvSpPr txBox="1"/>
          <p:nvPr/>
        </p:nvSpPr>
        <p:spPr>
          <a:xfrm>
            <a:off x="668191" y="1969652"/>
            <a:ext cx="5214511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We Create Quality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Professional PPT Presentation</a:t>
            </a:r>
            <a:endParaRPr sz="20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2" name="Google Shape;422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30105" y="2288315"/>
            <a:ext cx="3492445" cy="3589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0575" y="4297390"/>
            <a:ext cx="888750" cy="55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7450" y="4271441"/>
            <a:ext cx="888750" cy="55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0449" y="4337784"/>
            <a:ext cx="888750" cy="55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5"/>
          <p:cNvSpPr txBox="1"/>
          <p:nvPr/>
        </p:nvSpPr>
        <p:spPr>
          <a:xfrm>
            <a:off x="5152299" y="935279"/>
            <a:ext cx="19044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DINNER SPECIAL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5"/>
          <p:cNvSpPr/>
          <p:nvPr/>
        </p:nvSpPr>
        <p:spPr>
          <a:xfrm>
            <a:off x="4517784" y="-1601097"/>
            <a:ext cx="3156432" cy="3156432"/>
          </a:xfrm>
          <a:prstGeom prst="blockArc">
            <a:avLst>
              <a:gd name="adj1" fmla="val 37628"/>
              <a:gd name="adj2" fmla="val 10769592"/>
              <a:gd name="adj3" fmla="val 80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2" name="Google Shape;432;p15"/>
          <p:cNvGrpSpPr/>
          <p:nvPr/>
        </p:nvGrpSpPr>
        <p:grpSpPr>
          <a:xfrm>
            <a:off x="1227709" y="4410570"/>
            <a:ext cx="9753672" cy="1594755"/>
            <a:chOff x="1202434" y="4911313"/>
            <a:chExt cx="9753672" cy="1594755"/>
          </a:xfrm>
        </p:grpSpPr>
        <p:grpSp>
          <p:nvGrpSpPr>
            <p:cNvPr id="433" name="Google Shape;433;p15"/>
            <p:cNvGrpSpPr/>
            <p:nvPr/>
          </p:nvGrpSpPr>
          <p:grpSpPr>
            <a:xfrm>
              <a:off x="1446178" y="5079121"/>
              <a:ext cx="2072832" cy="938257"/>
              <a:chOff x="6816080" y="2294563"/>
              <a:chExt cx="4627500" cy="938257"/>
            </a:xfrm>
          </p:grpSpPr>
          <p:sp>
            <p:nvSpPr>
              <p:cNvPr id="434" name="Google Shape;434;p15"/>
              <p:cNvSpPr txBox="1"/>
              <p:nvPr/>
            </p:nvSpPr>
            <p:spPr>
              <a:xfrm>
                <a:off x="6816080" y="2586489"/>
                <a:ext cx="462750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Get a modern PowerPoint  Presentation that is beautifully designed.</a:t>
                </a:r>
                <a:endParaRPr/>
              </a:p>
            </p:txBody>
          </p:sp>
          <p:sp>
            <p:nvSpPr>
              <p:cNvPr id="435" name="Google Shape;435;p15"/>
              <p:cNvSpPr txBox="1"/>
              <p:nvPr/>
            </p:nvSpPr>
            <p:spPr>
              <a:xfrm>
                <a:off x="6816080" y="2294563"/>
                <a:ext cx="46275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chemeClr val="accent5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Title</a:t>
                </a:r>
                <a:endParaRPr sz="14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36" name="Google Shape;436;p15"/>
            <p:cNvGrpSpPr/>
            <p:nvPr/>
          </p:nvGrpSpPr>
          <p:grpSpPr>
            <a:xfrm>
              <a:off x="4597638" y="5737833"/>
              <a:ext cx="2963264" cy="753591"/>
              <a:chOff x="6816080" y="2294563"/>
              <a:chExt cx="4627500" cy="753591"/>
            </a:xfrm>
          </p:grpSpPr>
          <p:sp>
            <p:nvSpPr>
              <p:cNvPr id="437" name="Google Shape;437;p15"/>
              <p:cNvSpPr txBox="1"/>
              <p:nvPr/>
            </p:nvSpPr>
            <p:spPr>
              <a:xfrm>
                <a:off x="6816080" y="2586489"/>
                <a:ext cx="46275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Get a modern PowerPoint  Presentation that is beautifully designed. </a:t>
                </a:r>
                <a:endParaRPr/>
              </a:p>
            </p:txBody>
          </p:sp>
          <p:sp>
            <p:nvSpPr>
              <p:cNvPr id="438" name="Google Shape;438;p15"/>
              <p:cNvSpPr txBox="1"/>
              <p:nvPr/>
            </p:nvSpPr>
            <p:spPr>
              <a:xfrm>
                <a:off x="6816080" y="2294563"/>
                <a:ext cx="46275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chemeClr val="accent5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Title</a:t>
                </a:r>
                <a:endParaRPr sz="14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39" name="Google Shape;439;p15"/>
            <p:cNvGrpSpPr/>
            <p:nvPr/>
          </p:nvGrpSpPr>
          <p:grpSpPr>
            <a:xfrm>
              <a:off x="8639530" y="5079121"/>
              <a:ext cx="2072832" cy="938257"/>
              <a:chOff x="6816080" y="2294563"/>
              <a:chExt cx="4627500" cy="938257"/>
            </a:xfrm>
          </p:grpSpPr>
          <p:sp>
            <p:nvSpPr>
              <p:cNvPr id="440" name="Google Shape;440;p15"/>
              <p:cNvSpPr txBox="1"/>
              <p:nvPr/>
            </p:nvSpPr>
            <p:spPr>
              <a:xfrm>
                <a:off x="6816080" y="2586489"/>
                <a:ext cx="462750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Get a modern PowerPoint  Presentation that is beautifully designed.</a:t>
                </a:r>
                <a:endParaRPr/>
              </a:p>
            </p:txBody>
          </p:sp>
          <p:sp>
            <p:nvSpPr>
              <p:cNvPr id="441" name="Google Shape;441;p15"/>
              <p:cNvSpPr txBox="1"/>
              <p:nvPr/>
            </p:nvSpPr>
            <p:spPr>
              <a:xfrm>
                <a:off x="6816080" y="2294563"/>
                <a:ext cx="462750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08000" tIns="45700" rIns="108000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>
                    <a:solidFill>
                      <a:schemeClr val="accent5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Title</a:t>
                </a:r>
                <a:endParaRPr sz="14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2" name="Google Shape;442;p15"/>
            <p:cNvSpPr/>
            <p:nvPr/>
          </p:nvSpPr>
          <p:spPr>
            <a:xfrm>
              <a:off x="1202434" y="4911313"/>
              <a:ext cx="2560320" cy="1273873"/>
            </a:xfrm>
            <a:prstGeom prst="frame">
              <a:avLst>
                <a:gd name="adj1" fmla="val 155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15"/>
            <p:cNvSpPr/>
            <p:nvPr/>
          </p:nvSpPr>
          <p:spPr>
            <a:xfrm>
              <a:off x="8395786" y="4911313"/>
              <a:ext cx="2560320" cy="1273873"/>
            </a:xfrm>
            <a:prstGeom prst="frame">
              <a:avLst>
                <a:gd name="adj1" fmla="val 1556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5"/>
            <p:cNvSpPr/>
            <p:nvPr/>
          </p:nvSpPr>
          <p:spPr>
            <a:xfrm>
              <a:off x="4481755" y="5723188"/>
              <a:ext cx="3228491" cy="782880"/>
            </a:xfrm>
            <a:prstGeom prst="frame">
              <a:avLst>
                <a:gd name="adj1" fmla="val 277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5" name="Google Shape;445;p1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None/>
            </a:pPr>
            <a:endParaRPr/>
          </a:p>
        </p:txBody>
      </p:sp>
      <p:pic>
        <p:nvPicPr>
          <p:cNvPr id="446" name="Google Shape;44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1949" y="4074937"/>
            <a:ext cx="1059486" cy="1001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7869" y="2724492"/>
            <a:ext cx="1440000" cy="136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14681" y="2724492"/>
            <a:ext cx="1440000" cy="136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7404" y="1089167"/>
            <a:ext cx="2978227" cy="217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16"/>
          <p:cNvPicPr preferRelativeResize="0"/>
          <p:nvPr/>
        </p:nvPicPr>
        <p:blipFill rotWithShape="1">
          <a:blip r:embed="rId3">
            <a:alphaModFix/>
          </a:blip>
          <a:srcRect b="15131"/>
          <a:stretch/>
        </p:blipFill>
        <p:spPr>
          <a:xfrm>
            <a:off x="0" y="-17609"/>
            <a:ext cx="12192000" cy="6898094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16"/>
          <p:cNvSpPr txBox="1"/>
          <p:nvPr/>
        </p:nvSpPr>
        <p:spPr>
          <a:xfrm>
            <a:off x="7445034" y="435147"/>
            <a:ext cx="415047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456" name="Google Shape;456;p16"/>
          <p:cNvSpPr txBox="1"/>
          <p:nvPr/>
        </p:nvSpPr>
        <p:spPr>
          <a:xfrm>
            <a:off x="7445034" y="1082309"/>
            <a:ext cx="41504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6"/>
          <p:cNvSpPr txBox="1"/>
          <p:nvPr/>
        </p:nvSpPr>
        <p:spPr>
          <a:xfrm>
            <a:off x="7445034" y="1544804"/>
            <a:ext cx="41504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RESTAURANT</a:t>
            </a:r>
            <a:endParaRPr sz="32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6"/>
          <p:cNvSpPr txBox="1"/>
          <p:nvPr/>
        </p:nvSpPr>
        <p:spPr>
          <a:xfrm>
            <a:off x="441987" y="5333498"/>
            <a:ext cx="1895074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THEME PPT</a:t>
            </a:r>
            <a:r>
              <a:rPr lang="en-US" sz="18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Clean Text Slide for your </a:t>
            </a:r>
            <a:r>
              <a:rPr lang="en-US" sz="18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8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16"/>
          <p:cNvSpPr txBox="1"/>
          <p:nvPr/>
        </p:nvSpPr>
        <p:spPr>
          <a:xfrm>
            <a:off x="441987" y="4216926"/>
            <a:ext cx="251914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DINNER SPECIAL</a:t>
            </a:r>
            <a:endParaRPr sz="36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6"/>
          <p:cNvSpPr txBox="1"/>
          <p:nvPr/>
        </p:nvSpPr>
        <p:spPr>
          <a:xfrm>
            <a:off x="7445034" y="2129579"/>
            <a:ext cx="41504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PHOTOS.   </a:t>
            </a:r>
            <a:endParaRPr sz="14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6"/>
          <p:cNvSpPr txBox="1"/>
          <p:nvPr/>
        </p:nvSpPr>
        <p:spPr>
          <a:xfrm>
            <a:off x="7323149" y="3476601"/>
            <a:ext cx="14008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$35</a:t>
            </a:r>
            <a:endParaRPr sz="36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6"/>
          <p:cNvSpPr txBox="1"/>
          <p:nvPr/>
        </p:nvSpPr>
        <p:spPr>
          <a:xfrm>
            <a:off x="7323149" y="4446928"/>
            <a:ext cx="14008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$50</a:t>
            </a:r>
            <a:endParaRPr sz="36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16"/>
          <p:cNvSpPr txBox="1"/>
          <p:nvPr/>
        </p:nvSpPr>
        <p:spPr>
          <a:xfrm>
            <a:off x="7323149" y="5417255"/>
            <a:ext cx="14008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$65</a:t>
            </a:r>
            <a:endParaRPr sz="36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6"/>
          <p:cNvSpPr/>
          <p:nvPr/>
        </p:nvSpPr>
        <p:spPr>
          <a:xfrm>
            <a:off x="8724029" y="3335191"/>
            <a:ext cx="45719" cy="2926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6"/>
          <p:cNvSpPr txBox="1"/>
          <p:nvPr/>
        </p:nvSpPr>
        <p:spPr>
          <a:xfrm>
            <a:off x="9020077" y="3645877"/>
            <a:ext cx="27811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photos.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6"/>
          <p:cNvSpPr txBox="1"/>
          <p:nvPr/>
        </p:nvSpPr>
        <p:spPr>
          <a:xfrm>
            <a:off x="9020077" y="4416149"/>
            <a:ext cx="2781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16"/>
          <p:cNvSpPr txBox="1"/>
          <p:nvPr/>
        </p:nvSpPr>
        <p:spPr>
          <a:xfrm>
            <a:off x="9020077" y="5263366"/>
            <a:ext cx="27811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473" name="Google Shape;473;p17"/>
          <p:cNvGrpSpPr/>
          <p:nvPr/>
        </p:nvGrpSpPr>
        <p:grpSpPr>
          <a:xfrm>
            <a:off x="1206957" y="1864401"/>
            <a:ext cx="9649093" cy="4157023"/>
            <a:chOff x="1341524" y="1864400"/>
            <a:chExt cx="9649093" cy="4157023"/>
          </a:xfrm>
        </p:grpSpPr>
        <p:sp>
          <p:nvSpPr>
            <p:cNvPr id="474" name="Google Shape;474;p17"/>
            <p:cNvSpPr/>
            <p:nvPr/>
          </p:nvSpPr>
          <p:spPr>
            <a:xfrm>
              <a:off x="9610582" y="3112866"/>
              <a:ext cx="1024460" cy="1657038"/>
            </a:xfrm>
            <a:custGeom>
              <a:avLst/>
              <a:gdLst/>
              <a:ahLst/>
              <a:cxnLst/>
              <a:rect l="l" t="t" r="r" b="b"/>
              <a:pathLst>
                <a:path w="890376" h="1440160" extrusionOk="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90500" sx="102000" sy="102000" algn="ctr" rotWithShape="0">
                <a:srgbClr val="000000">
                  <a:alpha val="1686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7"/>
            <p:cNvSpPr/>
            <p:nvPr/>
          </p:nvSpPr>
          <p:spPr>
            <a:xfrm rot="-5400000">
              <a:off x="8267958" y="1905826"/>
              <a:ext cx="1024460" cy="1657038"/>
            </a:xfrm>
            <a:custGeom>
              <a:avLst/>
              <a:gdLst/>
              <a:ahLst/>
              <a:cxnLst/>
              <a:rect l="l" t="t" r="r" b="b"/>
              <a:pathLst>
                <a:path w="890376" h="1440160" extrusionOk="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90500" sx="102000" sy="102000" algn="ctr" rotWithShape="0">
                <a:srgbClr val="000000">
                  <a:alpha val="1686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7"/>
            <p:cNvSpPr/>
            <p:nvPr/>
          </p:nvSpPr>
          <p:spPr>
            <a:xfrm rot="-5400000">
              <a:off x="5640470" y="1905826"/>
              <a:ext cx="1024460" cy="1657038"/>
            </a:xfrm>
            <a:custGeom>
              <a:avLst/>
              <a:gdLst/>
              <a:ahLst/>
              <a:cxnLst/>
              <a:rect l="l" t="t" r="r" b="b"/>
              <a:pathLst>
                <a:path w="890376" h="1440160" extrusionOk="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90500" sx="102000" sy="102000" algn="ctr" rotWithShape="0">
                <a:srgbClr val="000000">
                  <a:alpha val="1686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7"/>
            <p:cNvSpPr/>
            <p:nvPr/>
          </p:nvSpPr>
          <p:spPr>
            <a:xfrm rot="-5400000">
              <a:off x="3012983" y="1905826"/>
              <a:ext cx="1024460" cy="1657038"/>
            </a:xfrm>
            <a:custGeom>
              <a:avLst/>
              <a:gdLst/>
              <a:ahLst/>
              <a:cxnLst/>
              <a:rect l="l" t="t" r="r" b="b"/>
              <a:pathLst>
                <a:path w="890376" h="1440160" extrusionOk="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90500" sx="102000" sy="102000" algn="ctr" rotWithShape="0">
                <a:srgbClr val="000000">
                  <a:alpha val="1686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7"/>
            <p:cNvSpPr/>
            <p:nvPr/>
          </p:nvSpPr>
          <p:spPr>
            <a:xfrm>
              <a:off x="1699239" y="3114393"/>
              <a:ext cx="1024460" cy="1657038"/>
            </a:xfrm>
            <a:custGeom>
              <a:avLst/>
              <a:gdLst/>
              <a:ahLst/>
              <a:cxnLst/>
              <a:rect l="l" t="t" r="r" b="b"/>
              <a:pathLst>
                <a:path w="890376" h="1440160" extrusionOk="0">
                  <a:moveTo>
                    <a:pt x="445188" y="0"/>
                  </a:moveTo>
                  <a:cubicBezTo>
                    <a:pt x="614149" y="0"/>
                    <a:pt x="769519" y="58193"/>
                    <a:pt x="890376" y="158114"/>
                  </a:cubicBezTo>
                  <a:cubicBezTo>
                    <a:pt x="722128" y="287532"/>
                    <a:pt x="615484" y="491352"/>
                    <a:pt x="615484" y="720080"/>
                  </a:cubicBezTo>
                  <a:cubicBezTo>
                    <a:pt x="615484" y="948808"/>
                    <a:pt x="722128" y="1152628"/>
                    <a:pt x="890376" y="1282046"/>
                  </a:cubicBezTo>
                  <a:cubicBezTo>
                    <a:pt x="769519" y="1381967"/>
                    <a:pt x="614149" y="1440160"/>
                    <a:pt x="445188" y="1440160"/>
                  </a:cubicBezTo>
                  <a:cubicBezTo>
                    <a:pt x="276227" y="1440160"/>
                    <a:pt x="120857" y="1381967"/>
                    <a:pt x="0" y="1282046"/>
                  </a:cubicBezTo>
                  <a:cubicBezTo>
                    <a:pt x="168248" y="1152628"/>
                    <a:pt x="274891" y="948808"/>
                    <a:pt x="274891" y="720080"/>
                  </a:cubicBezTo>
                  <a:cubicBezTo>
                    <a:pt x="274891" y="491352"/>
                    <a:pt x="168248" y="287532"/>
                    <a:pt x="0" y="158114"/>
                  </a:cubicBezTo>
                  <a:cubicBezTo>
                    <a:pt x="120857" y="58193"/>
                    <a:pt x="276227" y="0"/>
                    <a:pt x="445188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90500" sx="102000" sy="102000" algn="ctr" rotWithShape="0">
                <a:srgbClr val="000000">
                  <a:alpha val="1686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9" name="Google Shape;479;p17"/>
            <p:cNvGrpSpPr/>
            <p:nvPr/>
          </p:nvGrpSpPr>
          <p:grpSpPr>
            <a:xfrm>
              <a:off x="1341524" y="1864400"/>
              <a:ext cx="1739890" cy="1739890"/>
              <a:chOff x="1763688" y="2492896"/>
              <a:chExt cx="1512168" cy="1512168"/>
            </a:xfrm>
          </p:grpSpPr>
          <p:sp>
            <p:nvSpPr>
              <p:cNvPr id="480" name="Google Shape;480;p17"/>
              <p:cNvSpPr/>
              <p:nvPr/>
            </p:nvSpPr>
            <p:spPr>
              <a:xfrm>
                <a:off x="1763688" y="2492896"/>
                <a:ext cx="1512168" cy="1512168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190500" sx="102000" sy="102000" algn="ctr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17"/>
              <p:cNvSpPr/>
              <p:nvPr/>
            </p:nvSpPr>
            <p:spPr>
              <a:xfrm>
                <a:off x="1835696" y="2564904"/>
                <a:ext cx="1368152" cy="1368152"/>
              </a:xfrm>
              <a:custGeom>
                <a:avLst/>
                <a:gdLst/>
                <a:ahLst/>
                <a:cxnLst/>
                <a:rect l="l" t="t" r="r" b="b"/>
                <a:pathLst>
                  <a:path w="1368152" h="1368152" extrusionOk="0">
                    <a:moveTo>
                      <a:pt x="684076" y="0"/>
                    </a:moveTo>
                    <a:cubicBezTo>
                      <a:pt x="1061881" y="0"/>
                      <a:pt x="1368152" y="306271"/>
                      <a:pt x="1368152" y="684076"/>
                    </a:cubicBezTo>
                    <a:lnTo>
                      <a:pt x="1359710" y="767824"/>
                    </a:lnTo>
                    <a:cubicBezTo>
                      <a:pt x="1086175" y="819898"/>
                      <a:pt x="877562" y="1054565"/>
                      <a:pt x="866904" y="1340297"/>
                    </a:cubicBezTo>
                    <a:cubicBezTo>
                      <a:pt x="809279" y="1359469"/>
                      <a:pt x="747692" y="1368152"/>
                      <a:pt x="684076" y="1368152"/>
                    </a:cubicBezTo>
                    <a:cubicBezTo>
                      <a:pt x="306271" y="1368152"/>
                      <a:pt x="0" y="1061881"/>
                      <a:pt x="0" y="684076"/>
                    </a:cubicBezTo>
                    <a:cubicBezTo>
                      <a:pt x="0" y="306271"/>
                      <a:pt x="306271" y="0"/>
                      <a:pt x="68407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25400" sx="102000" sy="102000" algn="ctr" rotWithShape="0">
                  <a:srgbClr val="000000">
                    <a:alpha val="862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2" name="Google Shape;482;p17"/>
            <p:cNvGrpSpPr/>
            <p:nvPr/>
          </p:nvGrpSpPr>
          <p:grpSpPr>
            <a:xfrm>
              <a:off x="1341524" y="4281533"/>
              <a:ext cx="1739890" cy="1739890"/>
              <a:chOff x="1763688" y="2492896"/>
              <a:chExt cx="1512168" cy="1512168"/>
            </a:xfrm>
          </p:grpSpPr>
          <p:sp>
            <p:nvSpPr>
              <p:cNvPr id="483" name="Google Shape;483;p17"/>
              <p:cNvSpPr/>
              <p:nvPr/>
            </p:nvSpPr>
            <p:spPr>
              <a:xfrm>
                <a:off x="1763688" y="2492896"/>
                <a:ext cx="1512168" cy="1512168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190500" sx="102000" sy="102000" algn="ctr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17"/>
              <p:cNvSpPr/>
              <p:nvPr/>
            </p:nvSpPr>
            <p:spPr>
              <a:xfrm>
                <a:off x="1835696" y="2564904"/>
                <a:ext cx="1368152" cy="1368152"/>
              </a:xfrm>
              <a:custGeom>
                <a:avLst/>
                <a:gdLst/>
                <a:ahLst/>
                <a:cxnLst/>
                <a:rect l="l" t="t" r="r" b="b"/>
                <a:pathLst>
                  <a:path w="1368152" h="1368152" extrusionOk="0">
                    <a:moveTo>
                      <a:pt x="684076" y="0"/>
                    </a:moveTo>
                    <a:cubicBezTo>
                      <a:pt x="1061881" y="0"/>
                      <a:pt x="1368152" y="306271"/>
                      <a:pt x="1368152" y="684076"/>
                    </a:cubicBezTo>
                    <a:lnTo>
                      <a:pt x="1359710" y="767824"/>
                    </a:lnTo>
                    <a:cubicBezTo>
                      <a:pt x="1086175" y="819898"/>
                      <a:pt x="877562" y="1054565"/>
                      <a:pt x="866904" y="1340297"/>
                    </a:cubicBezTo>
                    <a:cubicBezTo>
                      <a:pt x="809279" y="1359469"/>
                      <a:pt x="747692" y="1368152"/>
                      <a:pt x="684076" y="1368152"/>
                    </a:cubicBezTo>
                    <a:cubicBezTo>
                      <a:pt x="306271" y="1368152"/>
                      <a:pt x="0" y="1061881"/>
                      <a:pt x="0" y="684076"/>
                    </a:cubicBezTo>
                    <a:cubicBezTo>
                      <a:pt x="0" y="306271"/>
                      <a:pt x="306271" y="0"/>
                      <a:pt x="6840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25400" sx="102000" sy="102000" algn="ctr" rotWithShape="0">
                  <a:srgbClr val="000000">
                    <a:alpha val="862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5" name="Google Shape;485;p17"/>
            <p:cNvGrpSpPr/>
            <p:nvPr/>
          </p:nvGrpSpPr>
          <p:grpSpPr>
            <a:xfrm>
              <a:off x="3969012" y="1864400"/>
              <a:ext cx="1739890" cy="1739890"/>
              <a:chOff x="1763688" y="2492896"/>
              <a:chExt cx="1512168" cy="1512168"/>
            </a:xfrm>
          </p:grpSpPr>
          <p:sp>
            <p:nvSpPr>
              <p:cNvPr id="486" name="Google Shape;486;p17"/>
              <p:cNvSpPr/>
              <p:nvPr/>
            </p:nvSpPr>
            <p:spPr>
              <a:xfrm>
                <a:off x="1763688" y="2492896"/>
                <a:ext cx="1512168" cy="1512168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190500" sx="102000" sy="102000" algn="ctr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17"/>
              <p:cNvSpPr/>
              <p:nvPr/>
            </p:nvSpPr>
            <p:spPr>
              <a:xfrm>
                <a:off x="1835696" y="2564904"/>
                <a:ext cx="1368152" cy="1368152"/>
              </a:xfrm>
              <a:custGeom>
                <a:avLst/>
                <a:gdLst/>
                <a:ahLst/>
                <a:cxnLst/>
                <a:rect l="l" t="t" r="r" b="b"/>
                <a:pathLst>
                  <a:path w="1368152" h="1368152" extrusionOk="0">
                    <a:moveTo>
                      <a:pt x="684076" y="0"/>
                    </a:moveTo>
                    <a:cubicBezTo>
                      <a:pt x="1061881" y="0"/>
                      <a:pt x="1368152" y="306271"/>
                      <a:pt x="1368152" y="684076"/>
                    </a:cubicBezTo>
                    <a:lnTo>
                      <a:pt x="1359710" y="767824"/>
                    </a:lnTo>
                    <a:cubicBezTo>
                      <a:pt x="1086175" y="819898"/>
                      <a:pt x="877562" y="1054565"/>
                      <a:pt x="866904" y="1340297"/>
                    </a:cubicBezTo>
                    <a:cubicBezTo>
                      <a:pt x="809279" y="1359469"/>
                      <a:pt x="747692" y="1368152"/>
                      <a:pt x="684076" y="1368152"/>
                    </a:cubicBezTo>
                    <a:cubicBezTo>
                      <a:pt x="306271" y="1368152"/>
                      <a:pt x="0" y="1061881"/>
                      <a:pt x="0" y="684076"/>
                    </a:cubicBezTo>
                    <a:cubicBezTo>
                      <a:pt x="0" y="306271"/>
                      <a:pt x="306271" y="0"/>
                      <a:pt x="68407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>
                <a:outerShdw blurRad="25400" sx="102000" sy="102000" algn="ctr" rotWithShape="0">
                  <a:srgbClr val="000000">
                    <a:alpha val="862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8" name="Google Shape;488;p17"/>
            <p:cNvGrpSpPr/>
            <p:nvPr/>
          </p:nvGrpSpPr>
          <p:grpSpPr>
            <a:xfrm>
              <a:off x="6596499" y="1864400"/>
              <a:ext cx="1739890" cy="1739890"/>
              <a:chOff x="1763688" y="2492896"/>
              <a:chExt cx="1512168" cy="1512168"/>
            </a:xfrm>
          </p:grpSpPr>
          <p:sp>
            <p:nvSpPr>
              <p:cNvPr id="489" name="Google Shape;489;p17"/>
              <p:cNvSpPr/>
              <p:nvPr/>
            </p:nvSpPr>
            <p:spPr>
              <a:xfrm>
                <a:off x="1763688" y="2492896"/>
                <a:ext cx="1512168" cy="1512168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190500" sx="102000" sy="102000" algn="ctr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17"/>
              <p:cNvSpPr/>
              <p:nvPr/>
            </p:nvSpPr>
            <p:spPr>
              <a:xfrm>
                <a:off x="1835696" y="2564904"/>
                <a:ext cx="1368152" cy="1368152"/>
              </a:xfrm>
              <a:custGeom>
                <a:avLst/>
                <a:gdLst/>
                <a:ahLst/>
                <a:cxnLst/>
                <a:rect l="l" t="t" r="r" b="b"/>
                <a:pathLst>
                  <a:path w="1368152" h="1368152" extrusionOk="0">
                    <a:moveTo>
                      <a:pt x="684076" y="0"/>
                    </a:moveTo>
                    <a:cubicBezTo>
                      <a:pt x="1061881" y="0"/>
                      <a:pt x="1368152" y="306271"/>
                      <a:pt x="1368152" y="684076"/>
                    </a:cubicBezTo>
                    <a:lnTo>
                      <a:pt x="1359710" y="767824"/>
                    </a:lnTo>
                    <a:cubicBezTo>
                      <a:pt x="1086175" y="819898"/>
                      <a:pt x="877562" y="1054565"/>
                      <a:pt x="866904" y="1340297"/>
                    </a:cubicBezTo>
                    <a:cubicBezTo>
                      <a:pt x="809279" y="1359469"/>
                      <a:pt x="747692" y="1368152"/>
                      <a:pt x="684076" y="1368152"/>
                    </a:cubicBezTo>
                    <a:cubicBezTo>
                      <a:pt x="306271" y="1368152"/>
                      <a:pt x="0" y="1061881"/>
                      <a:pt x="0" y="684076"/>
                    </a:cubicBezTo>
                    <a:cubicBezTo>
                      <a:pt x="0" y="306271"/>
                      <a:pt x="306271" y="0"/>
                      <a:pt x="6840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25400" sx="102000" sy="102000" algn="ctr" rotWithShape="0">
                  <a:srgbClr val="000000">
                    <a:alpha val="862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1" name="Google Shape;491;p17"/>
            <p:cNvGrpSpPr/>
            <p:nvPr/>
          </p:nvGrpSpPr>
          <p:grpSpPr>
            <a:xfrm>
              <a:off x="9223985" y="1864400"/>
              <a:ext cx="1739890" cy="1739890"/>
              <a:chOff x="1763688" y="2492896"/>
              <a:chExt cx="1512168" cy="1512168"/>
            </a:xfrm>
          </p:grpSpPr>
          <p:sp>
            <p:nvSpPr>
              <p:cNvPr id="492" name="Google Shape;492;p17"/>
              <p:cNvSpPr/>
              <p:nvPr/>
            </p:nvSpPr>
            <p:spPr>
              <a:xfrm>
                <a:off x="1763688" y="2492896"/>
                <a:ext cx="1512168" cy="1512168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190500" sx="102000" sy="102000" algn="ctr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17"/>
              <p:cNvSpPr/>
              <p:nvPr/>
            </p:nvSpPr>
            <p:spPr>
              <a:xfrm>
                <a:off x="1835696" y="2564904"/>
                <a:ext cx="1368152" cy="1368152"/>
              </a:xfrm>
              <a:custGeom>
                <a:avLst/>
                <a:gdLst/>
                <a:ahLst/>
                <a:cxnLst/>
                <a:rect l="l" t="t" r="r" b="b"/>
                <a:pathLst>
                  <a:path w="1368152" h="1368152" extrusionOk="0">
                    <a:moveTo>
                      <a:pt x="684076" y="0"/>
                    </a:moveTo>
                    <a:cubicBezTo>
                      <a:pt x="1061881" y="0"/>
                      <a:pt x="1368152" y="306271"/>
                      <a:pt x="1368152" y="684076"/>
                    </a:cubicBezTo>
                    <a:lnTo>
                      <a:pt x="1359710" y="767824"/>
                    </a:lnTo>
                    <a:cubicBezTo>
                      <a:pt x="1086175" y="819898"/>
                      <a:pt x="877562" y="1054565"/>
                      <a:pt x="866904" y="1340297"/>
                    </a:cubicBezTo>
                    <a:cubicBezTo>
                      <a:pt x="809279" y="1359469"/>
                      <a:pt x="747692" y="1368152"/>
                      <a:pt x="684076" y="1368152"/>
                    </a:cubicBezTo>
                    <a:cubicBezTo>
                      <a:pt x="306271" y="1368152"/>
                      <a:pt x="0" y="1061881"/>
                      <a:pt x="0" y="684076"/>
                    </a:cubicBezTo>
                    <a:cubicBezTo>
                      <a:pt x="0" y="306271"/>
                      <a:pt x="306271" y="0"/>
                      <a:pt x="6840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25400" sx="102000" sy="102000" algn="ctr" rotWithShape="0">
                  <a:srgbClr val="000000">
                    <a:alpha val="862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4" name="Google Shape;494;p17"/>
            <p:cNvGrpSpPr/>
            <p:nvPr/>
          </p:nvGrpSpPr>
          <p:grpSpPr>
            <a:xfrm>
              <a:off x="9250727" y="4278479"/>
              <a:ext cx="1739890" cy="1739890"/>
              <a:chOff x="1858938" y="2492896"/>
              <a:chExt cx="1512168" cy="1512168"/>
            </a:xfrm>
          </p:grpSpPr>
          <p:sp>
            <p:nvSpPr>
              <p:cNvPr id="495" name="Google Shape;495;p17"/>
              <p:cNvSpPr/>
              <p:nvPr/>
            </p:nvSpPr>
            <p:spPr>
              <a:xfrm>
                <a:off x="1858938" y="2492896"/>
                <a:ext cx="1512168" cy="1512168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190500" sx="102000" sy="102000" algn="ctr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17"/>
              <p:cNvSpPr/>
              <p:nvPr/>
            </p:nvSpPr>
            <p:spPr>
              <a:xfrm>
                <a:off x="1930946" y="2564904"/>
                <a:ext cx="1368152" cy="1368152"/>
              </a:xfrm>
              <a:custGeom>
                <a:avLst/>
                <a:gdLst/>
                <a:ahLst/>
                <a:cxnLst/>
                <a:rect l="l" t="t" r="r" b="b"/>
                <a:pathLst>
                  <a:path w="1368152" h="1368152" extrusionOk="0">
                    <a:moveTo>
                      <a:pt x="684076" y="0"/>
                    </a:moveTo>
                    <a:cubicBezTo>
                      <a:pt x="1061881" y="0"/>
                      <a:pt x="1368152" y="306271"/>
                      <a:pt x="1368152" y="684076"/>
                    </a:cubicBezTo>
                    <a:lnTo>
                      <a:pt x="1359710" y="767824"/>
                    </a:lnTo>
                    <a:cubicBezTo>
                      <a:pt x="1086175" y="819898"/>
                      <a:pt x="877562" y="1054565"/>
                      <a:pt x="866904" y="1340297"/>
                    </a:cubicBezTo>
                    <a:cubicBezTo>
                      <a:pt x="809279" y="1359469"/>
                      <a:pt x="747692" y="1368152"/>
                      <a:pt x="684076" y="1368152"/>
                    </a:cubicBezTo>
                    <a:cubicBezTo>
                      <a:pt x="306271" y="1368152"/>
                      <a:pt x="0" y="1061881"/>
                      <a:pt x="0" y="684076"/>
                    </a:cubicBezTo>
                    <a:cubicBezTo>
                      <a:pt x="0" y="306271"/>
                      <a:pt x="306271" y="0"/>
                      <a:pt x="6840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25400" sx="102000" sy="102000" algn="ctr" rotWithShape="0">
                  <a:srgbClr val="000000">
                    <a:alpha val="8627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97" name="Google Shape;497;p17"/>
          <p:cNvGrpSpPr/>
          <p:nvPr/>
        </p:nvGrpSpPr>
        <p:grpSpPr>
          <a:xfrm>
            <a:off x="1279038" y="2184622"/>
            <a:ext cx="1410044" cy="863315"/>
            <a:chOff x="3233964" y="1954419"/>
            <a:chExt cx="1410044" cy="863315"/>
          </a:xfrm>
        </p:grpSpPr>
        <p:sp>
          <p:nvSpPr>
            <p:cNvPr id="498" name="Google Shape;498;p17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17"/>
            <p:cNvSpPr txBox="1"/>
            <p:nvPr/>
          </p:nvSpPr>
          <p:spPr>
            <a:xfrm>
              <a:off x="3243489" y="2171403"/>
              <a:ext cx="14005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0" name="Google Shape;500;p17"/>
          <p:cNvGrpSpPr/>
          <p:nvPr/>
        </p:nvGrpSpPr>
        <p:grpSpPr>
          <a:xfrm>
            <a:off x="1279038" y="4619896"/>
            <a:ext cx="1410044" cy="863315"/>
            <a:chOff x="3233964" y="1954419"/>
            <a:chExt cx="1410044" cy="863315"/>
          </a:xfrm>
        </p:grpSpPr>
        <p:sp>
          <p:nvSpPr>
            <p:cNvPr id="501" name="Google Shape;501;p17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17"/>
            <p:cNvSpPr txBox="1"/>
            <p:nvPr/>
          </p:nvSpPr>
          <p:spPr>
            <a:xfrm>
              <a:off x="3243489" y="2171403"/>
              <a:ext cx="14005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3" name="Google Shape;503;p17"/>
          <p:cNvSpPr txBox="1"/>
          <p:nvPr/>
        </p:nvSpPr>
        <p:spPr>
          <a:xfrm>
            <a:off x="2322960" y="3012992"/>
            <a:ext cx="50557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17"/>
          <p:cNvSpPr txBox="1"/>
          <p:nvPr/>
        </p:nvSpPr>
        <p:spPr>
          <a:xfrm>
            <a:off x="2322960" y="5478768"/>
            <a:ext cx="50557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5" name="Google Shape;505;p17"/>
          <p:cNvGrpSpPr/>
          <p:nvPr/>
        </p:nvGrpSpPr>
        <p:grpSpPr>
          <a:xfrm>
            <a:off x="3911962" y="2184622"/>
            <a:ext cx="1410044" cy="863315"/>
            <a:chOff x="3233964" y="1954419"/>
            <a:chExt cx="1410044" cy="863315"/>
          </a:xfrm>
        </p:grpSpPr>
        <p:sp>
          <p:nvSpPr>
            <p:cNvPr id="506" name="Google Shape;506;p17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7"/>
            <p:cNvSpPr txBox="1"/>
            <p:nvPr/>
          </p:nvSpPr>
          <p:spPr>
            <a:xfrm>
              <a:off x="3243489" y="2171403"/>
              <a:ext cx="14005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8" name="Google Shape;508;p17"/>
          <p:cNvGrpSpPr/>
          <p:nvPr/>
        </p:nvGrpSpPr>
        <p:grpSpPr>
          <a:xfrm>
            <a:off x="6544886" y="2184622"/>
            <a:ext cx="1410044" cy="863315"/>
            <a:chOff x="3233964" y="1954419"/>
            <a:chExt cx="1410044" cy="863315"/>
          </a:xfrm>
        </p:grpSpPr>
        <p:sp>
          <p:nvSpPr>
            <p:cNvPr id="509" name="Google Shape;509;p17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7"/>
            <p:cNvSpPr txBox="1"/>
            <p:nvPr/>
          </p:nvSpPr>
          <p:spPr>
            <a:xfrm>
              <a:off x="3243489" y="2171403"/>
              <a:ext cx="14005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1" name="Google Shape;511;p17"/>
          <p:cNvGrpSpPr/>
          <p:nvPr/>
        </p:nvGrpSpPr>
        <p:grpSpPr>
          <a:xfrm>
            <a:off x="9177810" y="2184622"/>
            <a:ext cx="1410044" cy="863315"/>
            <a:chOff x="3233964" y="1954419"/>
            <a:chExt cx="1410044" cy="863315"/>
          </a:xfrm>
        </p:grpSpPr>
        <p:sp>
          <p:nvSpPr>
            <p:cNvPr id="512" name="Google Shape;512;p17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7"/>
            <p:cNvSpPr txBox="1"/>
            <p:nvPr/>
          </p:nvSpPr>
          <p:spPr>
            <a:xfrm>
              <a:off x="3243489" y="2171403"/>
              <a:ext cx="14005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4" name="Google Shape;514;p17"/>
          <p:cNvGrpSpPr/>
          <p:nvPr/>
        </p:nvGrpSpPr>
        <p:grpSpPr>
          <a:xfrm>
            <a:off x="9177810" y="4619896"/>
            <a:ext cx="1410044" cy="863315"/>
            <a:chOff x="3233964" y="1954419"/>
            <a:chExt cx="1410044" cy="863315"/>
          </a:xfrm>
        </p:grpSpPr>
        <p:sp>
          <p:nvSpPr>
            <p:cNvPr id="515" name="Google Shape;515;p17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7"/>
            <p:cNvSpPr txBox="1"/>
            <p:nvPr/>
          </p:nvSpPr>
          <p:spPr>
            <a:xfrm>
              <a:off x="3243489" y="2171403"/>
              <a:ext cx="14005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7" name="Google Shape;517;p17"/>
          <p:cNvSpPr txBox="1"/>
          <p:nvPr/>
        </p:nvSpPr>
        <p:spPr>
          <a:xfrm>
            <a:off x="4959153" y="3012992"/>
            <a:ext cx="50557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17"/>
          <p:cNvSpPr txBox="1"/>
          <p:nvPr/>
        </p:nvSpPr>
        <p:spPr>
          <a:xfrm>
            <a:off x="7595346" y="3012992"/>
            <a:ext cx="50557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17"/>
          <p:cNvSpPr txBox="1"/>
          <p:nvPr/>
        </p:nvSpPr>
        <p:spPr>
          <a:xfrm>
            <a:off x="10231538" y="3012992"/>
            <a:ext cx="50557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17"/>
          <p:cNvSpPr txBox="1"/>
          <p:nvPr/>
        </p:nvSpPr>
        <p:spPr>
          <a:xfrm>
            <a:off x="10231538" y="5478768"/>
            <a:ext cx="50557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 sz="1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1" name="Google Shape;52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3909" y="3213681"/>
            <a:ext cx="3027750" cy="2803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8"/>
          <p:cNvSpPr/>
          <p:nvPr/>
        </p:nvSpPr>
        <p:spPr>
          <a:xfrm>
            <a:off x="4445725" y="-1650275"/>
            <a:ext cx="3300549" cy="3300549"/>
          </a:xfrm>
          <a:prstGeom prst="chord">
            <a:avLst>
              <a:gd name="adj1" fmla="val 21578894"/>
              <a:gd name="adj2" fmla="val 1079652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7" name="Google Shape;527;p18"/>
          <p:cNvGrpSpPr/>
          <p:nvPr/>
        </p:nvGrpSpPr>
        <p:grpSpPr>
          <a:xfrm>
            <a:off x="5550224" y="128187"/>
            <a:ext cx="1108643" cy="762572"/>
            <a:chOff x="5327019" y="1709568"/>
            <a:chExt cx="2893768" cy="1990456"/>
          </a:xfrm>
        </p:grpSpPr>
        <p:sp>
          <p:nvSpPr>
            <p:cNvPr id="528" name="Google Shape;528;p18"/>
            <p:cNvSpPr/>
            <p:nvPr/>
          </p:nvSpPr>
          <p:spPr>
            <a:xfrm>
              <a:off x="5327019" y="1709568"/>
              <a:ext cx="2893768" cy="1990456"/>
            </a:xfrm>
            <a:custGeom>
              <a:avLst/>
              <a:gdLst/>
              <a:ahLst/>
              <a:cxnLst/>
              <a:rect l="l" t="t" r="r" b="b"/>
              <a:pathLst>
                <a:path w="2893768" h="1990456" extrusionOk="0">
                  <a:moveTo>
                    <a:pt x="1421722" y="0"/>
                  </a:moveTo>
                  <a:cubicBezTo>
                    <a:pt x="1675150" y="0"/>
                    <a:pt x="1889039" y="161763"/>
                    <a:pt x="1968123" y="388232"/>
                  </a:cubicBezTo>
                  <a:cubicBezTo>
                    <a:pt x="2063383" y="321731"/>
                    <a:pt x="2178414" y="283985"/>
                    <a:pt x="2302434" y="283985"/>
                  </a:cubicBezTo>
                  <a:cubicBezTo>
                    <a:pt x="2629555" y="283985"/>
                    <a:pt x="2893768" y="548199"/>
                    <a:pt x="2893768" y="875321"/>
                  </a:cubicBezTo>
                  <a:cubicBezTo>
                    <a:pt x="2893768" y="1202442"/>
                    <a:pt x="2629555" y="1466655"/>
                    <a:pt x="2302434" y="1466655"/>
                  </a:cubicBezTo>
                  <a:cubicBezTo>
                    <a:pt x="2289851" y="1466655"/>
                    <a:pt x="2277271" y="1464859"/>
                    <a:pt x="2264688" y="1464859"/>
                  </a:cubicBezTo>
                  <a:lnTo>
                    <a:pt x="2264688" y="1990456"/>
                  </a:lnTo>
                  <a:lnTo>
                    <a:pt x="661433" y="1990456"/>
                  </a:lnTo>
                  <a:lnTo>
                    <a:pt x="661433" y="1463060"/>
                  </a:lnTo>
                  <a:cubicBezTo>
                    <a:pt x="639864" y="1464859"/>
                    <a:pt x="614701" y="1466655"/>
                    <a:pt x="591336" y="1466655"/>
                  </a:cubicBezTo>
                  <a:cubicBezTo>
                    <a:pt x="264215" y="1466655"/>
                    <a:pt x="0" y="1202442"/>
                    <a:pt x="0" y="875321"/>
                  </a:cubicBezTo>
                  <a:cubicBezTo>
                    <a:pt x="0" y="548199"/>
                    <a:pt x="264215" y="283985"/>
                    <a:pt x="591336" y="283985"/>
                  </a:cubicBezTo>
                  <a:cubicBezTo>
                    <a:pt x="699179" y="283985"/>
                    <a:pt x="799831" y="312743"/>
                    <a:pt x="886105" y="363069"/>
                  </a:cubicBezTo>
                  <a:cubicBezTo>
                    <a:pt x="970581" y="150979"/>
                    <a:pt x="1179076" y="0"/>
                    <a:pt x="14217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8"/>
            <p:cNvSpPr/>
            <p:nvPr/>
          </p:nvSpPr>
          <p:spPr>
            <a:xfrm>
              <a:off x="6203382" y="2491814"/>
              <a:ext cx="1159400" cy="1208210"/>
            </a:xfrm>
            <a:custGeom>
              <a:avLst/>
              <a:gdLst/>
              <a:ahLst/>
              <a:cxnLst/>
              <a:rect l="l" t="t" r="r" b="b"/>
              <a:pathLst>
                <a:path w="1159400" h="1208210" extrusionOk="0">
                  <a:moveTo>
                    <a:pt x="1065682" y="933584"/>
                  </a:moveTo>
                  <a:lnTo>
                    <a:pt x="1149699" y="933584"/>
                  </a:lnTo>
                  <a:lnTo>
                    <a:pt x="1155893" y="1208210"/>
                  </a:lnTo>
                  <a:lnTo>
                    <a:pt x="1059488" y="1208210"/>
                  </a:lnTo>
                  <a:close/>
                  <a:moveTo>
                    <a:pt x="581886" y="44831"/>
                  </a:moveTo>
                  <a:cubicBezTo>
                    <a:pt x="586502" y="44831"/>
                    <a:pt x="590680" y="46461"/>
                    <a:pt x="593705" y="49094"/>
                  </a:cubicBezTo>
                  <a:lnTo>
                    <a:pt x="598059" y="58250"/>
                  </a:lnTo>
                  <a:cubicBezTo>
                    <a:pt x="598059" y="182757"/>
                    <a:pt x="598059" y="307265"/>
                    <a:pt x="598059" y="431773"/>
                  </a:cubicBezTo>
                  <a:cubicBezTo>
                    <a:pt x="598059" y="440251"/>
                    <a:pt x="605950" y="447124"/>
                    <a:pt x="615686" y="447124"/>
                  </a:cubicBezTo>
                  <a:cubicBezTo>
                    <a:pt x="625421" y="447124"/>
                    <a:pt x="633313" y="440251"/>
                    <a:pt x="633313" y="431773"/>
                  </a:cubicBezTo>
                  <a:lnTo>
                    <a:pt x="633313" y="59339"/>
                  </a:lnTo>
                  <a:lnTo>
                    <a:pt x="638184" y="49094"/>
                  </a:lnTo>
                  <a:cubicBezTo>
                    <a:pt x="641209" y="46461"/>
                    <a:pt x="645387" y="44831"/>
                    <a:pt x="650003" y="44831"/>
                  </a:cubicBezTo>
                  <a:cubicBezTo>
                    <a:pt x="654618" y="44831"/>
                    <a:pt x="658797" y="46461"/>
                    <a:pt x="661821" y="49094"/>
                  </a:cubicBezTo>
                  <a:lnTo>
                    <a:pt x="665554" y="56943"/>
                  </a:lnTo>
                  <a:cubicBezTo>
                    <a:pt x="665554" y="181835"/>
                    <a:pt x="665553" y="306728"/>
                    <a:pt x="665553" y="431620"/>
                  </a:cubicBezTo>
                  <a:cubicBezTo>
                    <a:pt x="665553" y="440098"/>
                    <a:pt x="673445" y="446972"/>
                    <a:pt x="683180" y="446972"/>
                  </a:cubicBezTo>
                  <a:cubicBezTo>
                    <a:pt x="692915" y="446972"/>
                    <a:pt x="700807" y="440098"/>
                    <a:pt x="700807" y="431620"/>
                  </a:cubicBezTo>
                  <a:lnTo>
                    <a:pt x="700807" y="57502"/>
                  </a:lnTo>
                  <a:lnTo>
                    <a:pt x="704806" y="49094"/>
                  </a:lnTo>
                  <a:cubicBezTo>
                    <a:pt x="707831" y="46461"/>
                    <a:pt x="712009" y="44831"/>
                    <a:pt x="716624" y="44831"/>
                  </a:cubicBezTo>
                  <a:cubicBezTo>
                    <a:pt x="721240" y="44831"/>
                    <a:pt x="725418" y="46461"/>
                    <a:pt x="728443" y="49094"/>
                  </a:cubicBezTo>
                  <a:lnTo>
                    <a:pt x="733049" y="58781"/>
                  </a:lnTo>
                  <a:cubicBezTo>
                    <a:pt x="733049" y="181897"/>
                    <a:pt x="733049" y="305014"/>
                    <a:pt x="733049" y="428131"/>
                  </a:cubicBezTo>
                  <a:cubicBezTo>
                    <a:pt x="733049" y="436609"/>
                    <a:pt x="740941" y="443482"/>
                    <a:pt x="750676" y="443482"/>
                  </a:cubicBezTo>
                  <a:cubicBezTo>
                    <a:pt x="760411" y="443482"/>
                    <a:pt x="768303" y="436609"/>
                    <a:pt x="768303" y="428131"/>
                  </a:cubicBezTo>
                  <a:lnTo>
                    <a:pt x="768303" y="58807"/>
                  </a:lnTo>
                  <a:lnTo>
                    <a:pt x="772922" y="49094"/>
                  </a:lnTo>
                  <a:cubicBezTo>
                    <a:pt x="775947" y="46461"/>
                    <a:pt x="780125" y="44831"/>
                    <a:pt x="784741" y="44831"/>
                  </a:cubicBezTo>
                  <a:cubicBezTo>
                    <a:pt x="793972" y="44831"/>
                    <a:pt x="801454" y="51348"/>
                    <a:pt x="801454" y="59387"/>
                  </a:cubicBezTo>
                  <a:lnTo>
                    <a:pt x="823440" y="598108"/>
                  </a:lnTo>
                  <a:cubicBezTo>
                    <a:pt x="823684" y="628245"/>
                    <a:pt x="755167" y="700040"/>
                    <a:pt x="721031" y="751006"/>
                  </a:cubicBezTo>
                  <a:lnTo>
                    <a:pt x="721249" y="751006"/>
                  </a:lnTo>
                  <a:lnTo>
                    <a:pt x="730362" y="1208210"/>
                  </a:lnTo>
                  <a:lnTo>
                    <a:pt x="632635" y="1208210"/>
                  </a:lnTo>
                  <a:lnTo>
                    <a:pt x="641747" y="751006"/>
                  </a:lnTo>
                  <a:lnTo>
                    <a:pt x="641966" y="751006"/>
                  </a:lnTo>
                  <a:cubicBezTo>
                    <a:pt x="607830" y="700040"/>
                    <a:pt x="537818" y="625641"/>
                    <a:pt x="539558" y="598108"/>
                  </a:cubicBezTo>
                  <a:lnTo>
                    <a:pt x="565173" y="59387"/>
                  </a:lnTo>
                  <a:cubicBezTo>
                    <a:pt x="565173" y="51348"/>
                    <a:pt x="572656" y="44831"/>
                    <a:pt x="581886" y="44831"/>
                  </a:cubicBezTo>
                  <a:close/>
                  <a:moveTo>
                    <a:pt x="212595" y="36059"/>
                  </a:moveTo>
                  <a:cubicBezTo>
                    <a:pt x="336973" y="33789"/>
                    <a:pt x="407081" y="222028"/>
                    <a:pt x="409936" y="374777"/>
                  </a:cubicBezTo>
                  <a:cubicBezTo>
                    <a:pt x="412077" y="489338"/>
                    <a:pt x="355947" y="615833"/>
                    <a:pt x="284145" y="671400"/>
                  </a:cubicBezTo>
                  <a:lnTo>
                    <a:pt x="233303" y="690845"/>
                  </a:lnTo>
                  <a:lnTo>
                    <a:pt x="247393" y="690845"/>
                  </a:lnTo>
                  <a:lnTo>
                    <a:pt x="257705" y="1208210"/>
                  </a:lnTo>
                  <a:lnTo>
                    <a:pt x="152291" y="1208210"/>
                  </a:lnTo>
                  <a:lnTo>
                    <a:pt x="162602" y="690845"/>
                  </a:lnTo>
                  <a:lnTo>
                    <a:pt x="183747" y="690845"/>
                  </a:lnTo>
                  <a:lnTo>
                    <a:pt x="132897" y="671667"/>
                  </a:lnTo>
                  <a:cubicBezTo>
                    <a:pt x="60354" y="617778"/>
                    <a:pt x="2206" y="495078"/>
                    <a:pt x="65" y="367375"/>
                  </a:cubicBezTo>
                  <a:cubicBezTo>
                    <a:pt x="-2789" y="197105"/>
                    <a:pt x="88216" y="38330"/>
                    <a:pt x="212595" y="36059"/>
                  </a:cubicBezTo>
                  <a:close/>
                  <a:moveTo>
                    <a:pt x="1152978" y="0"/>
                  </a:moveTo>
                  <a:cubicBezTo>
                    <a:pt x="1164512" y="2879"/>
                    <a:pt x="1158745" y="587326"/>
                    <a:pt x="1149518" y="932812"/>
                  </a:cubicBezTo>
                  <a:cubicBezTo>
                    <a:pt x="1091853" y="931852"/>
                    <a:pt x="1023807" y="936651"/>
                    <a:pt x="969601" y="929933"/>
                  </a:cubicBezTo>
                  <a:cubicBezTo>
                    <a:pt x="948841" y="524947"/>
                    <a:pt x="1011121" y="4799"/>
                    <a:pt x="1152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0" name="Google Shape;530;p18"/>
          <p:cNvSpPr txBox="1"/>
          <p:nvPr/>
        </p:nvSpPr>
        <p:spPr>
          <a:xfrm>
            <a:off x="5152299" y="935279"/>
            <a:ext cx="19044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DINNER SPECIAL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1" name="Google Shape;531;p18"/>
          <p:cNvGrpSpPr/>
          <p:nvPr/>
        </p:nvGrpSpPr>
        <p:grpSpPr>
          <a:xfrm>
            <a:off x="1446178" y="5079121"/>
            <a:ext cx="2072832" cy="938257"/>
            <a:chOff x="6816080" y="2294563"/>
            <a:chExt cx="4627500" cy="938257"/>
          </a:xfrm>
        </p:grpSpPr>
        <p:sp>
          <p:nvSpPr>
            <p:cNvPr id="532" name="Google Shape;532;p18"/>
            <p:cNvSpPr txBox="1"/>
            <p:nvPr/>
          </p:nvSpPr>
          <p:spPr>
            <a:xfrm>
              <a:off x="6816080" y="2586489"/>
              <a:ext cx="46275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533" name="Google Shape;533;p18"/>
            <p:cNvSpPr txBox="1"/>
            <p:nvPr/>
          </p:nvSpPr>
          <p:spPr>
            <a:xfrm>
              <a:off x="6816080" y="2294563"/>
              <a:ext cx="46275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4" name="Google Shape;534;p18"/>
          <p:cNvGrpSpPr/>
          <p:nvPr/>
        </p:nvGrpSpPr>
        <p:grpSpPr>
          <a:xfrm>
            <a:off x="4597638" y="5737833"/>
            <a:ext cx="2963264" cy="753591"/>
            <a:chOff x="6816080" y="2294563"/>
            <a:chExt cx="4627500" cy="753591"/>
          </a:xfrm>
        </p:grpSpPr>
        <p:sp>
          <p:nvSpPr>
            <p:cNvPr id="535" name="Google Shape;535;p18"/>
            <p:cNvSpPr txBox="1"/>
            <p:nvPr/>
          </p:nvSpPr>
          <p:spPr>
            <a:xfrm>
              <a:off x="6816080" y="2586489"/>
              <a:ext cx="46275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536" name="Google Shape;536;p18"/>
            <p:cNvSpPr txBox="1"/>
            <p:nvPr/>
          </p:nvSpPr>
          <p:spPr>
            <a:xfrm>
              <a:off x="6816080" y="2294563"/>
              <a:ext cx="46275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7" name="Google Shape;537;p18"/>
          <p:cNvGrpSpPr/>
          <p:nvPr/>
        </p:nvGrpSpPr>
        <p:grpSpPr>
          <a:xfrm>
            <a:off x="8639530" y="5079121"/>
            <a:ext cx="2072832" cy="938257"/>
            <a:chOff x="6816080" y="2294563"/>
            <a:chExt cx="4627500" cy="938257"/>
          </a:xfrm>
        </p:grpSpPr>
        <p:sp>
          <p:nvSpPr>
            <p:cNvPr id="538" name="Google Shape;538;p18"/>
            <p:cNvSpPr txBox="1"/>
            <p:nvPr/>
          </p:nvSpPr>
          <p:spPr>
            <a:xfrm>
              <a:off x="6816080" y="2586489"/>
              <a:ext cx="46275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  <p:sp>
          <p:nvSpPr>
            <p:cNvPr id="539" name="Google Shape;539;p18"/>
            <p:cNvSpPr txBox="1"/>
            <p:nvPr/>
          </p:nvSpPr>
          <p:spPr>
            <a:xfrm>
              <a:off x="6816080" y="2294563"/>
              <a:ext cx="46275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0" name="Google Shape;540;p18"/>
          <p:cNvSpPr/>
          <p:nvPr/>
        </p:nvSpPr>
        <p:spPr>
          <a:xfrm>
            <a:off x="4517784" y="-1601097"/>
            <a:ext cx="3156432" cy="3156432"/>
          </a:xfrm>
          <a:prstGeom prst="blockArc">
            <a:avLst>
              <a:gd name="adj1" fmla="val 37628"/>
              <a:gd name="adj2" fmla="val 10769592"/>
              <a:gd name="adj3" fmla="val 80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18"/>
          <p:cNvSpPr/>
          <p:nvPr/>
        </p:nvSpPr>
        <p:spPr>
          <a:xfrm>
            <a:off x="1202434" y="4911313"/>
            <a:ext cx="2560320" cy="1273873"/>
          </a:xfrm>
          <a:prstGeom prst="frame">
            <a:avLst>
              <a:gd name="adj1" fmla="val 1556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18"/>
          <p:cNvSpPr/>
          <p:nvPr/>
        </p:nvSpPr>
        <p:spPr>
          <a:xfrm>
            <a:off x="8395786" y="4911313"/>
            <a:ext cx="2560320" cy="1273873"/>
          </a:xfrm>
          <a:prstGeom prst="frame">
            <a:avLst>
              <a:gd name="adj1" fmla="val 1556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8"/>
          <p:cNvSpPr/>
          <p:nvPr/>
        </p:nvSpPr>
        <p:spPr>
          <a:xfrm>
            <a:off x="4481755" y="5723188"/>
            <a:ext cx="3228491" cy="782880"/>
          </a:xfrm>
          <a:prstGeom prst="frame">
            <a:avLst>
              <a:gd name="adj1" fmla="val 277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18"/>
          <p:cNvSpPr>
            <a:spLocks noGrp="1"/>
          </p:cNvSpPr>
          <p:nvPr>
            <p:ph type="pic" idx="3"/>
          </p:nvPr>
        </p:nvSpPr>
        <p:spPr>
          <a:xfrm>
            <a:off x="1500665" y="2855543"/>
            <a:ext cx="1963858" cy="196385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45" name="Google Shape;545;p18"/>
          <p:cNvSpPr>
            <a:spLocks noGrp="1"/>
          </p:cNvSpPr>
          <p:nvPr>
            <p:ph type="pic" idx="4"/>
          </p:nvPr>
        </p:nvSpPr>
        <p:spPr>
          <a:xfrm>
            <a:off x="5088795" y="3584392"/>
            <a:ext cx="1963858" cy="196385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46" name="Google Shape;546;p18"/>
          <p:cNvSpPr>
            <a:spLocks noGrp="1"/>
          </p:cNvSpPr>
          <p:nvPr>
            <p:ph type="pic" idx="5"/>
          </p:nvPr>
        </p:nvSpPr>
        <p:spPr>
          <a:xfrm>
            <a:off x="8694017" y="2855543"/>
            <a:ext cx="1963858" cy="196385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47" name="Google Shape;547;p18"/>
          <p:cNvSpPr>
            <a:spLocks noGrp="1"/>
          </p:cNvSpPr>
          <p:nvPr>
            <p:ph type="pic" idx="2"/>
          </p:nvPr>
        </p:nvSpPr>
        <p:spPr>
          <a:xfrm>
            <a:off x="-34802" y="-115747"/>
            <a:ext cx="12211051" cy="4682068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9"/>
          <p:cNvSpPr/>
          <p:nvPr/>
        </p:nvSpPr>
        <p:spPr>
          <a:xfrm>
            <a:off x="9047279" y="342899"/>
            <a:ext cx="2675792" cy="62952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19"/>
          <p:cNvSpPr txBox="1"/>
          <p:nvPr/>
        </p:nvSpPr>
        <p:spPr>
          <a:xfrm>
            <a:off x="7789978" y="984739"/>
            <a:ext cx="3933093" cy="12324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45700" anchor="ctr" anchorCtr="0">
            <a:no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TIMELINE INFOGRAPHIC</a:t>
            </a:r>
            <a:endParaRPr sz="40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19"/>
          <p:cNvSpPr txBox="1"/>
          <p:nvPr/>
        </p:nvSpPr>
        <p:spPr>
          <a:xfrm>
            <a:off x="9179164" y="5908306"/>
            <a:ext cx="254390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SINCE 2015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5" name="Google Shape;555;p19"/>
          <p:cNvGrpSpPr/>
          <p:nvPr/>
        </p:nvGrpSpPr>
        <p:grpSpPr>
          <a:xfrm>
            <a:off x="600841" y="504900"/>
            <a:ext cx="1506343" cy="669191"/>
            <a:chOff x="4935452" y="522484"/>
            <a:chExt cx="1506343" cy="669191"/>
          </a:xfrm>
        </p:grpSpPr>
        <p:sp>
          <p:nvSpPr>
            <p:cNvPr id="556" name="Google Shape;556;p19"/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2015</a:t>
              </a:r>
              <a:endParaRPr sz="36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9"/>
            <p:cNvSpPr/>
            <p:nvPr/>
          </p:nvSpPr>
          <p:spPr>
            <a:xfrm>
              <a:off x="5189221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8" name="Google Shape;558;p19"/>
          <p:cNvGrpSpPr/>
          <p:nvPr/>
        </p:nvGrpSpPr>
        <p:grpSpPr>
          <a:xfrm>
            <a:off x="5547975" y="1745629"/>
            <a:ext cx="1506343" cy="669191"/>
            <a:chOff x="4935452" y="522484"/>
            <a:chExt cx="1506343" cy="669191"/>
          </a:xfrm>
        </p:grpSpPr>
        <p:sp>
          <p:nvSpPr>
            <p:cNvPr id="559" name="Google Shape;559;p19"/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2016</a:t>
              </a:r>
              <a:endParaRPr sz="36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9"/>
            <p:cNvSpPr/>
            <p:nvPr/>
          </p:nvSpPr>
          <p:spPr>
            <a:xfrm>
              <a:off x="5532118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1" name="Google Shape;561;p19"/>
          <p:cNvGrpSpPr/>
          <p:nvPr/>
        </p:nvGrpSpPr>
        <p:grpSpPr>
          <a:xfrm>
            <a:off x="600841" y="2986358"/>
            <a:ext cx="1506343" cy="669191"/>
            <a:chOff x="4935452" y="522484"/>
            <a:chExt cx="1506343" cy="669191"/>
          </a:xfrm>
        </p:grpSpPr>
        <p:sp>
          <p:nvSpPr>
            <p:cNvPr id="562" name="Google Shape;562;p19"/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2017</a:t>
              </a:r>
              <a:endParaRPr sz="36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9"/>
            <p:cNvSpPr/>
            <p:nvPr/>
          </p:nvSpPr>
          <p:spPr>
            <a:xfrm>
              <a:off x="5189221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" name="Google Shape;564;p19"/>
          <p:cNvGrpSpPr/>
          <p:nvPr/>
        </p:nvGrpSpPr>
        <p:grpSpPr>
          <a:xfrm>
            <a:off x="5547975" y="4227087"/>
            <a:ext cx="1506343" cy="669191"/>
            <a:chOff x="4935452" y="522484"/>
            <a:chExt cx="1506343" cy="669191"/>
          </a:xfrm>
        </p:grpSpPr>
        <p:sp>
          <p:nvSpPr>
            <p:cNvPr id="565" name="Google Shape;565;p19"/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2018</a:t>
              </a:r>
              <a:endParaRPr sz="36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9"/>
            <p:cNvSpPr/>
            <p:nvPr/>
          </p:nvSpPr>
          <p:spPr>
            <a:xfrm>
              <a:off x="5505741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7" name="Google Shape;567;p19"/>
          <p:cNvGrpSpPr/>
          <p:nvPr/>
        </p:nvGrpSpPr>
        <p:grpSpPr>
          <a:xfrm>
            <a:off x="600841" y="5467814"/>
            <a:ext cx="1506343" cy="669191"/>
            <a:chOff x="4935452" y="522484"/>
            <a:chExt cx="1506343" cy="669191"/>
          </a:xfrm>
        </p:grpSpPr>
        <p:sp>
          <p:nvSpPr>
            <p:cNvPr id="568" name="Google Shape;568;p19"/>
            <p:cNvSpPr txBox="1"/>
            <p:nvPr/>
          </p:nvSpPr>
          <p:spPr>
            <a:xfrm>
              <a:off x="4935452" y="545344"/>
              <a:ext cx="150634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2019</a:t>
              </a:r>
              <a:endParaRPr sz="36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9"/>
            <p:cNvSpPr/>
            <p:nvPr/>
          </p:nvSpPr>
          <p:spPr>
            <a:xfrm>
              <a:off x="5189221" y="522484"/>
              <a:ext cx="640080" cy="4572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0" name="Google Shape;570;p19"/>
          <p:cNvGrpSpPr/>
          <p:nvPr/>
        </p:nvGrpSpPr>
        <p:grpSpPr>
          <a:xfrm>
            <a:off x="2133303" y="677327"/>
            <a:ext cx="3933092" cy="793957"/>
            <a:chOff x="1985513" y="4307149"/>
            <a:chExt cx="2380861" cy="793957"/>
          </a:xfrm>
        </p:grpSpPr>
        <p:sp>
          <p:nvSpPr>
            <p:cNvPr id="571" name="Google Shape;571;p19"/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572" name="Google Shape;572;p19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PHOTOS.  </a:t>
              </a:r>
              <a:endParaRPr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3" name="Google Shape;573;p19"/>
          <p:cNvGrpSpPr/>
          <p:nvPr/>
        </p:nvGrpSpPr>
        <p:grpSpPr>
          <a:xfrm>
            <a:off x="1614883" y="1920022"/>
            <a:ext cx="3933092" cy="793957"/>
            <a:chOff x="1985513" y="4307149"/>
            <a:chExt cx="2380861" cy="793957"/>
          </a:xfrm>
        </p:grpSpPr>
        <p:sp>
          <p:nvSpPr>
            <p:cNvPr id="574" name="Google Shape;574;p19"/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575" name="Google Shape;575;p19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PHOTOS.  </a:t>
              </a:r>
              <a:endParaRPr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6" name="Google Shape;576;p19"/>
          <p:cNvGrpSpPr/>
          <p:nvPr/>
        </p:nvGrpSpPr>
        <p:grpSpPr>
          <a:xfrm>
            <a:off x="2133303" y="3162717"/>
            <a:ext cx="3933092" cy="793957"/>
            <a:chOff x="1985513" y="4307149"/>
            <a:chExt cx="2380861" cy="793957"/>
          </a:xfrm>
        </p:grpSpPr>
        <p:sp>
          <p:nvSpPr>
            <p:cNvPr id="577" name="Google Shape;577;p19"/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578" name="Google Shape;578;p19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PHOTOS.  </a:t>
              </a:r>
              <a:endParaRPr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9" name="Google Shape;579;p19"/>
          <p:cNvGrpSpPr/>
          <p:nvPr/>
        </p:nvGrpSpPr>
        <p:grpSpPr>
          <a:xfrm>
            <a:off x="1614883" y="4405412"/>
            <a:ext cx="3933092" cy="793957"/>
            <a:chOff x="1985513" y="4307149"/>
            <a:chExt cx="2380861" cy="793957"/>
          </a:xfrm>
        </p:grpSpPr>
        <p:sp>
          <p:nvSpPr>
            <p:cNvPr id="580" name="Google Shape;580;p19"/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581" name="Google Shape;581;p19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PHOTOS.  </a:t>
              </a:r>
              <a:endParaRPr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2" name="Google Shape;582;p19"/>
          <p:cNvGrpSpPr/>
          <p:nvPr/>
        </p:nvGrpSpPr>
        <p:grpSpPr>
          <a:xfrm>
            <a:off x="2133303" y="5648108"/>
            <a:ext cx="3933092" cy="793957"/>
            <a:chOff x="1985513" y="4307149"/>
            <a:chExt cx="2380861" cy="793957"/>
          </a:xfrm>
        </p:grpSpPr>
        <p:sp>
          <p:nvSpPr>
            <p:cNvPr id="583" name="Google Shape;583;p19"/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584" name="Google Shape;584;p19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PHOTOS.  </a:t>
              </a:r>
              <a:endParaRPr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85" name="Google Shape;58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3253" y="3872253"/>
            <a:ext cx="4500000" cy="169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591" name="Google Shape;591;p20"/>
          <p:cNvGrpSpPr/>
          <p:nvPr/>
        </p:nvGrpSpPr>
        <p:grpSpPr>
          <a:xfrm>
            <a:off x="1166483" y="2105886"/>
            <a:ext cx="2258963" cy="1107996"/>
            <a:chOff x="6210996" y="1433695"/>
            <a:chExt cx="1493001" cy="788254"/>
          </a:xfrm>
        </p:grpSpPr>
        <p:sp>
          <p:nvSpPr>
            <p:cNvPr id="592" name="Google Shape;592;p20"/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20"/>
            <p:cNvSpPr txBox="1"/>
            <p:nvPr/>
          </p:nvSpPr>
          <p:spPr>
            <a:xfrm>
              <a:off x="6210996" y="1630759"/>
              <a:ext cx="1492998" cy="5911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FAB922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     </a:t>
              </a:r>
              <a:endParaRPr sz="1200">
                <a:solidFill>
                  <a:srgbClr val="FAB92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4" name="Google Shape;594;p20"/>
          <p:cNvGrpSpPr/>
          <p:nvPr/>
        </p:nvGrpSpPr>
        <p:grpSpPr>
          <a:xfrm>
            <a:off x="8706713" y="2097077"/>
            <a:ext cx="2258963" cy="1107996"/>
            <a:chOff x="6210996" y="1433695"/>
            <a:chExt cx="1493001" cy="788254"/>
          </a:xfrm>
        </p:grpSpPr>
        <p:sp>
          <p:nvSpPr>
            <p:cNvPr id="595" name="Google Shape;595;p20"/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20"/>
            <p:cNvSpPr txBox="1"/>
            <p:nvPr/>
          </p:nvSpPr>
          <p:spPr>
            <a:xfrm>
              <a:off x="6210996" y="1630759"/>
              <a:ext cx="1492998" cy="5911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FAB922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     </a:t>
              </a:r>
              <a:endParaRPr sz="1200">
                <a:solidFill>
                  <a:srgbClr val="FAB92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7" name="Google Shape;597;p20"/>
          <p:cNvGrpSpPr/>
          <p:nvPr/>
        </p:nvGrpSpPr>
        <p:grpSpPr>
          <a:xfrm>
            <a:off x="857811" y="3598394"/>
            <a:ext cx="2876314" cy="923331"/>
            <a:chOff x="6210996" y="1433695"/>
            <a:chExt cx="1493001" cy="656879"/>
          </a:xfrm>
        </p:grpSpPr>
        <p:sp>
          <p:nvSpPr>
            <p:cNvPr id="598" name="Google Shape;598;p20"/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20"/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FAB922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       </a:t>
              </a:r>
              <a:endParaRPr sz="1200">
                <a:solidFill>
                  <a:srgbClr val="FAB92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0" name="Google Shape;600;p20"/>
          <p:cNvGrpSpPr/>
          <p:nvPr/>
        </p:nvGrpSpPr>
        <p:grpSpPr>
          <a:xfrm>
            <a:off x="7718546" y="5210504"/>
            <a:ext cx="2876314" cy="923331"/>
            <a:chOff x="6210996" y="1433695"/>
            <a:chExt cx="1493001" cy="656879"/>
          </a:xfrm>
        </p:grpSpPr>
        <p:sp>
          <p:nvSpPr>
            <p:cNvPr id="601" name="Google Shape;601;p20"/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20"/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FAB922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     </a:t>
              </a:r>
              <a:endParaRPr sz="1200">
                <a:solidFill>
                  <a:srgbClr val="FAB92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3" name="Google Shape;603;p20"/>
          <p:cNvGrpSpPr/>
          <p:nvPr/>
        </p:nvGrpSpPr>
        <p:grpSpPr>
          <a:xfrm>
            <a:off x="1091860" y="5210504"/>
            <a:ext cx="3097632" cy="923331"/>
            <a:chOff x="6210996" y="1433695"/>
            <a:chExt cx="1493001" cy="656879"/>
          </a:xfrm>
        </p:grpSpPr>
        <p:sp>
          <p:nvSpPr>
            <p:cNvPr id="604" name="Google Shape;604;p20"/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20"/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FAB922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     </a:t>
              </a:r>
              <a:endParaRPr sz="1200">
                <a:solidFill>
                  <a:srgbClr val="FAB92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6" name="Google Shape;606;p20"/>
          <p:cNvGrpSpPr/>
          <p:nvPr/>
        </p:nvGrpSpPr>
        <p:grpSpPr>
          <a:xfrm>
            <a:off x="8398038" y="3598394"/>
            <a:ext cx="2876321" cy="923331"/>
            <a:chOff x="6210996" y="1433695"/>
            <a:chExt cx="1493001" cy="656879"/>
          </a:xfrm>
        </p:grpSpPr>
        <p:sp>
          <p:nvSpPr>
            <p:cNvPr id="607" name="Google Shape;607;p20"/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20"/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FAB922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       </a:t>
              </a:r>
              <a:endParaRPr sz="1200">
                <a:solidFill>
                  <a:srgbClr val="FAB92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09" name="Google Shape;60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4120" y="1397554"/>
            <a:ext cx="4489413" cy="3632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1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None/>
            </a:pPr>
            <a:r>
              <a:rPr lang="en-US">
                <a:solidFill>
                  <a:srgbClr val="00B0F0"/>
                </a:solidFill>
              </a:rPr>
              <a:t>Infographic Style</a:t>
            </a:r>
            <a:endParaRPr/>
          </a:p>
        </p:txBody>
      </p:sp>
      <p:grpSp>
        <p:nvGrpSpPr>
          <p:cNvPr id="615" name="Google Shape;615;p21"/>
          <p:cNvGrpSpPr/>
          <p:nvPr/>
        </p:nvGrpSpPr>
        <p:grpSpPr>
          <a:xfrm>
            <a:off x="6039992" y="3140973"/>
            <a:ext cx="5530440" cy="719450"/>
            <a:chOff x="395534" y="3737445"/>
            <a:chExt cx="3972999" cy="719450"/>
          </a:xfrm>
        </p:grpSpPr>
        <p:sp>
          <p:nvSpPr>
            <p:cNvPr id="616" name="Google Shape;616;p21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21"/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</p:grpSp>
      <p:grpSp>
        <p:nvGrpSpPr>
          <p:cNvPr id="618" name="Google Shape;618;p21"/>
          <p:cNvGrpSpPr/>
          <p:nvPr/>
        </p:nvGrpSpPr>
        <p:grpSpPr>
          <a:xfrm>
            <a:off x="6039992" y="3899641"/>
            <a:ext cx="5530440" cy="719450"/>
            <a:chOff x="395534" y="3737445"/>
            <a:chExt cx="3972999" cy="719450"/>
          </a:xfrm>
        </p:grpSpPr>
        <p:sp>
          <p:nvSpPr>
            <p:cNvPr id="619" name="Google Shape;619;p21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21"/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</p:grpSp>
      <p:grpSp>
        <p:nvGrpSpPr>
          <p:cNvPr id="621" name="Google Shape;621;p21"/>
          <p:cNvGrpSpPr/>
          <p:nvPr/>
        </p:nvGrpSpPr>
        <p:grpSpPr>
          <a:xfrm>
            <a:off x="6039992" y="4658311"/>
            <a:ext cx="4858127" cy="719450"/>
            <a:chOff x="395534" y="3737445"/>
            <a:chExt cx="3972999" cy="719450"/>
          </a:xfrm>
        </p:grpSpPr>
        <p:sp>
          <p:nvSpPr>
            <p:cNvPr id="622" name="Google Shape;622;p21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21"/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</p:grpSp>
      <p:grpSp>
        <p:nvGrpSpPr>
          <p:cNvPr id="624" name="Google Shape;624;p21"/>
          <p:cNvGrpSpPr/>
          <p:nvPr/>
        </p:nvGrpSpPr>
        <p:grpSpPr>
          <a:xfrm>
            <a:off x="6039992" y="5416979"/>
            <a:ext cx="4858127" cy="719450"/>
            <a:chOff x="395534" y="3737445"/>
            <a:chExt cx="3972999" cy="719450"/>
          </a:xfrm>
        </p:grpSpPr>
        <p:sp>
          <p:nvSpPr>
            <p:cNvPr id="625" name="Google Shape;625;p21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21"/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</p:grpSp>
      <p:grpSp>
        <p:nvGrpSpPr>
          <p:cNvPr id="627" name="Google Shape;627;p21"/>
          <p:cNvGrpSpPr/>
          <p:nvPr/>
        </p:nvGrpSpPr>
        <p:grpSpPr>
          <a:xfrm>
            <a:off x="5944742" y="1863339"/>
            <a:ext cx="301202" cy="301202"/>
            <a:chOff x="4972700" y="3925047"/>
            <a:chExt cx="391388" cy="391388"/>
          </a:xfrm>
        </p:grpSpPr>
        <p:sp>
          <p:nvSpPr>
            <p:cNvPr id="628" name="Google Shape;628;p21"/>
            <p:cNvSpPr/>
            <p:nvPr/>
          </p:nvSpPr>
          <p:spPr>
            <a:xfrm>
              <a:off x="4972700" y="3925047"/>
              <a:ext cx="391388" cy="3913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21"/>
            <p:cNvSpPr/>
            <p:nvPr/>
          </p:nvSpPr>
          <p:spPr>
            <a:xfrm>
              <a:off x="5096925" y="4011172"/>
              <a:ext cx="157394" cy="215077"/>
            </a:xfrm>
            <a:prstGeom prst="chevron">
              <a:avLst>
                <a:gd name="adj" fmla="val 5990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0" name="Google Shape;630;p21"/>
          <p:cNvSpPr txBox="1"/>
          <p:nvPr/>
        </p:nvSpPr>
        <p:spPr>
          <a:xfrm>
            <a:off x="6380981" y="1834764"/>
            <a:ext cx="518945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600" b="1">
              <a:solidFill>
                <a:srgbClr val="F18B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21"/>
          <p:cNvSpPr txBox="1"/>
          <p:nvPr/>
        </p:nvSpPr>
        <p:spPr>
          <a:xfrm>
            <a:off x="6380983" y="2198099"/>
            <a:ext cx="51899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You can simply impress your audience and add a unique zing and appeal to your Presentations.</a:t>
            </a:r>
            <a:endParaRPr/>
          </a:p>
        </p:txBody>
      </p:sp>
      <p:pic>
        <p:nvPicPr>
          <p:cNvPr id="632" name="Google Shape;63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279" y="2004041"/>
            <a:ext cx="4476308" cy="3574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2"/>
          <p:cNvSpPr/>
          <p:nvPr/>
        </p:nvSpPr>
        <p:spPr>
          <a:xfrm rot="9000000">
            <a:off x="-1382749" y="500430"/>
            <a:ext cx="8631073" cy="5612466"/>
          </a:xfrm>
          <a:custGeom>
            <a:avLst/>
            <a:gdLst/>
            <a:ahLst/>
            <a:cxnLst/>
            <a:rect l="l" t="t" r="r" b="b"/>
            <a:pathLst>
              <a:path w="8631073" h="5612466" extrusionOk="0">
                <a:moveTo>
                  <a:pt x="1643332" y="808823"/>
                </a:moveTo>
                <a:cubicBezTo>
                  <a:pt x="1650428" y="816335"/>
                  <a:pt x="1657680" y="820469"/>
                  <a:pt x="1665241" y="821296"/>
                </a:cubicBezTo>
                <a:lnTo>
                  <a:pt x="1676983" y="817654"/>
                </a:lnTo>
                <a:lnTo>
                  <a:pt x="1678707" y="804703"/>
                </a:lnTo>
                <a:cubicBezTo>
                  <a:pt x="1680690" y="792786"/>
                  <a:pt x="1672757" y="786827"/>
                  <a:pt x="1660857" y="790800"/>
                </a:cubicBezTo>
                <a:lnTo>
                  <a:pt x="1640775" y="804836"/>
                </a:lnTo>
                <a:close/>
                <a:moveTo>
                  <a:pt x="3409453" y="4246798"/>
                </a:moveTo>
                <a:cubicBezTo>
                  <a:pt x="3425463" y="4250035"/>
                  <a:pt x="3429830" y="4246798"/>
                  <a:pt x="3431285" y="4228999"/>
                </a:cubicBezTo>
                <a:cubicBezTo>
                  <a:pt x="3431285" y="4224145"/>
                  <a:pt x="3428374" y="4214437"/>
                  <a:pt x="3437107" y="4214437"/>
                </a:cubicBezTo>
                <a:cubicBezTo>
                  <a:pt x="3450206" y="4212818"/>
                  <a:pt x="3458938" y="4225763"/>
                  <a:pt x="3453117" y="4238708"/>
                </a:cubicBezTo>
                <a:cubicBezTo>
                  <a:pt x="3448750" y="4246798"/>
                  <a:pt x="3450206" y="4251653"/>
                  <a:pt x="3458938" y="4254889"/>
                </a:cubicBezTo>
                <a:cubicBezTo>
                  <a:pt x="3477859" y="4262979"/>
                  <a:pt x="3496779" y="4272688"/>
                  <a:pt x="3514245" y="4285633"/>
                </a:cubicBezTo>
                <a:cubicBezTo>
                  <a:pt x="3528799" y="4295341"/>
                  <a:pt x="3544809" y="4296959"/>
                  <a:pt x="3560819" y="4285633"/>
                </a:cubicBezTo>
                <a:cubicBezTo>
                  <a:pt x="3565185" y="4280778"/>
                  <a:pt x="3571007" y="4279160"/>
                  <a:pt x="3578284" y="4279160"/>
                </a:cubicBezTo>
                <a:cubicBezTo>
                  <a:pt x="3589928" y="4280778"/>
                  <a:pt x="3601571" y="4282396"/>
                  <a:pt x="3613214" y="4284014"/>
                </a:cubicBezTo>
                <a:cubicBezTo>
                  <a:pt x="3621947" y="4284014"/>
                  <a:pt x="3629224" y="4288869"/>
                  <a:pt x="3632135" y="4300195"/>
                </a:cubicBezTo>
                <a:cubicBezTo>
                  <a:pt x="3633591" y="4311521"/>
                  <a:pt x="3639412" y="4313140"/>
                  <a:pt x="3648145" y="4309903"/>
                </a:cubicBezTo>
                <a:cubicBezTo>
                  <a:pt x="3655422" y="4308285"/>
                  <a:pt x="3664155" y="4306668"/>
                  <a:pt x="3671432" y="4305050"/>
                </a:cubicBezTo>
                <a:cubicBezTo>
                  <a:pt x="3688897" y="4300194"/>
                  <a:pt x="3699085" y="4288869"/>
                  <a:pt x="3701996" y="4269452"/>
                </a:cubicBezTo>
                <a:cubicBezTo>
                  <a:pt x="3703452" y="4262979"/>
                  <a:pt x="3703452" y="4256507"/>
                  <a:pt x="3704907" y="4250034"/>
                </a:cubicBezTo>
                <a:cubicBezTo>
                  <a:pt x="3709273" y="4298577"/>
                  <a:pt x="3741293" y="4306667"/>
                  <a:pt x="3774768" y="4313140"/>
                </a:cubicBezTo>
                <a:cubicBezTo>
                  <a:pt x="3784956" y="4316376"/>
                  <a:pt x="3792233" y="4311522"/>
                  <a:pt x="3799510" y="4305050"/>
                </a:cubicBezTo>
                <a:cubicBezTo>
                  <a:pt x="3806787" y="4298577"/>
                  <a:pt x="3809698" y="4290486"/>
                  <a:pt x="3806787" y="4280778"/>
                </a:cubicBezTo>
                <a:cubicBezTo>
                  <a:pt x="3803877" y="4272688"/>
                  <a:pt x="3796600" y="4277542"/>
                  <a:pt x="3790778" y="4277542"/>
                </a:cubicBezTo>
                <a:cubicBezTo>
                  <a:pt x="3786411" y="4277542"/>
                  <a:pt x="3779134" y="4279160"/>
                  <a:pt x="3777679" y="4271070"/>
                </a:cubicBezTo>
                <a:cubicBezTo>
                  <a:pt x="3776223" y="4264597"/>
                  <a:pt x="3779134" y="4256506"/>
                  <a:pt x="3784956" y="4253271"/>
                </a:cubicBezTo>
                <a:cubicBezTo>
                  <a:pt x="3790778" y="4248417"/>
                  <a:pt x="3798055" y="4248416"/>
                  <a:pt x="3803876" y="4248417"/>
                </a:cubicBezTo>
                <a:cubicBezTo>
                  <a:pt x="3811154" y="4248417"/>
                  <a:pt x="3818431" y="4248417"/>
                  <a:pt x="3822797" y="4241944"/>
                </a:cubicBezTo>
                <a:cubicBezTo>
                  <a:pt x="3819159" y="4236281"/>
                  <a:pt x="3814428" y="4232236"/>
                  <a:pt x="3809334" y="4229606"/>
                </a:cubicBezTo>
                <a:lnTo>
                  <a:pt x="3808979" y="4229519"/>
                </a:lnTo>
                <a:lnTo>
                  <a:pt x="3801024" y="4229341"/>
                </a:lnTo>
                <a:cubicBezTo>
                  <a:pt x="3706817" y="4228514"/>
                  <a:pt x="3612609" y="4226860"/>
                  <a:pt x="3518402" y="4218040"/>
                </a:cubicBezTo>
                <a:cubicBezTo>
                  <a:pt x="3493611" y="4215835"/>
                  <a:pt x="3468819" y="4214733"/>
                  <a:pt x="3444028" y="4213354"/>
                </a:cubicBezTo>
                <a:lnTo>
                  <a:pt x="3400975" y="4209685"/>
                </a:lnTo>
                <a:lnTo>
                  <a:pt x="3396355" y="4222527"/>
                </a:lnTo>
                <a:cubicBezTo>
                  <a:pt x="3393444" y="4237090"/>
                  <a:pt x="3396355" y="4243562"/>
                  <a:pt x="3409453" y="4246798"/>
                </a:cubicBezTo>
                <a:close/>
                <a:moveTo>
                  <a:pt x="3106359" y="4240731"/>
                </a:moveTo>
                <a:cubicBezTo>
                  <a:pt x="3122733" y="4247203"/>
                  <a:pt x="3141653" y="4245180"/>
                  <a:pt x="3162029" y="4233854"/>
                </a:cubicBezTo>
                <a:cubicBezTo>
                  <a:pt x="3172217" y="4228999"/>
                  <a:pt x="3182405" y="4225763"/>
                  <a:pt x="3192593" y="4227381"/>
                </a:cubicBezTo>
                <a:cubicBezTo>
                  <a:pt x="3199871" y="4227381"/>
                  <a:pt x="3202781" y="4228999"/>
                  <a:pt x="3202781" y="4237090"/>
                </a:cubicBezTo>
                <a:cubicBezTo>
                  <a:pt x="3204237" y="4251653"/>
                  <a:pt x="3208603" y="4256507"/>
                  <a:pt x="3221702" y="4251653"/>
                </a:cubicBezTo>
                <a:cubicBezTo>
                  <a:pt x="3246445" y="4243562"/>
                  <a:pt x="3269732" y="4243562"/>
                  <a:pt x="3294474" y="4243562"/>
                </a:cubicBezTo>
                <a:cubicBezTo>
                  <a:pt x="3314122" y="4244371"/>
                  <a:pt x="3333043" y="4242349"/>
                  <a:pt x="3350872" y="4236079"/>
                </a:cubicBezTo>
                <a:lnTo>
                  <a:pt x="3391944" y="4208915"/>
                </a:lnTo>
                <a:lnTo>
                  <a:pt x="3369654" y="4207015"/>
                </a:lnTo>
                <a:lnTo>
                  <a:pt x="3058806" y="4179621"/>
                </a:lnTo>
                <a:lnTo>
                  <a:pt x="3065971" y="4196638"/>
                </a:lnTo>
                <a:cubicBezTo>
                  <a:pt x="3076159" y="4219291"/>
                  <a:pt x="3089985" y="4234257"/>
                  <a:pt x="3106359" y="4240731"/>
                </a:cubicBezTo>
                <a:close/>
                <a:moveTo>
                  <a:pt x="2089373" y="5177200"/>
                </a:moveTo>
                <a:cubicBezTo>
                  <a:pt x="2089373" y="5175582"/>
                  <a:pt x="2087917" y="5175582"/>
                  <a:pt x="2087917" y="5173964"/>
                </a:cubicBezTo>
                <a:cubicBezTo>
                  <a:pt x="2101016" y="5152928"/>
                  <a:pt x="2101016" y="5152928"/>
                  <a:pt x="2089373" y="5130275"/>
                </a:cubicBezTo>
                <a:cubicBezTo>
                  <a:pt x="2087917" y="5127039"/>
                  <a:pt x="2086462" y="5123803"/>
                  <a:pt x="2085006" y="5122185"/>
                </a:cubicBezTo>
                <a:cubicBezTo>
                  <a:pt x="2073363" y="5094677"/>
                  <a:pt x="2055898" y="5089823"/>
                  <a:pt x="2031155" y="5102768"/>
                </a:cubicBezTo>
                <a:cubicBezTo>
                  <a:pt x="2018056" y="5110858"/>
                  <a:pt x="2009324" y="5106004"/>
                  <a:pt x="2007868" y="5089823"/>
                </a:cubicBezTo>
                <a:cubicBezTo>
                  <a:pt x="2006413" y="5081732"/>
                  <a:pt x="2006413" y="5073642"/>
                  <a:pt x="2007868" y="5065552"/>
                </a:cubicBezTo>
                <a:cubicBezTo>
                  <a:pt x="2012235" y="5042898"/>
                  <a:pt x="2031155" y="5036426"/>
                  <a:pt x="2045710" y="5050989"/>
                </a:cubicBezTo>
                <a:cubicBezTo>
                  <a:pt x="2057353" y="5062316"/>
                  <a:pt x="2068997" y="5067170"/>
                  <a:pt x="2082096" y="5070406"/>
                </a:cubicBezTo>
                <a:cubicBezTo>
                  <a:pt x="2095195" y="5072024"/>
                  <a:pt x="2106838" y="5076878"/>
                  <a:pt x="2115570" y="5088205"/>
                </a:cubicBezTo>
                <a:cubicBezTo>
                  <a:pt x="2128670" y="5107622"/>
                  <a:pt x="2135947" y="5109240"/>
                  <a:pt x="2151956" y="5093059"/>
                </a:cubicBezTo>
                <a:cubicBezTo>
                  <a:pt x="2163600" y="5083351"/>
                  <a:pt x="2173788" y="5080115"/>
                  <a:pt x="2188342" y="5083351"/>
                </a:cubicBezTo>
                <a:cubicBezTo>
                  <a:pt x="2214540" y="5088205"/>
                  <a:pt x="2239283" y="5101150"/>
                  <a:pt x="2264025" y="5107622"/>
                </a:cubicBezTo>
                <a:cubicBezTo>
                  <a:pt x="2285857" y="5114094"/>
                  <a:pt x="2307688" y="5114094"/>
                  <a:pt x="2326609" y="5099532"/>
                </a:cubicBezTo>
                <a:cubicBezTo>
                  <a:pt x="2336797" y="5089823"/>
                  <a:pt x="2342619" y="5093059"/>
                  <a:pt x="2351351" y="5102768"/>
                </a:cubicBezTo>
                <a:cubicBezTo>
                  <a:pt x="2392103" y="5148074"/>
                  <a:pt x="2438677" y="5170727"/>
                  <a:pt x="2495439" y="5143220"/>
                </a:cubicBezTo>
                <a:cubicBezTo>
                  <a:pt x="2504172" y="5138366"/>
                  <a:pt x="2511449" y="5141602"/>
                  <a:pt x="2518726" y="5144838"/>
                </a:cubicBezTo>
                <a:cubicBezTo>
                  <a:pt x="2523093" y="5148074"/>
                  <a:pt x="2528914" y="5154547"/>
                  <a:pt x="2534736" y="5149692"/>
                </a:cubicBezTo>
                <a:cubicBezTo>
                  <a:pt x="2540558" y="5143220"/>
                  <a:pt x="2536192" y="5136748"/>
                  <a:pt x="2534736" y="5130275"/>
                </a:cubicBezTo>
                <a:cubicBezTo>
                  <a:pt x="2530370" y="5120567"/>
                  <a:pt x="2534736" y="5117331"/>
                  <a:pt x="2543469" y="5117331"/>
                </a:cubicBezTo>
                <a:cubicBezTo>
                  <a:pt x="2552202" y="5117331"/>
                  <a:pt x="2560934" y="5120567"/>
                  <a:pt x="2569667" y="5122185"/>
                </a:cubicBezTo>
                <a:cubicBezTo>
                  <a:pt x="2588587" y="5128657"/>
                  <a:pt x="2604597" y="5136748"/>
                  <a:pt x="2624973" y="5131893"/>
                </a:cubicBezTo>
                <a:cubicBezTo>
                  <a:pt x="2629340" y="5131893"/>
                  <a:pt x="2629340" y="5135129"/>
                  <a:pt x="2630795" y="5138366"/>
                </a:cubicBezTo>
                <a:cubicBezTo>
                  <a:pt x="2635161" y="5152928"/>
                  <a:pt x="2645349" y="5156165"/>
                  <a:pt x="2656993" y="5156165"/>
                </a:cubicBezTo>
                <a:cubicBezTo>
                  <a:pt x="2700656" y="5157783"/>
                  <a:pt x="2744319" y="5162637"/>
                  <a:pt x="2786527" y="5178818"/>
                </a:cubicBezTo>
                <a:cubicBezTo>
                  <a:pt x="2789438" y="5180436"/>
                  <a:pt x="2793804" y="5180435"/>
                  <a:pt x="2798170" y="5178818"/>
                </a:cubicBezTo>
                <a:cubicBezTo>
                  <a:pt x="2811269" y="5170727"/>
                  <a:pt x="2820002" y="5175582"/>
                  <a:pt x="2827279" y="5191763"/>
                </a:cubicBezTo>
                <a:cubicBezTo>
                  <a:pt x="2834556" y="5207944"/>
                  <a:pt x="2843289" y="5209562"/>
                  <a:pt x="2856388" y="5196617"/>
                </a:cubicBezTo>
                <a:cubicBezTo>
                  <a:pt x="2862209" y="5191763"/>
                  <a:pt x="2866576" y="5186908"/>
                  <a:pt x="2872398" y="5180436"/>
                </a:cubicBezTo>
                <a:cubicBezTo>
                  <a:pt x="2878219" y="5190145"/>
                  <a:pt x="2884041" y="5199853"/>
                  <a:pt x="2894229" y="5199853"/>
                </a:cubicBezTo>
                <a:cubicBezTo>
                  <a:pt x="2905872" y="5199853"/>
                  <a:pt x="2917516" y="5201471"/>
                  <a:pt x="2927704" y="5201471"/>
                </a:cubicBezTo>
                <a:cubicBezTo>
                  <a:pt x="2965545" y="5203089"/>
                  <a:pt x="2969912" y="5206325"/>
                  <a:pt x="2977189" y="5161019"/>
                </a:cubicBezTo>
                <a:cubicBezTo>
                  <a:pt x="2977189" y="5161019"/>
                  <a:pt x="2978644" y="5161019"/>
                  <a:pt x="2978644" y="5159401"/>
                </a:cubicBezTo>
                <a:cubicBezTo>
                  <a:pt x="2983011" y="5143220"/>
                  <a:pt x="2988832" y="5138366"/>
                  <a:pt x="3003387" y="5143220"/>
                </a:cubicBezTo>
                <a:cubicBezTo>
                  <a:pt x="3067426" y="5157783"/>
                  <a:pt x="3132921" y="5167491"/>
                  <a:pt x="3196960" y="5178818"/>
                </a:cubicBezTo>
                <a:cubicBezTo>
                  <a:pt x="3237712" y="5185290"/>
                  <a:pt x="3279919" y="5190145"/>
                  <a:pt x="3320672" y="5194999"/>
                </a:cubicBezTo>
                <a:cubicBezTo>
                  <a:pt x="3370157" y="5201471"/>
                  <a:pt x="3416730" y="5217652"/>
                  <a:pt x="3464760" y="5232215"/>
                </a:cubicBezTo>
                <a:cubicBezTo>
                  <a:pt x="3501146" y="5241923"/>
                  <a:pt x="3536076" y="5248396"/>
                  <a:pt x="3572462" y="5233833"/>
                </a:cubicBezTo>
                <a:cubicBezTo>
                  <a:pt x="3587017" y="5227361"/>
                  <a:pt x="3600115" y="5230597"/>
                  <a:pt x="3614670" y="5238687"/>
                </a:cubicBezTo>
                <a:cubicBezTo>
                  <a:pt x="3642323" y="5253250"/>
                  <a:pt x="3672887" y="5259722"/>
                  <a:pt x="3704907" y="5258104"/>
                </a:cubicBezTo>
                <a:cubicBezTo>
                  <a:pt x="3732560" y="5254868"/>
                  <a:pt x="3761669" y="5256486"/>
                  <a:pt x="3789322" y="5264576"/>
                </a:cubicBezTo>
                <a:cubicBezTo>
                  <a:pt x="3831530" y="5274285"/>
                  <a:pt x="3873738" y="5279139"/>
                  <a:pt x="3917400" y="5279139"/>
                </a:cubicBezTo>
                <a:cubicBezTo>
                  <a:pt x="3945054" y="5279139"/>
                  <a:pt x="3971252" y="5282376"/>
                  <a:pt x="3997449" y="5285612"/>
                </a:cubicBezTo>
                <a:cubicBezTo>
                  <a:pt x="4054212" y="5295320"/>
                  <a:pt x="4112429" y="5300174"/>
                  <a:pt x="4170646" y="5301793"/>
                </a:cubicBezTo>
                <a:cubicBezTo>
                  <a:pt x="4228864" y="5303411"/>
                  <a:pt x="4287081" y="5301792"/>
                  <a:pt x="4343843" y="5306647"/>
                </a:cubicBezTo>
                <a:cubicBezTo>
                  <a:pt x="4383140" y="5311500"/>
                  <a:pt x="4422437" y="5319592"/>
                  <a:pt x="4461734" y="5314737"/>
                </a:cubicBezTo>
                <a:cubicBezTo>
                  <a:pt x="4524317" y="5305029"/>
                  <a:pt x="4585446" y="5311501"/>
                  <a:pt x="4646574" y="5314737"/>
                </a:cubicBezTo>
                <a:cubicBezTo>
                  <a:pt x="4677138" y="5317973"/>
                  <a:pt x="4707702" y="5322827"/>
                  <a:pt x="4739722" y="5321210"/>
                </a:cubicBezTo>
                <a:cubicBezTo>
                  <a:pt x="4776108" y="5317974"/>
                  <a:pt x="4813949" y="5324445"/>
                  <a:pt x="4850335" y="5314737"/>
                </a:cubicBezTo>
                <a:cubicBezTo>
                  <a:pt x="4873622" y="5308265"/>
                  <a:pt x="4896909" y="5309882"/>
                  <a:pt x="4918741" y="5314737"/>
                </a:cubicBezTo>
                <a:cubicBezTo>
                  <a:pt x="4943483" y="5321209"/>
                  <a:pt x="4966770" y="5322828"/>
                  <a:pt x="4991512" y="5317973"/>
                </a:cubicBezTo>
                <a:cubicBezTo>
                  <a:pt x="5020621" y="5309883"/>
                  <a:pt x="5051185" y="5306646"/>
                  <a:pt x="5081749" y="5305029"/>
                </a:cubicBezTo>
                <a:cubicBezTo>
                  <a:pt x="5123957" y="5301793"/>
                  <a:pt x="5164709" y="5300174"/>
                  <a:pt x="5205462" y="5296937"/>
                </a:cubicBezTo>
                <a:cubicBezTo>
                  <a:pt x="5260768" y="5292084"/>
                  <a:pt x="5316075" y="5287229"/>
                  <a:pt x="5371381" y="5282375"/>
                </a:cubicBezTo>
                <a:cubicBezTo>
                  <a:pt x="5404856" y="5280758"/>
                  <a:pt x="5436876" y="5277521"/>
                  <a:pt x="5468896" y="5274285"/>
                </a:cubicBezTo>
                <a:cubicBezTo>
                  <a:pt x="5519836" y="5269430"/>
                  <a:pt x="5569321" y="5256486"/>
                  <a:pt x="5620261" y="5271048"/>
                </a:cubicBezTo>
                <a:cubicBezTo>
                  <a:pt x="5627538" y="5272666"/>
                  <a:pt x="5630449" y="5269431"/>
                  <a:pt x="5630449" y="5261340"/>
                </a:cubicBezTo>
                <a:cubicBezTo>
                  <a:pt x="5630449" y="5250013"/>
                  <a:pt x="5626083" y="5243540"/>
                  <a:pt x="5615895" y="5243541"/>
                </a:cubicBezTo>
                <a:cubicBezTo>
                  <a:pt x="5605707" y="5243540"/>
                  <a:pt x="5595518" y="5245160"/>
                  <a:pt x="5585330" y="5245160"/>
                </a:cubicBezTo>
                <a:cubicBezTo>
                  <a:pt x="5367015" y="5251632"/>
                  <a:pt x="5147244" y="5261339"/>
                  <a:pt x="4928929" y="5264577"/>
                </a:cubicBezTo>
                <a:cubicBezTo>
                  <a:pt x="4728078" y="5266194"/>
                  <a:pt x="4527229" y="5266195"/>
                  <a:pt x="4326378" y="5256486"/>
                </a:cubicBezTo>
                <a:cubicBezTo>
                  <a:pt x="4196844" y="5250014"/>
                  <a:pt x="4068766" y="5240305"/>
                  <a:pt x="3940687" y="5227361"/>
                </a:cubicBezTo>
                <a:cubicBezTo>
                  <a:pt x="3828619" y="5217652"/>
                  <a:pt x="3716550" y="5203089"/>
                  <a:pt x="3604482" y="5186908"/>
                </a:cubicBezTo>
                <a:cubicBezTo>
                  <a:pt x="3466215" y="5165873"/>
                  <a:pt x="3330860" y="5133511"/>
                  <a:pt x="3194049" y="5104386"/>
                </a:cubicBezTo>
                <a:cubicBezTo>
                  <a:pt x="3150386" y="5096295"/>
                  <a:pt x="3106723" y="5080114"/>
                  <a:pt x="3063060" y="5081732"/>
                </a:cubicBezTo>
                <a:cubicBezTo>
                  <a:pt x="3013575" y="5081733"/>
                  <a:pt x="2967001" y="5076878"/>
                  <a:pt x="2926249" y="5042898"/>
                </a:cubicBezTo>
                <a:cubicBezTo>
                  <a:pt x="2910239" y="5029954"/>
                  <a:pt x="2889863" y="5028336"/>
                  <a:pt x="2869487" y="5034808"/>
                </a:cubicBezTo>
                <a:cubicBezTo>
                  <a:pt x="2856388" y="5039662"/>
                  <a:pt x="2843289" y="5038044"/>
                  <a:pt x="2828734" y="5034808"/>
                </a:cubicBezTo>
                <a:cubicBezTo>
                  <a:pt x="2806903" y="5029954"/>
                  <a:pt x="2785071" y="5020245"/>
                  <a:pt x="2761784" y="5026718"/>
                </a:cubicBezTo>
                <a:cubicBezTo>
                  <a:pt x="2741408" y="5031572"/>
                  <a:pt x="2726854" y="5025099"/>
                  <a:pt x="2713755" y="5007300"/>
                </a:cubicBezTo>
                <a:cubicBezTo>
                  <a:pt x="2709389" y="5000828"/>
                  <a:pt x="2703567" y="4999210"/>
                  <a:pt x="2696290" y="5002446"/>
                </a:cubicBezTo>
                <a:cubicBezTo>
                  <a:pt x="2686102" y="5007300"/>
                  <a:pt x="2674458" y="5008919"/>
                  <a:pt x="2662815" y="5004064"/>
                </a:cubicBezTo>
                <a:cubicBezTo>
                  <a:pt x="2627884" y="4991120"/>
                  <a:pt x="2588587" y="4987883"/>
                  <a:pt x="2553657" y="4971703"/>
                </a:cubicBezTo>
                <a:cubicBezTo>
                  <a:pt x="2542013" y="4965230"/>
                  <a:pt x="2530370" y="4963612"/>
                  <a:pt x="2518726" y="4970084"/>
                </a:cubicBezTo>
                <a:cubicBezTo>
                  <a:pt x="2493984" y="4981411"/>
                  <a:pt x="2486707" y="4979793"/>
                  <a:pt x="2470697" y="4955522"/>
                </a:cubicBezTo>
                <a:cubicBezTo>
                  <a:pt x="2464875" y="4945813"/>
                  <a:pt x="2457598" y="4939341"/>
                  <a:pt x="2448865" y="4939341"/>
                </a:cubicBezTo>
                <a:cubicBezTo>
                  <a:pt x="2418301" y="4937723"/>
                  <a:pt x="2390648" y="4924778"/>
                  <a:pt x="2362995" y="4915069"/>
                </a:cubicBezTo>
                <a:cubicBezTo>
                  <a:pt x="2338253" y="4905361"/>
                  <a:pt x="2313510" y="4897270"/>
                  <a:pt x="2287312" y="4902125"/>
                </a:cubicBezTo>
                <a:cubicBezTo>
                  <a:pt x="2277124" y="4903743"/>
                  <a:pt x="2271302" y="4900506"/>
                  <a:pt x="2266936" y="4892416"/>
                </a:cubicBezTo>
                <a:cubicBezTo>
                  <a:pt x="2261114" y="4882708"/>
                  <a:pt x="2253837" y="4871381"/>
                  <a:pt x="2242194" y="4874617"/>
                </a:cubicBezTo>
                <a:cubicBezTo>
                  <a:pt x="2217451" y="4881089"/>
                  <a:pt x="2197075" y="4869763"/>
                  <a:pt x="2179610" y="4850346"/>
                </a:cubicBezTo>
                <a:cubicBezTo>
                  <a:pt x="2153412" y="4822838"/>
                  <a:pt x="2121392" y="4813130"/>
                  <a:pt x="2086462" y="4824456"/>
                </a:cubicBezTo>
                <a:cubicBezTo>
                  <a:pt x="2073363" y="4827692"/>
                  <a:pt x="2068997" y="4824456"/>
                  <a:pt x="2068997" y="4809894"/>
                </a:cubicBezTo>
                <a:cubicBezTo>
                  <a:pt x="2068997" y="4805039"/>
                  <a:pt x="2068997" y="4800185"/>
                  <a:pt x="2067541" y="4796949"/>
                </a:cubicBezTo>
                <a:cubicBezTo>
                  <a:pt x="2048621" y="4762969"/>
                  <a:pt x="2029700" y="4730607"/>
                  <a:pt x="1990403" y="4722517"/>
                </a:cubicBezTo>
                <a:cubicBezTo>
                  <a:pt x="1981670" y="4720899"/>
                  <a:pt x="1983126" y="4716044"/>
                  <a:pt x="1986037" y="4709572"/>
                </a:cubicBezTo>
                <a:cubicBezTo>
                  <a:pt x="1987492" y="4706336"/>
                  <a:pt x="1990403" y="4703100"/>
                  <a:pt x="1993314" y="4699863"/>
                </a:cubicBezTo>
                <a:cubicBezTo>
                  <a:pt x="1999136" y="4693391"/>
                  <a:pt x="2004957" y="4688537"/>
                  <a:pt x="1999136" y="4678828"/>
                </a:cubicBezTo>
                <a:cubicBezTo>
                  <a:pt x="1994769" y="4669120"/>
                  <a:pt x="1987492" y="4675592"/>
                  <a:pt x="1980215" y="4677210"/>
                </a:cubicBezTo>
                <a:cubicBezTo>
                  <a:pt x="1965661" y="4682065"/>
                  <a:pt x="1949651" y="4686919"/>
                  <a:pt x="1938007" y="4677210"/>
                </a:cubicBezTo>
                <a:cubicBezTo>
                  <a:pt x="1923453" y="4665884"/>
                  <a:pt x="1916176" y="4670738"/>
                  <a:pt x="1905988" y="4683683"/>
                </a:cubicBezTo>
                <a:cubicBezTo>
                  <a:pt x="1903077" y="4686919"/>
                  <a:pt x="1900166" y="4690155"/>
                  <a:pt x="1895800" y="4691773"/>
                </a:cubicBezTo>
                <a:cubicBezTo>
                  <a:pt x="1891433" y="4696626"/>
                  <a:pt x="1887067" y="4698245"/>
                  <a:pt x="1881245" y="4691773"/>
                </a:cubicBezTo>
                <a:cubicBezTo>
                  <a:pt x="1876879" y="4686919"/>
                  <a:pt x="1876879" y="4680446"/>
                  <a:pt x="1881245" y="4675592"/>
                </a:cubicBezTo>
                <a:cubicBezTo>
                  <a:pt x="1885612" y="4669120"/>
                  <a:pt x="1887067" y="4662647"/>
                  <a:pt x="1892889" y="4657793"/>
                </a:cubicBezTo>
                <a:cubicBezTo>
                  <a:pt x="1895800" y="4656175"/>
                  <a:pt x="1898711" y="4654557"/>
                  <a:pt x="1897255" y="4649703"/>
                </a:cubicBezTo>
                <a:cubicBezTo>
                  <a:pt x="1895800" y="4646467"/>
                  <a:pt x="1891433" y="4648085"/>
                  <a:pt x="1888523" y="4648084"/>
                </a:cubicBezTo>
                <a:cubicBezTo>
                  <a:pt x="1884156" y="4648085"/>
                  <a:pt x="1881245" y="4648085"/>
                  <a:pt x="1878334" y="4651321"/>
                </a:cubicBezTo>
                <a:cubicBezTo>
                  <a:pt x="1875424" y="4654557"/>
                  <a:pt x="1872513" y="4654557"/>
                  <a:pt x="1869602" y="4651321"/>
                </a:cubicBezTo>
                <a:cubicBezTo>
                  <a:pt x="1853592" y="4633522"/>
                  <a:pt x="1834671" y="4625431"/>
                  <a:pt x="1812840" y="4627049"/>
                </a:cubicBezTo>
                <a:cubicBezTo>
                  <a:pt x="1802652" y="4628668"/>
                  <a:pt x="1792464" y="4628668"/>
                  <a:pt x="1782276" y="4627049"/>
                </a:cubicBezTo>
                <a:cubicBezTo>
                  <a:pt x="1776454" y="4627048"/>
                  <a:pt x="1767721" y="4627048"/>
                  <a:pt x="1764811" y="4618959"/>
                </a:cubicBezTo>
                <a:cubicBezTo>
                  <a:pt x="1763355" y="4612486"/>
                  <a:pt x="1770632" y="4607632"/>
                  <a:pt x="1774999" y="4602777"/>
                </a:cubicBezTo>
                <a:cubicBezTo>
                  <a:pt x="1777909" y="4599542"/>
                  <a:pt x="1780820" y="4597924"/>
                  <a:pt x="1783731" y="4594687"/>
                </a:cubicBezTo>
                <a:cubicBezTo>
                  <a:pt x="1786642" y="4591450"/>
                  <a:pt x="1793919" y="4588215"/>
                  <a:pt x="1791008" y="4581743"/>
                </a:cubicBezTo>
                <a:cubicBezTo>
                  <a:pt x="1789552" y="4575270"/>
                  <a:pt x="1782276" y="4575271"/>
                  <a:pt x="1776454" y="4576888"/>
                </a:cubicBezTo>
                <a:cubicBezTo>
                  <a:pt x="1763355" y="4576889"/>
                  <a:pt x="1753167" y="4573652"/>
                  <a:pt x="1740068" y="4567179"/>
                </a:cubicBezTo>
                <a:cubicBezTo>
                  <a:pt x="1710959" y="4550999"/>
                  <a:pt x="1694949" y="4559090"/>
                  <a:pt x="1683306" y="4591451"/>
                </a:cubicBezTo>
                <a:cubicBezTo>
                  <a:pt x="1678940" y="4604396"/>
                  <a:pt x="1671663" y="4610867"/>
                  <a:pt x="1660019" y="4609250"/>
                </a:cubicBezTo>
                <a:cubicBezTo>
                  <a:pt x="1660019" y="4578507"/>
                  <a:pt x="1660019" y="4549381"/>
                  <a:pt x="1660019" y="4518637"/>
                </a:cubicBezTo>
                <a:cubicBezTo>
                  <a:pt x="1680395" y="4517018"/>
                  <a:pt x="1684761" y="4508929"/>
                  <a:pt x="1678940" y="4494366"/>
                </a:cubicBezTo>
                <a:cubicBezTo>
                  <a:pt x="1677484" y="4489511"/>
                  <a:pt x="1671662" y="4486276"/>
                  <a:pt x="1674574" y="4481421"/>
                </a:cubicBezTo>
                <a:cubicBezTo>
                  <a:pt x="1678940" y="4476567"/>
                  <a:pt x="1684762" y="4478185"/>
                  <a:pt x="1689128" y="4479802"/>
                </a:cubicBezTo>
                <a:cubicBezTo>
                  <a:pt x="1693494" y="4479803"/>
                  <a:pt x="1696405" y="4481421"/>
                  <a:pt x="1699316" y="4483038"/>
                </a:cubicBezTo>
                <a:cubicBezTo>
                  <a:pt x="1708048" y="4486276"/>
                  <a:pt x="1712415" y="4484658"/>
                  <a:pt x="1713870" y="4473331"/>
                </a:cubicBezTo>
                <a:cubicBezTo>
                  <a:pt x="1715326" y="4466859"/>
                  <a:pt x="1719692" y="4457150"/>
                  <a:pt x="1726969" y="4462004"/>
                </a:cubicBezTo>
                <a:cubicBezTo>
                  <a:pt x="1737157" y="4466859"/>
                  <a:pt x="1747345" y="4466858"/>
                  <a:pt x="1757533" y="4468476"/>
                </a:cubicBezTo>
                <a:cubicBezTo>
                  <a:pt x="1766266" y="4470095"/>
                  <a:pt x="1776454" y="4473331"/>
                  <a:pt x="1786642" y="4470095"/>
                </a:cubicBezTo>
                <a:cubicBezTo>
                  <a:pt x="1795375" y="4466858"/>
                  <a:pt x="1805563" y="4463622"/>
                  <a:pt x="1798285" y="4447441"/>
                </a:cubicBezTo>
                <a:cubicBezTo>
                  <a:pt x="1795374" y="4442587"/>
                  <a:pt x="1798286" y="4439351"/>
                  <a:pt x="1804107" y="4437733"/>
                </a:cubicBezTo>
                <a:cubicBezTo>
                  <a:pt x="1825939" y="4437733"/>
                  <a:pt x="1833216" y="4444205"/>
                  <a:pt x="1834671" y="4468477"/>
                </a:cubicBezTo>
                <a:cubicBezTo>
                  <a:pt x="1834671" y="4476567"/>
                  <a:pt x="1836127" y="4483040"/>
                  <a:pt x="1841948" y="4486276"/>
                </a:cubicBezTo>
                <a:cubicBezTo>
                  <a:pt x="1852137" y="4491130"/>
                  <a:pt x="1862325" y="4494366"/>
                  <a:pt x="1873968" y="4491130"/>
                </a:cubicBezTo>
                <a:cubicBezTo>
                  <a:pt x="1876878" y="4491129"/>
                  <a:pt x="1878334" y="4484657"/>
                  <a:pt x="1876879" y="4481420"/>
                </a:cubicBezTo>
                <a:cubicBezTo>
                  <a:pt x="1876879" y="4476567"/>
                  <a:pt x="1876879" y="4470095"/>
                  <a:pt x="1879789" y="4466857"/>
                </a:cubicBezTo>
                <a:cubicBezTo>
                  <a:pt x="1884156" y="4462004"/>
                  <a:pt x="1889978" y="4450678"/>
                  <a:pt x="1894344" y="4460385"/>
                </a:cubicBezTo>
                <a:cubicBezTo>
                  <a:pt x="1905988" y="4478185"/>
                  <a:pt x="1920542" y="4478185"/>
                  <a:pt x="1936552" y="4478185"/>
                </a:cubicBezTo>
                <a:cubicBezTo>
                  <a:pt x="1945285" y="4479803"/>
                  <a:pt x="1954017" y="4481421"/>
                  <a:pt x="1961294" y="4489512"/>
                </a:cubicBezTo>
                <a:cubicBezTo>
                  <a:pt x="1988948" y="4518637"/>
                  <a:pt x="2010779" y="4517019"/>
                  <a:pt x="2031155" y="4481421"/>
                </a:cubicBezTo>
                <a:cubicBezTo>
                  <a:pt x="2036977" y="4471713"/>
                  <a:pt x="2044254" y="4468477"/>
                  <a:pt x="2051531" y="4478185"/>
                </a:cubicBezTo>
                <a:cubicBezTo>
                  <a:pt x="2068997" y="4497602"/>
                  <a:pt x="2090828" y="4504075"/>
                  <a:pt x="2114115" y="4505693"/>
                </a:cubicBezTo>
                <a:cubicBezTo>
                  <a:pt x="2125759" y="4507311"/>
                  <a:pt x="2137402" y="4505693"/>
                  <a:pt x="2150501" y="4507311"/>
                </a:cubicBezTo>
                <a:cubicBezTo>
                  <a:pt x="2172333" y="4510547"/>
                  <a:pt x="2191253" y="4510547"/>
                  <a:pt x="2199986" y="4481421"/>
                </a:cubicBezTo>
                <a:cubicBezTo>
                  <a:pt x="2199986" y="4492748"/>
                  <a:pt x="2198530" y="4500838"/>
                  <a:pt x="2202897" y="4510547"/>
                </a:cubicBezTo>
                <a:cubicBezTo>
                  <a:pt x="2207263" y="4523492"/>
                  <a:pt x="2217451" y="4528346"/>
                  <a:pt x="2227639" y="4528346"/>
                </a:cubicBezTo>
                <a:cubicBezTo>
                  <a:pt x="2239283" y="4526728"/>
                  <a:pt x="2232006" y="4515401"/>
                  <a:pt x="2233461" y="4508929"/>
                </a:cubicBezTo>
                <a:cubicBezTo>
                  <a:pt x="2234916" y="4499220"/>
                  <a:pt x="2240738" y="4492748"/>
                  <a:pt x="2249471" y="4497602"/>
                </a:cubicBezTo>
                <a:cubicBezTo>
                  <a:pt x="2261114" y="4504075"/>
                  <a:pt x="2271302" y="4504075"/>
                  <a:pt x="2284401" y="4502457"/>
                </a:cubicBezTo>
                <a:cubicBezTo>
                  <a:pt x="2300411" y="4497602"/>
                  <a:pt x="2316421" y="4497602"/>
                  <a:pt x="2330975" y="4510547"/>
                </a:cubicBezTo>
                <a:cubicBezTo>
                  <a:pt x="2339708" y="4518637"/>
                  <a:pt x="2348440" y="4517019"/>
                  <a:pt x="2355718" y="4508929"/>
                </a:cubicBezTo>
                <a:cubicBezTo>
                  <a:pt x="2360084" y="4504075"/>
                  <a:pt x="2364450" y="4499220"/>
                  <a:pt x="2367361" y="4495984"/>
                </a:cubicBezTo>
                <a:cubicBezTo>
                  <a:pt x="2374638" y="4489512"/>
                  <a:pt x="2379005" y="4478185"/>
                  <a:pt x="2387737" y="4481421"/>
                </a:cubicBezTo>
                <a:cubicBezTo>
                  <a:pt x="2396470" y="4484657"/>
                  <a:pt x="2395014" y="4495984"/>
                  <a:pt x="2395014" y="4504075"/>
                </a:cubicBezTo>
                <a:cubicBezTo>
                  <a:pt x="2395014" y="4512165"/>
                  <a:pt x="2400836" y="4508929"/>
                  <a:pt x="2405202" y="4510547"/>
                </a:cubicBezTo>
                <a:cubicBezTo>
                  <a:pt x="2409569" y="4510547"/>
                  <a:pt x="2413935" y="4510547"/>
                  <a:pt x="2412480" y="4504075"/>
                </a:cubicBezTo>
                <a:cubicBezTo>
                  <a:pt x="2409569" y="4486276"/>
                  <a:pt x="2418301" y="4481421"/>
                  <a:pt x="2431400" y="4479803"/>
                </a:cubicBezTo>
                <a:cubicBezTo>
                  <a:pt x="2444499" y="4478185"/>
                  <a:pt x="2445955" y="4471713"/>
                  <a:pt x="2437222" y="4460386"/>
                </a:cubicBezTo>
                <a:cubicBezTo>
                  <a:pt x="2435767" y="4457150"/>
                  <a:pt x="2431400" y="4455532"/>
                  <a:pt x="2427034" y="4453914"/>
                </a:cubicBezTo>
                <a:cubicBezTo>
                  <a:pt x="2389193" y="4434497"/>
                  <a:pt x="2348440" y="4424788"/>
                  <a:pt x="2306233" y="4419934"/>
                </a:cubicBezTo>
                <a:cubicBezTo>
                  <a:pt x="2272758" y="4415080"/>
                  <a:pt x="2242194" y="4406989"/>
                  <a:pt x="2214540" y="4382718"/>
                </a:cubicBezTo>
                <a:cubicBezTo>
                  <a:pt x="2198531" y="4368155"/>
                  <a:pt x="2186887" y="4348738"/>
                  <a:pt x="2176699" y="4327703"/>
                </a:cubicBezTo>
                <a:cubicBezTo>
                  <a:pt x="2166511" y="4347120"/>
                  <a:pt x="2159234" y="4348737"/>
                  <a:pt x="2144679" y="4332557"/>
                </a:cubicBezTo>
                <a:cubicBezTo>
                  <a:pt x="2140313" y="4327703"/>
                  <a:pt x="2137402" y="4319612"/>
                  <a:pt x="2138858" y="4311522"/>
                </a:cubicBezTo>
                <a:cubicBezTo>
                  <a:pt x="2140313" y="4296959"/>
                  <a:pt x="2130125" y="4292105"/>
                  <a:pt x="2119937" y="4290487"/>
                </a:cubicBezTo>
                <a:cubicBezTo>
                  <a:pt x="2109749" y="4287251"/>
                  <a:pt x="2105382" y="4295341"/>
                  <a:pt x="2101016" y="4303432"/>
                </a:cubicBezTo>
                <a:cubicBezTo>
                  <a:pt x="2098105" y="4311522"/>
                  <a:pt x="2098105" y="4321230"/>
                  <a:pt x="2089373" y="4330939"/>
                </a:cubicBezTo>
                <a:cubicBezTo>
                  <a:pt x="2093739" y="4311522"/>
                  <a:pt x="2085006" y="4306668"/>
                  <a:pt x="2073363" y="4303431"/>
                </a:cubicBezTo>
                <a:cubicBezTo>
                  <a:pt x="2063175" y="4301814"/>
                  <a:pt x="2051531" y="4293723"/>
                  <a:pt x="2052987" y="4284014"/>
                </a:cubicBezTo>
                <a:cubicBezTo>
                  <a:pt x="2055898" y="4266216"/>
                  <a:pt x="2057353" y="4248417"/>
                  <a:pt x="2067541" y="4233854"/>
                </a:cubicBezTo>
                <a:cubicBezTo>
                  <a:pt x="2073363" y="4225763"/>
                  <a:pt x="2079185" y="4224144"/>
                  <a:pt x="2089373" y="4225763"/>
                </a:cubicBezTo>
                <a:cubicBezTo>
                  <a:pt x="2096650" y="4228999"/>
                  <a:pt x="2099561" y="4232236"/>
                  <a:pt x="2098105" y="4241944"/>
                </a:cubicBezTo>
                <a:cubicBezTo>
                  <a:pt x="2098105" y="4248416"/>
                  <a:pt x="2102472" y="4251653"/>
                  <a:pt x="2106838" y="4251653"/>
                </a:cubicBezTo>
                <a:cubicBezTo>
                  <a:pt x="2124303" y="4250034"/>
                  <a:pt x="2134491" y="4259743"/>
                  <a:pt x="2144679" y="4271070"/>
                </a:cubicBezTo>
                <a:cubicBezTo>
                  <a:pt x="2154867" y="4280778"/>
                  <a:pt x="2166511" y="4284014"/>
                  <a:pt x="2176699" y="4272688"/>
                </a:cubicBezTo>
                <a:cubicBezTo>
                  <a:pt x="2183976" y="4264597"/>
                  <a:pt x="2186887" y="4267834"/>
                  <a:pt x="2185431" y="4277542"/>
                </a:cubicBezTo>
                <a:cubicBezTo>
                  <a:pt x="2185432" y="4284014"/>
                  <a:pt x="2188342" y="4285633"/>
                  <a:pt x="2194164" y="4288868"/>
                </a:cubicBezTo>
                <a:cubicBezTo>
                  <a:pt x="2218907" y="4298577"/>
                  <a:pt x="2245105" y="4298577"/>
                  <a:pt x="2269847" y="4288869"/>
                </a:cubicBezTo>
                <a:cubicBezTo>
                  <a:pt x="2282946" y="4282396"/>
                  <a:pt x="2296045" y="4282396"/>
                  <a:pt x="2309144" y="4285632"/>
                </a:cubicBezTo>
                <a:cubicBezTo>
                  <a:pt x="2320787" y="4288869"/>
                  <a:pt x="2330975" y="4296959"/>
                  <a:pt x="2339708" y="4305050"/>
                </a:cubicBezTo>
                <a:cubicBezTo>
                  <a:pt x="2344074" y="4309904"/>
                  <a:pt x="2346985" y="4316376"/>
                  <a:pt x="2354262" y="4311522"/>
                </a:cubicBezTo>
                <a:cubicBezTo>
                  <a:pt x="2361539" y="4306668"/>
                  <a:pt x="2361539" y="4300195"/>
                  <a:pt x="2360084" y="4292105"/>
                </a:cubicBezTo>
                <a:cubicBezTo>
                  <a:pt x="2358628" y="4285633"/>
                  <a:pt x="2355718" y="4280778"/>
                  <a:pt x="2357173" y="4274306"/>
                </a:cubicBezTo>
                <a:cubicBezTo>
                  <a:pt x="2357173" y="4256507"/>
                  <a:pt x="2349896" y="4248417"/>
                  <a:pt x="2335342" y="4245179"/>
                </a:cubicBezTo>
                <a:cubicBezTo>
                  <a:pt x="2309144" y="4238708"/>
                  <a:pt x="2285857" y="4230618"/>
                  <a:pt x="2261114" y="4220909"/>
                </a:cubicBezTo>
                <a:cubicBezTo>
                  <a:pt x="2246560" y="4212819"/>
                  <a:pt x="2245104" y="4204728"/>
                  <a:pt x="2255292" y="4191783"/>
                </a:cubicBezTo>
                <a:cubicBezTo>
                  <a:pt x="2256748" y="4191783"/>
                  <a:pt x="2256748" y="4190165"/>
                  <a:pt x="2256748" y="4188547"/>
                </a:cubicBezTo>
                <a:cubicBezTo>
                  <a:pt x="2259659" y="4172366"/>
                  <a:pt x="2269847" y="4162658"/>
                  <a:pt x="2280035" y="4154567"/>
                </a:cubicBezTo>
                <a:cubicBezTo>
                  <a:pt x="2287312" y="4148095"/>
                  <a:pt x="2290223" y="4151331"/>
                  <a:pt x="2291678" y="4157804"/>
                </a:cubicBezTo>
                <a:cubicBezTo>
                  <a:pt x="2294589" y="4172366"/>
                  <a:pt x="2287312" y="4178839"/>
                  <a:pt x="2275669" y="4180457"/>
                </a:cubicBezTo>
                <a:cubicBezTo>
                  <a:pt x="2278579" y="4188547"/>
                  <a:pt x="2282946" y="4195019"/>
                  <a:pt x="2290223" y="4195020"/>
                </a:cubicBezTo>
                <a:cubicBezTo>
                  <a:pt x="2294589" y="4195020"/>
                  <a:pt x="2296045" y="4188547"/>
                  <a:pt x="2297500" y="4183693"/>
                </a:cubicBezTo>
                <a:cubicBezTo>
                  <a:pt x="2303322" y="4159422"/>
                  <a:pt x="2309144" y="4154567"/>
                  <a:pt x="2330975" y="4156185"/>
                </a:cubicBezTo>
                <a:cubicBezTo>
                  <a:pt x="2351351" y="4159420"/>
                  <a:pt x="2373183" y="4159422"/>
                  <a:pt x="2393559" y="4156185"/>
                </a:cubicBezTo>
                <a:cubicBezTo>
                  <a:pt x="2421212" y="4151331"/>
                  <a:pt x="2427034" y="4157803"/>
                  <a:pt x="2422668" y="4188547"/>
                </a:cubicBezTo>
                <a:cubicBezTo>
                  <a:pt x="2422668" y="4190165"/>
                  <a:pt x="2422668" y="4191782"/>
                  <a:pt x="2422668" y="4193401"/>
                </a:cubicBezTo>
                <a:cubicBezTo>
                  <a:pt x="2421212" y="4198256"/>
                  <a:pt x="2416846" y="4204728"/>
                  <a:pt x="2424123" y="4207964"/>
                </a:cubicBezTo>
                <a:cubicBezTo>
                  <a:pt x="2431400" y="4209582"/>
                  <a:pt x="2438677" y="4212819"/>
                  <a:pt x="2443044" y="4203110"/>
                </a:cubicBezTo>
                <a:cubicBezTo>
                  <a:pt x="2445955" y="4196638"/>
                  <a:pt x="2448866" y="4191783"/>
                  <a:pt x="2450321" y="4185311"/>
                </a:cubicBezTo>
                <a:cubicBezTo>
                  <a:pt x="2456143" y="4175603"/>
                  <a:pt x="2461964" y="4173984"/>
                  <a:pt x="2470697" y="4180457"/>
                </a:cubicBezTo>
                <a:cubicBezTo>
                  <a:pt x="2479430" y="4185311"/>
                  <a:pt x="2477974" y="4193401"/>
                  <a:pt x="2472152" y="4199874"/>
                </a:cubicBezTo>
                <a:cubicBezTo>
                  <a:pt x="2470697" y="4203110"/>
                  <a:pt x="2469242" y="4204728"/>
                  <a:pt x="2467786" y="4207964"/>
                </a:cubicBezTo>
                <a:cubicBezTo>
                  <a:pt x="2464875" y="4211200"/>
                  <a:pt x="2464875" y="4216055"/>
                  <a:pt x="2467786" y="4219291"/>
                </a:cubicBezTo>
                <a:cubicBezTo>
                  <a:pt x="2472153" y="4222527"/>
                  <a:pt x="2473608" y="4217673"/>
                  <a:pt x="2476519" y="4216055"/>
                </a:cubicBezTo>
                <a:cubicBezTo>
                  <a:pt x="2482341" y="4211200"/>
                  <a:pt x="2486707" y="4204728"/>
                  <a:pt x="2489618" y="4196638"/>
                </a:cubicBezTo>
                <a:cubicBezTo>
                  <a:pt x="2499806" y="4175603"/>
                  <a:pt x="2508538" y="4172366"/>
                  <a:pt x="2527459" y="4183693"/>
                </a:cubicBezTo>
                <a:cubicBezTo>
                  <a:pt x="2536192" y="4188547"/>
                  <a:pt x="2544924" y="4195020"/>
                  <a:pt x="2553657" y="4199874"/>
                </a:cubicBezTo>
                <a:cubicBezTo>
                  <a:pt x="2559479" y="4203110"/>
                  <a:pt x="2566756" y="4204728"/>
                  <a:pt x="2572578" y="4196638"/>
                </a:cubicBezTo>
                <a:cubicBezTo>
                  <a:pt x="2579855" y="4186928"/>
                  <a:pt x="2584221" y="4175603"/>
                  <a:pt x="2598775" y="4177220"/>
                </a:cubicBezTo>
                <a:cubicBezTo>
                  <a:pt x="2607508" y="4178839"/>
                  <a:pt x="2613330" y="4175602"/>
                  <a:pt x="2620607" y="4182075"/>
                </a:cubicBezTo>
                <a:cubicBezTo>
                  <a:pt x="2656993" y="4216055"/>
                  <a:pt x="2697745" y="4224145"/>
                  <a:pt x="2742864" y="4214437"/>
                </a:cubicBezTo>
                <a:cubicBezTo>
                  <a:pt x="2750141" y="4212818"/>
                  <a:pt x="2755963" y="4214437"/>
                  <a:pt x="2761784" y="4219291"/>
                </a:cubicBezTo>
                <a:cubicBezTo>
                  <a:pt x="2774883" y="4233854"/>
                  <a:pt x="2790893" y="4235471"/>
                  <a:pt x="2808358" y="4232236"/>
                </a:cubicBezTo>
                <a:cubicBezTo>
                  <a:pt x="2833101" y="4225763"/>
                  <a:pt x="2854932" y="4217673"/>
                  <a:pt x="2876764" y="4204728"/>
                </a:cubicBezTo>
                <a:cubicBezTo>
                  <a:pt x="2886952" y="4198256"/>
                  <a:pt x="2897140" y="4191784"/>
                  <a:pt x="2908783" y="4193401"/>
                </a:cubicBezTo>
                <a:cubicBezTo>
                  <a:pt x="2946625" y="4203110"/>
                  <a:pt x="2987377" y="4203110"/>
                  <a:pt x="3022308" y="4224145"/>
                </a:cubicBezTo>
                <a:cubicBezTo>
                  <a:pt x="3029585" y="4228999"/>
                  <a:pt x="3035406" y="4227381"/>
                  <a:pt x="3042684" y="4220909"/>
                </a:cubicBezTo>
                <a:cubicBezTo>
                  <a:pt x="3045594" y="4217673"/>
                  <a:pt x="3048505" y="4214437"/>
                  <a:pt x="3051416" y="4212819"/>
                </a:cubicBezTo>
                <a:cubicBezTo>
                  <a:pt x="3058693" y="4211200"/>
                  <a:pt x="3057238" y="4207964"/>
                  <a:pt x="3055782" y="4203110"/>
                </a:cubicBezTo>
                <a:cubicBezTo>
                  <a:pt x="3052871" y="4193401"/>
                  <a:pt x="3047050" y="4188547"/>
                  <a:pt x="3038317" y="4188546"/>
                </a:cubicBezTo>
                <a:cubicBezTo>
                  <a:pt x="3033223" y="4188547"/>
                  <a:pt x="3029585" y="4186120"/>
                  <a:pt x="3027401" y="4182479"/>
                </a:cubicBezTo>
                <a:lnTo>
                  <a:pt x="3026538" y="4177197"/>
                </a:lnTo>
                <a:lnTo>
                  <a:pt x="2916466" y="4170082"/>
                </a:lnTo>
                <a:cubicBezTo>
                  <a:pt x="2873824" y="4166223"/>
                  <a:pt x="2831183" y="4160711"/>
                  <a:pt x="2788542" y="4151891"/>
                </a:cubicBezTo>
                <a:cubicBezTo>
                  <a:pt x="2709209" y="4134251"/>
                  <a:pt x="2629877" y="4121022"/>
                  <a:pt x="2550544" y="4125431"/>
                </a:cubicBezTo>
                <a:cubicBezTo>
                  <a:pt x="2542611" y="4125432"/>
                  <a:pt x="2536661" y="4125432"/>
                  <a:pt x="2530711" y="4118817"/>
                </a:cubicBezTo>
                <a:cubicBezTo>
                  <a:pt x="2495011" y="4083536"/>
                  <a:pt x="2453362" y="4079128"/>
                  <a:pt x="2407745" y="4081332"/>
                </a:cubicBezTo>
                <a:cubicBezTo>
                  <a:pt x="2364112" y="4083537"/>
                  <a:pt x="2320480" y="4083537"/>
                  <a:pt x="2276847" y="4074718"/>
                </a:cubicBezTo>
                <a:cubicBezTo>
                  <a:pt x="2203464" y="4059283"/>
                  <a:pt x="2132064" y="4039438"/>
                  <a:pt x="2056698" y="4037232"/>
                </a:cubicBezTo>
                <a:cubicBezTo>
                  <a:pt x="2022982" y="4037232"/>
                  <a:pt x="1993232" y="4024002"/>
                  <a:pt x="1969433" y="3997544"/>
                </a:cubicBezTo>
                <a:cubicBezTo>
                  <a:pt x="1961499" y="3988724"/>
                  <a:pt x="1955549" y="3988723"/>
                  <a:pt x="1947616" y="3995339"/>
                </a:cubicBezTo>
                <a:cubicBezTo>
                  <a:pt x="1929766" y="4006363"/>
                  <a:pt x="1911916" y="4012979"/>
                  <a:pt x="1896050" y="3995339"/>
                </a:cubicBezTo>
                <a:cubicBezTo>
                  <a:pt x="1874233" y="3975494"/>
                  <a:pt x="1850433" y="3971084"/>
                  <a:pt x="1822667" y="3973289"/>
                </a:cubicBezTo>
                <a:cubicBezTo>
                  <a:pt x="1781017" y="3975494"/>
                  <a:pt x="1743334" y="3964468"/>
                  <a:pt x="1709618" y="3935804"/>
                </a:cubicBezTo>
                <a:cubicBezTo>
                  <a:pt x="1689785" y="3918165"/>
                  <a:pt x="1662019" y="3909344"/>
                  <a:pt x="1642185" y="3922575"/>
                </a:cubicBezTo>
                <a:cubicBezTo>
                  <a:pt x="1606486" y="3946830"/>
                  <a:pt x="1576736" y="3938010"/>
                  <a:pt x="1545003" y="3918165"/>
                </a:cubicBezTo>
                <a:cubicBezTo>
                  <a:pt x="1529136" y="3909345"/>
                  <a:pt x="1511287" y="3900525"/>
                  <a:pt x="1491454" y="3904936"/>
                </a:cubicBezTo>
                <a:cubicBezTo>
                  <a:pt x="1481537" y="3909345"/>
                  <a:pt x="1477570" y="3902730"/>
                  <a:pt x="1477570" y="3893910"/>
                </a:cubicBezTo>
                <a:cubicBezTo>
                  <a:pt x="1477570" y="3887296"/>
                  <a:pt x="1477570" y="3882885"/>
                  <a:pt x="1477570" y="3878476"/>
                </a:cubicBezTo>
                <a:cubicBezTo>
                  <a:pt x="1479553" y="3854221"/>
                  <a:pt x="1477570" y="3854220"/>
                  <a:pt x="1459720" y="3865246"/>
                </a:cubicBezTo>
                <a:cubicBezTo>
                  <a:pt x="1439887" y="3876270"/>
                  <a:pt x="1418071" y="3885091"/>
                  <a:pt x="1398237" y="3891706"/>
                </a:cubicBezTo>
                <a:cubicBezTo>
                  <a:pt x="1390304" y="3893910"/>
                  <a:pt x="1382371" y="3896115"/>
                  <a:pt x="1376421" y="3889501"/>
                </a:cubicBezTo>
                <a:cubicBezTo>
                  <a:pt x="1370471" y="3882886"/>
                  <a:pt x="1374438" y="3874066"/>
                  <a:pt x="1378405" y="3867450"/>
                </a:cubicBezTo>
                <a:cubicBezTo>
                  <a:pt x="1388321" y="3849810"/>
                  <a:pt x="1382371" y="3840992"/>
                  <a:pt x="1366505" y="3838787"/>
                </a:cubicBezTo>
                <a:cubicBezTo>
                  <a:pt x="1360555" y="3836580"/>
                  <a:pt x="1354605" y="3832171"/>
                  <a:pt x="1348655" y="3832172"/>
                </a:cubicBezTo>
                <a:cubicBezTo>
                  <a:pt x="1334772" y="3832172"/>
                  <a:pt x="1332788" y="3825556"/>
                  <a:pt x="1340722" y="3812327"/>
                </a:cubicBezTo>
                <a:cubicBezTo>
                  <a:pt x="1344688" y="3807917"/>
                  <a:pt x="1348655" y="3801302"/>
                  <a:pt x="1342705" y="3796892"/>
                </a:cubicBezTo>
                <a:cubicBezTo>
                  <a:pt x="1338738" y="3790277"/>
                  <a:pt x="1332788" y="3792482"/>
                  <a:pt x="1326838" y="3794687"/>
                </a:cubicBezTo>
                <a:cubicBezTo>
                  <a:pt x="1310972" y="3803507"/>
                  <a:pt x="1295105" y="3799097"/>
                  <a:pt x="1277255" y="3794687"/>
                </a:cubicBezTo>
                <a:cubicBezTo>
                  <a:pt x="1223706" y="3777047"/>
                  <a:pt x="1176106" y="3792482"/>
                  <a:pt x="1130490" y="3823352"/>
                </a:cubicBezTo>
                <a:cubicBezTo>
                  <a:pt x="1122557" y="3827761"/>
                  <a:pt x="1118590" y="3838785"/>
                  <a:pt x="1108673" y="3840991"/>
                </a:cubicBezTo>
                <a:cubicBezTo>
                  <a:pt x="1110657" y="3829967"/>
                  <a:pt x="1112640" y="3821147"/>
                  <a:pt x="1114624" y="3810122"/>
                </a:cubicBezTo>
                <a:cubicBezTo>
                  <a:pt x="1118590" y="3788072"/>
                  <a:pt x="1110657" y="3774843"/>
                  <a:pt x="1092807" y="3770433"/>
                </a:cubicBezTo>
                <a:cubicBezTo>
                  <a:pt x="1033307" y="3754998"/>
                  <a:pt x="973808" y="3739563"/>
                  <a:pt x="914308" y="3724128"/>
                </a:cubicBezTo>
                <a:cubicBezTo>
                  <a:pt x="892492" y="3719718"/>
                  <a:pt x="870676" y="3721924"/>
                  <a:pt x="848859" y="3713104"/>
                </a:cubicBezTo>
                <a:cubicBezTo>
                  <a:pt x="834976" y="3706489"/>
                  <a:pt x="827043" y="3699874"/>
                  <a:pt x="831009" y="3680029"/>
                </a:cubicBezTo>
                <a:cubicBezTo>
                  <a:pt x="832992" y="3655775"/>
                  <a:pt x="817126" y="3642545"/>
                  <a:pt x="797293" y="3653570"/>
                </a:cubicBezTo>
                <a:cubicBezTo>
                  <a:pt x="781426" y="3662390"/>
                  <a:pt x="769527" y="3660185"/>
                  <a:pt x="755643" y="3651365"/>
                </a:cubicBezTo>
                <a:cubicBezTo>
                  <a:pt x="747710" y="3642545"/>
                  <a:pt x="739777" y="3642545"/>
                  <a:pt x="729860" y="3651365"/>
                </a:cubicBezTo>
                <a:cubicBezTo>
                  <a:pt x="719943" y="3662389"/>
                  <a:pt x="708044" y="3664594"/>
                  <a:pt x="696144" y="3657980"/>
                </a:cubicBezTo>
                <a:cubicBezTo>
                  <a:pt x="688210" y="3655775"/>
                  <a:pt x="678294" y="3649160"/>
                  <a:pt x="670361" y="3649160"/>
                </a:cubicBezTo>
                <a:cubicBezTo>
                  <a:pt x="658461" y="3649160"/>
                  <a:pt x="654494" y="3642545"/>
                  <a:pt x="652511" y="3631520"/>
                </a:cubicBezTo>
                <a:cubicBezTo>
                  <a:pt x="646561" y="3609470"/>
                  <a:pt x="642594" y="3607266"/>
                  <a:pt x="622761" y="3620495"/>
                </a:cubicBezTo>
                <a:cubicBezTo>
                  <a:pt x="610861" y="3629315"/>
                  <a:pt x="598962" y="3640340"/>
                  <a:pt x="585078" y="3644750"/>
                </a:cubicBezTo>
                <a:cubicBezTo>
                  <a:pt x="585078" y="3642545"/>
                  <a:pt x="583095" y="3642545"/>
                  <a:pt x="583095" y="3640340"/>
                </a:cubicBezTo>
                <a:cubicBezTo>
                  <a:pt x="600945" y="3611675"/>
                  <a:pt x="600945" y="3611675"/>
                  <a:pt x="585078" y="3580806"/>
                </a:cubicBezTo>
                <a:cubicBezTo>
                  <a:pt x="583095" y="3576396"/>
                  <a:pt x="581112" y="3571986"/>
                  <a:pt x="579128" y="3569781"/>
                </a:cubicBezTo>
                <a:cubicBezTo>
                  <a:pt x="563262" y="3532297"/>
                  <a:pt x="539462" y="3525682"/>
                  <a:pt x="505745" y="3543321"/>
                </a:cubicBezTo>
                <a:cubicBezTo>
                  <a:pt x="487896" y="3554347"/>
                  <a:pt x="475996" y="3547731"/>
                  <a:pt x="474013" y="3525682"/>
                </a:cubicBezTo>
                <a:cubicBezTo>
                  <a:pt x="472029" y="3514657"/>
                  <a:pt x="472029" y="3503632"/>
                  <a:pt x="474012" y="3492607"/>
                </a:cubicBezTo>
                <a:cubicBezTo>
                  <a:pt x="479962" y="3461738"/>
                  <a:pt x="505745" y="3452918"/>
                  <a:pt x="525579" y="3472763"/>
                </a:cubicBezTo>
                <a:cubicBezTo>
                  <a:pt x="541445" y="3488197"/>
                  <a:pt x="557312" y="3494813"/>
                  <a:pt x="575161" y="3499222"/>
                </a:cubicBezTo>
                <a:cubicBezTo>
                  <a:pt x="593011" y="3501427"/>
                  <a:pt x="608878" y="3508042"/>
                  <a:pt x="620778" y="3523477"/>
                </a:cubicBezTo>
                <a:cubicBezTo>
                  <a:pt x="638628" y="3549936"/>
                  <a:pt x="648544" y="3552141"/>
                  <a:pt x="670361" y="3530092"/>
                </a:cubicBezTo>
                <a:cubicBezTo>
                  <a:pt x="686227" y="3516862"/>
                  <a:pt x="700110" y="3512452"/>
                  <a:pt x="719944" y="3516862"/>
                </a:cubicBezTo>
                <a:cubicBezTo>
                  <a:pt x="755643" y="3523477"/>
                  <a:pt x="789360" y="3541117"/>
                  <a:pt x="823076" y="3549936"/>
                </a:cubicBezTo>
                <a:cubicBezTo>
                  <a:pt x="852826" y="3558756"/>
                  <a:pt x="882576" y="3558756"/>
                  <a:pt x="908359" y="3538912"/>
                </a:cubicBezTo>
                <a:cubicBezTo>
                  <a:pt x="922242" y="3525682"/>
                  <a:pt x="930175" y="3530092"/>
                  <a:pt x="942075" y="3543321"/>
                </a:cubicBezTo>
                <a:cubicBezTo>
                  <a:pt x="997608" y="3605060"/>
                  <a:pt x="1061074" y="3635930"/>
                  <a:pt x="1138423" y="3598446"/>
                </a:cubicBezTo>
                <a:cubicBezTo>
                  <a:pt x="1150323" y="3591831"/>
                  <a:pt x="1160240" y="3596241"/>
                  <a:pt x="1170156" y="3600651"/>
                </a:cubicBezTo>
                <a:cubicBezTo>
                  <a:pt x="1176106" y="3605060"/>
                  <a:pt x="1184039" y="3613880"/>
                  <a:pt x="1191973" y="3607265"/>
                </a:cubicBezTo>
                <a:cubicBezTo>
                  <a:pt x="1199906" y="3598446"/>
                  <a:pt x="1193956" y="3589626"/>
                  <a:pt x="1191973" y="3580806"/>
                </a:cubicBezTo>
                <a:cubicBezTo>
                  <a:pt x="1186023" y="3567576"/>
                  <a:pt x="1191973" y="3563166"/>
                  <a:pt x="1203873" y="3563166"/>
                </a:cubicBezTo>
                <a:cubicBezTo>
                  <a:pt x="1215772" y="3563166"/>
                  <a:pt x="1227672" y="3567576"/>
                  <a:pt x="1239573" y="3569781"/>
                </a:cubicBezTo>
                <a:cubicBezTo>
                  <a:pt x="1265355" y="3578601"/>
                  <a:pt x="1287172" y="3589625"/>
                  <a:pt x="1314938" y="3583011"/>
                </a:cubicBezTo>
                <a:cubicBezTo>
                  <a:pt x="1320888" y="3583011"/>
                  <a:pt x="1320888" y="3587421"/>
                  <a:pt x="1322872" y="3591831"/>
                </a:cubicBezTo>
                <a:cubicBezTo>
                  <a:pt x="1328822" y="3611675"/>
                  <a:pt x="1342705" y="3616085"/>
                  <a:pt x="1358571" y="3616085"/>
                </a:cubicBezTo>
                <a:cubicBezTo>
                  <a:pt x="1418071" y="3618290"/>
                  <a:pt x="1477570" y="3624905"/>
                  <a:pt x="1535086" y="3646955"/>
                </a:cubicBezTo>
                <a:cubicBezTo>
                  <a:pt x="1539053" y="3649160"/>
                  <a:pt x="1545003" y="3649159"/>
                  <a:pt x="1550953" y="3646955"/>
                </a:cubicBezTo>
                <a:cubicBezTo>
                  <a:pt x="1568803" y="3635929"/>
                  <a:pt x="1580702" y="3642545"/>
                  <a:pt x="1590619" y="3664594"/>
                </a:cubicBezTo>
                <a:cubicBezTo>
                  <a:pt x="1600536" y="3686643"/>
                  <a:pt x="1612436" y="3688849"/>
                  <a:pt x="1630286" y="3671209"/>
                </a:cubicBezTo>
                <a:cubicBezTo>
                  <a:pt x="1638219" y="3664594"/>
                  <a:pt x="1644169" y="3657980"/>
                  <a:pt x="1652102" y="3649160"/>
                </a:cubicBezTo>
                <a:cubicBezTo>
                  <a:pt x="1660035" y="3662389"/>
                  <a:pt x="1667968" y="3675619"/>
                  <a:pt x="1681852" y="3675619"/>
                </a:cubicBezTo>
                <a:cubicBezTo>
                  <a:pt x="1697718" y="3675619"/>
                  <a:pt x="1713585" y="3677824"/>
                  <a:pt x="1727468" y="3677824"/>
                </a:cubicBezTo>
                <a:cubicBezTo>
                  <a:pt x="1779034" y="3680029"/>
                  <a:pt x="1784984" y="3684439"/>
                  <a:pt x="1794901" y="3622700"/>
                </a:cubicBezTo>
                <a:cubicBezTo>
                  <a:pt x="1794901" y="3622700"/>
                  <a:pt x="1796884" y="3622699"/>
                  <a:pt x="1796884" y="3620495"/>
                </a:cubicBezTo>
                <a:cubicBezTo>
                  <a:pt x="1802834" y="3598446"/>
                  <a:pt x="1810767" y="3591831"/>
                  <a:pt x="1830600" y="3598446"/>
                </a:cubicBezTo>
                <a:lnTo>
                  <a:pt x="1891452" y="3610399"/>
                </a:lnTo>
                <a:lnTo>
                  <a:pt x="1901622" y="3586618"/>
                </a:lnTo>
                <a:cubicBezTo>
                  <a:pt x="1914720" y="3575291"/>
                  <a:pt x="1927819" y="3583382"/>
                  <a:pt x="1938007" y="3589854"/>
                </a:cubicBezTo>
                <a:cubicBezTo>
                  <a:pt x="1952562" y="3599563"/>
                  <a:pt x="1968572" y="3606034"/>
                  <a:pt x="1986037" y="3606035"/>
                </a:cubicBezTo>
                <a:cubicBezTo>
                  <a:pt x="1996225" y="3606034"/>
                  <a:pt x="2007868" y="3606035"/>
                  <a:pt x="2019512" y="3606035"/>
                </a:cubicBezTo>
                <a:cubicBezTo>
                  <a:pt x="2067541" y="3606035"/>
                  <a:pt x="2114115" y="3614125"/>
                  <a:pt x="2151957" y="3652960"/>
                </a:cubicBezTo>
                <a:lnTo>
                  <a:pt x="2156924" y="3655135"/>
                </a:lnTo>
                <a:lnTo>
                  <a:pt x="2172582" y="3657183"/>
                </a:lnTo>
                <a:lnTo>
                  <a:pt x="2182521" y="3643250"/>
                </a:lnTo>
                <a:cubicBezTo>
                  <a:pt x="2183976" y="3640015"/>
                  <a:pt x="2181065" y="3635161"/>
                  <a:pt x="2185432" y="3633542"/>
                </a:cubicBezTo>
                <a:cubicBezTo>
                  <a:pt x="2189798" y="3633543"/>
                  <a:pt x="2192709" y="3636779"/>
                  <a:pt x="2194164" y="3640014"/>
                </a:cubicBezTo>
                <a:cubicBezTo>
                  <a:pt x="2195620" y="3643251"/>
                  <a:pt x="2197075" y="3646487"/>
                  <a:pt x="2198531" y="3648105"/>
                </a:cubicBezTo>
                <a:cubicBezTo>
                  <a:pt x="2202897" y="3656196"/>
                  <a:pt x="2208719" y="3662668"/>
                  <a:pt x="2215996" y="3654578"/>
                </a:cubicBezTo>
                <a:cubicBezTo>
                  <a:pt x="2224728" y="3646487"/>
                  <a:pt x="2213085" y="3644868"/>
                  <a:pt x="2210174" y="3640015"/>
                </a:cubicBezTo>
                <a:cubicBezTo>
                  <a:pt x="2210174" y="3638397"/>
                  <a:pt x="2208719" y="3638397"/>
                  <a:pt x="2208718" y="3636779"/>
                </a:cubicBezTo>
                <a:cubicBezTo>
                  <a:pt x="2205807" y="3633542"/>
                  <a:pt x="2204352" y="3628687"/>
                  <a:pt x="2207263" y="3625452"/>
                </a:cubicBezTo>
                <a:cubicBezTo>
                  <a:pt x="2210174" y="3620597"/>
                  <a:pt x="2213085" y="3620597"/>
                  <a:pt x="2217451" y="3623834"/>
                </a:cubicBezTo>
                <a:cubicBezTo>
                  <a:pt x="2234916" y="3633542"/>
                  <a:pt x="2250926" y="3627070"/>
                  <a:pt x="2262570" y="3609271"/>
                </a:cubicBezTo>
                <a:cubicBezTo>
                  <a:pt x="2265480" y="3606035"/>
                  <a:pt x="2271302" y="3602799"/>
                  <a:pt x="2271302" y="3597945"/>
                </a:cubicBezTo>
                <a:lnTo>
                  <a:pt x="2265361" y="3583389"/>
                </a:lnTo>
                <a:lnTo>
                  <a:pt x="2128540" y="3553778"/>
                </a:lnTo>
                <a:lnTo>
                  <a:pt x="2127214" y="3554256"/>
                </a:lnTo>
                <a:cubicBezTo>
                  <a:pt x="2123576" y="3556682"/>
                  <a:pt x="2121029" y="3557492"/>
                  <a:pt x="2119209" y="3556481"/>
                </a:cubicBezTo>
                <a:lnTo>
                  <a:pt x="2117037" y="3551287"/>
                </a:lnTo>
                <a:lnTo>
                  <a:pt x="2090415" y="3545525"/>
                </a:lnTo>
                <a:cubicBezTo>
                  <a:pt x="2030915" y="3534502"/>
                  <a:pt x="1971416" y="3512451"/>
                  <a:pt x="1911916" y="3514656"/>
                </a:cubicBezTo>
                <a:cubicBezTo>
                  <a:pt x="1844483" y="3514656"/>
                  <a:pt x="1781017" y="3508042"/>
                  <a:pt x="1725485" y="3461738"/>
                </a:cubicBezTo>
                <a:cubicBezTo>
                  <a:pt x="1703668" y="3444097"/>
                  <a:pt x="1675902" y="3441893"/>
                  <a:pt x="1648135" y="3450713"/>
                </a:cubicBezTo>
                <a:cubicBezTo>
                  <a:pt x="1630285" y="3457327"/>
                  <a:pt x="1612436" y="3455123"/>
                  <a:pt x="1592603" y="3450712"/>
                </a:cubicBezTo>
                <a:cubicBezTo>
                  <a:pt x="1562853" y="3444097"/>
                  <a:pt x="1533103" y="3430868"/>
                  <a:pt x="1501370" y="3439688"/>
                </a:cubicBezTo>
                <a:cubicBezTo>
                  <a:pt x="1473604" y="3446303"/>
                  <a:pt x="1453771" y="3437484"/>
                  <a:pt x="1435920" y="3413229"/>
                </a:cubicBezTo>
                <a:cubicBezTo>
                  <a:pt x="1429971" y="3404409"/>
                  <a:pt x="1422037" y="3402204"/>
                  <a:pt x="1412121" y="3406614"/>
                </a:cubicBezTo>
                <a:cubicBezTo>
                  <a:pt x="1398237" y="3413229"/>
                  <a:pt x="1382371" y="3415434"/>
                  <a:pt x="1366504" y="3408818"/>
                </a:cubicBezTo>
                <a:cubicBezTo>
                  <a:pt x="1318905" y="3391179"/>
                  <a:pt x="1265355" y="3386769"/>
                  <a:pt x="1217756" y="3364720"/>
                </a:cubicBezTo>
                <a:cubicBezTo>
                  <a:pt x="1201889" y="3355900"/>
                  <a:pt x="1186023" y="3353695"/>
                  <a:pt x="1170156" y="3362515"/>
                </a:cubicBezTo>
                <a:cubicBezTo>
                  <a:pt x="1136440" y="3377949"/>
                  <a:pt x="1126523" y="3375744"/>
                  <a:pt x="1104707" y="3342670"/>
                </a:cubicBezTo>
                <a:cubicBezTo>
                  <a:pt x="1096774" y="3329440"/>
                  <a:pt x="1086857" y="3320620"/>
                  <a:pt x="1074957" y="3320621"/>
                </a:cubicBezTo>
                <a:cubicBezTo>
                  <a:pt x="1033308" y="3318416"/>
                  <a:pt x="995624" y="3300776"/>
                  <a:pt x="957941" y="3287546"/>
                </a:cubicBezTo>
                <a:cubicBezTo>
                  <a:pt x="924225" y="3274316"/>
                  <a:pt x="890509" y="3263291"/>
                  <a:pt x="854809" y="3269906"/>
                </a:cubicBezTo>
                <a:cubicBezTo>
                  <a:pt x="840926" y="3272111"/>
                  <a:pt x="832993" y="3267701"/>
                  <a:pt x="827042" y="3256676"/>
                </a:cubicBezTo>
                <a:cubicBezTo>
                  <a:pt x="819109" y="3243447"/>
                  <a:pt x="809193" y="3228012"/>
                  <a:pt x="793326" y="3232422"/>
                </a:cubicBezTo>
                <a:cubicBezTo>
                  <a:pt x="759610" y="3241242"/>
                  <a:pt x="731843" y="3225807"/>
                  <a:pt x="708044" y="3199347"/>
                </a:cubicBezTo>
                <a:cubicBezTo>
                  <a:pt x="672344" y="3161863"/>
                  <a:pt x="628711" y="3148633"/>
                  <a:pt x="581112" y="3164068"/>
                </a:cubicBezTo>
                <a:cubicBezTo>
                  <a:pt x="563262" y="3168478"/>
                  <a:pt x="557312" y="3164068"/>
                  <a:pt x="557312" y="3144224"/>
                </a:cubicBezTo>
                <a:cubicBezTo>
                  <a:pt x="557312" y="3137609"/>
                  <a:pt x="557312" y="3130994"/>
                  <a:pt x="555329" y="3126584"/>
                </a:cubicBezTo>
                <a:cubicBezTo>
                  <a:pt x="529545" y="3080280"/>
                  <a:pt x="503762" y="3036180"/>
                  <a:pt x="450213" y="3025156"/>
                </a:cubicBezTo>
                <a:cubicBezTo>
                  <a:pt x="438313" y="3022951"/>
                  <a:pt x="440296" y="3016336"/>
                  <a:pt x="444263" y="3007516"/>
                </a:cubicBezTo>
                <a:cubicBezTo>
                  <a:pt x="446246" y="3003106"/>
                  <a:pt x="450213" y="2998696"/>
                  <a:pt x="454179" y="2994286"/>
                </a:cubicBezTo>
                <a:cubicBezTo>
                  <a:pt x="462112" y="2985466"/>
                  <a:pt x="470046" y="2978851"/>
                  <a:pt x="462113" y="2965621"/>
                </a:cubicBezTo>
                <a:cubicBezTo>
                  <a:pt x="456163" y="2952392"/>
                  <a:pt x="446246" y="2961211"/>
                  <a:pt x="436329" y="2963416"/>
                </a:cubicBezTo>
                <a:cubicBezTo>
                  <a:pt x="416496" y="2970031"/>
                  <a:pt x="394680" y="2976646"/>
                  <a:pt x="378813" y="2963416"/>
                </a:cubicBezTo>
                <a:cubicBezTo>
                  <a:pt x="358980" y="2947982"/>
                  <a:pt x="349064" y="2954597"/>
                  <a:pt x="335180" y="2972236"/>
                </a:cubicBezTo>
                <a:cubicBezTo>
                  <a:pt x="331214" y="2976646"/>
                  <a:pt x="327247" y="2981056"/>
                  <a:pt x="321297" y="2983261"/>
                </a:cubicBezTo>
                <a:cubicBezTo>
                  <a:pt x="315347" y="2989876"/>
                  <a:pt x="309397" y="2992081"/>
                  <a:pt x="301464" y="2983261"/>
                </a:cubicBezTo>
                <a:cubicBezTo>
                  <a:pt x="295514" y="2976646"/>
                  <a:pt x="295514" y="2967827"/>
                  <a:pt x="301464" y="2961211"/>
                </a:cubicBezTo>
                <a:cubicBezTo>
                  <a:pt x="307414" y="2952392"/>
                  <a:pt x="309397" y="2943572"/>
                  <a:pt x="317331" y="2936957"/>
                </a:cubicBezTo>
                <a:cubicBezTo>
                  <a:pt x="321297" y="2934752"/>
                  <a:pt x="325264" y="2932547"/>
                  <a:pt x="323280" y="2925932"/>
                </a:cubicBezTo>
                <a:cubicBezTo>
                  <a:pt x="321297" y="2921522"/>
                  <a:pt x="315347" y="2923727"/>
                  <a:pt x="311380" y="2923727"/>
                </a:cubicBezTo>
                <a:cubicBezTo>
                  <a:pt x="305431" y="2923727"/>
                  <a:pt x="301464" y="2923727"/>
                  <a:pt x="297498" y="2928137"/>
                </a:cubicBezTo>
                <a:cubicBezTo>
                  <a:pt x="293531" y="2932547"/>
                  <a:pt x="289564" y="2932547"/>
                  <a:pt x="285597" y="2928137"/>
                </a:cubicBezTo>
                <a:cubicBezTo>
                  <a:pt x="263781" y="2903883"/>
                  <a:pt x="237998" y="2892858"/>
                  <a:pt x="208248" y="2895063"/>
                </a:cubicBezTo>
                <a:cubicBezTo>
                  <a:pt x="194365" y="2897268"/>
                  <a:pt x="180482" y="2897268"/>
                  <a:pt x="166599" y="2895063"/>
                </a:cubicBezTo>
                <a:cubicBezTo>
                  <a:pt x="158665" y="2895063"/>
                  <a:pt x="146765" y="2895063"/>
                  <a:pt x="142799" y="2884038"/>
                </a:cubicBezTo>
                <a:cubicBezTo>
                  <a:pt x="140815" y="2875218"/>
                  <a:pt x="150732" y="2868603"/>
                  <a:pt x="156682" y="2861988"/>
                </a:cubicBezTo>
                <a:cubicBezTo>
                  <a:pt x="160649" y="2857578"/>
                  <a:pt x="164615" y="2855373"/>
                  <a:pt x="168582" y="2850964"/>
                </a:cubicBezTo>
                <a:cubicBezTo>
                  <a:pt x="172548" y="2846553"/>
                  <a:pt x="182465" y="2842143"/>
                  <a:pt x="178498" y="2833324"/>
                </a:cubicBezTo>
                <a:cubicBezTo>
                  <a:pt x="176515" y="2824504"/>
                  <a:pt x="166599" y="2824504"/>
                  <a:pt x="158665" y="2826709"/>
                </a:cubicBezTo>
                <a:cubicBezTo>
                  <a:pt x="140815" y="2826709"/>
                  <a:pt x="126932" y="2822299"/>
                  <a:pt x="109082" y="2813479"/>
                </a:cubicBezTo>
                <a:cubicBezTo>
                  <a:pt x="69416" y="2791430"/>
                  <a:pt x="47599" y="2802454"/>
                  <a:pt x="31733" y="2846554"/>
                </a:cubicBezTo>
                <a:cubicBezTo>
                  <a:pt x="25783" y="2864193"/>
                  <a:pt x="15867" y="2873013"/>
                  <a:pt x="0" y="2870808"/>
                </a:cubicBezTo>
                <a:cubicBezTo>
                  <a:pt x="0" y="2828914"/>
                  <a:pt x="0" y="2789225"/>
                  <a:pt x="0" y="2747330"/>
                </a:cubicBezTo>
                <a:cubicBezTo>
                  <a:pt x="27766" y="2745125"/>
                  <a:pt x="33716" y="2734100"/>
                  <a:pt x="25783" y="2714256"/>
                </a:cubicBezTo>
                <a:cubicBezTo>
                  <a:pt x="23800" y="2707641"/>
                  <a:pt x="15867" y="2703231"/>
                  <a:pt x="19833" y="2696616"/>
                </a:cubicBezTo>
                <a:cubicBezTo>
                  <a:pt x="25783" y="2690001"/>
                  <a:pt x="33717" y="2692206"/>
                  <a:pt x="39666" y="2694411"/>
                </a:cubicBezTo>
                <a:cubicBezTo>
                  <a:pt x="45616" y="2694411"/>
                  <a:pt x="49583" y="2696616"/>
                  <a:pt x="53550" y="2698821"/>
                </a:cubicBezTo>
                <a:cubicBezTo>
                  <a:pt x="65449" y="2703231"/>
                  <a:pt x="71399" y="2701026"/>
                  <a:pt x="73383" y="2685591"/>
                </a:cubicBezTo>
                <a:cubicBezTo>
                  <a:pt x="75366" y="2676771"/>
                  <a:pt x="81316" y="2663542"/>
                  <a:pt x="91233" y="2670156"/>
                </a:cubicBezTo>
                <a:cubicBezTo>
                  <a:pt x="105116" y="2676771"/>
                  <a:pt x="118999" y="2676771"/>
                  <a:pt x="132882" y="2678976"/>
                </a:cubicBezTo>
                <a:cubicBezTo>
                  <a:pt x="144782" y="2681181"/>
                  <a:pt x="158665" y="2685591"/>
                  <a:pt x="172548" y="2681181"/>
                </a:cubicBezTo>
                <a:cubicBezTo>
                  <a:pt x="184448" y="2676771"/>
                  <a:pt x="198332" y="2672362"/>
                  <a:pt x="188415" y="2650312"/>
                </a:cubicBezTo>
                <a:cubicBezTo>
                  <a:pt x="184448" y="2643697"/>
                  <a:pt x="188415" y="2639287"/>
                  <a:pt x="196348" y="2637082"/>
                </a:cubicBezTo>
                <a:cubicBezTo>
                  <a:pt x="226098" y="2637082"/>
                  <a:pt x="236015" y="2645902"/>
                  <a:pt x="237998" y="2678976"/>
                </a:cubicBezTo>
                <a:cubicBezTo>
                  <a:pt x="237998" y="2690000"/>
                  <a:pt x="239981" y="2698821"/>
                  <a:pt x="247914" y="2703231"/>
                </a:cubicBezTo>
                <a:cubicBezTo>
                  <a:pt x="261798" y="2709846"/>
                  <a:pt x="275681" y="2714256"/>
                  <a:pt x="291547" y="2709846"/>
                </a:cubicBezTo>
                <a:cubicBezTo>
                  <a:pt x="295514" y="2709846"/>
                  <a:pt x="297498" y="2701026"/>
                  <a:pt x="295514" y="2696616"/>
                </a:cubicBezTo>
                <a:cubicBezTo>
                  <a:pt x="295514" y="2690001"/>
                  <a:pt x="295514" y="2681181"/>
                  <a:pt x="299481" y="2676771"/>
                </a:cubicBezTo>
                <a:cubicBezTo>
                  <a:pt x="305431" y="2670156"/>
                  <a:pt x="313364" y="2654722"/>
                  <a:pt x="319314" y="2667951"/>
                </a:cubicBezTo>
                <a:cubicBezTo>
                  <a:pt x="335181" y="2692206"/>
                  <a:pt x="355014" y="2692206"/>
                  <a:pt x="376830" y="2692206"/>
                </a:cubicBezTo>
                <a:cubicBezTo>
                  <a:pt x="388730" y="2694411"/>
                  <a:pt x="400630" y="2696616"/>
                  <a:pt x="410546" y="2707641"/>
                </a:cubicBezTo>
                <a:cubicBezTo>
                  <a:pt x="448229" y="2747330"/>
                  <a:pt x="477979" y="2745125"/>
                  <a:pt x="505746" y="2696616"/>
                </a:cubicBezTo>
                <a:cubicBezTo>
                  <a:pt x="513679" y="2683386"/>
                  <a:pt x="523595" y="2678976"/>
                  <a:pt x="533512" y="2692206"/>
                </a:cubicBezTo>
                <a:cubicBezTo>
                  <a:pt x="557312" y="2718666"/>
                  <a:pt x="587061" y="2727486"/>
                  <a:pt x="618794" y="2729690"/>
                </a:cubicBezTo>
                <a:cubicBezTo>
                  <a:pt x="634661" y="2731896"/>
                  <a:pt x="650527" y="2729690"/>
                  <a:pt x="668377" y="2731895"/>
                </a:cubicBezTo>
                <a:cubicBezTo>
                  <a:pt x="698127" y="2736305"/>
                  <a:pt x="723910" y="2736305"/>
                  <a:pt x="735810" y="2696616"/>
                </a:cubicBezTo>
                <a:cubicBezTo>
                  <a:pt x="735810" y="2712051"/>
                  <a:pt x="733827" y="2723076"/>
                  <a:pt x="739777" y="2736305"/>
                </a:cubicBezTo>
                <a:cubicBezTo>
                  <a:pt x="745727" y="2753945"/>
                  <a:pt x="759610" y="2760560"/>
                  <a:pt x="773493" y="2760560"/>
                </a:cubicBezTo>
                <a:cubicBezTo>
                  <a:pt x="789360" y="2758355"/>
                  <a:pt x="779443" y="2742920"/>
                  <a:pt x="781426" y="2734101"/>
                </a:cubicBezTo>
                <a:cubicBezTo>
                  <a:pt x="783410" y="2720871"/>
                  <a:pt x="791343" y="2712051"/>
                  <a:pt x="803243" y="2718666"/>
                </a:cubicBezTo>
                <a:cubicBezTo>
                  <a:pt x="819110" y="2727486"/>
                  <a:pt x="832993" y="2727485"/>
                  <a:pt x="850842" y="2725281"/>
                </a:cubicBezTo>
                <a:cubicBezTo>
                  <a:pt x="872659" y="2718666"/>
                  <a:pt x="894475" y="2718665"/>
                  <a:pt x="914308" y="2736305"/>
                </a:cubicBezTo>
                <a:cubicBezTo>
                  <a:pt x="926208" y="2747330"/>
                  <a:pt x="938108" y="2745125"/>
                  <a:pt x="948025" y="2734100"/>
                </a:cubicBezTo>
                <a:cubicBezTo>
                  <a:pt x="953975" y="2727485"/>
                  <a:pt x="959925" y="2720871"/>
                  <a:pt x="963892" y="2716461"/>
                </a:cubicBezTo>
                <a:cubicBezTo>
                  <a:pt x="973808" y="2707641"/>
                  <a:pt x="979758" y="2692206"/>
                  <a:pt x="991658" y="2696616"/>
                </a:cubicBezTo>
                <a:cubicBezTo>
                  <a:pt x="1003558" y="2701026"/>
                  <a:pt x="1001575" y="2716461"/>
                  <a:pt x="1001574" y="2727485"/>
                </a:cubicBezTo>
                <a:cubicBezTo>
                  <a:pt x="1001574" y="2738510"/>
                  <a:pt x="1009508" y="2734100"/>
                  <a:pt x="1015458" y="2736305"/>
                </a:cubicBezTo>
                <a:cubicBezTo>
                  <a:pt x="1021407" y="2736305"/>
                  <a:pt x="1027358" y="2736305"/>
                  <a:pt x="1025374" y="2727485"/>
                </a:cubicBezTo>
                <a:cubicBezTo>
                  <a:pt x="1021408" y="2703231"/>
                  <a:pt x="1033307" y="2696616"/>
                  <a:pt x="1051157" y="2694411"/>
                </a:cubicBezTo>
                <a:cubicBezTo>
                  <a:pt x="1069007" y="2692206"/>
                  <a:pt x="1070990" y="2683386"/>
                  <a:pt x="1059090" y="2667951"/>
                </a:cubicBezTo>
                <a:cubicBezTo>
                  <a:pt x="1057107" y="2663542"/>
                  <a:pt x="1051158" y="2661337"/>
                  <a:pt x="1045207" y="2659131"/>
                </a:cubicBezTo>
                <a:cubicBezTo>
                  <a:pt x="993641" y="2632672"/>
                  <a:pt x="938108" y="2619442"/>
                  <a:pt x="880592" y="2612828"/>
                </a:cubicBezTo>
                <a:cubicBezTo>
                  <a:pt x="834976" y="2606213"/>
                  <a:pt x="793326" y="2595188"/>
                  <a:pt x="755643" y="2562113"/>
                </a:cubicBezTo>
                <a:cubicBezTo>
                  <a:pt x="733827" y="2542269"/>
                  <a:pt x="717960" y="2515809"/>
                  <a:pt x="704077" y="2487145"/>
                </a:cubicBezTo>
                <a:cubicBezTo>
                  <a:pt x="690194" y="2513604"/>
                  <a:pt x="680277" y="2515809"/>
                  <a:pt x="660444" y="2493759"/>
                </a:cubicBezTo>
                <a:cubicBezTo>
                  <a:pt x="654494" y="2487145"/>
                  <a:pt x="650528" y="2476120"/>
                  <a:pt x="652511" y="2465095"/>
                </a:cubicBezTo>
                <a:cubicBezTo>
                  <a:pt x="654494" y="2445250"/>
                  <a:pt x="640611" y="2438635"/>
                  <a:pt x="626728" y="2436430"/>
                </a:cubicBezTo>
                <a:cubicBezTo>
                  <a:pt x="612845" y="2432021"/>
                  <a:pt x="606895" y="2443045"/>
                  <a:pt x="600945" y="2454070"/>
                </a:cubicBezTo>
                <a:cubicBezTo>
                  <a:pt x="596978" y="2465095"/>
                  <a:pt x="596978" y="2478325"/>
                  <a:pt x="585078" y="2491555"/>
                </a:cubicBezTo>
                <a:cubicBezTo>
                  <a:pt x="591028" y="2465095"/>
                  <a:pt x="579128" y="2458480"/>
                  <a:pt x="563262" y="2454070"/>
                </a:cubicBezTo>
                <a:cubicBezTo>
                  <a:pt x="549379" y="2451865"/>
                  <a:pt x="533512" y="2440840"/>
                  <a:pt x="535495" y="2427611"/>
                </a:cubicBezTo>
                <a:cubicBezTo>
                  <a:pt x="539462" y="2403356"/>
                  <a:pt x="541445" y="2379101"/>
                  <a:pt x="555328" y="2359257"/>
                </a:cubicBezTo>
                <a:cubicBezTo>
                  <a:pt x="563262" y="2348232"/>
                  <a:pt x="571195" y="2346027"/>
                  <a:pt x="585078" y="2348232"/>
                </a:cubicBezTo>
                <a:cubicBezTo>
                  <a:pt x="594995" y="2352642"/>
                  <a:pt x="598961" y="2357052"/>
                  <a:pt x="596978" y="2370282"/>
                </a:cubicBezTo>
                <a:cubicBezTo>
                  <a:pt x="596978" y="2379101"/>
                  <a:pt x="602928" y="2383511"/>
                  <a:pt x="608878" y="2383511"/>
                </a:cubicBezTo>
                <a:cubicBezTo>
                  <a:pt x="632677" y="2381306"/>
                  <a:pt x="646561" y="2394536"/>
                  <a:pt x="660444" y="2409971"/>
                </a:cubicBezTo>
                <a:cubicBezTo>
                  <a:pt x="674327" y="2423201"/>
                  <a:pt x="690194" y="2427611"/>
                  <a:pt x="704077" y="2412176"/>
                </a:cubicBezTo>
                <a:cubicBezTo>
                  <a:pt x="713993" y="2401151"/>
                  <a:pt x="717960" y="2405561"/>
                  <a:pt x="715977" y="2418791"/>
                </a:cubicBezTo>
                <a:cubicBezTo>
                  <a:pt x="715977" y="2427611"/>
                  <a:pt x="719944" y="2429816"/>
                  <a:pt x="727877" y="2434225"/>
                </a:cubicBezTo>
                <a:cubicBezTo>
                  <a:pt x="761593" y="2447455"/>
                  <a:pt x="797293" y="2447455"/>
                  <a:pt x="831009" y="2434226"/>
                </a:cubicBezTo>
                <a:cubicBezTo>
                  <a:pt x="848859" y="2425406"/>
                  <a:pt x="866709" y="2425406"/>
                  <a:pt x="884559" y="2429815"/>
                </a:cubicBezTo>
                <a:cubicBezTo>
                  <a:pt x="900425" y="2434226"/>
                  <a:pt x="914308" y="2445250"/>
                  <a:pt x="926208" y="2456275"/>
                </a:cubicBezTo>
                <a:cubicBezTo>
                  <a:pt x="932158" y="2462890"/>
                  <a:pt x="936125" y="2471710"/>
                  <a:pt x="946041" y="2465095"/>
                </a:cubicBezTo>
                <a:cubicBezTo>
                  <a:pt x="955958" y="2458480"/>
                  <a:pt x="955958" y="2449660"/>
                  <a:pt x="953975" y="2438635"/>
                </a:cubicBezTo>
                <a:cubicBezTo>
                  <a:pt x="951991" y="2429815"/>
                  <a:pt x="948025" y="2423201"/>
                  <a:pt x="950008" y="2414381"/>
                </a:cubicBezTo>
                <a:cubicBezTo>
                  <a:pt x="950008" y="2390126"/>
                  <a:pt x="940092" y="2379101"/>
                  <a:pt x="920258" y="2374691"/>
                </a:cubicBezTo>
                <a:cubicBezTo>
                  <a:pt x="884559" y="2365872"/>
                  <a:pt x="852826" y="2354847"/>
                  <a:pt x="819109" y="2341617"/>
                </a:cubicBezTo>
                <a:cubicBezTo>
                  <a:pt x="799276" y="2330592"/>
                  <a:pt x="797293" y="2319567"/>
                  <a:pt x="811176" y="2301928"/>
                </a:cubicBezTo>
                <a:cubicBezTo>
                  <a:pt x="813159" y="2301928"/>
                  <a:pt x="813159" y="2299723"/>
                  <a:pt x="813159" y="2297518"/>
                </a:cubicBezTo>
                <a:cubicBezTo>
                  <a:pt x="817126" y="2275468"/>
                  <a:pt x="831009" y="2262238"/>
                  <a:pt x="844892" y="2251214"/>
                </a:cubicBezTo>
                <a:cubicBezTo>
                  <a:pt x="854809" y="2242393"/>
                  <a:pt x="858776" y="2246804"/>
                  <a:pt x="860759" y="2255623"/>
                </a:cubicBezTo>
                <a:cubicBezTo>
                  <a:pt x="864726" y="2275468"/>
                  <a:pt x="854809" y="2284288"/>
                  <a:pt x="838942" y="2286493"/>
                </a:cubicBezTo>
                <a:cubicBezTo>
                  <a:pt x="842909" y="2297518"/>
                  <a:pt x="848859" y="2306338"/>
                  <a:pt x="858776" y="2306338"/>
                </a:cubicBezTo>
                <a:cubicBezTo>
                  <a:pt x="864726" y="2306338"/>
                  <a:pt x="866709" y="2297518"/>
                  <a:pt x="868692" y="2290903"/>
                </a:cubicBezTo>
                <a:cubicBezTo>
                  <a:pt x="876626" y="2257828"/>
                  <a:pt x="884559" y="2251213"/>
                  <a:pt x="914309" y="2253419"/>
                </a:cubicBezTo>
                <a:cubicBezTo>
                  <a:pt x="942075" y="2257828"/>
                  <a:pt x="971824" y="2257829"/>
                  <a:pt x="999591" y="2253419"/>
                </a:cubicBezTo>
                <a:cubicBezTo>
                  <a:pt x="1037274" y="2246804"/>
                  <a:pt x="1045208" y="2255623"/>
                  <a:pt x="1039258" y="2297518"/>
                </a:cubicBezTo>
                <a:cubicBezTo>
                  <a:pt x="1039257" y="2299723"/>
                  <a:pt x="1039257" y="2301928"/>
                  <a:pt x="1039257" y="2304133"/>
                </a:cubicBezTo>
                <a:cubicBezTo>
                  <a:pt x="1037274" y="2310747"/>
                  <a:pt x="1031324" y="2319567"/>
                  <a:pt x="1041241" y="2323977"/>
                </a:cubicBezTo>
                <a:cubicBezTo>
                  <a:pt x="1051157" y="2326182"/>
                  <a:pt x="1061074" y="2330592"/>
                  <a:pt x="1067024" y="2317361"/>
                </a:cubicBezTo>
                <a:cubicBezTo>
                  <a:pt x="1070991" y="2308543"/>
                  <a:pt x="1074957" y="2301928"/>
                  <a:pt x="1076941" y="2293108"/>
                </a:cubicBezTo>
                <a:cubicBezTo>
                  <a:pt x="1084874" y="2279878"/>
                  <a:pt x="1092807" y="2277672"/>
                  <a:pt x="1104707" y="2286493"/>
                </a:cubicBezTo>
                <a:cubicBezTo>
                  <a:pt x="1116607" y="2293108"/>
                  <a:pt x="1114623" y="2304133"/>
                  <a:pt x="1106690" y="2312952"/>
                </a:cubicBezTo>
                <a:cubicBezTo>
                  <a:pt x="1104707" y="2317363"/>
                  <a:pt x="1102724" y="2319568"/>
                  <a:pt x="1100740" y="2323976"/>
                </a:cubicBezTo>
                <a:cubicBezTo>
                  <a:pt x="1096774" y="2328387"/>
                  <a:pt x="1096774" y="2335002"/>
                  <a:pt x="1100740" y="2339412"/>
                </a:cubicBezTo>
                <a:cubicBezTo>
                  <a:pt x="1106690" y="2343822"/>
                  <a:pt x="1108673" y="2337207"/>
                  <a:pt x="1112640" y="2335002"/>
                </a:cubicBezTo>
                <a:cubicBezTo>
                  <a:pt x="1120573" y="2328387"/>
                  <a:pt x="1126523" y="2319567"/>
                  <a:pt x="1130490" y="2308543"/>
                </a:cubicBezTo>
                <a:cubicBezTo>
                  <a:pt x="1144373" y="2279878"/>
                  <a:pt x="1156273" y="2275467"/>
                  <a:pt x="1182056" y="2290903"/>
                </a:cubicBezTo>
                <a:cubicBezTo>
                  <a:pt x="1193956" y="2297518"/>
                  <a:pt x="1205856" y="2306338"/>
                  <a:pt x="1217756" y="2312953"/>
                </a:cubicBezTo>
                <a:cubicBezTo>
                  <a:pt x="1225689" y="2317362"/>
                  <a:pt x="1235606" y="2319567"/>
                  <a:pt x="1243539" y="2308542"/>
                </a:cubicBezTo>
                <a:cubicBezTo>
                  <a:pt x="1253455" y="2295312"/>
                  <a:pt x="1259405" y="2279878"/>
                  <a:pt x="1279238" y="2282083"/>
                </a:cubicBezTo>
                <a:cubicBezTo>
                  <a:pt x="1291139" y="2284288"/>
                  <a:pt x="1299072" y="2279878"/>
                  <a:pt x="1308988" y="2288697"/>
                </a:cubicBezTo>
                <a:cubicBezTo>
                  <a:pt x="1358571" y="2335002"/>
                  <a:pt x="1414104" y="2346027"/>
                  <a:pt x="1475587" y="2332797"/>
                </a:cubicBezTo>
                <a:cubicBezTo>
                  <a:pt x="1485504" y="2330591"/>
                  <a:pt x="1493437" y="2332797"/>
                  <a:pt x="1501370" y="2339412"/>
                </a:cubicBezTo>
                <a:cubicBezTo>
                  <a:pt x="1519220" y="2359257"/>
                  <a:pt x="1541036" y="2361462"/>
                  <a:pt x="1564836" y="2357051"/>
                </a:cubicBezTo>
                <a:cubicBezTo>
                  <a:pt x="1598552" y="2348232"/>
                  <a:pt x="1628302" y="2337207"/>
                  <a:pt x="1658052" y="2319567"/>
                </a:cubicBezTo>
                <a:cubicBezTo>
                  <a:pt x="1671935" y="2310747"/>
                  <a:pt x="1685818" y="2301928"/>
                  <a:pt x="1701685" y="2304133"/>
                </a:cubicBezTo>
                <a:cubicBezTo>
                  <a:pt x="1753251" y="2317363"/>
                  <a:pt x="1808784" y="2317363"/>
                  <a:pt x="1856384" y="2346027"/>
                </a:cubicBezTo>
                <a:cubicBezTo>
                  <a:pt x="1866300" y="2352642"/>
                  <a:pt x="1874233" y="2350436"/>
                  <a:pt x="1884150" y="2341617"/>
                </a:cubicBezTo>
                <a:cubicBezTo>
                  <a:pt x="1888117" y="2337206"/>
                  <a:pt x="1892083" y="2332797"/>
                  <a:pt x="1896050" y="2330592"/>
                </a:cubicBezTo>
                <a:cubicBezTo>
                  <a:pt x="1905966" y="2328387"/>
                  <a:pt x="1903983" y="2323977"/>
                  <a:pt x="1902000" y="2317363"/>
                </a:cubicBezTo>
                <a:cubicBezTo>
                  <a:pt x="1898033" y="2304133"/>
                  <a:pt x="1890100" y="2297518"/>
                  <a:pt x="1878200" y="2297518"/>
                </a:cubicBezTo>
                <a:cubicBezTo>
                  <a:pt x="1864317" y="2297518"/>
                  <a:pt x="1858367" y="2284288"/>
                  <a:pt x="1860350" y="2271058"/>
                </a:cubicBezTo>
                <a:cubicBezTo>
                  <a:pt x="1862334" y="2260034"/>
                  <a:pt x="1874233" y="2264443"/>
                  <a:pt x="1882167" y="2266649"/>
                </a:cubicBezTo>
                <a:cubicBezTo>
                  <a:pt x="1903983" y="2271059"/>
                  <a:pt x="1909933" y="2290903"/>
                  <a:pt x="1915883" y="2308543"/>
                </a:cubicBezTo>
                <a:cubicBezTo>
                  <a:pt x="1943649" y="2370281"/>
                  <a:pt x="1991249" y="2390125"/>
                  <a:pt x="2046782" y="2359256"/>
                </a:cubicBezTo>
                <a:cubicBezTo>
                  <a:pt x="2060665" y="2352642"/>
                  <a:pt x="2074548" y="2348232"/>
                  <a:pt x="2088431" y="2350436"/>
                </a:cubicBezTo>
                <a:cubicBezTo>
                  <a:pt x="2098348" y="2350436"/>
                  <a:pt x="2102315" y="2352642"/>
                  <a:pt x="2102315" y="2363666"/>
                </a:cubicBezTo>
                <a:cubicBezTo>
                  <a:pt x="2104298" y="2383511"/>
                  <a:pt x="2110248" y="2390126"/>
                  <a:pt x="2128098" y="2383512"/>
                </a:cubicBezTo>
                <a:cubicBezTo>
                  <a:pt x="2161814" y="2372486"/>
                  <a:pt x="2193547" y="2372486"/>
                  <a:pt x="2227263" y="2372486"/>
                </a:cubicBezTo>
                <a:lnTo>
                  <a:pt x="2262228" y="2367847"/>
                </a:lnTo>
                <a:lnTo>
                  <a:pt x="2243952" y="2361879"/>
                </a:lnTo>
                <a:cubicBezTo>
                  <a:pt x="2210236" y="2349962"/>
                  <a:pt x="2176519" y="2340031"/>
                  <a:pt x="2140819" y="2345988"/>
                </a:cubicBezTo>
                <a:cubicBezTo>
                  <a:pt x="2126936" y="2347975"/>
                  <a:pt x="2119003" y="2344003"/>
                  <a:pt x="2113053" y="2334072"/>
                </a:cubicBezTo>
                <a:cubicBezTo>
                  <a:pt x="2105119" y="2322154"/>
                  <a:pt x="2095203" y="2308252"/>
                  <a:pt x="2079337" y="2312224"/>
                </a:cubicBezTo>
                <a:cubicBezTo>
                  <a:pt x="2045619" y="2320168"/>
                  <a:pt x="2017854" y="2306266"/>
                  <a:pt x="1994054" y="2282431"/>
                </a:cubicBezTo>
                <a:cubicBezTo>
                  <a:pt x="1958354" y="2248665"/>
                  <a:pt x="1914722" y="2236749"/>
                  <a:pt x="1867122" y="2250652"/>
                </a:cubicBezTo>
                <a:cubicBezTo>
                  <a:pt x="1849272" y="2254624"/>
                  <a:pt x="1843322" y="2250652"/>
                  <a:pt x="1843322" y="2232776"/>
                </a:cubicBezTo>
                <a:cubicBezTo>
                  <a:pt x="1843322" y="2226818"/>
                  <a:pt x="1843322" y="2220859"/>
                  <a:pt x="1841339" y="2216887"/>
                </a:cubicBezTo>
                <a:cubicBezTo>
                  <a:pt x="1815556" y="2175177"/>
                  <a:pt x="1789773" y="2135452"/>
                  <a:pt x="1736223" y="2125522"/>
                </a:cubicBezTo>
                <a:cubicBezTo>
                  <a:pt x="1724323" y="2123536"/>
                  <a:pt x="1726307" y="2117577"/>
                  <a:pt x="1730273" y="2109631"/>
                </a:cubicBezTo>
                <a:cubicBezTo>
                  <a:pt x="1732257" y="2105660"/>
                  <a:pt x="1736223" y="2101688"/>
                  <a:pt x="1740190" y="2097715"/>
                </a:cubicBezTo>
                <a:cubicBezTo>
                  <a:pt x="1748123" y="2089770"/>
                  <a:pt x="1756056" y="2083812"/>
                  <a:pt x="1748123" y="2071895"/>
                </a:cubicBezTo>
                <a:cubicBezTo>
                  <a:pt x="1742173" y="2059978"/>
                  <a:pt x="1732256" y="2067922"/>
                  <a:pt x="1722340" y="2069909"/>
                </a:cubicBezTo>
                <a:cubicBezTo>
                  <a:pt x="1702507" y="2075866"/>
                  <a:pt x="1680691" y="2081826"/>
                  <a:pt x="1664824" y="2069908"/>
                </a:cubicBezTo>
                <a:cubicBezTo>
                  <a:pt x="1644991" y="2056005"/>
                  <a:pt x="1635074" y="2061964"/>
                  <a:pt x="1621191" y="2077853"/>
                </a:cubicBezTo>
                <a:cubicBezTo>
                  <a:pt x="1617224" y="2081826"/>
                  <a:pt x="1613258" y="2085798"/>
                  <a:pt x="1607308" y="2087784"/>
                </a:cubicBezTo>
                <a:cubicBezTo>
                  <a:pt x="1601357" y="2093742"/>
                  <a:pt x="1595408" y="2095729"/>
                  <a:pt x="1587474" y="2087784"/>
                </a:cubicBezTo>
                <a:cubicBezTo>
                  <a:pt x="1581525" y="2081826"/>
                  <a:pt x="1581524" y="2073881"/>
                  <a:pt x="1587475" y="2067923"/>
                </a:cubicBezTo>
                <a:cubicBezTo>
                  <a:pt x="1593424" y="2059978"/>
                  <a:pt x="1595408" y="2052033"/>
                  <a:pt x="1603341" y="2046074"/>
                </a:cubicBezTo>
                <a:cubicBezTo>
                  <a:pt x="1607308" y="2044088"/>
                  <a:pt x="1611274" y="2042102"/>
                  <a:pt x="1609291" y="2036143"/>
                </a:cubicBezTo>
                <a:cubicBezTo>
                  <a:pt x="1607308" y="2032171"/>
                  <a:pt x="1601358" y="2034157"/>
                  <a:pt x="1597391" y="2034157"/>
                </a:cubicBezTo>
                <a:cubicBezTo>
                  <a:pt x="1591441" y="2034157"/>
                  <a:pt x="1587474" y="2034157"/>
                  <a:pt x="1583508" y="2038130"/>
                </a:cubicBezTo>
                <a:cubicBezTo>
                  <a:pt x="1579541" y="2042102"/>
                  <a:pt x="1575575" y="2042102"/>
                  <a:pt x="1571608" y="2038129"/>
                </a:cubicBezTo>
                <a:lnTo>
                  <a:pt x="1557407" y="2028648"/>
                </a:lnTo>
                <a:lnTo>
                  <a:pt x="1538062" y="2033198"/>
                </a:lnTo>
                <a:cubicBezTo>
                  <a:pt x="1525170" y="2032371"/>
                  <a:pt x="1512279" y="2027410"/>
                  <a:pt x="1499387" y="2017488"/>
                </a:cubicBezTo>
                <a:cubicBezTo>
                  <a:pt x="1493437" y="2010873"/>
                  <a:pt x="1487487" y="2008668"/>
                  <a:pt x="1479554" y="2013078"/>
                </a:cubicBezTo>
                <a:cubicBezTo>
                  <a:pt x="1445837" y="2026307"/>
                  <a:pt x="1388321" y="2004257"/>
                  <a:pt x="1370471" y="1971183"/>
                </a:cubicBezTo>
                <a:cubicBezTo>
                  <a:pt x="1354605" y="1988823"/>
                  <a:pt x="1334771" y="1991028"/>
                  <a:pt x="1316921" y="1984413"/>
                </a:cubicBezTo>
                <a:lnTo>
                  <a:pt x="1306165" y="1981442"/>
                </a:lnTo>
                <a:lnTo>
                  <a:pt x="1305596" y="1982268"/>
                </a:lnTo>
                <a:cubicBezTo>
                  <a:pt x="1300390" y="1985992"/>
                  <a:pt x="1293944" y="1987482"/>
                  <a:pt x="1286011" y="1986488"/>
                </a:cubicBezTo>
                <a:lnTo>
                  <a:pt x="1286011" y="1975875"/>
                </a:lnTo>
                <a:lnTo>
                  <a:pt x="1277007" y="1973388"/>
                </a:lnTo>
                <a:cubicBezTo>
                  <a:pt x="1263372" y="1971183"/>
                  <a:pt x="1249489" y="1970080"/>
                  <a:pt x="1235605" y="1968978"/>
                </a:cubicBezTo>
                <a:cubicBezTo>
                  <a:pt x="1197923" y="1964569"/>
                  <a:pt x="1176106" y="1951339"/>
                  <a:pt x="1166189" y="1905035"/>
                </a:cubicBezTo>
                <a:cubicBezTo>
                  <a:pt x="1166189" y="1900625"/>
                  <a:pt x="1164206" y="1898420"/>
                  <a:pt x="1164206" y="1894009"/>
                </a:cubicBezTo>
                <a:cubicBezTo>
                  <a:pt x="1160240" y="1878574"/>
                  <a:pt x="1152306" y="1876370"/>
                  <a:pt x="1142390" y="1887395"/>
                </a:cubicBezTo>
                <a:cubicBezTo>
                  <a:pt x="1134457" y="1896215"/>
                  <a:pt x="1126523" y="1905035"/>
                  <a:pt x="1116607" y="1913854"/>
                </a:cubicBezTo>
                <a:cubicBezTo>
                  <a:pt x="1080907" y="1946929"/>
                  <a:pt x="1041241" y="1935904"/>
                  <a:pt x="1019425" y="1889600"/>
                </a:cubicBezTo>
                <a:cubicBezTo>
                  <a:pt x="1011491" y="1869755"/>
                  <a:pt x="999591" y="1852115"/>
                  <a:pt x="981741" y="1838886"/>
                </a:cubicBezTo>
                <a:cubicBezTo>
                  <a:pt x="965875" y="1825656"/>
                  <a:pt x="950008" y="1812426"/>
                  <a:pt x="940092" y="1792581"/>
                </a:cubicBezTo>
                <a:cubicBezTo>
                  <a:pt x="928191" y="1814631"/>
                  <a:pt x="940092" y="1841091"/>
                  <a:pt x="928192" y="1863140"/>
                </a:cubicBezTo>
                <a:cubicBezTo>
                  <a:pt x="910342" y="1834476"/>
                  <a:pt x="910342" y="1834476"/>
                  <a:pt x="882575" y="1849909"/>
                </a:cubicBezTo>
                <a:cubicBezTo>
                  <a:pt x="870676" y="1854320"/>
                  <a:pt x="862742" y="1856526"/>
                  <a:pt x="850842" y="1849910"/>
                </a:cubicBezTo>
                <a:cubicBezTo>
                  <a:pt x="819110" y="1834476"/>
                  <a:pt x="787376" y="1823451"/>
                  <a:pt x="755644" y="1812426"/>
                </a:cubicBezTo>
                <a:cubicBezTo>
                  <a:pt x="658461" y="1777147"/>
                  <a:pt x="559295" y="1755097"/>
                  <a:pt x="464096" y="1713203"/>
                </a:cubicBezTo>
                <a:cubicBezTo>
                  <a:pt x="456163" y="1710998"/>
                  <a:pt x="444262" y="1710998"/>
                  <a:pt x="444263" y="1699973"/>
                </a:cubicBezTo>
                <a:cubicBezTo>
                  <a:pt x="442280" y="1688948"/>
                  <a:pt x="452196" y="1684539"/>
                  <a:pt x="458146" y="1677923"/>
                </a:cubicBezTo>
                <a:cubicBezTo>
                  <a:pt x="464096" y="1673514"/>
                  <a:pt x="472029" y="1669104"/>
                  <a:pt x="468063" y="1660284"/>
                </a:cubicBezTo>
                <a:cubicBezTo>
                  <a:pt x="466079" y="1649259"/>
                  <a:pt x="458146" y="1644849"/>
                  <a:pt x="450213" y="1642644"/>
                </a:cubicBezTo>
                <a:cubicBezTo>
                  <a:pt x="444263" y="1642644"/>
                  <a:pt x="438313" y="1642643"/>
                  <a:pt x="432363" y="1642643"/>
                </a:cubicBezTo>
                <a:cubicBezTo>
                  <a:pt x="404596" y="1640439"/>
                  <a:pt x="388730" y="1622799"/>
                  <a:pt x="388730" y="1591930"/>
                </a:cubicBezTo>
                <a:cubicBezTo>
                  <a:pt x="388730" y="1580905"/>
                  <a:pt x="388730" y="1569880"/>
                  <a:pt x="392696" y="1558856"/>
                </a:cubicBezTo>
                <a:cubicBezTo>
                  <a:pt x="394680" y="1545626"/>
                  <a:pt x="386747" y="1539011"/>
                  <a:pt x="374846" y="1543421"/>
                </a:cubicBezTo>
                <a:cubicBezTo>
                  <a:pt x="353030" y="1550036"/>
                  <a:pt x="343114" y="1567675"/>
                  <a:pt x="345097" y="1598545"/>
                </a:cubicBezTo>
                <a:cubicBezTo>
                  <a:pt x="331214" y="1580905"/>
                  <a:pt x="321297" y="1565469"/>
                  <a:pt x="315347" y="1547830"/>
                </a:cubicBezTo>
                <a:cubicBezTo>
                  <a:pt x="309397" y="1530191"/>
                  <a:pt x="315347" y="1490502"/>
                  <a:pt x="329231" y="1477272"/>
                </a:cubicBezTo>
                <a:cubicBezTo>
                  <a:pt x="347080" y="1461837"/>
                  <a:pt x="364930" y="1472862"/>
                  <a:pt x="378813" y="1481682"/>
                </a:cubicBezTo>
                <a:cubicBezTo>
                  <a:pt x="398647" y="1494912"/>
                  <a:pt x="420463" y="1503732"/>
                  <a:pt x="444263" y="1503732"/>
                </a:cubicBezTo>
                <a:cubicBezTo>
                  <a:pt x="458146" y="1503731"/>
                  <a:pt x="474012" y="1503731"/>
                  <a:pt x="489879" y="1503732"/>
                </a:cubicBezTo>
                <a:cubicBezTo>
                  <a:pt x="555329" y="1503732"/>
                  <a:pt x="618795" y="1514756"/>
                  <a:pt x="670361" y="1567675"/>
                </a:cubicBezTo>
                <a:cubicBezTo>
                  <a:pt x="690194" y="1587520"/>
                  <a:pt x="702094" y="1580905"/>
                  <a:pt x="712011" y="1554445"/>
                </a:cubicBezTo>
                <a:cubicBezTo>
                  <a:pt x="713994" y="1550036"/>
                  <a:pt x="710027" y="1543421"/>
                  <a:pt x="715977" y="1541216"/>
                </a:cubicBezTo>
                <a:cubicBezTo>
                  <a:pt x="721927" y="1541216"/>
                  <a:pt x="725894" y="1545625"/>
                  <a:pt x="727877" y="1550035"/>
                </a:cubicBezTo>
                <a:cubicBezTo>
                  <a:pt x="729860" y="1554446"/>
                  <a:pt x="731844" y="1558856"/>
                  <a:pt x="733827" y="1561061"/>
                </a:cubicBezTo>
                <a:cubicBezTo>
                  <a:pt x="739777" y="1572085"/>
                  <a:pt x="747710" y="1580905"/>
                  <a:pt x="757627" y="1569880"/>
                </a:cubicBezTo>
                <a:cubicBezTo>
                  <a:pt x="769527" y="1558856"/>
                  <a:pt x="753660" y="1556651"/>
                  <a:pt x="749693" y="1550036"/>
                </a:cubicBezTo>
                <a:cubicBezTo>
                  <a:pt x="749694" y="1547831"/>
                  <a:pt x="747710" y="1547831"/>
                  <a:pt x="747710" y="1545625"/>
                </a:cubicBezTo>
                <a:cubicBezTo>
                  <a:pt x="743743" y="1541216"/>
                  <a:pt x="741760" y="1534601"/>
                  <a:pt x="745727" y="1530191"/>
                </a:cubicBezTo>
                <a:cubicBezTo>
                  <a:pt x="749693" y="1523576"/>
                  <a:pt x="753660" y="1523576"/>
                  <a:pt x="759610" y="1527986"/>
                </a:cubicBezTo>
                <a:cubicBezTo>
                  <a:pt x="783410" y="1541215"/>
                  <a:pt x="805226" y="1532396"/>
                  <a:pt x="821093" y="1508140"/>
                </a:cubicBezTo>
                <a:cubicBezTo>
                  <a:pt x="825059" y="1503732"/>
                  <a:pt x="832992" y="1499321"/>
                  <a:pt x="832992" y="1492706"/>
                </a:cubicBezTo>
                <a:cubicBezTo>
                  <a:pt x="832993" y="1468452"/>
                  <a:pt x="811176" y="1444198"/>
                  <a:pt x="791343" y="1448608"/>
                </a:cubicBezTo>
                <a:cubicBezTo>
                  <a:pt x="751677" y="1457426"/>
                  <a:pt x="713994" y="1450812"/>
                  <a:pt x="676311" y="1430968"/>
                </a:cubicBezTo>
                <a:cubicBezTo>
                  <a:pt x="662427" y="1426558"/>
                  <a:pt x="648544" y="1422148"/>
                  <a:pt x="636644" y="1433173"/>
                </a:cubicBezTo>
                <a:cubicBezTo>
                  <a:pt x="626728" y="1439788"/>
                  <a:pt x="622761" y="1437583"/>
                  <a:pt x="620777" y="1424353"/>
                </a:cubicBezTo>
                <a:cubicBezTo>
                  <a:pt x="618795" y="1406713"/>
                  <a:pt x="608878" y="1395688"/>
                  <a:pt x="593011" y="1391278"/>
                </a:cubicBezTo>
                <a:cubicBezTo>
                  <a:pt x="577145" y="1384664"/>
                  <a:pt x="559295" y="1378048"/>
                  <a:pt x="541445" y="1371433"/>
                </a:cubicBezTo>
                <a:cubicBezTo>
                  <a:pt x="525579" y="1367024"/>
                  <a:pt x="519629" y="1353794"/>
                  <a:pt x="521612" y="1336154"/>
                </a:cubicBezTo>
                <a:cubicBezTo>
                  <a:pt x="521612" y="1333949"/>
                  <a:pt x="521612" y="1329539"/>
                  <a:pt x="523595" y="1325129"/>
                </a:cubicBezTo>
                <a:cubicBezTo>
                  <a:pt x="523595" y="1314105"/>
                  <a:pt x="517645" y="1305285"/>
                  <a:pt x="507729" y="1305285"/>
                </a:cubicBezTo>
                <a:cubicBezTo>
                  <a:pt x="499795" y="1303080"/>
                  <a:pt x="499795" y="1314105"/>
                  <a:pt x="499796" y="1322924"/>
                </a:cubicBezTo>
                <a:cubicBezTo>
                  <a:pt x="497812" y="1331744"/>
                  <a:pt x="497812" y="1340564"/>
                  <a:pt x="485912" y="1342769"/>
                </a:cubicBezTo>
                <a:cubicBezTo>
                  <a:pt x="468062" y="1342769"/>
                  <a:pt x="452196" y="1320720"/>
                  <a:pt x="456163" y="1300875"/>
                </a:cubicBezTo>
                <a:cubicBezTo>
                  <a:pt x="456163" y="1294260"/>
                  <a:pt x="460129" y="1289849"/>
                  <a:pt x="456163" y="1283235"/>
                </a:cubicBezTo>
                <a:cubicBezTo>
                  <a:pt x="450212" y="1283235"/>
                  <a:pt x="450212" y="1289850"/>
                  <a:pt x="446246" y="1292055"/>
                </a:cubicBezTo>
                <a:cubicBezTo>
                  <a:pt x="436330" y="1305285"/>
                  <a:pt x="428396" y="1305285"/>
                  <a:pt x="420463" y="1289850"/>
                </a:cubicBezTo>
                <a:cubicBezTo>
                  <a:pt x="410546" y="1265596"/>
                  <a:pt x="394680" y="1247956"/>
                  <a:pt x="378813" y="1232521"/>
                </a:cubicBezTo>
                <a:cubicBezTo>
                  <a:pt x="360963" y="1212676"/>
                  <a:pt x="345097" y="1190627"/>
                  <a:pt x="343114" y="1159758"/>
                </a:cubicBezTo>
                <a:cubicBezTo>
                  <a:pt x="341131" y="1148732"/>
                  <a:pt x="337164" y="1135502"/>
                  <a:pt x="327247" y="1131093"/>
                </a:cubicBezTo>
                <a:cubicBezTo>
                  <a:pt x="287581" y="1109043"/>
                  <a:pt x="275681" y="1056124"/>
                  <a:pt x="237998" y="1029663"/>
                </a:cubicBezTo>
                <a:cubicBezTo>
                  <a:pt x="228081" y="1020845"/>
                  <a:pt x="230064" y="1009820"/>
                  <a:pt x="234031" y="998795"/>
                </a:cubicBezTo>
                <a:cubicBezTo>
                  <a:pt x="239981" y="987769"/>
                  <a:pt x="249898" y="994385"/>
                  <a:pt x="255848" y="1001000"/>
                </a:cubicBezTo>
                <a:cubicBezTo>
                  <a:pt x="267748" y="1012025"/>
                  <a:pt x="279648" y="1009820"/>
                  <a:pt x="291547" y="1001000"/>
                </a:cubicBezTo>
                <a:cubicBezTo>
                  <a:pt x="305431" y="989975"/>
                  <a:pt x="321297" y="985565"/>
                  <a:pt x="339147" y="985565"/>
                </a:cubicBezTo>
                <a:cubicBezTo>
                  <a:pt x="368897" y="987770"/>
                  <a:pt x="384763" y="1012025"/>
                  <a:pt x="376830" y="1042894"/>
                </a:cubicBezTo>
                <a:cubicBezTo>
                  <a:pt x="374847" y="1049509"/>
                  <a:pt x="372863" y="1058329"/>
                  <a:pt x="372863" y="1064943"/>
                </a:cubicBezTo>
                <a:cubicBezTo>
                  <a:pt x="372863" y="1067149"/>
                  <a:pt x="370880" y="1069354"/>
                  <a:pt x="370880" y="1069354"/>
                </a:cubicBezTo>
                <a:cubicBezTo>
                  <a:pt x="372863" y="1069354"/>
                  <a:pt x="372863" y="1069354"/>
                  <a:pt x="374846" y="1067149"/>
                </a:cubicBezTo>
                <a:cubicBezTo>
                  <a:pt x="382780" y="1067149"/>
                  <a:pt x="388730" y="1067149"/>
                  <a:pt x="396663" y="1069354"/>
                </a:cubicBezTo>
                <a:cubicBezTo>
                  <a:pt x="434346" y="1080378"/>
                  <a:pt x="446246" y="1073763"/>
                  <a:pt x="458146" y="1031870"/>
                </a:cubicBezTo>
                <a:cubicBezTo>
                  <a:pt x="462112" y="1012025"/>
                  <a:pt x="474013" y="1007615"/>
                  <a:pt x="491862" y="1012025"/>
                </a:cubicBezTo>
                <a:cubicBezTo>
                  <a:pt x="505746" y="1014230"/>
                  <a:pt x="513679" y="1023049"/>
                  <a:pt x="521612" y="1038484"/>
                </a:cubicBezTo>
                <a:cubicBezTo>
                  <a:pt x="543428" y="1082583"/>
                  <a:pt x="577145" y="1111248"/>
                  <a:pt x="622761" y="1122273"/>
                </a:cubicBezTo>
                <a:cubicBezTo>
                  <a:pt x="660444" y="1135502"/>
                  <a:pt x="660444" y="1135502"/>
                  <a:pt x="652511" y="1091403"/>
                </a:cubicBezTo>
                <a:cubicBezTo>
                  <a:pt x="648544" y="1067149"/>
                  <a:pt x="652511" y="1056124"/>
                  <a:pt x="670361" y="1047304"/>
                </a:cubicBezTo>
                <a:cubicBezTo>
                  <a:pt x="676311" y="1080379"/>
                  <a:pt x="682261" y="1086994"/>
                  <a:pt x="712011" y="1089198"/>
                </a:cubicBezTo>
                <a:cubicBezTo>
                  <a:pt x="731844" y="1089198"/>
                  <a:pt x="753660" y="1082584"/>
                  <a:pt x="767543" y="1104633"/>
                </a:cubicBezTo>
                <a:cubicBezTo>
                  <a:pt x="767543" y="1106838"/>
                  <a:pt x="769526" y="1106838"/>
                  <a:pt x="771510" y="1106838"/>
                </a:cubicBezTo>
                <a:cubicBezTo>
                  <a:pt x="795310" y="1098018"/>
                  <a:pt x="807210" y="1078174"/>
                  <a:pt x="809193" y="1049509"/>
                </a:cubicBezTo>
                <a:cubicBezTo>
                  <a:pt x="809193" y="1034074"/>
                  <a:pt x="809193" y="1018640"/>
                  <a:pt x="825059" y="1012025"/>
                </a:cubicBezTo>
                <a:cubicBezTo>
                  <a:pt x="827043" y="1009820"/>
                  <a:pt x="832992" y="1005409"/>
                  <a:pt x="832992" y="1012024"/>
                </a:cubicBezTo>
                <a:cubicBezTo>
                  <a:pt x="834977" y="1029664"/>
                  <a:pt x="848859" y="1031870"/>
                  <a:pt x="860759" y="1038484"/>
                </a:cubicBezTo>
                <a:cubicBezTo>
                  <a:pt x="874642" y="1045099"/>
                  <a:pt x="882576" y="1056124"/>
                  <a:pt x="880592" y="1073764"/>
                </a:cubicBezTo>
                <a:cubicBezTo>
                  <a:pt x="878609" y="1093609"/>
                  <a:pt x="886542" y="1109042"/>
                  <a:pt x="902409" y="1117863"/>
                </a:cubicBezTo>
                <a:cubicBezTo>
                  <a:pt x="916292" y="1128887"/>
                  <a:pt x="930175" y="1122272"/>
                  <a:pt x="944058" y="1111248"/>
                </a:cubicBezTo>
                <a:cubicBezTo>
                  <a:pt x="955958" y="1098019"/>
                  <a:pt x="959925" y="1106838"/>
                  <a:pt x="959925" y="1120068"/>
                </a:cubicBezTo>
                <a:cubicBezTo>
                  <a:pt x="959925" y="1139912"/>
                  <a:pt x="969841" y="1146528"/>
                  <a:pt x="985708" y="1142118"/>
                </a:cubicBezTo>
                <a:cubicBezTo>
                  <a:pt x="989674" y="1142118"/>
                  <a:pt x="993641" y="1142118"/>
                  <a:pt x="997608" y="1139912"/>
                </a:cubicBezTo>
                <a:cubicBezTo>
                  <a:pt x="1015458" y="1135503"/>
                  <a:pt x="1029341" y="1137708"/>
                  <a:pt x="1037274" y="1159757"/>
                </a:cubicBezTo>
                <a:cubicBezTo>
                  <a:pt x="1047190" y="1179602"/>
                  <a:pt x="1065041" y="1190627"/>
                  <a:pt x="1082890" y="1192832"/>
                </a:cubicBezTo>
                <a:cubicBezTo>
                  <a:pt x="1096773" y="1197242"/>
                  <a:pt x="1112640" y="1197242"/>
                  <a:pt x="1108673" y="1172987"/>
                </a:cubicBezTo>
                <a:cubicBezTo>
                  <a:pt x="1108673" y="1166372"/>
                  <a:pt x="1110657" y="1157552"/>
                  <a:pt x="1112640" y="1150937"/>
                </a:cubicBezTo>
                <a:cubicBezTo>
                  <a:pt x="1112640" y="1135503"/>
                  <a:pt x="1118590" y="1120068"/>
                  <a:pt x="1110657" y="1106838"/>
                </a:cubicBezTo>
                <a:cubicBezTo>
                  <a:pt x="1088840" y="1080378"/>
                  <a:pt x="1090823" y="1049509"/>
                  <a:pt x="1090824" y="1016435"/>
                </a:cubicBezTo>
                <a:cubicBezTo>
                  <a:pt x="1104707" y="1025254"/>
                  <a:pt x="1118590" y="1034074"/>
                  <a:pt x="1134457" y="1034074"/>
                </a:cubicBezTo>
                <a:cubicBezTo>
                  <a:pt x="1154290" y="1031869"/>
                  <a:pt x="1172140" y="1038485"/>
                  <a:pt x="1188006" y="1051713"/>
                </a:cubicBezTo>
                <a:cubicBezTo>
                  <a:pt x="1201889" y="1062739"/>
                  <a:pt x="1217756" y="1071559"/>
                  <a:pt x="1233622" y="1080379"/>
                </a:cubicBezTo>
                <a:cubicBezTo>
                  <a:pt x="1279238" y="1109043"/>
                  <a:pt x="1328822" y="1133297"/>
                  <a:pt x="1370471" y="1172987"/>
                </a:cubicBezTo>
                <a:cubicBezTo>
                  <a:pt x="1380388" y="1181807"/>
                  <a:pt x="1386337" y="1177397"/>
                  <a:pt x="1390304" y="1166372"/>
                </a:cubicBezTo>
                <a:cubicBezTo>
                  <a:pt x="1392287" y="1161962"/>
                  <a:pt x="1394271" y="1153143"/>
                  <a:pt x="1402204" y="1155347"/>
                </a:cubicBezTo>
                <a:cubicBezTo>
                  <a:pt x="1408154" y="1157552"/>
                  <a:pt x="1408154" y="1166372"/>
                  <a:pt x="1408154" y="1170782"/>
                </a:cubicBezTo>
                <a:cubicBezTo>
                  <a:pt x="1410138" y="1181807"/>
                  <a:pt x="1412121" y="1190627"/>
                  <a:pt x="1420054" y="1192832"/>
                </a:cubicBezTo>
                <a:cubicBezTo>
                  <a:pt x="1429970" y="1195036"/>
                  <a:pt x="1437904" y="1203856"/>
                  <a:pt x="1447821" y="1206061"/>
                </a:cubicBezTo>
                <a:cubicBezTo>
                  <a:pt x="1461704" y="1210470"/>
                  <a:pt x="1463687" y="1219291"/>
                  <a:pt x="1457737" y="1232521"/>
                </a:cubicBezTo>
                <a:cubicBezTo>
                  <a:pt x="1443854" y="1252366"/>
                  <a:pt x="1459720" y="1256775"/>
                  <a:pt x="1471620" y="1265596"/>
                </a:cubicBezTo>
                <a:cubicBezTo>
                  <a:pt x="1487487" y="1276620"/>
                  <a:pt x="1487487" y="1258980"/>
                  <a:pt x="1491453" y="1250160"/>
                </a:cubicBezTo>
                <a:cubicBezTo>
                  <a:pt x="1493437" y="1245751"/>
                  <a:pt x="1493437" y="1241340"/>
                  <a:pt x="1499387" y="1241341"/>
                </a:cubicBezTo>
                <a:cubicBezTo>
                  <a:pt x="1503353" y="1252366"/>
                  <a:pt x="1509303" y="1263390"/>
                  <a:pt x="1511287" y="1276620"/>
                </a:cubicBezTo>
                <a:cubicBezTo>
                  <a:pt x="1515253" y="1285440"/>
                  <a:pt x="1521203" y="1292055"/>
                  <a:pt x="1529136" y="1292055"/>
                </a:cubicBezTo>
                <a:cubicBezTo>
                  <a:pt x="1539053" y="1292055"/>
                  <a:pt x="1539053" y="1281030"/>
                  <a:pt x="1541036" y="1274415"/>
                </a:cubicBezTo>
                <a:cubicBezTo>
                  <a:pt x="1556903" y="1230316"/>
                  <a:pt x="1580703" y="1219291"/>
                  <a:pt x="1620369" y="1236931"/>
                </a:cubicBezTo>
                <a:cubicBezTo>
                  <a:pt x="1628302" y="1241341"/>
                  <a:pt x="1636236" y="1243546"/>
                  <a:pt x="1642186" y="1250161"/>
                </a:cubicBezTo>
                <a:cubicBezTo>
                  <a:pt x="1675902" y="1270005"/>
                  <a:pt x="1705651" y="1276620"/>
                  <a:pt x="1733418" y="1239136"/>
                </a:cubicBezTo>
                <a:cubicBezTo>
                  <a:pt x="1733418" y="1239136"/>
                  <a:pt x="1735401" y="1239136"/>
                  <a:pt x="1735401" y="1236930"/>
                </a:cubicBezTo>
                <a:cubicBezTo>
                  <a:pt x="1745318" y="1232521"/>
                  <a:pt x="1753251" y="1230316"/>
                  <a:pt x="1763168" y="1236930"/>
                </a:cubicBezTo>
                <a:cubicBezTo>
                  <a:pt x="1767134" y="1239136"/>
                  <a:pt x="1771101" y="1243546"/>
                  <a:pt x="1769117" y="1250160"/>
                </a:cubicBezTo>
                <a:cubicBezTo>
                  <a:pt x="1767134" y="1261185"/>
                  <a:pt x="1757218" y="1263391"/>
                  <a:pt x="1749284" y="1265594"/>
                </a:cubicBezTo>
                <a:cubicBezTo>
                  <a:pt x="1743334" y="1265595"/>
                  <a:pt x="1735401" y="1267800"/>
                  <a:pt x="1735401" y="1274415"/>
                </a:cubicBezTo>
                <a:cubicBezTo>
                  <a:pt x="1733418" y="1283235"/>
                  <a:pt x="1743334" y="1281030"/>
                  <a:pt x="1747301" y="1285440"/>
                </a:cubicBezTo>
                <a:cubicBezTo>
                  <a:pt x="1757218" y="1289850"/>
                  <a:pt x="1767135" y="1292055"/>
                  <a:pt x="1777051" y="1296465"/>
                </a:cubicBezTo>
                <a:cubicBezTo>
                  <a:pt x="1790934" y="1300875"/>
                  <a:pt x="1802834" y="1307490"/>
                  <a:pt x="1810767" y="1320719"/>
                </a:cubicBezTo>
                <a:cubicBezTo>
                  <a:pt x="1816717" y="1329539"/>
                  <a:pt x="1822667" y="1329539"/>
                  <a:pt x="1832584" y="1325128"/>
                </a:cubicBezTo>
                <a:cubicBezTo>
                  <a:pt x="1860350" y="1314105"/>
                  <a:pt x="1878200" y="1320720"/>
                  <a:pt x="1896050" y="1347179"/>
                </a:cubicBezTo>
                <a:cubicBezTo>
                  <a:pt x="1905966" y="1360409"/>
                  <a:pt x="1911916" y="1375844"/>
                  <a:pt x="1919849" y="1391278"/>
                </a:cubicBezTo>
                <a:cubicBezTo>
                  <a:pt x="1929766" y="1408918"/>
                  <a:pt x="1943649" y="1419943"/>
                  <a:pt x="1961499" y="1426558"/>
                </a:cubicBezTo>
                <a:cubicBezTo>
                  <a:pt x="1981332" y="1433173"/>
                  <a:pt x="1991249" y="1428763"/>
                  <a:pt x="2001166" y="1404508"/>
                </a:cubicBezTo>
                <a:cubicBezTo>
                  <a:pt x="2011082" y="1378049"/>
                  <a:pt x="2024966" y="1375844"/>
                  <a:pt x="2046782" y="1391278"/>
                </a:cubicBezTo>
                <a:cubicBezTo>
                  <a:pt x="2054715" y="1395688"/>
                  <a:pt x="2058682" y="1400098"/>
                  <a:pt x="2068598" y="1397893"/>
                </a:cubicBezTo>
                <a:cubicBezTo>
                  <a:pt x="2092398" y="1389073"/>
                  <a:pt x="2092398" y="1389073"/>
                  <a:pt x="2092398" y="1417738"/>
                </a:cubicBezTo>
                <a:cubicBezTo>
                  <a:pt x="2090414" y="1422148"/>
                  <a:pt x="2090415" y="1424353"/>
                  <a:pt x="2092398" y="1428763"/>
                </a:cubicBezTo>
                <a:cubicBezTo>
                  <a:pt x="2092398" y="1437582"/>
                  <a:pt x="2094381" y="1443646"/>
                  <a:pt x="2098348" y="1446678"/>
                </a:cubicBezTo>
                <a:lnTo>
                  <a:pt x="2110830" y="1446485"/>
                </a:lnTo>
                <a:lnTo>
                  <a:pt x="2111318" y="1445499"/>
                </a:lnTo>
                <a:cubicBezTo>
                  <a:pt x="2117020" y="1438796"/>
                  <a:pt x="2123962" y="1433334"/>
                  <a:pt x="2130903" y="1428368"/>
                </a:cubicBezTo>
                <a:cubicBezTo>
                  <a:pt x="2140820" y="1420423"/>
                  <a:pt x="2144786" y="1424396"/>
                  <a:pt x="2146769" y="1432341"/>
                </a:cubicBezTo>
                <a:lnTo>
                  <a:pt x="2146656" y="1432990"/>
                </a:lnTo>
                <a:lnTo>
                  <a:pt x="2151897" y="1430967"/>
                </a:lnTo>
                <a:cubicBezTo>
                  <a:pt x="2164789" y="1426557"/>
                  <a:pt x="2177805" y="1425317"/>
                  <a:pt x="2190262" y="1426764"/>
                </a:cubicBezTo>
                <a:lnTo>
                  <a:pt x="2200808" y="1430354"/>
                </a:lnTo>
                <a:lnTo>
                  <a:pt x="2285602" y="1430353"/>
                </a:lnTo>
                <a:cubicBezTo>
                  <a:pt x="2323285" y="1424395"/>
                  <a:pt x="2331218" y="1432340"/>
                  <a:pt x="2325268" y="1470078"/>
                </a:cubicBezTo>
                <a:cubicBezTo>
                  <a:pt x="2325268" y="1472064"/>
                  <a:pt x="2325268" y="1474050"/>
                  <a:pt x="2325268" y="1476037"/>
                </a:cubicBezTo>
                <a:cubicBezTo>
                  <a:pt x="2323285" y="1481995"/>
                  <a:pt x="2317335" y="1489940"/>
                  <a:pt x="2327252" y="1493912"/>
                </a:cubicBezTo>
                <a:cubicBezTo>
                  <a:pt x="2337168" y="1495899"/>
                  <a:pt x="2347084" y="1499871"/>
                  <a:pt x="2353035" y="1487954"/>
                </a:cubicBezTo>
                <a:cubicBezTo>
                  <a:pt x="2357001" y="1480009"/>
                  <a:pt x="2360968" y="1474050"/>
                  <a:pt x="2362951" y="1466106"/>
                </a:cubicBezTo>
                <a:cubicBezTo>
                  <a:pt x="2370884" y="1454188"/>
                  <a:pt x="2378818" y="1452202"/>
                  <a:pt x="2390718" y="1460147"/>
                </a:cubicBezTo>
                <a:cubicBezTo>
                  <a:pt x="2402618" y="1466106"/>
                  <a:pt x="2400634" y="1476037"/>
                  <a:pt x="2392701" y="1483981"/>
                </a:cubicBezTo>
                <a:cubicBezTo>
                  <a:pt x="2390717" y="1487954"/>
                  <a:pt x="2388734" y="1489940"/>
                  <a:pt x="2386751" y="1493913"/>
                </a:cubicBezTo>
                <a:cubicBezTo>
                  <a:pt x="2382784" y="1497885"/>
                  <a:pt x="2382784" y="1503843"/>
                  <a:pt x="2386751" y="1507816"/>
                </a:cubicBezTo>
                <a:cubicBezTo>
                  <a:pt x="2392701" y="1511788"/>
                  <a:pt x="2394684" y="1505830"/>
                  <a:pt x="2398651" y="1503843"/>
                </a:cubicBezTo>
                <a:cubicBezTo>
                  <a:pt x="2406584" y="1497885"/>
                  <a:pt x="2412534" y="1489940"/>
                  <a:pt x="2416500" y="1480009"/>
                </a:cubicBezTo>
                <a:cubicBezTo>
                  <a:pt x="2430384" y="1454188"/>
                  <a:pt x="2442284" y="1450216"/>
                  <a:pt x="2468067" y="1464120"/>
                </a:cubicBezTo>
                <a:cubicBezTo>
                  <a:pt x="2479967" y="1470077"/>
                  <a:pt x="2491867" y="1478022"/>
                  <a:pt x="2503766" y="1483982"/>
                </a:cubicBezTo>
                <a:cubicBezTo>
                  <a:pt x="2511700" y="1487953"/>
                  <a:pt x="2521616" y="1489940"/>
                  <a:pt x="2529549" y="1480008"/>
                </a:cubicBezTo>
                <a:cubicBezTo>
                  <a:pt x="2534508" y="1474051"/>
                  <a:pt x="2538474" y="1467596"/>
                  <a:pt x="2543681" y="1462878"/>
                </a:cubicBezTo>
                <a:lnTo>
                  <a:pt x="2548229" y="1461464"/>
                </a:lnTo>
                <a:lnTo>
                  <a:pt x="2554759" y="1453567"/>
                </a:lnTo>
                <a:cubicBezTo>
                  <a:pt x="2557610" y="1451639"/>
                  <a:pt x="2560770" y="1450674"/>
                  <a:pt x="2564334" y="1451432"/>
                </a:cubicBezTo>
                <a:lnTo>
                  <a:pt x="2571722" y="1456484"/>
                </a:lnTo>
                <a:lnTo>
                  <a:pt x="2578853" y="1456823"/>
                </a:lnTo>
                <a:lnTo>
                  <a:pt x="2580294" y="1455222"/>
                </a:lnTo>
                <a:cubicBezTo>
                  <a:pt x="2582277" y="1444197"/>
                  <a:pt x="2586244" y="1433172"/>
                  <a:pt x="2572361" y="1430968"/>
                </a:cubicBezTo>
                <a:cubicBezTo>
                  <a:pt x="2556494" y="1428763"/>
                  <a:pt x="2542611" y="1419943"/>
                  <a:pt x="2530711" y="1411123"/>
                </a:cubicBezTo>
                <a:cubicBezTo>
                  <a:pt x="2514844" y="1402303"/>
                  <a:pt x="2500961" y="1404507"/>
                  <a:pt x="2493028" y="1419943"/>
                </a:cubicBezTo>
                <a:cubicBezTo>
                  <a:pt x="2483111" y="1435377"/>
                  <a:pt x="2477161" y="1430968"/>
                  <a:pt x="2469228" y="1422148"/>
                </a:cubicBezTo>
                <a:cubicBezTo>
                  <a:pt x="2453361" y="1404508"/>
                  <a:pt x="2441462" y="1384663"/>
                  <a:pt x="2423611" y="1369229"/>
                </a:cubicBezTo>
                <a:cubicBezTo>
                  <a:pt x="2413695" y="1360409"/>
                  <a:pt x="2405762" y="1358204"/>
                  <a:pt x="2393862" y="1364819"/>
                </a:cubicBezTo>
                <a:cubicBezTo>
                  <a:pt x="2383945" y="1371434"/>
                  <a:pt x="2376012" y="1380253"/>
                  <a:pt x="2364112" y="1375844"/>
                </a:cubicBezTo>
                <a:cubicBezTo>
                  <a:pt x="2352212" y="1373639"/>
                  <a:pt x="2350229" y="1360409"/>
                  <a:pt x="2344279" y="1351589"/>
                </a:cubicBezTo>
                <a:cubicBezTo>
                  <a:pt x="2326429" y="1378049"/>
                  <a:pt x="2326429" y="1378049"/>
                  <a:pt x="2302629" y="1358204"/>
                </a:cubicBezTo>
                <a:cubicBezTo>
                  <a:pt x="2292713" y="1351589"/>
                  <a:pt x="2282797" y="1342769"/>
                  <a:pt x="2268913" y="1351589"/>
                </a:cubicBezTo>
                <a:cubicBezTo>
                  <a:pt x="2239164" y="1364818"/>
                  <a:pt x="2233213" y="1362614"/>
                  <a:pt x="2217347" y="1331745"/>
                </a:cubicBezTo>
                <a:cubicBezTo>
                  <a:pt x="2209413" y="1318515"/>
                  <a:pt x="2201481" y="1305285"/>
                  <a:pt x="2191564" y="1292055"/>
                </a:cubicBezTo>
                <a:cubicBezTo>
                  <a:pt x="2169747" y="1258980"/>
                  <a:pt x="2159831" y="1258981"/>
                  <a:pt x="2136031" y="1289850"/>
                </a:cubicBezTo>
                <a:cubicBezTo>
                  <a:pt x="2130081" y="1296464"/>
                  <a:pt x="2126114" y="1305285"/>
                  <a:pt x="2118181" y="1314104"/>
                </a:cubicBezTo>
                <a:cubicBezTo>
                  <a:pt x="2114214" y="1296465"/>
                  <a:pt x="2110248" y="1283235"/>
                  <a:pt x="2106281" y="1265596"/>
                </a:cubicBezTo>
                <a:cubicBezTo>
                  <a:pt x="2102315" y="1270005"/>
                  <a:pt x="2102315" y="1272210"/>
                  <a:pt x="2100331" y="1274415"/>
                </a:cubicBezTo>
                <a:cubicBezTo>
                  <a:pt x="2082481" y="1314105"/>
                  <a:pt x="2062648" y="1314105"/>
                  <a:pt x="2040832" y="1278825"/>
                </a:cubicBezTo>
                <a:cubicBezTo>
                  <a:pt x="2036865" y="1272210"/>
                  <a:pt x="2032898" y="1265596"/>
                  <a:pt x="2028932" y="1256775"/>
                </a:cubicBezTo>
                <a:cubicBezTo>
                  <a:pt x="2026949" y="1252366"/>
                  <a:pt x="2024965" y="1247956"/>
                  <a:pt x="2028932" y="1241341"/>
                </a:cubicBezTo>
                <a:cubicBezTo>
                  <a:pt x="2044799" y="1225906"/>
                  <a:pt x="2032899" y="1214881"/>
                  <a:pt x="2022982" y="1203856"/>
                </a:cubicBezTo>
                <a:cubicBezTo>
                  <a:pt x="1993232" y="1177397"/>
                  <a:pt x="1957533" y="1166372"/>
                  <a:pt x="1921833" y="1155347"/>
                </a:cubicBezTo>
                <a:cubicBezTo>
                  <a:pt x="1864317" y="1139912"/>
                  <a:pt x="1804817" y="1128888"/>
                  <a:pt x="1755235" y="1086993"/>
                </a:cubicBezTo>
                <a:cubicBezTo>
                  <a:pt x="1739368" y="1073764"/>
                  <a:pt x="1721518" y="1069354"/>
                  <a:pt x="1701685" y="1071559"/>
                </a:cubicBezTo>
                <a:cubicBezTo>
                  <a:pt x="1685818" y="1073763"/>
                  <a:pt x="1671935" y="1067148"/>
                  <a:pt x="1662019" y="1056124"/>
                </a:cubicBezTo>
                <a:cubicBezTo>
                  <a:pt x="1642185" y="1038484"/>
                  <a:pt x="1620369" y="1027460"/>
                  <a:pt x="1594586" y="1020844"/>
                </a:cubicBezTo>
                <a:cubicBezTo>
                  <a:pt x="1570786" y="1014230"/>
                  <a:pt x="1545003" y="1014230"/>
                  <a:pt x="1523186" y="996590"/>
                </a:cubicBezTo>
                <a:cubicBezTo>
                  <a:pt x="1503353" y="983360"/>
                  <a:pt x="1483520" y="976745"/>
                  <a:pt x="1461704" y="998795"/>
                </a:cubicBezTo>
                <a:cubicBezTo>
                  <a:pt x="1459720" y="961311"/>
                  <a:pt x="1437904" y="959106"/>
                  <a:pt x="1414104" y="956901"/>
                </a:cubicBezTo>
                <a:cubicBezTo>
                  <a:pt x="1396254" y="956901"/>
                  <a:pt x="1378404" y="954696"/>
                  <a:pt x="1364521" y="939261"/>
                </a:cubicBezTo>
                <a:cubicBezTo>
                  <a:pt x="1344688" y="915006"/>
                  <a:pt x="1320888" y="903982"/>
                  <a:pt x="1295105" y="892957"/>
                </a:cubicBezTo>
                <a:cubicBezTo>
                  <a:pt x="1249489" y="875317"/>
                  <a:pt x="1201889" y="862087"/>
                  <a:pt x="1160240" y="833423"/>
                </a:cubicBezTo>
                <a:cubicBezTo>
                  <a:pt x="1126523" y="811373"/>
                  <a:pt x="1090823" y="795938"/>
                  <a:pt x="1051158" y="791529"/>
                </a:cubicBezTo>
                <a:cubicBezTo>
                  <a:pt x="1039257" y="791529"/>
                  <a:pt x="1031324" y="784914"/>
                  <a:pt x="1027357" y="771684"/>
                </a:cubicBezTo>
                <a:cubicBezTo>
                  <a:pt x="1011491" y="729789"/>
                  <a:pt x="1009507" y="729790"/>
                  <a:pt x="967858" y="731995"/>
                </a:cubicBezTo>
                <a:cubicBezTo>
                  <a:pt x="963891" y="731995"/>
                  <a:pt x="959925" y="731995"/>
                  <a:pt x="953975" y="731995"/>
                </a:cubicBezTo>
                <a:cubicBezTo>
                  <a:pt x="959925" y="718765"/>
                  <a:pt x="965875" y="705535"/>
                  <a:pt x="971825" y="694510"/>
                </a:cubicBezTo>
                <a:cubicBezTo>
                  <a:pt x="979758" y="672460"/>
                  <a:pt x="995624" y="663641"/>
                  <a:pt x="1015458" y="665846"/>
                </a:cubicBezTo>
                <a:cubicBezTo>
                  <a:pt x="1027357" y="665846"/>
                  <a:pt x="1037274" y="670256"/>
                  <a:pt x="1049174" y="668050"/>
                </a:cubicBezTo>
                <a:cubicBezTo>
                  <a:pt x="1069007" y="663641"/>
                  <a:pt x="1074957" y="668051"/>
                  <a:pt x="1078924" y="690100"/>
                </a:cubicBezTo>
                <a:cubicBezTo>
                  <a:pt x="1078924" y="698920"/>
                  <a:pt x="1078924" y="707740"/>
                  <a:pt x="1078924" y="716560"/>
                </a:cubicBezTo>
                <a:cubicBezTo>
                  <a:pt x="1076940" y="729790"/>
                  <a:pt x="1082890" y="731995"/>
                  <a:pt x="1092807" y="731994"/>
                </a:cubicBezTo>
                <a:cubicBezTo>
                  <a:pt x="1114623" y="734200"/>
                  <a:pt x="1130490" y="723175"/>
                  <a:pt x="1144373" y="707740"/>
                </a:cubicBezTo>
                <a:cubicBezTo>
                  <a:pt x="1148340" y="705535"/>
                  <a:pt x="1150323" y="698920"/>
                  <a:pt x="1156273" y="701125"/>
                </a:cubicBezTo>
                <a:cubicBezTo>
                  <a:pt x="1160240" y="703330"/>
                  <a:pt x="1160240" y="709944"/>
                  <a:pt x="1162223" y="714355"/>
                </a:cubicBezTo>
                <a:cubicBezTo>
                  <a:pt x="1162223" y="718765"/>
                  <a:pt x="1162223" y="720970"/>
                  <a:pt x="1162223" y="725380"/>
                </a:cubicBezTo>
                <a:cubicBezTo>
                  <a:pt x="1162223" y="740815"/>
                  <a:pt x="1168173" y="745224"/>
                  <a:pt x="1180073" y="740814"/>
                </a:cubicBezTo>
                <a:cubicBezTo>
                  <a:pt x="1191973" y="734200"/>
                  <a:pt x="1197923" y="740814"/>
                  <a:pt x="1203873" y="751839"/>
                </a:cubicBezTo>
                <a:cubicBezTo>
                  <a:pt x="1209822" y="760659"/>
                  <a:pt x="1207839" y="769478"/>
                  <a:pt x="1201889" y="776094"/>
                </a:cubicBezTo>
                <a:cubicBezTo>
                  <a:pt x="1195939" y="784914"/>
                  <a:pt x="1186023" y="780504"/>
                  <a:pt x="1178090" y="773888"/>
                </a:cubicBezTo>
                <a:cubicBezTo>
                  <a:pt x="1172139" y="771684"/>
                  <a:pt x="1168173" y="767274"/>
                  <a:pt x="1162223" y="776094"/>
                </a:cubicBezTo>
                <a:cubicBezTo>
                  <a:pt x="1156273" y="784913"/>
                  <a:pt x="1160240" y="789324"/>
                  <a:pt x="1164206" y="795939"/>
                </a:cubicBezTo>
                <a:cubicBezTo>
                  <a:pt x="1174123" y="806963"/>
                  <a:pt x="1209823" y="798144"/>
                  <a:pt x="1213789" y="780504"/>
                </a:cubicBezTo>
                <a:cubicBezTo>
                  <a:pt x="1221723" y="751838"/>
                  <a:pt x="1239572" y="756249"/>
                  <a:pt x="1257422" y="760659"/>
                </a:cubicBezTo>
                <a:cubicBezTo>
                  <a:pt x="1295105" y="767274"/>
                  <a:pt x="1330805" y="787118"/>
                  <a:pt x="1366505" y="798144"/>
                </a:cubicBezTo>
                <a:cubicBezTo>
                  <a:pt x="1376421" y="802554"/>
                  <a:pt x="1376421" y="811373"/>
                  <a:pt x="1372454" y="820193"/>
                </a:cubicBezTo>
                <a:cubicBezTo>
                  <a:pt x="1368488" y="831217"/>
                  <a:pt x="1364521" y="842243"/>
                  <a:pt x="1362538" y="855472"/>
                </a:cubicBezTo>
                <a:cubicBezTo>
                  <a:pt x="1362538" y="868702"/>
                  <a:pt x="1370471" y="873111"/>
                  <a:pt x="1378404" y="877522"/>
                </a:cubicBezTo>
                <a:cubicBezTo>
                  <a:pt x="1384354" y="881932"/>
                  <a:pt x="1386338" y="870907"/>
                  <a:pt x="1390304" y="868702"/>
                </a:cubicBezTo>
                <a:cubicBezTo>
                  <a:pt x="1400221" y="853267"/>
                  <a:pt x="1412121" y="837832"/>
                  <a:pt x="1422037" y="822398"/>
                </a:cubicBezTo>
                <a:cubicBezTo>
                  <a:pt x="1424021" y="826808"/>
                  <a:pt x="1424021" y="829013"/>
                  <a:pt x="1424021" y="831218"/>
                </a:cubicBezTo>
                <a:cubicBezTo>
                  <a:pt x="1426004" y="857677"/>
                  <a:pt x="1426004" y="857677"/>
                  <a:pt x="1447820" y="844446"/>
                </a:cubicBezTo>
                <a:cubicBezTo>
                  <a:pt x="1455754" y="837833"/>
                  <a:pt x="1457737" y="842242"/>
                  <a:pt x="1459720" y="848858"/>
                </a:cubicBezTo>
                <a:cubicBezTo>
                  <a:pt x="1465670" y="866497"/>
                  <a:pt x="1477570" y="873112"/>
                  <a:pt x="1491453" y="868702"/>
                </a:cubicBezTo>
                <a:cubicBezTo>
                  <a:pt x="1513270" y="857677"/>
                  <a:pt x="1535086" y="859882"/>
                  <a:pt x="1556903" y="859882"/>
                </a:cubicBezTo>
                <a:cubicBezTo>
                  <a:pt x="1568803" y="859882"/>
                  <a:pt x="1574753" y="857677"/>
                  <a:pt x="1566819" y="844448"/>
                </a:cubicBezTo>
                <a:cubicBezTo>
                  <a:pt x="1560869" y="831218"/>
                  <a:pt x="1562852" y="822398"/>
                  <a:pt x="1576736" y="813578"/>
                </a:cubicBezTo>
                <a:cubicBezTo>
                  <a:pt x="1558886" y="806963"/>
                  <a:pt x="1541037" y="802553"/>
                  <a:pt x="1525170" y="793734"/>
                </a:cubicBezTo>
                <a:cubicBezTo>
                  <a:pt x="1509303" y="787119"/>
                  <a:pt x="1493437" y="778299"/>
                  <a:pt x="1481537" y="762864"/>
                </a:cubicBezTo>
                <a:cubicBezTo>
                  <a:pt x="1507320" y="756249"/>
                  <a:pt x="1507320" y="756249"/>
                  <a:pt x="1545003" y="776094"/>
                </a:cubicBezTo>
                <a:cubicBezTo>
                  <a:pt x="1568803" y="789323"/>
                  <a:pt x="1580703" y="787119"/>
                  <a:pt x="1594586" y="767274"/>
                </a:cubicBezTo>
                <a:cubicBezTo>
                  <a:pt x="1598057" y="761761"/>
                  <a:pt x="1600660" y="757627"/>
                  <a:pt x="1602798" y="754905"/>
                </a:cubicBezTo>
                <a:lnTo>
                  <a:pt x="1604613" y="753603"/>
                </a:lnTo>
                <a:lnTo>
                  <a:pt x="1615241" y="731214"/>
                </a:lnTo>
                <a:cubicBezTo>
                  <a:pt x="1633091" y="717311"/>
                  <a:pt x="1650941" y="727241"/>
                  <a:pt x="1664824" y="735186"/>
                </a:cubicBezTo>
                <a:cubicBezTo>
                  <a:pt x="1684657" y="747104"/>
                  <a:pt x="1706474" y="755048"/>
                  <a:pt x="1730273" y="755048"/>
                </a:cubicBezTo>
                <a:lnTo>
                  <a:pt x="1758253" y="755048"/>
                </a:lnTo>
                <a:lnTo>
                  <a:pt x="1771101" y="749634"/>
                </a:lnTo>
                <a:cubicBezTo>
                  <a:pt x="1783001" y="748531"/>
                  <a:pt x="1793909" y="750185"/>
                  <a:pt x="1804570" y="753217"/>
                </a:cubicBezTo>
                <a:lnTo>
                  <a:pt x="1814430" y="756871"/>
                </a:lnTo>
                <a:lnTo>
                  <a:pt x="1824450" y="757345"/>
                </a:lnTo>
                <a:cubicBezTo>
                  <a:pt x="1856369" y="760696"/>
                  <a:pt x="1887172" y="768269"/>
                  <a:pt x="1915620" y="783538"/>
                </a:cubicBezTo>
                <a:lnTo>
                  <a:pt x="1939073" y="800291"/>
                </a:lnTo>
                <a:lnTo>
                  <a:pt x="1950096" y="802554"/>
                </a:lnTo>
                <a:cubicBezTo>
                  <a:pt x="1960508" y="805861"/>
                  <a:pt x="1970424" y="810271"/>
                  <a:pt x="1979349" y="815783"/>
                </a:cubicBezTo>
                <a:lnTo>
                  <a:pt x="1984212" y="818167"/>
                </a:lnTo>
                <a:lnTo>
                  <a:pt x="1998021" y="800731"/>
                </a:lnTo>
                <a:cubicBezTo>
                  <a:pt x="2000004" y="796759"/>
                  <a:pt x="1996038" y="790800"/>
                  <a:pt x="2001987" y="788814"/>
                </a:cubicBezTo>
                <a:cubicBezTo>
                  <a:pt x="2007938" y="788814"/>
                  <a:pt x="2011904" y="792786"/>
                  <a:pt x="2013887" y="796758"/>
                </a:cubicBezTo>
                <a:cubicBezTo>
                  <a:pt x="2015871" y="800731"/>
                  <a:pt x="2017854" y="804703"/>
                  <a:pt x="2019838" y="806689"/>
                </a:cubicBezTo>
                <a:cubicBezTo>
                  <a:pt x="2025787" y="816620"/>
                  <a:pt x="2033721" y="824565"/>
                  <a:pt x="2043637" y="814634"/>
                </a:cubicBezTo>
                <a:cubicBezTo>
                  <a:pt x="2055537" y="804703"/>
                  <a:pt x="2039671" y="802716"/>
                  <a:pt x="2035704" y="796758"/>
                </a:cubicBezTo>
                <a:cubicBezTo>
                  <a:pt x="2035704" y="794772"/>
                  <a:pt x="2033721" y="794772"/>
                  <a:pt x="2033721" y="792786"/>
                </a:cubicBezTo>
                <a:cubicBezTo>
                  <a:pt x="2029754" y="788814"/>
                  <a:pt x="2027770" y="782855"/>
                  <a:pt x="2031737" y="778882"/>
                </a:cubicBezTo>
                <a:cubicBezTo>
                  <a:pt x="2035704" y="772924"/>
                  <a:pt x="2039671" y="772924"/>
                  <a:pt x="2045621" y="776897"/>
                </a:cubicBezTo>
                <a:cubicBezTo>
                  <a:pt x="2069420" y="788814"/>
                  <a:pt x="2091237" y="780869"/>
                  <a:pt x="2107103" y="759021"/>
                </a:cubicBezTo>
                <a:cubicBezTo>
                  <a:pt x="2111070" y="755048"/>
                  <a:pt x="2119003" y="751076"/>
                  <a:pt x="2119003" y="745117"/>
                </a:cubicBezTo>
                <a:cubicBezTo>
                  <a:pt x="2119003" y="723269"/>
                  <a:pt x="2097187" y="701421"/>
                  <a:pt x="2077353" y="705394"/>
                </a:cubicBezTo>
                <a:cubicBezTo>
                  <a:pt x="2037687" y="713338"/>
                  <a:pt x="2000004" y="707380"/>
                  <a:pt x="1962322" y="689504"/>
                </a:cubicBezTo>
                <a:cubicBezTo>
                  <a:pt x="1948438" y="685531"/>
                  <a:pt x="1934555" y="681559"/>
                  <a:pt x="1922655" y="691490"/>
                </a:cubicBezTo>
                <a:cubicBezTo>
                  <a:pt x="1912738" y="697449"/>
                  <a:pt x="1908772" y="695463"/>
                  <a:pt x="1906788" y="683545"/>
                </a:cubicBezTo>
                <a:cubicBezTo>
                  <a:pt x="1904805" y="667656"/>
                  <a:pt x="1894889" y="657725"/>
                  <a:pt x="1879022" y="653752"/>
                </a:cubicBezTo>
                <a:cubicBezTo>
                  <a:pt x="1863155" y="647794"/>
                  <a:pt x="1845306" y="641835"/>
                  <a:pt x="1827456" y="635876"/>
                </a:cubicBezTo>
                <a:cubicBezTo>
                  <a:pt x="1811590" y="631904"/>
                  <a:pt x="1805639" y="619987"/>
                  <a:pt x="1807622" y="604097"/>
                </a:cubicBezTo>
                <a:cubicBezTo>
                  <a:pt x="1807623" y="602111"/>
                  <a:pt x="1807623" y="598139"/>
                  <a:pt x="1809606" y="594167"/>
                </a:cubicBezTo>
                <a:cubicBezTo>
                  <a:pt x="1809606" y="584236"/>
                  <a:pt x="1803656" y="576291"/>
                  <a:pt x="1793739" y="576291"/>
                </a:cubicBezTo>
                <a:cubicBezTo>
                  <a:pt x="1785806" y="574305"/>
                  <a:pt x="1785806" y="584236"/>
                  <a:pt x="1785806" y="592179"/>
                </a:cubicBezTo>
                <a:cubicBezTo>
                  <a:pt x="1783823" y="600125"/>
                  <a:pt x="1783823" y="608070"/>
                  <a:pt x="1771923" y="610056"/>
                </a:cubicBezTo>
                <a:cubicBezTo>
                  <a:pt x="1754073" y="610056"/>
                  <a:pt x="1738207" y="590194"/>
                  <a:pt x="1742173" y="572318"/>
                </a:cubicBezTo>
                <a:cubicBezTo>
                  <a:pt x="1742173" y="566360"/>
                  <a:pt x="1746140" y="562386"/>
                  <a:pt x="1742173" y="556429"/>
                </a:cubicBezTo>
                <a:cubicBezTo>
                  <a:pt x="1736223" y="556429"/>
                  <a:pt x="1736223" y="562387"/>
                  <a:pt x="1732257" y="564374"/>
                </a:cubicBezTo>
                <a:cubicBezTo>
                  <a:pt x="1722340" y="576290"/>
                  <a:pt x="1714407" y="576291"/>
                  <a:pt x="1706474" y="562386"/>
                </a:cubicBezTo>
                <a:cubicBezTo>
                  <a:pt x="1696557" y="540539"/>
                  <a:pt x="1680691" y="524650"/>
                  <a:pt x="1664824" y="510746"/>
                </a:cubicBezTo>
                <a:cubicBezTo>
                  <a:pt x="1646974" y="492871"/>
                  <a:pt x="1631107" y="473009"/>
                  <a:pt x="1629124" y="445202"/>
                </a:cubicBezTo>
                <a:cubicBezTo>
                  <a:pt x="1627141" y="435271"/>
                  <a:pt x="1623174" y="423354"/>
                  <a:pt x="1613258" y="419381"/>
                </a:cubicBezTo>
                <a:cubicBezTo>
                  <a:pt x="1573591" y="399520"/>
                  <a:pt x="1561692" y="351851"/>
                  <a:pt x="1524008" y="328017"/>
                </a:cubicBezTo>
                <a:cubicBezTo>
                  <a:pt x="1514092" y="320072"/>
                  <a:pt x="1516075" y="310141"/>
                  <a:pt x="1520042" y="300210"/>
                </a:cubicBezTo>
                <a:cubicBezTo>
                  <a:pt x="1525992" y="290279"/>
                  <a:pt x="1535908" y="296238"/>
                  <a:pt x="1541858" y="302195"/>
                </a:cubicBezTo>
                <a:cubicBezTo>
                  <a:pt x="1553758" y="312127"/>
                  <a:pt x="1565658" y="310141"/>
                  <a:pt x="1577558" y="302196"/>
                </a:cubicBezTo>
                <a:cubicBezTo>
                  <a:pt x="1591441" y="292264"/>
                  <a:pt x="1607308" y="288293"/>
                  <a:pt x="1625158" y="288293"/>
                </a:cubicBezTo>
                <a:cubicBezTo>
                  <a:pt x="1654907" y="290279"/>
                  <a:pt x="1670774" y="312126"/>
                  <a:pt x="1662841" y="339934"/>
                </a:cubicBezTo>
                <a:cubicBezTo>
                  <a:pt x="1660857" y="345892"/>
                  <a:pt x="1658874" y="353837"/>
                  <a:pt x="1658874" y="359796"/>
                </a:cubicBezTo>
                <a:cubicBezTo>
                  <a:pt x="1658874" y="361782"/>
                  <a:pt x="1656890" y="363768"/>
                  <a:pt x="1656890" y="363768"/>
                </a:cubicBezTo>
                <a:cubicBezTo>
                  <a:pt x="1658874" y="363768"/>
                  <a:pt x="1658874" y="363768"/>
                  <a:pt x="1660857" y="361782"/>
                </a:cubicBezTo>
                <a:cubicBezTo>
                  <a:pt x="1668790" y="361782"/>
                  <a:pt x="1674740" y="361782"/>
                  <a:pt x="1682674" y="363768"/>
                </a:cubicBezTo>
                <a:cubicBezTo>
                  <a:pt x="1720357" y="373699"/>
                  <a:pt x="1732257" y="367741"/>
                  <a:pt x="1744156" y="330003"/>
                </a:cubicBezTo>
                <a:cubicBezTo>
                  <a:pt x="1748123" y="312127"/>
                  <a:pt x="1760023" y="308155"/>
                  <a:pt x="1777873" y="312127"/>
                </a:cubicBezTo>
                <a:cubicBezTo>
                  <a:pt x="1791756" y="314113"/>
                  <a:pt x="1799689" y="322058"/>
                  <a:pt x="1807622" y="335962"/>
                </a:cubicBezTo>
                <a:cubicBezTo>
                  <a:pt x="1829439" y="375685"/>
                  <a:pt x="1863155" y="401506"/>
                  <a:pt x="1908772" y="411437"/>
                </a:cubicBezTo>
                <a:cubicBezTo>
                  <a:pt x="1946455" y="423354"/>
                  <a:pt x="1946455" y="423354"/>
                  <a:pt x="1938521" y="383630"/>
                </a:cubicBezTo>
                <a:cubicBezTo>
                  <a:pt x="1934555" y="361782"/>
                  <a:pt x="1938521" y="351851"/>
                  <a:pt x="1956371" y="343906"/>
                </a:cubicBezTo>
                <a:cubicBezTo>
                  <a:pt x="1962321" y="373699"/>
                  <a:pt x="1968271" y="379658"/>
                  <a:pt x="1998021" y="381644"/>
                </a:cubicBezTo>
                <a:cubicBezTo>
                  <a:pt x="2017854" y="381644"/>
                  <a:pt x="2039671" y="375685"/>
                  <a:pt x="2053553" y="395547"/>
                </a:cubicBezTo>
                <a:cubicBezTo>
                  <a:pt x="2053553" y="397533"/>
                  <a:pt x="2055537" y="397534"/>
                  <a:pt x="2057520" y="397533"/>
                </a:cubicBezTo>
                <a:cubicBezTo>
                  <a:pt x="2081320" y="389589"/>
                  <a:pt x="2093220" y="371713"/>
                  <a:pt x="2095204" y="345892"/>
                </a:cubicBezTo>
                <a:cubicBezTo>
                  <a:pt x="2095203" y="331989"/>
                  <a:pt x="2095203" y="318086"/>
                  <a:pt x="2111070" y="312127"/>
                </a:cubicBezTo>
                <a:cubicBezTo>
                  <a:pt x="2113053" y="310141"/>
                  <a:pt x="2119003" y="306169"/>
                  <a:pt x="2119003" y="312127"/>
                </a:cubicBezTo>
                <a:cubicBezTo>
                  <a:pt x="2120986" y="328017"/>
                  <a:pt x="2134869" y="330003"/>
                  <a:pt x="2146770" y="335961"/>
                </a:cubicBezTo>
                <a:cubicBezTo>
                  <a:pt x="2160653" y="341920"/>
                  <a:pt x="2168586" y="351851"/>
                  <a:pt x="2166603" y="367741"/>
                </a:cubicBezTo>
                <a:cubicBezTo>
                  <a:pt x="2164620" y="385616"/>
                  <a:pt x="2172553" y="399520"/>
                  <a:pt x="2188419" y="407464"/>
                </a:cubicBezTo>
                <a:cubicBezTo>
                  <a:pt x="2202303" y="417395"/>
                  <a:pt x="2216186" y="411437"/>
                  <a:pt x="2230069" y="401506"/>
                </a:cubicBezTo>
                <a:cubicBezTo>
                  <a:pt x="2241969" y="389589"/>
                  <a:pt x="2245935" y="397533"/>
                  <a:pt x="2245935" y="409450"/>
                </a:cubicBezTo>
                <a:cubicBezTo>
                  <a:pt x="2245935" y="427326"/>
                  <a:pt x="2255852" y="433285"/>
                  <a:pt x="2271718" y="429313"/>
                </a:cubicBezTo>
                <a:cubicBezTo>
                  <a:pt x="2275685" y="429313"/>
                  <a:pt x="2279652" y="429313"/>
                  <a:pt x="2283618" y="427326"/>
                </a:cubicBezTo>
                <a:cubicBezTo>
                  <a:pt x="2301468" y="423354"/>
                  <a:pt x="2315351" y="425340"/>
                  <a:pt x="2323285" y="445202"/>
                </a:cubicBezTo>
                <a:cubicBezTo>
                  <a:pt x="2333201" y="463078"/>
                  <a:pt x="2351051" y="473009"/>
                  <a:pt x="2368901" y="474995"/>
                </a:cubicBezTo>
                <a:cubicBezTo>
                  <a:pt x="2382784" y="478967"/>
                  <a:pt x="2398651" y="478968"/>
                  <a:pt x="2394684" y="457119"/>
                </a:cubicBezTo>
                <a:cubicBezTo>
                  <a:pt x="2394684" y="451161"/>
                  <a:pt x="2396667" y="443216"/>
                  <a:pt x="2398651" y="437258"/>
                </a:cubicBezTo>
                <a:cubicBezTo>
                  <a:pt x="2398650" y="423354"/>
                  <a:pt x="2404601" y="409451"/>
                  <a:pt x="2396668" y="397533"/>
                </a:cubicBezTo>
                <a:cubicBezTo>
                  <a:pt x="2374851" y="373699"/>
                  <a:pt x="2376834" y="345893"/>
                  <a:pt x="2376834" y="316100"/>
                </a:cubicBezTo>
                <a:cubicBezTo>
                  <a:pt x="2390717" y="324044"/>
                  <a:pt x="2404600" y="331989"/>
                  <a:pt x="2420467" y="331989"/>
                </a:cubicBezTo>
                <a:cubicBezTo>
                  <a:pt x="2440300" y="330003"/>
                  <a:pt x="2458150" y="335962"/>
                  <a:pt x="2474017" y="347879"/>
                </a:cubicBezTo>
                <a:cubicBezTo>
                  <a:pt x="2487900" y="357810"/>
                  <a:pt x="2503767" y="365754"/>
                  <a:pt x="2519633" y="373699"/>
                </a:cubicBezTo>
                <a:cubicBezTo>
                  <a:pt x="2565249" y="399520"/>
                  <a:pt x="2614832" y="421368"/>
                  <a:pt x="2656481" y="457119"/>
                </a:cubicBezTo>
                <a:cubicBezTo>
                  <a:pt x="2666398" y="465064"/>
                  <a:pt x="2672348" y="461091"/>
                  <a:pt x="2676315" y="451161"/>
                </a:cubicBezTo>
                <a:cubicBezTo>
                  <a:pt x="2678298" y="447188"/>
                  <a:pt x="2680282" y="439244"/>
                  <a:pt x="2688215" y="441230"/>
                </a:cubicBezTo>
                <a:cubicBezTo>
                  <a:pt x="2694165" y="443216"/>
                  <a:pt x="2694164" y="451161"/>
                  <a:pt x="2694165" y="455133"/>
                </a:cubicBezTo>
                <a:cubicBezTo>
                  <a:pt x="2696148" y="465064"/>
                  <a:pt x="2698131" y="473009"/>
                  <a:pt x="2706065" y="474995"/>
                </a:cubicBezTo>
                <a:cubicBezTo>
                  <a:pt x="2715981" y="476981"/>
                  <a:pt x="2723914" y="484926"/>
                  <a:pt x="2733831" y="486912"/>
                </a:cubicBezTo>
                <a:cubicBezTo>
                  <a:pt x="2747714" y="490885"/>
                  <a:pt x="2749698" y="498830"/>
                  <a:pt x="2743747" y="510747"/>
                </a:cubicBezTo>
                <a:cubicBezTo>
                  <a:pt x="2729864" y="528623"/>
                  <a:pt x="2745731" y="532595"/>
                  <a:pt x="2757631" y="540539"/>
                </a:cubicBezTo>
                <a:cubicBezTo>
                  <a:pt x="2773497" y="550470"/>
                  <a:pt x="2773497" y="534581"/>
                  <a:pt x="2777464" y="526636"/>
                </a:cubicBezTo>
                <a:cubicBezTo>
                  <a:pt x="2779447" y="522664"/>
                  <a:pt x="2779447" y="518691"/>
                  <a:pt x="2785397" y="518692"/>
                </a:cubicBezTo>
                <a:cubicBezTo>
                  <a:pt x="2789364" y="528622"/>
                  <a:pt x="2795314" y="538553"/>
                  <a:pt x="2797297" y="550470"/>
                </a:cubicBezTo>
                <a:cubicBezTo>
                  <a:pt x="2801264" y="558415"/>
                  <a:pt x="2807214" y="564374"/>
                  <a:pt x="2815147" y="564374"/>
                </a:cubicBezTo>
                <a:cubicBezTo>
                  <a:pt x="2825064" y="564374"/>
                  <a:pt x="2825064" y="554443"/>
                  <a:pt x="2827047" y="548484"/>
                </a:cubicBezTo>
                <a:cubicBezTo>
                  <a:pt x="2842913" y="508760"/>
                  <a:pt x="2866713" y="498829"/>
                  <a:pt x="2906380" y="514719"/>
                </a:cubicBezTo>
                <a:cubicBezTo>
                  <a:pt x="2914313" y="518691"/>
                  <a:pt x="2922246" y="520677"/>
                  <a:pt x="2928196" y="526636"/>
                </a:cubicBezTo>
                <a:cubicBezTo>
                  <a:pt x="2961912" y="544512"/>
                  <a:pt x="2991662" y="550470"/>
                  <a:pt x="3019428" y="516705"/>
                </a:cubicBezTo>
                <a:cubicBezTo>
                  <a:pt x="3019428" y="516705"/>
                  <a:pt x="3021412" y="516705"/>
                  <a:pt x="3021412" y="514719"/>
                </a:cubicBezTo>
                <a:cubicBezTo>
                  <a:pt x="3031328" y="510747"/>
                  <a:pt x="3039262" y="508761"/>
                  <a:pt x="3049178" y="514719"/>
                </a:cubicBezTo>
                <a:cubicBezTo>
                  <a:pt x="3053145" y="516705"/>
                  <a:pt x="3057111" y="520678"/>
                  <a:pt x="3055128" y="526636"/>
                </a:cubicBezTo>
                <a:cubicBezTo>
                  <a:pt x="3053145" y="536567"/>
                  <a:pt x="3043228" y="538553"/>
                  <a:pt x="3035295" y="540539"/>
                </a:cubicBezTo>
                <a:cubicBezTo>
                  <a:pt x="3029344" y="540539"/>
                  <a:pt x="3021412" y="542526"/>
                  <a:pt x="3021412" y="548484"/>
                </a:cubicBezTo>
                <a:cubicBezTo>
                  <a:pt x="3019427" y="556429"/>
                  <a:pt x="3029345" y="554443"/>
                  <a:pt x="3033311" y="558415"/>
                </a:cubicBezTo>
                <a:cubicBezTo>
                  <a:pt x="3043228" y="562388"/>
                  <a:pt x="3053145" y="564374"/>
                  <a:pt x="3063061" y="568346"/>
                </a:cubicBezTo>
                <a:cubicBezTo>
                  <a:pt x="3076945" y="572319"/>
                  <a:pt x="3088843" y="578277"/>
                  <a:pt x="3096778" y="590194"/>
                </a:cubicBezTo>
                <a:cubicBezTo>
                  <a:pt x="3102728" y="598139"/>
                  <a:pt x="3108677" y="598139"/>
                  <a:pt x="3118594" y="594167"/>
                </a:cubicBezTo>
                <a:cubicBezTo>
                  <a:pt x="3146361" y="584236"/>
                  <a:pt x="3164209" y="590194"/>
                  <a:pt x="3182061" y="614029"/>
                </a:cubicBezTo>
                <a:cubicBezTo>
                  <a:pt x="3191977" y="625946"/>
                  <a:pt x="3197927" y="639849"/>
                  <a:pt x="3205860" y="653753"/>
                </a:cubicBezTo>
                <a:cubicBezTo>
                  <a:pt x="3215775" y="669642"/>
                  <a:pt x="3229660" y="679573"/>
                  <a:pt x="3247510" y="685531"/>
                </a:cubicBezTo>
                <a:cubicBezTo>
                  <a:pt x="3267343" y="691490"/>
                  <a:pt x="3277259" y="687518"/>
                  <a:pt x="3287176" y="665670"/>
                </a:cubicBezTo>
                <a:cubicBezTo>
                  <a:pt x="3297093" y="641835"/>
                  <a:pt x="3310976" y="639849"/>
                  <a:pt x="3332792" y="653753"/>
                </a:cubicBezTo>
                <a:cubicBezTo>
                  <a:pt x="3340726" y="657725"/>
                  <a:pt x="3344691" y="661697"/>
                  <a:pt x="3354609" y="659711"/>
                </a:cubicBezTo>
                <a:cubicBezTo>
                  <a:pt x="3378409" y="651766"/>
                  <a:pt x="3378409" y="651766"/>
                  <a:pt x="3378409" y="677587"/>
                </a:cubicBezTo>
                <a:cubicBezTo>
                  <a:pt x="3376425" y="681559"/>
                  <a:pt x="3376425" y="683546"/>
                  <a:pt x="3378409" y="687518"/>
                </a:cubicBezTo>
                <a:cubicBezTo>
                  <a:pt x="3378407" y="703407"/>
                  <a:pt x="3386341" y="709366"/>
                  <a:pt x="3402209" y="703407"/>
                </a:cubicBezTo>
                <a:cubicBezTo>
                  <a:pt x="3414107" y="699435"/>
                  <a:pt x="3426008" y="691490"/>
                  <a:pt x="3437908" y="689504"/>
                </a:cubicBezTo>
                <a:cubicBezTo>
                  <a:pt x="3489474" y="673615"/>
                  <a:pt x="3543024" y="703407"/>
                  <a:pt x="3554924" y="751076"/>
                </a:cubicBezTo>
                <a:cubicBezTo>
                  <a:pt x="3558890" y="768952"/>
                  <a:pt x="3550957" y="784841"/>
                  <a:pt x="3550957" y="802717"/>
                </a:cubicBezTo>
                <a:cubicBezTo>
                  <a:pt x="3548974" y="828538"/>
                  <a:pt x="3558890" y="840455"/>
                  <a:pt x="3582690" y="848400"/>
                </a:cubicBezTo>
                <a:cubicBezTo>
                  <a:pt x="3594590" y="852371"/>
                  <a:pt x="3606490" y="854358"/>
                  <a:pt x="3618390" y="858331"/>
                </a:cubicBezTo>
                <a:cubicBezTo>
                  <a:pt x="3642189" y="866275"/>
                  <a:pt x="3656073" y="862303"/>
                  <a:pt x="3665989" y="838468"/>
                </a:cubicBezTo>
                <a:cubicBezTo>
                  <a:pt x="3673923" y="824565"/>
                  <a:pt x="3679872" y="826551"/>
                  <a:pt x="3689789" y="836482"/>
                </a:cubicBezTo>
                <a:cubicBezTo>
                  <a:pt x="3711606" y="856344"/>
                  <a:pt x="3727472" y="852372"/>
                  <a:pt x="3739372" y="824565"/>
                </a:cubicBezTo>
                <a:cubicBezTo>
                  <a:pt x="3741355" y="816620"/>
                  <a:pt x="3741355" y="808676"/>
                  <a:pt x="3733422" y="804703"/>
                </a:cubicBezTo>
                <a:cubicBezTo>
                  <a:pt x="3723506" y="800731"/>
                  <a:pt x="3721522" y="808675"/>
                  <a:pt x="3719539" y="816620"/>
                </a:cubicBezTo>
                <a:cubicBezTo>
                  <a:pt x="3719539" y="822579"/>
                  <a:pt x="3715572" y="828537"/>
                  <a:pt x="3707639" y="826551"/>
                </a:cubicBezTo>
                <a:cubicBezTo>
                  <a:pt x="3699705" y="826551"/>
                  <a:pt x="3693756" y="820593"/>
                  <a:pt x="3695739" y="812648"/>
                </a:cubicBezTo>
                <a:cubicBezTo>
                  <a:pt x="3697722" y="790800"/>
                  <a:pt x="3695738" y="768952"/>
                  <a:pt x="3697722" y="745117"/>
                </a:cubicBezTo>
                <a:cubicBezTo>
                  <a:pt x="3703673" y="751076"/>
                  <a:pt x="3705655" y="753062"/>
                  <a:pt x="3707639" y="757035"/>
                </a:cubicBezTo>
                <a:cubicBezTo>
                  <a:pt x="3719538" y="768952"/>
                  <a:pt x="3735406" y="768952"/>
                  <a:pt x="3749288" y="772924"/>
                </a:cubicBezTo>
                <a:cubicBezTo>
                  <a:pt x="3757222" y="774910"/>
                  <a:pt x="3759205" y="762993"/>
                  <a:pt x="3765155" y="759021"/>
                </a:cubicBezTo>
                <a:cubicBezTo>
                  <a:pt x="3775071" y="753062"/>
                  <a:pt x="3784988" y="749090"/>
                  <a:pt x="3798871" y="753062"/>
                </a:cubicBezTo>
                <a:cubicBezTo>
                  <a:pt x="3810772" y="755048"/>
                  <a:pt x="3824654" y="755047"/>
                  <a:pt x="3838538" y="759021"/>
                </a:cubicBezTo>
                <a:cubicBezTo>
                  <a:pt x="3832588" y="745118"/>
                  <a:pt x="3814738" y="737173"/>
                  <a:pt x="3826638" y="725256"/>
                </a:cubicBezTo>
                <a:cubicBezTo>
                  <a:pt x="3834571" y="715325"/>
                  <a:pt x="3844488" y="697449"/>
                  <a:pt x="3862338" y="715324"/>
                </a:cubicBezTo>
                <a:cubicBezTo>
                  <a:pt x="3862338" y="715324"/>
                  <a:pt x="3866304" y="713338"/>
                  <a:pt x="3866304" y="711352"/>
                </a:cubicBezTo>
                <a:cubicBezTo>
                  <a:pt x="3868287" y="701421"/>
                  <a:pt x="3872253" y="691490"/>
                  <a:pt x="3858371" y="689504"/>
                </a:cubicBezTo>
                <a:cubicBezTo>
                  <a:pt x="3842504" y="687518"/>
                  <a:pt x="3828621" y="679573"/>
                  <a:pt x="3816720" y="671628"/>
                </a:cubicBezTo>
                <a:cubicBezTo>
                  <a:pt x="3800855" y="663684"/>
                  <a:pt x="3786972" y="665670"/>
                  <a:pt x="3779038" y="679573"/>
                </a:cubicBezTo>
                <a:cubicBezTo>
                  <a:pt x="3769122" y="693476"/>
                  <a:pt x="3763172" y="689504"/>
                  <a:pt x="3755239" y="681559"/>
                </a:cubicBezTo>
                <a:cubicBezTo>
                  <a:pt x="3739372" y="665670"/>
                  <a:pt x="3727472" y="647794"/>
                  <a:pt x="3709622" y="633891"/>
                </a:cubicBezTo>
                <a:cubicBezTo>
                  <a:pt x="3699705" y="625946"/>
                  <a:pt x="3691771" y="623960"/>
                  <a:pt x="3679873" y="629918"/>
                </a:cubicBezTo>
                <a:cubicBezTo>
                  <a:pt x="3669956" y="635877"/>
                  <a:pt x="3662023" y="643822"/>
                  <a:pt x="3650122" y="639849"/>
                </a:cubicBezTo>
                <a:cubicBezTo>
                  <a:pt x="3638223" y="637863"/>
                  <a:pt x="3636239" y="625946"/>
                  <a:pt x="3630289" y="618001"/>
                </a:cubicBezTo>
                <a:cubicBezTo>
                  <a:pt x="3612440" y="641835"/>
                  <a:pt x="3612440" y="641835"/>
                  <a:pt x="3588639" y="623960"/>
                </a:cubicBezTo>
                <a:cubicBezTo>
                  <a:pt x="3578723" y="618001"/>
                  <a:pt x="3568807" y="610056"/>
                  <a:pt x="3554924" y="618001"/>
                </a:cubicBezTo>
                <a:cubicBezTo>
                  <a:pt x="3525174" y="629918"/>
                  <a:pt x="3519223" y="627932"/>
                  <a:pt x="3503358" y="600125"/>
                </a:cubicBezTo>
                <a:cubicBezTo>
                  <a:pt x="3495424" y="588208"/>
                  <a:pt x="3487491" y="576291"/>
                  <a:pt x="3477574" y="564374"/>
                </a:cubicBezTo>
                <a:cubicBezTo>
                  <a:pt x="3455758" y="534581"/>
                  <a:pt x="3445841" y="534581"/>
                  <a:pt x="3422041" y="562388"/>
                </a:cubicBezTo>
                <a:cubicBezTo>
                  <a:pt x="3416092" y="568346"/>
                  <a:pt x="3412125" y="576291"/>
                  <a:pt x="3404191" y="584236"/>
                </a:cubicBezTo>
                <a:cubicBezTo>
                  <a:pt x="3400225" y="568346"/>
                  <a:pt x="3396259" y="556429"/>
                  <a:pt x="3392292" y="540539"/>
                </a:cubicBezTo>
                <a:cubicBezTo>
                  <a:pt x="3388325" y="544512"/>
                  <a:pt x="3388325" y="546498"/>
                  <a:pt x="3386342" y="548484"/>
                </a:cubicBezTo>
                <a:cubicBezTo>
                  <a:pt x="3368492" y="584236"/>
                  <a:pt x="3348659" y="584236"/>
                  <a:pt x="3326842" y="552457"/>
                </a:cubicBezTo>
                <a:cubicBezTo>
                  <a:pt x="3322876" y="546498"/>
                  <a:pt x="3318909" y="540539"/>
                  <a:pt x="3314942" y="532595"/>
                </a:cubicBezTo>
                <a:cubicBezTo>
                  <a:pt x="3312959" y="528622"/>
                  <a:pt x="3310976" y="524650"/>
                  <a:pt x="3314942" y="518692"/>
                </a:cubicBezTo>
                <a:cubicBezTo>
                  <a:pt x="3330809" y="504788"/>
                  <a:pt x="3318909" y="494857"/>
                  <a:pt x="3308993" y="484926"/>
                </a:cubicBezTo>
                <a:cubicBezTo>
                  <a:pt x="3279243" y="461092"/>
                  <a:pt x="3243543" y="451161"/>
                  <a:pt x="3207843" y="441230"/>
                </a:cubicBezTo>
                <a:cubicBezTo>
                  <a:pt x="3150327" y="427326"/>
                  <a:pt x="3090828" y="417396"/>
                  <a:pt x="3041245" y="379658"/>
                </a:cubicBezTo>
                <a:cubicBezTo>
                  <a:pt x="3025378" y="367740"/>
                  <a:pt x="3007528" y="363768"/>
                  <a:pt x="2987695" y="365754"/>
                </a:cubicBezTo>
                <a:cubicBezTo>
                  <a:pt x="2971829" y="367741"/>
                  <a:pt x="2957946" y="361782"/>
                  <a:pt x="2948029" y="351851"/>
                </a:cubicBezTo>
                <a:cubicBezTo>
                  <a:pt x="2928196" y="335962"/>
                  <a:pt x="2906380" y="326030"/>
                  <a:pt x="2880596" y="320072"/>
                </a:cubicBezTo>
                <a:cubicBezTo>
                  <a:pt x="2856797" y="314113"/>
                  <a:pt x="2831013" y="314113"/>
                  <a:pt x="2809197" y="298224"/>
                </a:cubicBezTo>
                <a:cubicBezTo>
                  <a:pt x="2789364" y="286307"/>
                  <a:pt x="2769530" y="280348"/>
                  <a:pt x="2747714" y="300210"/>
                </a:cubicBezTo>
                <a:cubicBezTo>
                  <a:pt x="2745731" y="266445"/>
                  <a:pt x="2723914" y="264459"/>
                  <a:pt x="2700115" y="262472"/>
                </a:cubicBezTo>
                <a:cubicBezTo>
                  <a:pt x="2682265" y="262472"/>
                  <a:pt x="2664415" y="260486"/>
                  <a:pt x="2650532" y="246583"/>
                </a:cubicBezTo>
                <a:cubicBezTo>
                  <a:pt x="2630699" y="224735"/>
                  <a:pt x="2606898" y="214804"/>
                  <a:pt x="2581116" y="204873"/>
                </a:cubicBezTo>
                <a:cubicBezTo>
                  <a:pt x="2535500" y="188983"/>
                  <a:pt x="2487900" y="177066"/>
                  <a:pt x="2446250" y="151246"/>
                </a:cubicBezTo>
                <a:cubicBezTo>
                  <a:pt x="2412534" y="131384"/>
                  <a:pt x="2376834" y="117480"/>
                  <a:pt x="2337168" y="113508"/>
                </a:cubicBezTo>
                <a:cubicBezTo>
                  <a:pt x="2325268" y="113508"/>
                  <a:pt x="2317335" y="107549"/>
                  <a:pt x="2313368" y="95632"/>
                </a:cubicBezTo>
                <a:cubicBezTo>
                  <a:pt x="2297501" y="57894"/>
                  <a:pt x="2295518" y="57894"/>
                  <a:pt x="2253869" y="59881"/>
                </a:cubicBezTo>
                <a:cubicBezTo>
                  <a:pt x="2249902" y="59881"/>
                  <a:pt x="2245935" y="59880"/>
                  <a:pt x="2239986" y="59881"/>
                </a:cubicBezTo>
                <a:cubicBezTo>
                  <a:pt x="2245935" y="47963"/>
                  <a:pt x="2251885" y="36046"/>
                  <a:pt x="2257835" y="26115"/>
                </a:cubicBezTo>
                <a:cubicBezTo>
                  <a:pt x="2265768" y="6253"/>
                  <a:pt x="2281635" y="-1691"/>
                  <a:pt x="2301468" y="295"/>
                </a:cubicBezTo>
                <a:cubicBezTo>
                  <a:pt x="2313368" y="295"/>
                  <a:pt x="2323285" y="4267"/>
                  <a:pt x="2335184" y="2281"/>
                </a:cubicBezTo>
                <a:cubicBezTo>
                  <a:pt x="2355017" y="-1692"/>
                  <a:pt x="2360968" y="2281"/>
                  <a:pt x="2364934" y="22143"/>
                </a:cubicBezTo>
                <a:cubicBezTo>
                  <a:pt x="2364934" y="30088"/>
                  <a:pt x="2364934" y="38032"/>
                  <a:pt x="2364934" y="45977"/>
                </a:cubicBezTo>
                <a:cubicBezTo>
                  <a:pt x="2362951" y="57894"/>
                  <a:pt x="2368901" y="59881"/>
                  <a:pt x="2378818" y="59881"/>
                </a:cubicBezTo>
                <a:cubicBezTo>
                  <a:pt x="2400634" y="61867"/>
                  <a:pt x="2416501" y="51936"/>
                  <a:pt x="2430384" y="38032"/>
                </a:cubicBezTo>
                <a:cubicBezTo>
                  <a:pt x="2434350" y="36046"/>
                  <a:pt x="2436334" y="30088"/>
                  <a:pt x="2442284" y="32074"/>
                </a:cubicBezTo>
                <a:cubicBezTo>
                  <a:pt x="2446250" y="34060"/>
                  <a:pt x="2446250" y="40018"/>
                  <a:pt x="2448234" y="43991"/>
                </a:cubicBezTo>
                <a:cubicBezTo>
                  <a:pt x="2448234" y="47963"/>
                  <a:pt x="2448234" y="49950"/>
                  <a:pt x="2448233" y="53922"/>
                </a:cubicBezTo>
                <a:cubicBezTo>
                  <a:pt x="2448234" y="67825"/>
                  <a:pt x="2454184" y="71798"/>
                  <a:pt x="2466083" y="67825"/>
                </a:cubicBezTo>
                <a:cubicBezTo>
                  <a:pt x="2477983" y="61867"/>
                  <a:pt x="2483933" y="67825"/>
                  <a:pt x="2489883" y="77756"/>
                </a:cubicBezTo>
                <a:cubicBezTo>
                  <a:pt x="2495833" y="85701"/>
                  <a:pt x="2493850" y="93646"/>
                  <a:pt x="2487900" y="99605"/>
                </a:cubicBezTo>
                <a:cubicBezTo>
                  <a:pt x="2481950" y="107549"/>
                  <a:pt x="2472034" y="103577"/>
                  <a:pt x="2464100" y="97618"/>
                </a:cubicBezTo>
                <a:cubicBezTo>
                  <a:pt x="2458150" y="95632"/>
                  <a:pt x="2454184" y="91660"/>
                  <a:pt x="2448234" y="99605"/>
                </a:cubicBezTo>
                <a:cubicBezTo>
                  <a:pt x="2442283" y="107549"/>
                  <a:pt x="2446250" y="111522"/>
                  <a:pt x="2450217" y="117480"/>
                </a:cubicBezTo>
                <a:cubicBezTo>
                  <a:pt x="2460133" y="127411"/>
                  <a:pt x="2495833" y="119466"/>
                  <a:pt x="2499800" y="103577"/>
                </a:cubicBezTo>
                <a:cubicBezTo>
                  <a:pt x="2507733" y="77756"/>
                  <a:pt x="2525583" y="81729"/>
                  <a:pt x="2543433" y="85701"/>
                </a:cubicBezTo>
                <a:cubicBezTo>
                  <a:pt x="2581116" y="91660"/>
                  <a:pt x="2616815" y="109535"/>
                  <a:pt x="2652515" y="119466"/>
                </a:cubicBezTo>
                <a:cubicBezTo>
                  <a:pt x="2662432" y="123439"/>
                  <a:pt x="2662432" y="131384"/>
                  <a:pt x="2658465" y="139328"/>
                </a:cubicBezTo>
                <a:cubicBezTo>
                  <a:pt x="2654498" y="149259"/>
                  <a:pt x="2650532" y="159190"/>
                  <a:pt x="2648548" y="171107"/>
                </a:cubicBezTo>
                <a:cubicBezTo>
                  <a:pt x="2648549" y="183025"/>
                  <a:pt x="2656482" y="186997"/>
                  <a:pt x="2664415" y="190969"/>
                </a:cubicBezTo>
                <a:cubicBezTo>
                  <a:pt x="2670365" y="194942"/>
                  <a:pt x="2672348" y="185011"/>
                  <a:pt x="2676315" y="183025"/>
                </a:cubicBezTo>
                <a:cubicBezTo>
                  <a:pt x="2686231" y="169121"/>
                  <a:pt x="2698131" y="155218"/>
                  <a:pt x="2708048" y="141314"/>
                </a:cubicBezTo>
                <a:cubicBezTo>
                  <a:pt x="2710031" y="145287"/>
                  <a:pt x="2710031" y="147273"/>
                  <a:pt x="2710031" y="149259"/>
                </a:cubicBezTo>
                <a:cubicBezTo>
                  <a:pt x="2712014" y="173094"/>
                  <a:pt x="2712014" y="173094"/>
                  <a:pt x="2733831" y="161176"/>
                </a:cubicBezTo>
                <a:cubicBezTo>
                  <a:pt x="2741765" y="155218"/>
                  <a:pt x="2743748" y="159190"/>
                  <a:pt x="2745731" y="165149"/>
                </a:cubicBezTo>
                <a:cubicBezTo>
                  <a:pt x="2751681" y="181038"/>
                  <a:pt x="2763581" y="186997"/>
                  <a:pt x="2777464" y="183024"/>
                </a:cubicBezTo>
                <a:cubicBezTo>
                  <a:pt x="2799280" y="173094"/>
                  <a:pt x="2821097" y="175080"/>
                  <a:pt x="2842913" y="175080"/>
                </a:cubicBezTo>
                <a:cubicBezTo>
                  <a:pt x="2854813" y="175080"/>
                  <a:pt x="2860763" y="173094"/>
                  <a:pt x="2852830" y="161176"/>
                </a:cubicBezTo>
                <a:cubicBezTo>
                  <a:pt x="2846880" y="149259"/>
                  <a:pt x="2848863" y="141314"/>
                  <a:pt x="2862747" y="133370"/>
                </a:cubicBezTo>
                <a:cubicBezTo>
                  <a:pt x="2844897" y="127411"/>
                  <a:pt x="2827047" y="123439"/>
                  <a:pt x="2811180" y="115494"/>
                </a:cubicBezTo>
                <a:cubicBezTo>
                  <a:pt x="2795314" y="109536"/>
                  <a:pt x="2779447" y="101590"/>
                  <a:pt x="2767548" y="87687"/>
                </a:cubicBezTo>
                <a:cubicBezTo>
                  <a:pt x="2793331" y="81729"/>
                  <a:pt x="2793331" y="81729"/>
                  <a:pt x="2831013" y="99604"/>
                </a:cubicBezTo>
                <a:cubicBezTo>
                  <a:pt x="2854813" y="111522"/>
                  <a:pt x="2866713" y="109535"/>
                  <a:pt x="2880597" y="91660"/>
                </a:cubicBezTo>
                <a:cubicBezTo>
                  <a:pt x="2894480" y="71798"/>
                  <a:pt x="2894480" y="71798"/>
                  <a:pt x="2906379" y="93646"/>
                </a:cubicBezTo>
                <a:cubicBezTo>
                  <a:pt x="2906380" y="95632"/>
                  <a:pt x="2908363" y="97618"/>
                  <a:pt x="2908363" y="99605"/>
                </a:cubicBezTo>
                <a:cubicBezTo>
                  <a:pt x="2936129" y="151245"/>
                  <a:pt x="2963896" y="153232"/>
                  <a:pt x="3001579" y="109536"/>
                </a:cubicBezTo>
                <a:cubicBezTo>
                  <a:pt x="3015462" y="91660"/>
                  <a:pt x="3035295" y="79743"/>
                  <a:pt x="3057111" y="75770"/>
                </a:cubicBezTo>
                <a:cubicBezTo>
                  <a:pt x="3080911" y="73784"/>
                  <a:pt x="3100744" y="81729"/>
                  <a:pt x="3122561" y="89674"/>
                </a:cubicBezTo>
                <a:cubicBezTo>
                  <a:pt x="3148344" y="101591"/>
                  <a:pt x="3176110" y="113508"/>
                  <a:pt x="3203877" y="117480"/>
                </a:cubicBezTo>
                <a:cubicBezTo>
                  <a:pt x="3225693" y="119466"/>
                  <a:pt x="3247510" y="125425"/>
                  <a:pt x="3265359" y="135356"/>
                </a:cubicBezTo>
                <a:cubicBezTo>
                  <a:pt x="3279243" y="143301"/>
                  <a:pt x="3297092" y="151246"/>
                  <a:pt x="3312959" y="145287"/>
                </a:cubicBezTo>
                <a:cubicBezTo>
                  <a:pt x="3332792" y="137342"/>
                  <a:pt x="3342709" y="147273"/>
                  <a:pt x="3352626" y="161177"/>
                </a:cubicBezTo>
                <a:cubicBezTo>
                  <a:pt x="3370475" y="186997"/>
                  <a:pt x="3380391" y="216790"/>
                  <a:pt x="3380391" y="250555"/>
                </a:cubicBezTo>
                <a:cubicBezTo>
                  <a:pt x="3380391" y="258500"/>
                  <a:pt x="3380392" y="266445"/>
                  <a:pt x="3392292" y="270417"/>
                </a:cubicBezTo>
                <a:cubicBezTo>
                  <a:pt x="3404192" y="276375"/>
                  <a:pt x="3408157" y="266445"/>
                  <a:pt x="3414108" y="260486"/>
                </a:cubicBezTo>
                <a:cubicBezTo>
                  <a:pt x="3418075" y="254528"/>
                  <a:pt x="3422041" y="248569"/>
                  <a:pt x="3426008" y="244597"/>
                </a:cubicBezTo>
                <a:cubicBezTo>
                  <a:pt x="3441874" y="226721"/>
                  <a:pt x="3463690" y="222748"/>
                  <a:pt x="3485508" y="220762"/>
                </a:cubicBezTo>
                <a:cubicBezTo>
                  <a:pt x="3503358" y="220762"/>
                  <a:pt x="3503358" y="236652"/>
                  <a:pt x="3511289" y="246583"/>
                </a:cubicBezTo>
                <a:cubicBezTo>
                  <a:pt x="3521208" y="228707"/>
                  <a:pt x="3537074" y="220762"/>
                  <a:pt x="3554924" y="224735"/>
                </a:cubicBezTo>
                <a:cubicBezTo>
                  <a:pt x="3576740" y="230694"/>
                  <a:pt x="3598557" y="228707"/>
                  <a:pt x="3620373" y="226721"/>
                </a:cubicBezTo>
                <a:cubicBezTo>
                  <a:pt x="3665989" y="224735"/>
                  <a:pt x="3709621" y="234666"/>
                  <a:pt x="3743339" y="270417"/>
                </a:cubicBezTo>
                <a:cubicBezTo>
                  <a:pt x="3749289" y="276376"/>
                  <a:pt x="3755238" y="282334"/>
                  <a:pt x="3763172" y="278362"/>
                </a:cubicBezTo>
                <a:cubicBezTo>
                  <a:pt x="3779038" y="268431"/>
                  <a:pt x="3794905" y="270417"/>
                  <a:pt x="3810771" y="272403"/>
                </a:cubicBezTo>
                <a:cubicBezTo>
                  <a:pt x="3816722" y="272403"/>
                  <a:pt x="3820687" y="270417"/>
                  <a:pt x="3824654" y="264459"/>
                </a:cubicBezTo>
                <a:cubicBezTo>
                  <a:pt x="3828621" y="254528"/>
                  <a:pt x="3836555" y="256514"/>
                  <a:pt x="3844487" y="260486"/>
                </a:cubicBezTo>
                <a:cubicBezTo>
                  <a:pt x="3854405" y="264459"/>
                  <a:pt x="3868286" y="262472"/>
                  <a:pt x="3870271" y="278362"/>
                </a:cubicBezTo>
                <a:cubicBezTo>
                  <a:pt x="3870271" y="294251"/>
                  <a:pt x="3880188" y="300210"/>
                  <a:pt x="3892086" y="304182"/>
                </a:cubicBezTo>
                <a:cubicBezTo>
                  <a:pt x="3902004" y="308155"/>
                  <a:pt x="3913903" y="308155"/>
                  <a:pt x="3917871" y="316099"/>
                </a:cubicBezTo>
                <a:cubicBezTo>
                  <a:pt x="3925804" y="333976"/>
                  <a:pt x="3939687" y="330003"/>
                  <a:pt x="3955552" y="330003"/>
                </a:cubicBezTo>
                <a:cubicBezTo>
                  <a:pt x="3961504" y="328017"/>
                  <a:pt x="3967454" y="330003"/>
                  <a:pt x="3973403" y="330003"/>
                </a:cubicBezTo>
                <a:cubicBezTo>
                  <a:pt x="4001170" y="331989"/>
                  <a:pt x="4028936" y="337948"/>
                  <a:pt x="4056703" y="335961"/>
                </a:cubicBezTo>
                <a:cubicBezTo>
                  <a:pt x="4068601" y="333975"/>
                  <a:pt x="4084469" y="333976"/>
                  <a:pt x="4088436" y="326031"/>
                </a:cubicBezTo>
                <a:cubicBezTo>
                  <a:pt x="4092402" y="314114"/>
                  <a:pt x="4076535" y="308155"/>
                  <a:pt x="4066619" y="302196"/>
                </a:cubicBezTo>
                <a:cubicBezTo>
                  <a:pt x="4064636" y="300210"/>
                  <a:pt x="4062651" y="298224"/>
                  <a:pt x="4060669" y="298224"/>
                </a:cubicBezTo>
                <a:cubicBezTo>
                  <a:pt x="4030920" y="276376"/>
                  <a:pt x="4026953" y="254527"/>
                  <a:pt x="4050753" y="224735"/>
                </a:cubicBezTo>
                <a:cubicBezTo>
                  <a:pt x="4058686" y="236652"/>
                  <a:pt x="4064636" y="254527"/>
                  <a:pt x="4080503" y="262472"/>
                </a:cubicBezTo>
                <a:cubicBezTo>
                  <a:pt x="4098352" y="270417"/>
                  <a:pt x="4112235" y="258500"/>
                  <a:pt x="4128101" y="252541"/>
                </a:cubicBezTo>
                <a:cubicBezTo>
                  <a:pt x="4134052" y="248569"/>
                  <a:pt x="4140002" y="250555"/>
                  <a:pt x="4138018" y="260486"/>
                </a:cubicBezTo>
                <a:cubicBezTo>
                  <a:pt x="4136034" y="264459"/>
                  <a:pt x="4136035" y="268431"/>
                  <a:pt x="4134052" y="272403"/>
                </a:cubicBezTo>
                <a:cubicBezTo>
                  <a:pt x="4132067" y="278362"/>
                  <a:pt x="4130085" y="284321"/>
                  <a:pt x="4134052" y="290279"/>
                </a:cubicBezTo>
                <a:cubicBezTo>
                  <a:pt x="4136034" y="294252"/>
                  <a:pt x="4141985" y="288293"/>
                  <a:pt x="4145951" y="288293"/>
                </a:cubicBezTo>
                <a:cubicBezTo>
                  <a:pt x="4159834" y="282334"/>
                  <a:pt x="4163801" y="288293"/>
                  <a:pt x="4161818" y="300210"/>
                </a:cubicBezTo>
                <a:cubicBezTo>
                  <a:pt x="4161818" y="304183"/>
                  <a:pt x="4157852" y="308155"/>
                  <a:pt x="4163802" y="312127"/>
                </a:cubicBezTo>
                <a:cubicBezTo>
                  <a:pt x="4197518" y="268431"/>
                  <a:pt x="4213384" y="264459"/>
                  <a:pt x="4266933" y="288293"/>
                </a:cubicBezTo>
                <a:cubicBezTo>
                  <a:pt x="4268917" y="288293"/>
                  <a:pt x="4268917" y="288293"/>
                  <a:pt x="4270900" y="290279"/>
                </a:cubicBezTo>
                <a:cubicBezTo>
                  <a:pt x="4312550" y="310141"/>
                  <a:pt x="4356183" y="322058"/>
                  <a:pt x="4401800" y="316099"/>
                </a:cubicBezTo>
                <a:cubicBezTo>
                  <a:pt x="4417666" y="314114"/>
                  <a:pt x="4427583" y="320072"/>
                  <a:pt x="4433533" y="331989"/>
                </a:cubicBezTo>
                <a:cubicBezTo>
                  <a:pt x="4441466" y="345893"/>
                  <a:pt x="4455349" y="353838"/>
                  <a:pt x="4469232" y="355823"/>
                </a:cubicBezTo>
                <a:cubicBezTo>
                  <a:pt x="4493032" y="361782"/>
                  <a:pt x="4518815" y="365754"/>
                  <a:pt x="4544598" y="365754"/>
                </a:cubicBezTo>
                <a:cubicBezTo>
                  <a:pt x="4566415" y="365755"/>
                  <a:pt x="4570381" y="357810"/>
                  <a:pt x="4562448" y="337948"/>
                </a:cubicBezTo>
                <a:cubicBezTo>
                  <a:pt x="4560465" y="331989"/>
                  <a:pt x="4554515" y="328017"/>
                  <a:pt x="4560465" y="322058"/>
                </a:cubicBezTo>
                <a:cubicBezTo>
                  <a:pt x="4570381" y="314114"/>
                  <a:pt x="4568398" y="302196"/>
                  <a:pt x="4568398" y="290279"/>
                </a:cubicBezTo>
                <a:cubicBezTo>
                  <a:pt x="4568398" y="284321"/>
                  <a:pt x="4566415" y="276375"/>
                  <a:pt x="4574348" y="274390"/>
                </a:cubicBezTo>
                <a:cubicBezTo>
                  <a:pt x="4582281" y="272404"/>
                  <a:pt x="4586248" y="280348"/>
                  <a:pt x="4588231" y="286307"/>
                </a:cubicBezTo>
                <a:cubicBezTo>
                  <a:pt x="4594181" y="302196"/>
                  <a:pt x="4600131" y="316100"/>
                  <a:pt x="4606081" y="330003"/>
                </a:cubicBezTo>
                <a:cubicBezTo>
                  <a:pt x="4621947" y="361782"/>
                  <a:pt x="4645747" y="377672"/>
                  <a:pt x="4681447" y="375686"/>
                </a:cubicBezTo>
                <a:cubicBezTo>
                  <a:pt x="4699297" y="375686"/>
                  <a:pt x="4717147" y="373699"/>
                  <a:pt x="4734997" y="373699"/>
                </a:cubicBezTo>
                <a:cubicBezTo>
                  <a:pt x="4756813" y="371713"/>
                  <a:pt x="4768713" y="381644"/>
                  <a:pt x="4774663" y="401506"/>
                </a:cubicBezTo>
                <a:cubicBezTo>
                  <a:pt x="4776646" y="405478"/>
                  <a:pt x="4774663" y="411437"/>
                  <a:pt x="4780613" y="413423"/>
                </a:cubicBezTo>
                <a:cubicBezTo>
                  <a:pt x="4788546" y="399520"/>
                  <a:pt x="4798463" y="383630"/>
                  <a:pt x="4806396" y="367741"/>
                </a:cubicBezTo>
                <a:cubicBezTo>
                  <a:pt x="4818296" y="349865"/>
                  <a:pt x="4818296" y="349865"/>
                  <a:pt x="4828213" y="367740"/>
                </a:cubicBezTo>
                <a:cubicBezTo>
                  <a:pt x="4836146" y="383630"/>
                  <a:pt x="4846062" y="387602"/>
                  <a:pt x="4861929" y="375685"/>
                </a:cubicBezTo>
                <a:cubicBezTo>
                  <a:pt x="4875812" y="365755"/>
                  <a:pt x="4891678" y="363768"/>
                  <a:pt x="4909528" y="367741"/>
                </a:cubicBezTo>
                <a:cubicBezTo>
                  <a:pt x="4935311" y="371713"/>
                  <a:pt x="4959111" y="383630"/>
                  <a:pt x="4982911" y="395547"/>
                </a:cubicBezTo>
                <a:cubicBezTo>
                  <a:pt x="5006711" y="407465"/>
                  <a:pt x="5016627" y="405478"/>
                  <a:pt x="5034477" y="387602"/>
                </a:cubicBezTo>
                <a:cubicBezTo>
                  <a:pt x="5054310" y="365754"/>
                  <a:pt x="5076127" y="367741"/>
                  <a:pt x="5090010" y="393561"/>
                </a:cubicBezTo>
                <a:cubicBezTo>
                  <a:pt x="5103893" y="415409"/>
                  <a:pt x="5103893" y="415409"/>
                  <a:pt x="5121743" y="395547"/>
                </a:cubicBezTo>
                <a:cubicBezTo>
                  <a:pt x="5123726" y="395547"/>
                  <a:pt x="5123726" y="393561"/>
                  <a:pt x="5125710" y="393561"/>
                </a:cubicBezTo>
                <a:cubicBezTo>
                  <a:pt x="5133643" y="383630"/>
                  <a:pt x="5141576" y="385616"/>
                  <a:pt x="5147526" y="397533"/>
                </a:cubicBezTo>
                <a:cubicBezTo>
                  <a:pt x="5149509" y="403492"/>
                  <a:pt x="5151493" y="409451"/>
                  <a:pt x="5153476" y="415409"/>
                </a:cubicBezTo>
                <a:cubicBezTo>
                  <a:pt x="5161409" y="435271"/>
                  <a:pt x="5175293" y="445202"/>
                  <a:pt x="5195126" y="439244"/>
                </a:cubicBezTo>
                <a:cubicBezTo>
                  <a:pt x="5228842" y="429312"/>
                  <a:pt x="5262559" y="427327"/>
                  <a:pt x="5294291" y="409451"/>
                </a:cubicBezTo>
                <a:cubicBezTo>
                  <a:pt x="5304208" y="403492"/>
                  <a:pt x="5316108" y="401506"/>
                  <a:pt x="5318092" y="417396"/>
                </a:cubicBezTo>
                <a:cubicBezTo>
                  <a:pt x="5322058" y="429313"/>
                  <a:pt x="5329991" y="429312"/>
                  <a:pt x="5337925" y="425340"/>
                </a:cubicBezTo>
                <a:cubicBezTo>
                  <a:pt x="5353791" y="419382"/>
                  <a:pt x="5371641" y="419382"/>
                  <a:pt x="5387508" y="419382"/>
                </a:cubicBezTo>
                <a:cubicBezTo>
                  <a:pt x="5413291" y="419382"/>
                  <a:pt x="5423207" y="411437"/>
                  <a:pt x="5429157" y="387603"/>
                </a:cubicBezTo>
                <a:cubicBezTo>
                  <a:pt x="5431140" y="373699"/>
                  <a:pt x="5437090" y="373699"/>
                  <a:pt x="5448990" y="373699"/>
                </a:cubicBezTo>
                <a:cubicBezTo>
                  <a:pt x="5462874" y="373699"/>
                  <a:pt x="5476757" y="385616"/>
                  <a:pt x="5490640" y="373699"/>
                </a:cubicBezTo>
                <a:cubicBezTo>
                  <a:pt x="5502540" y="363768"/>
                  <a:pt x="5496590" y="345893"/>
                  <a:pt x="5502540" y="330003"/>
                </a:cubicBezTo>
                <a:cubicBezTo>
                  <a:pt x="5512456" y="343906"/>
                  <a:pt x="5516423" y="355824"/>
                  <a:pt x="5514439" y="369727"/>
                </a:cubicBezTo>
                <a:cubicBezTo>
                  <a:pt x="5510473" y="397534"/>
                  <a:pt x="5482706" y="401506"/>
                  <a:pt x="5464857" y="415409"/>
                </a:cubicBezTo>
                <a:cubicBezTo>
                  <a:pt x="5496590" y="441230"/>
                  <a:pt x="5516423" y="439244"/>
                  <a:pt x="5538239" y="405478"/>
                </a:cubicBezTo>
                <a:cubicBezTo>
                  <a:pt x="5542206" y="399520"/>
                  <a:pt x="5548156" y="393561"/>
                  <a:pt x="5552123" y="385616"/>
                </a:cubicBezTo>
                <a:cubicBezTo>
                  <a:pt x="5562039" y="369727"/>
                  <a:pt x="5571956" y="355824"/>
                  <a:pt x="5591789" y="351851"/>
                </a:cubicBezTo>
                <a:cubicBezTo>
                  <a:pt x="5599722" y="349865"/>
                  <a:pt x="5599722" y="343907"/>
                  <a:pt x="5601705" y="335961"/>
                </a:cubicBezTo>
                <a:cubicBezTo>
                  <a:pt x="5605672" y="324044"/>
                  <a:pt x="5603689" y="308155"/>
                  <a:pt x="5615589" y="296238"/>
                </a:cubicBezTo>
                <a:cubicBezTo>
                  <a:pt x="5617572" y="302196"/>
                  <a:pt x="5619555" y="306169"/>
                  <a:pt x="5621538" y="312127"/>
                </a:cubicBezTo>
                <a:cubicBezTo>
                  <a:pt x="5633438" y="331989"/>
                  <a:pt x="5645339" y="335961"/>
                  <a:pt x="5665172" y="324044"/>
                </a:cubicBezTo>
                <a:cubicBezTo>
                  <a:pt x="5683022" y="312127"/>
                  <a:pt x="5702855" y="310141"/>
                  <a:pt x="5722688" y="314114"/>
                </a:cubicBezTo>
                <a:cubicBezTo>
                  <a:pt x="5736571" y="318086"/>
                  <a:pt x="5750454" y="320072"/>
                  <a:pt x="5766321" y="324045"/>
                </a:cubicBezTo>
                <a:cubicBezTo>
                  <a:pt x="5809953" y="333975"/>
                  <a:pt x="5853587" y="345892"/>
                  <a:pt x="5893253" y="367741"/>
                </a:cubicBezTo>
                <a:cubicBezTo>
                  <a:pt x="5909120" y="375685"/>
                  <a:pt x="5911103" y="385617"/>
                  <a:pt x="5903170" y="399520"/>
                </a:cubicBezTo>
                <a:cubicBezTo>
                  <a:pt x="5895237" y="411437"/>
                  <a:pt x="5885319" y="419382"/>
                  <a:pt x="5873420" y="427326"/>
                </a:cubicBezTo>
                <a:cubicBezTo>
                  <a:pt x="5861520" y="437257"/>
                  <a:pt x="5845654" y="443216"/>
                  <a:pt x="5833753" y="457119"/>
                </a:cubicBezTo>
                <a:cubicBezTo>
                  <a:pt x="5901186" y="455133"/>
                  <a:pt x="5964652" y="455133"/>
                  <a:pt x="6014235" y="403492"/>
                </a:cubicBezTo>
                <a:cubicBezTo>
                  <a:pt x="6020185" y="399520"/>
                  <a:pt x="6028118" y="395547"/>
                  <a:pt x="6036051" y="399520"/>
                </a:cubicBezTo>
                <a:cubicBezTo>
                  <a:pt x="6043985" y="405478"/>
                  <a:pt x="6049935" y="411437"/>
                  <a:pt x="6049935" y="423354"/>
                </a:cubicBezTo>
                <a:cubicBezTo>
                  <a:pt x="6049935" y="429313"/>
                  <a:pt x="6045968" y="435271"/>
                  <a:pt x="6042002" y="441230"/>
                </a:cubicBezTo>
                <a:cubicBezTo>
                  <a:pt x="6032085" y="457119"/>
                  <a:pt x="6016219" y="469037"/>
                  <a:pt x="6008285" y="486912"/>
                </a:cubicBezTo>
                <a:cubicBezTo>
                  <a:pt x="6000352" y="504788"/>
                  <a:pt x="6006302" y="532595"/>
                  <a:pt x="6020185" y="538553"/>
                </a:cubicBezTo>
                <a:cubicBezTo>
                  <a:pt x="6036052" y="546498"/>
                  <a:pt x="6047952" y="534581"/>
                  <a:pt x="6059851" y="524650"/>
                </a:cubicBezTo>
                <a:cubicBezTo>
                  <a:pt x="6067785" y="518691"/>
                  <a:pt x="6067785" y="510746"/>
                  <a:pt x="6069768" y="502802"/>
                </a:cubicBezTo>
                <a:cubicBezTo>
                  <a:pt x="6075718" y="459105"/>
                  <a:pt x="6091584" y="445202"/>
                  <a:pt x="6135217" y="449175"/>
                </a:cubicBezTo>
                <a:cubicBezTo>
                  <a:pt x="6155051" y="451161"/>
                  <a:pt x="6172901" y="449175"/>
                  <a:pt x="6190751" y="443216"/>
                </a:cubicBezTo>
                <a:cubicBezTo>
                  <a:pt x="6240333" y="425340"/>
                  <a:pt x="6287933" y="429313"/>
                  <a:pt x="6327599" y="471023"/>
                </a:cubicBezTo>
                <a:cubicBezTo>
                  <a:pt x="6347433" y="490885"/>
                  <a:pt x="6347433" y="490885"/>
                  <a:pt x="6363299" y="465064"/>
                </a:cubicBezTo>
                <a:cubicBezTo>
                  <a:pt x="6375198" y="445202"/>
                  <a:pt x="6410899" y="435271"/>
                  <a:pt x="6420815" y="449175"/>
                </a:cubicBezTo>
                <a:cubicBezTo>
                  <a:pt x="6436681" y="474995"/>
                  <a:pt x="6458498" y="476981"/>
                  <a:pt x="6484281" y="476981"/>
                </a:cubicBezTo>
                <a:cubicBezTo>
                  <a:pt x="6498164" y="474995"/>
                  <a:pt x="6514031" y="471023"/>
                  <a:pt x="6527914" y="480954"/>
                </a:cubicBezTo>
                <a:cubicBezTo>
                  <a:pt x="6543781" y="492871"/>
                  <a:pt x="6551714" y="486912"/>
                  <a:pt x="6559647" y="471023"/>
                </a:cubicBezTo>
                <a:cubicBezTo>
                  <a:pt x="6563613" y="463078"/>
                  <a:pt x="6567580" y="455133"/>
                  <a:pt x="6577497" y="461092"/>
                </a:cubicBezTo>
                <a:cubicBezTo>
                  <a:pt x="6585430" y="467050"/>
                  <a:pt x="6591380" y="473008"/>
                  <a:pt x="6585430" y="484926"/>
                </a:cubicBezTo>
                <a:cubicBezTo>
                  <a:pt x="6581463" y="492871"/>
                  <a:pt x="6575513" y="500816"/>
                  <a:pt x="6571547" y="510746"/>
                </a:cubicBezTo>
                <a:cubicBezTo>
                  <a:pt x="6557663" y="542526"/>
                  <a:pt x="6577497" y="566360"/>
                  <a:pt x="6611213" y="564374"/>
                </a:cubicBezTo>
                <a:cubicBezTo>
                  <a:pt x="6619146" y="564374"/>
                  <a:pt x="6627080" y="560401"/>
                  <a:pt x="6635013" y="558415"/>
                </a:cubicBezTo>
                <a:cubicBezTo>
                  <a:pt x="6642946" y="556429"/>
                  <a:pt x="6650879" y="554443"/>
                  <a:pt x="6656829" y="560402"/>
                </a:cubicBezTo>
                <a:cubicBezTo>
                  <a:pt x="6688562" y="588208"/>
                  <a:pt x="6724262" y="578277"/>
                  <a:pt x="6757978" y="572319"/>
                </a:cubicBezTo>
                <a:cubicBezTo>
                  <a:pt x="6761945" y="570332"/>
                  <a:pt x="6765912" y="570332"/>
                  <a:pt x="6763928" y="564374"/>
                </a:cubicBezTo>
                <a:cubicBezTo>
                  <a:pt x="6761945" y="558415"/>
                  <a:pt x="6761945" y="550471"/>
                  <a:pt x="6755995" y="544512"/>
                </a:cubicBezTo>
                <a:cubicBezTo>
                  <a:pt x="6752027" y="540540"/>
                  <a:pt x="6750045" y="546498"/>
                  <a:pt x="6748062" y="548484"/>
                </a:cubicBezTo>
                <a:cubicBezTo>
                  <a:pt x="6730212" y="562387"/>
                  <a:pt x="6714345" y="564374"/>
                  <a:pt x="6698479" y="552456"/>
                </a:cubicBezTo>
                <a:cubicBezTo>
                  <a:pt x="6680629" y="540539"/>
                  <a:pt x="6672696" y="518691"/>
                  <a:pt x="6678646" y="500815"/>
                </a:cubicBezTo>
                <a:cubicBezTo>
                  <a:pt x="6680629" y="490885"/>
                  <a:pt x="6686579" y="488898"/>
                  <a:pt x="6694512" y="496843"/>
                </a:cubicBezTo>
                <a:cubicBezTo>
                  <a:pt x="6708395" y="508760"/>
                  <a:pt x="6716329" y="504788"/>
                  <a:pt x="6730211" y="490885"/>
                </a:cubicBezTo>
                <a:cubicBezTo>
                  <a:pt x="6748062" y="469036"/>
                  <a:pt x="6789711" y="463078"/>
                  <a:pt x="6805577" y="476981"/>
                </a:cubicBezTo>
                <a:cubicBezTo>
                  <a:pt x="6817478" y="488898"/>
                  <a:pt x="6827394" y="488898"/>
                  <a:pt x="6839294" y="484926"/>
                </a:cubicBezTo>
                <a:cubicBezTo>
                  <a:pt x="6855160" y="480954"/>
                  <a:pt x="6871027" y="480954"/>
                  <a:pt x="6880944" y="498829"/>
                </a:cubicBezTo>
                <a:cubicBezTo>
                  <a:pt x="6886894" y="510746"/>
                  <a:pt x="6898794" y="506774"/>
                  <a:pt x="6908710" y="502802"/>
                </a:cubicBezTo>
                <a:cubicBezTo>
                  <a:pt x="6918627" y="498829"/>
                  <a:pt x="6928544" y="492871"/>
                  <a:pt x="6938460" y="496843"/>
                </a:cubicBezTo>
                <a:cubicBezTo>
                  <a:pt x="6952343" y="498829"/>
                  <a:pt x="6946393" y="512733"/>
                  <a:pt x="6954327" y="528622"/>
                </a:cubicBezTo>
                <a:cubicBezTo>
                  <a:pt x="6964243" y="486912"/>
                  <a:pt x="7001926" y="498829"/>
                  <a:pt x="7027708" y="480954"/>
                </a:cubicBezTo>
                <a:cubicBezTo>
                  <a:pt x="7023743" y="488898"/>
                  <a:pt x="7021759" y="492871"/>
                  <a:pt x="7019776" y="496843"/>
                </a:cubicBezTo>
                <a:cubicBezTo>
                  <a:pt x="7007877" y="526636"/>
                  <a:pt x="7015808" y="538553"/>
                  <a:pt x="7047542" y="538553"/>
                </a:cubicBezTo>
                <a:cubicBezTo>
                  <a:pt x="7069359" y="536567"/>
                  <a:pt x="7089192" y="536567"/>
                  <a:pt x="7111009" y="538553"/>
                </a:cubicBezTo>
                <a:cubicBezTo>
                  <a:pt x="7144725" y="544512"/>
                  <a:pt x="7176458" y="556429"/>
                  <a:pt x="7204224" y="576291"/>
                </a:cubicBezTo>
                <a:cubicBezTo>
                  <a:pt x="7226041" y="590194"/>
                  <a:pt x="7235957" y="586222"/>
                  <a:pt x="7243891" y="564374"/>
                </a:cubicBezTo>
                <a:cubicBezTo>
                  <a:pt x="7249841" y="538553"/>
                  <a:pt x="7263724" y="530608"/>
                  <a:pt x="7289507" y="536567"/>
                </a:cubicBezTo>
                <a:cubicBezTo>
                  <a:pt x="7305374" y="538553"/>
                  <a:pt x="7321240" y="542526"/>
                  <a:pt x="7339090" y="540539"/>
                </a:cubicBezTo>
                <a:cubicBezTo>
                  <a:pt x="7349006" y="540540"/>
                  <a:pt x="7358923" y="544512"/>
                  <a:pt x="7364873" y="554443"/>
                </a:cubicBezTo>
                <a:cubicBezTo>
                  <a:pt x="7366856" y="558415"/>
                  <a:pt x="7366856" y="562388"/>
                  <a:pt x="7372806" y="558415"/>
                </a:cubicBezTo>
                <a:cubicBezTo>
                  <a:pt x="7396605" y="540540"/>
                  <a:pt x="7424372" y="544512"/>
                  <a:pt x="7450156" y="546498"/>
                </a:cubicBezTo>
                <a:cubicBezTo>
                  <a:pt x="7463047" y="547491"/>
                  <a:pt x="7475443" y="547491"/>
                  <a:pt x="7487095" y="544760"/>
                </a:cubicBezTo>
                <a:lnTo>
                  <a:pt x="7494279" y="540751"/>
                </a:lnTo>
                <a:lnTo>
                  <a:pt x="8631073" y="1197079"/>
                </a:lnTo>
                <a:lnTo>
                  <a:pt x="6148907" y="5496316"/>
                </a:lnTo>
                <a:lnTo>
                  <a:pt x="6062713" y="5507290"/>
                </a:lnTo>
                <a:cubicBezTo>
                  <a:pt x="5944823" y="5523471"/>
                  <a:pt x="5828388" y="5541270"/>
                  <a:pt x="5710498" y="5554215"/>
                </a:cubicBezTo>
                <a:cubicBezTo>
                  <a:pt x="5598429" y="5567159"/>
                  <a:pt x="5486361" y="5575250"/>
                  <a:pt x="5374292" y="5575250"/>
                </a:cubicBezTo>
                <a:cubicBezTo>
                  <a:pt x="5288421" y="5575250"/>
                  <a:pt x="5202551" y="5580104"/>
                  <a:pt x="5116680" y="5588194"/>
                </a:cubicBezTo>
                <a:cubicBezTo>
                  <a:pt x="5051185" y="5594666"/>
                  <a:pt x="4985691" y="5601139"/>
                  <a:pt x="4920196" y="5604375"/>
                </a:cubicBezTo>
                <a:cubicBezTo>
                  <a:pt x="4873622" y="5605993"/>
                  <a:pt x="4827048" y="5607612"/>
                  <a:pt x="4779019" y="5610847"/>
                </a:cubicBezTo>
                <a:cubicBezTo>
                  <a:pt x="4749910" y="5610848"/>
                  <a:pt x="4719346" y="5610848"/>
                  <a:pt x="4690237" y="5612466"/>
                </a:cubicBezTo>
                <a:cubicBezTo>
                  <a:pt x="4680049" y="5612466"/>
                  <a:pt x="4671316" y="5612466"/>
                  <a:pt x="4662584" y="5612466"/>
                </a:cubicBezTo>
                <a:cubicBezTo>
                  <a:pt x="4659673" y="5612466"/>
                  <a:pt x="4658218" y="5610848"/>
                  <a:pt x="4656762" y="5610847"/>
                </a:cubicBezTo>
                <a:cubicBezTo>
                  <a:pt x="4518496" y="5602757"/>
                  <a:pt x="4380229" y="5610847"/>
                  <a:pt x="4241963" y="5597903"/>
                </a:cubicBezTo>
                <a:cubicBezTo>
                  <a:pt x="4205577" y="5594667"/>
                  <a:pt x="4169191" y="5594666"/>
                  <a:pt x="4132805" y="5589813"/>
                </a:cubicBezTo>
                <a:cubicBezTo>
                  <a:pt x="4052756" y="5580104"/>
                  <a:pt x="3974163" y="5573632"/>
                  <a:pt x="3894114" y="5568777"/>
                </a:cubicBezTo>
                <a:cubicBezTo>
                  <a:pt x="3831530" y="5565541"/>
                  <a:pt x="3768946" y="5562305"/>
                  <a:pt x="3706362" y="5549360"/>
                </a:cubicBezTo>
                <a:cubicBezTo>
                  <a:pt x="3648145" y="5536415"/>
                  <a:pt x="3589927" y="5526707"/>
                  <a:pt x="3531710" y="5529943"/>
                </a:cubicBezTo>
                <a:cubicBezTo>
                  <a:pt x="3525888" y="5529943"/>
                  <a:pt x="3521522" y="5529943"/>
                  <a:pt x="3517155" y="5525089"/>
                </a:cubicBezTo>
                <a:cubicBezTo>
                  <a:pt x="3490958" y="5499199"/>
                  <a:pt x="3460394" y="5495963"/>
                  <a:pt x="3426918" y="5497582"/>
                </a:cubicBezTo>
                <a:cubicBezTo>
                  <a:pt x="3394899" y="5499200"/>
                  <a:pt x="3362880" y="5499200"/>
                  <a:pt x="3330860" y="5492727"/>
                </a:cubicBezTo>
                <a:cubicBezTo>
                  <a:pt x="3277009" y="5481401"/>
                  <a:pt x="3224613" y="5466838"/>
                  <a:pt x="3169306" y="5465220"/>
                </a:cubicBezTo>
                <a:cubicBezTo>
                  <a:pt x="3144564" y="5465219"/>
                  <a:pt x="3122732" y="5455511"/>
                  <a:pt x="3105267" y="5436094"/>
                </a:cubicBezTo>
                <a:cubicBezTo>
                  <a:pt x="3099445" y="5429622"/>
                  <a:pt x="3095079" y="5429622"/>
                  <a:pt x="3089257" y="5434476"/>
                </a:cubicBezTo>
                <a:cubicBezTo>
                  <a:pt x="3076159" y="5442566"/>
                  <a:pt x="3063060" y="5447421"/>
                  <a:pt x="3051416" y="5434476"/>
                </a:cubicBezTo>
                <a:cubicBezTo>
                  <a:pt x="3035406" y="5419913"/>
                  <a:pt x="3017941" y="5416677"/>
                  <a:pt x="2997565" y="5418295"/>
                </a:cubicBezTo>
                <a:cubicBezTo>
                  <a:pt x="2967001" y="5419913"/>
                  <a:pt x="2939348" y="5411823"/>
                  <a:pt x="2914605" y="5390788"/>
                </a:cubicBezTo>
                <a:cubicBezTo>
                  <a:pt x="2900051" y="5377843"/>
                  <a:pt x="2879675" y="5371371"/>
                  <a:pt x="2865120" y="5381079"/>
                </a:cubicBezTo>
                <a:cubicBezTo>
                  <a:pt x="2838922" y="5398878"/>
                  <a:pt x="2817091" y="5392406"/>
                  <a:pt x="2793804" y="5377843"/>
                </a:cubicBezTo>
                <a:cubicBezTo>
                  <a:pt x="2782160" y="5371371"/>
                  <a:pt x="2769062" y="5364898"/>
                  <a:pt x="2754507" y="5368134"/>
                </a:cubicBezTo>
                <a:cubicBezTo>
                  <a:pt x="2747230" y="5371371"/>
                  <a:pt x="2744319" y="5366516"/>
                  <a:pt x="2744319" y="5360044"/>
                </a:cubicBezTo>
                <a:cubicBezTo>
                  <a:pt x="2744319" y="5355190"/>
                  <a:pt x="2744319" y="5351953"/>
                  <a:pt x="2744319" y="5348717"/>
                </a:cubicBezTo>
                <a:cubicBezTo>
                  <a:pt x="2745775" y="5330918"/>
                  <a:pt x="2744319" y="5330918"/>
                  <a:pt x="2731220" y="5339009"/>
                </a:cubicBezTo>
                <a:cubicBezTo>
                  <a:pt x="2716666" y="5347099"/>
                  <a:pt x="2700656" y="5353572"/>
                  <a:pt x="2686102" y="5358426"/>
                </a:cubicBezTo>
                <a:cubicBezTo>
                  <a:pt x="2680280" y="5360044"/>
                  <a:pt x="2674458" y="5361662"/>
                  <a:pt x="2670092" y="5356808"/>
                </a:cubicBezTo>
                <a:cubicBezTo>
                  <a:pt x="2665725" y="5351953"/>
                  <a:pt x="2668636" y="5345481"/>
                  <a:pt x="2671547" y="5340627"/>
                </a:cubicBezTo>
                <a:cubicBezTo>
                  <a:pt x="2678825" y="5327682"/>
                  <a:pt x="2674458" y="5321210"/>
                  <a:pt x="2662815" y="5319592"/>
                </a:cubicBezTo>
                <a:cubicBezTo>
                  <a:pt x="2658448" y="5317974"/>
                  <a:pt x="2654082" y="5314737"/>
                  <a:pt x="2649716" y="5314737"/>
                </a:cubicBezTo>
                <a:cubicBezTo>
                  <a:pt x="2639528" y="5314737"/>
                  <a:pt x="2638072" y="5309883"/>
                  <a:pt x="2643894" y="5300175"/>
                </a:cubicBezTo>
                <a:cubicBezTo>
                  <a:pt x="2646805" y="5296938"/>
                  <a:pt x="2649716" y="5292084"/>
                  <a:pt x="2645349" y="5288848"/>
                </a:cubicBezTo>
                <a:cubicBezTo>
                  <a:pt x="2642439" y="5283994"/>
                  <a:pt x="2638072" y="5285612"/>
                  <a:pt x="2633706" y="5287230"/>
                </a:cubicBezTo>
                <a:cubicBezTo>
                  <a:pt x="2622063" y="5293702"/>
                  <a:pt x="2610419" y="5290466"/>
                  <a:pt x="2597320" y="5287230"/>
                </a:cubicBezTo>
                <a:cubicBezTo>
                  <a:pt x="2558023" y="5274285"/>
                  <a:pt x="2523093" y="5285612"/>
                  <a:pt x="2489618" y="5308265"/>
                </a:cubicBezTo>
                <a:cubicBezTo>
                  <a:pt x="2483796" y="5311501"/>
                  <a:pt x="2480885" y="5319592"/>
                  <a:pt x="2473608" y="5321210"/>
                </a:cubicBezTo>
                <a:cubicBezTo>
                  <a:pt x="2475063" y="5313119"/>
                  <a:pt x="2476519" y="5306647"/>
                  <a:pt x="2477974" y="5298557"/>
                </a:cubicBezTo>
                <a:cubicBezTo>
                  <a:pt x="2480885" y="5282376"/>
                  <a:pt x="2475063" y="5272667"/>
                  <a:pt x="2461964" y="5269431"/>
                </a:cubicBezTo>
                <a:cubicBezTo>
                  <a:pt x="2418301" y="5258104"/>
                  <a:pt x="2374638" y="5246778"/>
                  <a:pt x="2330975" y="5235451"/>
                </a:cubicBezTo>
                <a:cubicBezTo>
                  <a:pt x="2314965" y="5232215"/>
                  <a:pt x="2298956" y="5233833"/>
                  <a:pt x="2282946" y="5227361"/>
                </a:cubicBezTo>
                <a:cubicBezTo>
                  <a:pt x="2272758" y="5222506"/>
                  <a:pt x="2266936" y="5217652"/>
                  <a:pt x="2269847" y="5203089"/>
                </a:cubicBezTo>
                <a:cubicBezTo>
                  <a:pt x="2271302" y="5185290"/>
                  <a:pt x="2259659" y="5175582"/>
                  <a:pt x="2245104" y="5183672"/>
                </a:cubicBezTo>
                <a:cubicBezTo>
                  <a:pt x="2233461" y="5190145"/>
                  <a:pt x="2224728" y="5188525"/>
                  <a:pt x="2214540" y="5182054"/>
                </a:cubicBezTo>
                <a:cubicBezTo>
                  <a:pt x="2208719" y="5175582"/>
                  <a:pt x="2202897" y="5175582"/>
                  <a:pt x="2195620" y="5182054"/>
                </a:cubicBezTo>
                <a:cubicBezTo>
                  <a:pt x="2188342" y="5190145"/>
                  <a:pt x="2179610" y="5191763"/>
                  <a:pt x="2170877" y="5186908"/>
                </a:cubicBezTo>
                <a:cubicBezTo>
                  <a:pt x="2165055" y="5185290"/>
                  <a:pt x="2157778" y="5180436"/>
                  <a:pt x="2151957" y="5180436"/>
                </a:cubicBezTo>
                <a:cubicBezTo>
                  <a:pt x="2143224" y="5180436"/>
                  <a:pt x="2140313" y="5175582"/>
                  <a:pt x="2138858" y="5167491"/>
                </a:cubicBezTo>
                <a:cubicBezTo>
                  <a:pt x="2134491" y="5151310"/>
                  <a:pt x="2131580" y="5149692"/>
                  <a:pt x="2117026" y="5159401"/>
                </a:cubicBezTo>
                <a:cubicBezTo>
                  <a:pt x="2108293" y="5165873"/>
                  <a:pt x="2099561" y="5173964"/>
                  <a:pt x="2089373" y="517720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22"/>
          <p:cNvSpPr txBox="1"/>
          <p:nvPr/>
        </p:nvSpPr>
        <p:spPr>
          <a:xfrm>
            <a:off x="7499921" y="515224"/>
            <a:ext cx="410152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639" name="Google Shape;639;p22"/>
          <p:cNvSpPr txBox="1"/>
          <p:nvPr/>
        </p:nvSpPr>
        <p:spPr>
          <a:xfrm>
            <a:off x="7499921" y="1162386"/>
            <a:ext cx="4101529" cy="5847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22"/>
          <p:cNvSpPr/>
          <p:nvPr/>
        </p:nvSpPr>
        <p:spPr>
          <a:xfrm rot="-5400000">
            <a:off x="9559170" y="-291303"/>
            <a:ext cx="45719" cy="411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22"/>
          <p:cNvSpPr txBox="1"/>
          <p:nvPr/>
        </p:nvSpPr>
        <p:spPr>
          <a:xfrm>
            <a:off x="7533557" y="2163760"/>
            <a:ext cx="4320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54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2" name="Google Shape;642;p22"/>
          <p:cNvGrpSpPr/>
          <p:nvPr/>
        </p:nvGrpSpPr>
        <p:grpSpPr>
          <a:xfrm>
            <a:off x="8228023" y="2232307"/>
            <a:ext cx="3434878" cy="693904"/>
            <a:chOff x="4355975" y="1331342"/>
            <a:chExt cx="3012728" cy="693904"/>
          </a:xfrm>
        </p:grpSpPr>
        <p:sp>
          <p:nvSpPr>
            <p:cNvPr id="643" name="Google Shape;643;p22"/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22"/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5" name="Google Shape;645;p22"/>
          <p:cNvSpPr/>
          <p:nvPr/>
        </p:nvSpPr>
        <p:spPr>
          <a:xfrm>
            <a:off x="8065893" y="2309250"/>
            <a:ext cx="54000" cy="5400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22"/>
          <p:cNvSpPr txBox="1"/>
          <p:nvPr/>
        </p:nvSpPr>
        <p:spPr>
          <a:xfrm>
            <a:off x="7533557" y="3322084"/>
            <a:ext cx="4320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54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7" name="Google Shape;647;p22"/>
          <p:cNvGrpSpPr/>
          <p:nvPr/>
        </p:nvGrpSpPr>
        <p:grpSpPr>
          <a:xfrm>
            <a:off x="8228023" y="3390631"/>
            <a:ext cx="3434878" cy="693904"/>
            <a:chOff x="4355975" y="1331342"/>
            <a:chExt cx="3012728" cy="693904"/>
          </a:xfrm>
        </p:grpSpPr>
        <p:sp>
          <p:nvSpPr>
            <p:cNvPr id="648" name="Google Shape;648;p22"/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22"/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0" name="Google Shape;650;p22"/>
          <p:cNvSpPr/>
          <p:nvPr/>
        </p:nvSpPr>
        <p:spPr>
          <a:xfrm>
            <a:off x="8065893" y="3467574"/>
            <a:ext cx="54000" cy="5400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22"/>
          <p:cNvSpPr txBox="1"/>
          <p:nvPr/>
        </p:nvSpPr>
        <p:spPr>
          <a:xfrm>
            <a:off x="7533557" y="4480408"/>
            <a:ext cx="4320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54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2" name="Google Shape;652;p22"/>
          <p:cNvGrpSpPr/>
          <p:nvPr/>
        </p:nvGrpSpPr>
        <p:grpSpPr>
          <a:xfrm>
            <a:off x="8228023" y="4564344"/>
            <a:ext cx="3434878" cy="678515"/>
            <a:chOff x="4355975" y="1346731"/>
            <a:chExt cx="3012728" cy="678515"/>
          </a:xfrm>
        </p:grpSpPr>
        <p:sp>
          <p:nvSpPr>
            <p:cNvPr id="653" name="Google Shape;653;p22"/>
            <p:cNvSpPr txBox="1"/>
            <p:nvPr/>
          </p:nvSpPr>
          <p:spPr>
            <a:xfrm>
              <a:off x="4355975" y="1346731"/>
              <a:ext cx="301272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22"/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5" name="Google Shape;655;p22"/>
          <p:cNvSpPr/>
          <p:nvPr/>
        </p:nvSpPr>
        <p:spPr>
          <a:xfrm>
            <a:off x="8065893" y="4625898"/>
            <a:ext cx="54000" cy="5400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22"/>
          <p:cNvSpPr txBox="1"/>
          <p:nvPr/>
        </p:nvSpPr>
        <p:spPr>
          <a:xfrm>
            <a:off x="7533557" y="5638730"/>
            <a:ext cx="43204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54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7" name="Google Shape;657;p22"/>
          <p:cNvGrpSpPr/>
          <p:nvPr/>
        </p:nvGrpSpPr>
        <p:grpSpPr>
          <a:xfrm>
            <a:off x="8228023" y="5707277"/>
            <a:ext cx="3434878" cy="693904"/>
            <a:chOff x="4355975" y="1331342"/>
            <a:chExt cx="3012728" cy="693904"/>
          </a:xfrm>
        </p:grpSpPr>
        <p:sp>
          <p:nvSpPr>
            <p:cNvPr id="658" name="Google Shape;658;p22"/>
            <p:cNvSpPr txBox="1"/>
            <p:nvPr/>
          </p:nvSpPr>
          <p:spPr>
            <a:xfrm>
              <a:off x="4355975" y="1331342"/>
              <a:ext cx="30127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22"/>
            <p:cNvSpPr txBox="1"/>
            <p:nvPr/>
          </p:nvSpPr>
          <p:spPr>
            <a:xfrm>
              <a:off x="4355977" y="1563581"/>
              <a:ext cx="301272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0" name="Google Shape;660;p22"/>
          <p:cNvSpPr/>
          <p:nvPr/>
        </p:nvSpPr>
        <p:spPr>
          <a:xfrm>
            <a:off x="8065893" y="5784220"/>
            <a:ext cx="54000" cy="54001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1" name="Google Shape;66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1" y="347234"/>
            <a:ext cx="5328808" cy="6394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2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667" name="Google Shape;667;p23"/>
          <p:cNvSpPr txBox="1"/>
          <p:nvPr/>
        </p:nvSpPr>
        <p:spPr>
          <a:xfrm>
            <a:off x="2313466" y="441417"/>
            <a:ext cx="7565067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 Presentation</a:t>
            </a:r>
            <a:endParaRPr/>
          </a:p>
        </p:txBody>
      </p:sp>
      <p:sp>
        <p:nvSpPr>
          <p:cNvPr id="668" name="Google Shape;668;p23"/>
          <p:cNvSpPr/>
          <p:nvPr/>
        </p:nvSpPr>
        <p:spPr>
          <a:xfrm>
            <a:off x="180975" y="171450"/>
            <a:ext cx="11830050" cy="6515100"/>
          </a:xfrm>
          <a:prstGeom prst="frame">
            <a:avLst>
              <a:gd name="adj1" fmla="val 58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23"/>
          <p:cNvSpPr txBox="1"/>
          <p:nvPr/>
        </p:nvSpPr>
        <p:spPr>
          <a:xfrm>
            <a:off x="3984552" y="4379350"/>
            <a:ext cx="41504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PHOTOS.   </a:t>
            </a:r>
            <a:endParaRPr sz="14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23"/>
          <p:cNvSpPr txBox="1"/>
          <p:nvPr/>
        </p:nvSpPr>
        <p:spPr>
          <a:xfrm>
            <a:off x="2948445" y="5047745"/>
            <a:ext cx="6222695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 Quality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 Presentation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676" name="Google Shape;676;p24"/>
          <p:cNvGrpSpPr/>
          <p:nvPr/>
        </p:nvGrpSpPr>
        <p:grpSpPr>
          <a:xfrm>
            <a:off x="7869000" y="2919727"/>
            <a:ext cx="3401311" cy="863358"/>
            <a:chOff x="803640" y="3362835"/>
            <a:chExt cx="2059657" cy="863358"/>
          </a:xfrm>
        </p:grpSpPr>
        <p:sp>
          <p:nvSpPr>
            <p:cNvPr id="677" name="Google Shape;677;p2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2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9" name="Google Shape;679;p24"/>
          <p:cNvGrpSpPr/>
          <p:nvPr/>
        </p:nvGrpSpPr>
        <p:grpSpPr>
          <a:xfrm>
            <a:off x="7869000" y="4083503"/>
            <a:ext cx="3401311" cy="863358"/>
            <a:chOff x="803640" y="3362835"/>
            <a:chExt cx="2059657" cy="863358"/>
          </a:xfrm>
        </p:grpSpPr>
        <p:sp>
          <p:nvSpPr>
            <p:cNvPr id="680" name="Google Shape;680;p24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2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2" name="Google Shape;682;p24"/>
          <p:cNvGrpSpPr/>
          <p:nvPr/>
        </p:nvGrpSpPr>
        <p:grpSpPr>
          <a:xfrm flipH="1">
            <a:off x="876000" y="1880981"/>
            <a:ext cx="10440000" cy="4113793"/>
            <a:chOff x="876000" y="1880981"/>
            <a:chExt cx="10440000" cy="4113793"/>
          </a:xfrm>
        </p:grpSpPr>
        <p:grpSp>
          <p:nvGrpSpPr>
            <p:cNvPr id="683" name="Google Shape;683;p24"/>
            <p:cNvGrpSpPr/>
            <p:nvPr/>
          </p:nvGrpSpPr>
          <p:grpSpPr>
            <a:xfrm>
              <a:off x="4788227" y="2672981"/>
              <a:ext cx="900000" cy="2529793"/>
              <a:chOff x="4788227" y="2672980"/>
              <a:chExt cx="900000" cy="2529793"/>
            </a:xfrm>
          </p:grpSpPr>
          <p:sp>
            <p:nvSpPr>
              <p:cNvPr id="684" name="Google Shape;684;p24"/>
              <p:cNvSpPr/>
              <p:nvPr/>
            </p:nvSpPr>
            <p:spPr>
              <a:xfrm>
                <a:off x="4788227" y="3942773"/>
                <a:ext cx="900000" cy="126000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24"/>
              <p:cNvSpPr/>
              <p:nvPr/>
            </p:nvSpPr>
            <p:spPr>
              <a:xfrm>
                <a:off x="4788227" y="2672980"/>
                <a:ext cx="900000" cy="1260000"/>
              </a:xfrm>
              <a:prstGeom prst="upArrow">
                <a:avLst>
                  <a:gd name="adj1" fmla="val 50000"/>
                  <a:gd name="adj2" fmla="val 50000"/>
                </a:avLst>
              </a:pr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86" name="Google Shape;686;p24"/>
            <p:cNvGrpSpPr/>
            <p:nvPr/>
          </p:nvGrpSpPr>
          <p:grpSpPr>
            <a:xfrm>
              <a:off x="6071473" y="2420981"/>
              <a:ext cx="900000" cy="3033793"/>
              <a:chOff x="5849064" y="2420980"/>
              <a:chExt cx="900000" cy="3033793"/>
            </a:xfrm>
          </p:grpSpPr>
          <p:sp>
            <p:nvSpPr>
              <p:cNvPr id="687" name="Google Shape;687;p24"/>
              <p:cNvSpPr/>
              <p:nvPr/>
            </p:nvSpPr>
            <p:spPr>
              <a:xfrm>
                <a:off x="5849064" y="3942773"/>
                <a:ext cx="900000" cy="151200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BDBDB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24"/>
              <p:cNvSpPr/>
              <p:nvPr/>
            </p:nvSpPr>
            <p:spPr>
              <a:xfrm>
                <a:off x="5849064" y="2420980"/>
                <a:ext cx="900000" cy="1512000"/>
              </a:xfrm>
              <a:prstGeom prst="upArrow">
                <a:avLst>
                  <a:gd name="adj1" fmla="val 50000"/>
                  <a:gd name="adj2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89" name="Google Shape;689;p24"/>
            <p:cNvGrpSpPr/>
            <p:nvPr/>
          </p:nvGrpSpPr>
          <p:grpSpPr>
            <a:xfrm>
              <a:off x="7354719" y="2132981"/>
              <a:ext cx="900000" cy="3609793"/>
              <a:chOff x="6910500" y="2132980"/>
              <a:chExt cx="900000" cy="3609793"/>
            </a:xfrm>
          </p:grpSpPr>
          <p:sp>
            <p:nvSpPr>
              <p:cNvPr id="690" name="Google Shape;690;p24"/>
              <p:cNvSpPr/>
              <p:nvPr/>
            </p:nvSpPr>
            <p:spPr>
              <a:xfrm>
                <a:off x="6910500" y="3942773"/>
                <a:ext cx="900000" cy="180000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24"/>
              <p:cNvSpPr/>
              <p:nvPr/>
            </p:nvSpPr>
            <p:spPr>
              <a:xfrm>
                <a:off x="6910500" y="2132980"/>
                <a:ext cx="900000" cy="1800000"/>
              </a:xfrm>
              <a:prstGeom prst="upArrow">
                <a:avLst>
                  <a:gd name="adj1" fmla="val 50000"/>
                  <a:gd name="adj2" fmla="val 50000"/>
                </a:avLst>
              </a:pr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92" name="Google Shape;692;p24"/>
            <p:cNvGrpSpPr/>
            <p:nvPr/>
          </p:nvGrpSpPr>
          <p:grpSpPr>
            <a:xfrm>
              <a:off x="8637965" y="2852981"/>
              <a:ext cx="900000" cy="2169793"/>
              <a:chOff x="7971936" y="2852980"/>
              <a:chExt cx="900000" cy="2169793"/>
            </a:xfrm>
          </p:grpSpPr>
          <p:sp>
            <p:nvSpPr>
              <p:cNvPr id="693" name="Google Shape;693;p24"/>
              <p:cNvSpPr/>
              <p:nvPr/>
            </p:nvSpPr>
            <p:spPr>
              <a:xfrm>
                <a:off x="7971936" y="3942773"/>
                <a:ext cx="900000" cy="108000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BDBDB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24"/>
              <p:cNvSpPr/>
              <p:nvPr/>
            </p:nvSpPr>
            <p:spPr>
              <a:xfrm>
                <a:off x="7971936" y="2852980"/>
                <a:ext cx="900000" cy="1080000"/>
              </a:xfrm>
              <a:prstGeom prst="upArrow">
                <a:avLst>
                  <a:gd name="adj1" fmla="val 50000"/>
                  <a:gd name="adj2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95" name="Google Shape;695;p24"/>
            <p:cNvGrpSpPr/>
            <p:nvPr/>
          </p:nvGrpSpPr>
          <p:grpSpPr>
            <a:xfrm>
              <a:off x="9921209" y="1880981"/>
              <a:ext cx="900000" cy="4113793"/>
              <a:chOff x="9033971" y="1880980"/>
              <a:chExt cx="900000" cy="4113793"/>
            </a:xfrm>
          </p:grpSpPr>
          <p:sp>
            <p:nvSpPr>
              <p:cNvPr id="696" name="Google Shape;696;p24"/>
              <p:cNvSpPr/>
              <p:nvPr/>
            </p:nvSpPr>
            <p:spPr>
              <a:xfrm>
                <a:off x="9033971" y="3942773"/>
                <a:ext cx="900000" cy="205200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24"/>
              <p:cNvSpPr/>
              <p:nvPr/>
            </p:nvSpPr>
            <p:spPr>
              <a:xfrm>
                <a:off x="9033971" y="1880980"/>
                <a:ext cx="900000" cy="2052000"/>
              </a:xfrm>
              <a:prstGeom prst="upArrow">
                <a:avLst>
                  <a:gd name="adj1" fmla="val 50000"/>
                  <a:gd name="adj2" fmla="val 50000"/>
                </a:avLst>
              </a:pr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98" name="Google Shape;698;p24"/>
            <p:cNvSpPr/>
            <p:nvPr/>
          </p:nvSpPr>
          <p:spPr>
            <a:xfrm>
              <a:off x="876000" y="3922944"/>
              <a:ext cx="10440000" cy="23854"/>
            </a:xfrm>
            <a:custGeom>
              <a:avLst/>
              <a:gdLst/>
              <a:ahLst/>
              <a:cxnLst/>
              <a:rect l="l" t="t" r="r" b="b"/>
              <a:pathLst>
                <a:path w="7832035" h="23854" extrusionOk="0">
                  <a:moveTo>
                    <a:pt x="0" y="0"/>
                  </a:moveTo>
                  <a:lnTo>
                    <a:pt x="7832035" y="23854"/>
                  </a:lnTo>
                </a:path>
              </a:pathLst>
            </a:custGeom>
            <a:noFill/>
            <a:ln w="25400" cap="flat" cmpd="sng">
              <a:solidFill>
                <a:schemeClr val="accent6"/>
              </a:solidFill>
              <a:prstDash val="solid"/>
              <a:miter lim="800000"/>
              <a:headEnd type="oval" w="lg" len="lg"/>
              <a:tailEnd type="oval" w="lg" len="lg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9" name="Google Shape;699;p24"/>
            <p:cNvGrpSpPr/>
            <p:nvPr/>
          </p:nvGrpSpPr>
          <p:grpSpPr>
            <a:xfrm>
              <a:off x="4973668" y="3670515"/>
              <a:ext cx="529009" cy="529009"/>
              <a:chOff x="3572272" y="1709192"/>
              <a:chExt cx="1368152" cy="1368152"/>
            </a:xfrm>
          </p:grpSpPr>
          <p:sp>
            <p:nvSpPr>
              <p:cNvPr id="700" name="Google Shape;700;p24"/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24"/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 w="12700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2" name="Google Shape;702;p24"/>
            <p:cNvGrpSpPr/>
            <p:nvPr/>
          </p:nvGrpSpPr>
          <p:grpSpPr>
            <a:xfrm>
              <a:off x="6256913" y="3670515"/>
              <a:ext cx="529009" cy="529009"/>
              <a:chOff x="3572272" y="1709192"/>
              <a:chExt cx="1368152" cy="1368152"/>
            </a:xfrm>
          </p:grpSpPr>
          <p:sp>
            <p:nvSpPr>
              <p:cNvPr id="703" name="Google Shape;703;p24"/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24"/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 w="12700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5" name="Google Shape;705;p24"/>
            <p:cNvGrpSpPr/>
            <p:nvPr/>
          </p:nvGrpSpPr>
          <p:grpSpPr>
            <a:xfrm>
              <a:off x="7540158" y="3670515"/>
              <a:ext cx="529009" cy="529009"/>
              <a:chOff x="3572272" y="1709192"/>
              <a:chExt cx="1368152" cy="1368152"/>
            </a:xfrm>
          </p:grpSpPr>
          <p:sp>
            <p:nvSpPr>
              <p:cNvPr id="706" name="Google Shape;706;p24"/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24"/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 w="12700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8" name="Google Shape;708;p24"/>
            <p:cNvGrpSpPr/>
            <p:nvPr/>
          </p:nvGrpSpPr>
          <p:grpSpPr>
            <a:xfrm>
              <a:off x="8823403" y="3670515"/>
              <a:ext cx="529009" cy="529009"/>
              <a:chOff x="3572272" y="1709192"/>
              <a:chExt cx="1368152" cy="1368152"/>
            </a:xfrm>
          </p:grpSpPr>
          <p:sp>
            <p:nvSpPr>
              <p:cNvPr id="709" name="Google Shape;709;p24"/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24"/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 w="12700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11" name="Google Shape;711;p24"/>
            <p:cNvGrpSpPr/>
            <p:nvPr/>
          </p:nvGrpSpPr>
          <p:grpSpPr>
            <a:xfrm>
              <a:off x="10106649" y="3670515"/>
              <a:ext cx="529009" cy="529009"/>
              <a:chOff x="3572272" y="1709192"/>
              <a:chExt cx="1368152" cy="1368152"/>
            </a:xfrm>
          </p:grpSpPr>
          <p:sp>
            <p:nvSpPr>
              <p:cNvPr id="712" name="Google Shape;712;p24"/>
              <p:cNvSpPr/>
              <p:nvPr/>
            </p:nvSpPr>
            <p:spPr>
              <a:xfrm>
                <a:off x="3669623" y="1806543"/>
                <a:ext cx="1173453" cy="1173453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24"/>
              <p:cNvSpPr/>
              <p:nvPr/>
            </p:nvSpPr>
            <p:spPr>
              <a:xfrm>
                <a:off x="3572272" y="1709192"/>
                <a:ext cx="1368152" cy="1368152"/>
              </a:xfrm>
              <a:prstGeom prst="ellipse">
                <a:avLst/>
              </a:prstGeom>
              <a:noFill/>
              <a:ln w="12700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14" name="Google Shape;714;p24"/>
            <p:cNvSpPr/>
            <p:nvPr/>
          </p:nvSpPr>
          <p:spPr>
            <a:xfrm flipH="1">
              <a:off x="6401665" y="3828913"/>
              <a:ext cx="227721" cy="227721"/>
            </a:xfrm>
            <a:custGeom>
              <a:avLst/>
              <a:gdLst/>
              <a:ahLst/>
              <a:cxnLst/>
              <a:rect l="l" t="t" r="r" b="b"/>
              <a:pathLst>
                <a:path w="3242753" h="3227814" extrusionOk="0">
                  <a:moveTo>
                    <a:pt x="1621376" y="1043635"/>
                  </a:moveTo>
                  <a:cubicBezTo>
                    <a:pt x="1557188" y="1043635"/>
                    <a:pt x="1505154" y="1095669"/>
                    <a:pt x="1505154" y="1159857"/>
                  </a:cubicBezTo>
                  <a:lnTo>
                    <a:pt x="1505154" y="1625483"/>
                  </a:lnTo>
                  <a:lnTo>
                    <a:pt x="1033577" y="1625483"/>
                  </a:lnTo>
                  <a:cubicBezTo>
                    <a:pt x="969389" y="1625483"/>
                    <a:pt x="917355" y="1677517"/>
                    <a:pt x="917355" y="1741705"/>
                  </a:cubicBezTo>
                  <a:cubicBezTo>
                    <a:pt x="917355" y="1805893"/>
                    <a:pt x="969389" y="1857927"/>
                    <a:pt x="1033577" y="1857927"/>
                  </a:cubicBezTo>
                  <a:lnTo>
                    <a:pt x="1614688" y="1857927"/>
                  </a:lnTo>
                  <a:lnTo>
                    <a:pt x="1619859" y="1856884"/>
                  </a:lnTo>
                  <a:cubicBezTo>
                    <a:pt x="1620361" y="1857187"/>
                    <a:pt x="1620868" y="1857190"/>
                    <a:pt x="1621376" y="1857190"/>
                  </a:cubicBezTo>
                  <a:cubicBezTo>
                    <a:pt x="1685564" y="1857190"/>
                    <a:pt x="1737598" y="1805156"/>
                    <a:pt x="1737598" y="1740968"/>
                  </a:cubicBezTo>
                  <a:lnTo>
                    <a:pt x="1737598" y="1159857"/>
                  </a:lnTo>
                  <a:cubicBezTo>
                    <a:pt x="1737598" y="1095669"/>
                    <a:pt x="1685564" y="1043635"/>
                    <a:pt x="1621376" y="1043635"/>
                  </a:cubicBezTo>
                  <a:close/>
                  <a:moveTo>
                    <a:pt x="1621376" y="628818"/>
                  </a:moveTo>
                  <a:cubicBezTo>
                    <a:pt x="2206882" y="628818"/>
                    <a:pt x="2681529" y="1103464"/>
                    <a:pt x="2681529" y="1688970"/>
                  </a:cubicBezTo>
                  <a:cubicBezTo>
                    <a:pt x="2681529" y="2274476"/>
                    <a:pt x="2206882" y="2749122"/>
                    <a:pt x="1621376" y="2749122"/>
                  </a:cubicBezTo>
                  <a:cubicBezTo>
                    <a:pt x="1035870" y="2749122"/>
                    <a:pt x="561223" y="2274476"/>
                    <a:pt x="561223" y="1688970"/>
                  </a:cubicBezTo>
                  <a:cubicBezTo>
                    <a:pt x="561223" y="1103464"/>
                    <a:pt x="1035870" y="628818"/>
                    <a:pt x="1621376" y="628818"/>
                  </a:cubicBezTo>
                  <a:close/>
                  <a:moveTo>
                    <a:pt x="1621376" y="424596"/>
                  </a:moveTo>
                  <a:cubicBezTo>
                    <a:pt x="923081" y="424596"/>
                    <a:pt x="357001" y="990676"/>
                    <a:pt x="357001" y="1688970"/>
                  </a:cubicBezTo>
                  <a:cubicBezTo>
                    <a:pt x="357001" y="2128645"/>
                    <a:pt x="581423" y="2515905"/>
                    <a:pt x="922189" y="2742109"/>
                  </a:cubicBezTo>
                  <a:lnTo>
                    <a:pt x="652992" y="3227814"/>
                  </a:lnTo>
                  <a:lnTo>
                    <a:pt x="911997" y="3227814"/>
                  </a:lnTo>
                  <a:lnTo>
                    <a:pt x="1121304" y="2850168"/>
                  </a:lnTo>
                  <a:cubicBezTo>
                    <a:pt x="1274563" y="2916691"/>
                    <a:pt x="1443689" y="2953344"/>
                    <a:pt x="1621376" y="2953344"/>
                  </a:cubicBezTo>
                  <a:cubicBezTo>
                    <a:pt x="1799063" y="2953344"/>
                    <a:pt x="1968189" y="2916691"/>
                    <a:pt x="2121449" y="2850168"/>
                  </a:cubicBezTo>
                  <a:lnTo>
                    <a:pt x="2330755" y="3227814"/>
                  </a:lnTo>
                  <a:lnTo>
                    <a:pt x="2589760" y="3227814"/>
                  </a:lnTo>
                  <a:lnTo>
                    <a:pt x="2320563" y="2742109"/>
                  </a:lnTo>
                  <a:cubicBezTo>
                    <a:pt x="2661329" y="2515905"/>
                    <a:pt x="2885751" y="2128645"/>
                    <a:pt x="2885751" y="1688970"/>
                  </a:cubicBezTo>
                  <a:cubicBezTo>
                    <a:pt x="2885751" y="990676"/>
                    <a:pt x="2319671" y="424596"/>
                    <a:pt x="1621376" y="424596"/>
                  </a:cubicBezTo>
                  <a:close/>
                  <a:moveTo>
                    <a:pt x="2599800" y="123238"/>
                  </a:moveTo>
                  <a:cubicBezTo>
                    <a:pt x="2434609" y="120698"/>
                    <a:pt x="2268460" y="180476"/>
                    <a:pt x="2139563" y="303161"/>
                  </a:cubicBezTo>
                  <a:lnTo>
                    <a:pt x="3057258" y="1232053"/>
                  </a:lnTo>
                  <a:cubicBezTo>
                    <a:pt x="3305736" y="977255"/>
                    <a:pt x="3304415" y="570405"/>
                    <a:pt x="3054287" y="317226"/>
                  </a:cubicBezTo>
                  <a:cubicBezTo>
                    <a:pt x="2929224" y="190636"/>
                    <a:pt x="2764991" y="125778"/>
                    <a:pt x="2599800" y="123238"/>
                  </a:cubicBezTo>
                  <a:close/>
                  <a:moveTo>
                    <a:pt x="642953" y="123238"/>
                  </a:moveTo>
                  <a:cubicBezTo>
                    <a:pt x="477762" y="125778"/>
                    <a:pt x="313529" y="190636"/>
                    <a:pt x="188466" y="317226"/>
                  </a:cubicBezTo>
                  <a:cubicBezTo>
                    <a:pt x="-61662" y="570405"/>
                    <a:pt x="-62983" y="977255"/>
                    <a:pt x="185495" y="1232053"/>
                  </a:cubicBezTo>
                  <a:lnTo>
                    <a:pt x="1103190" y="303161"/>
                  </a:lnTo>
                  <a:cubicBezTo>
                    <a:pt x="974294" y="180476"/>
                    <a:pt x="808144" y="120698"/>
                    <a:pt x="642953" y="123238"/>
                  </a:cubicBezTo>
                  <a:close/>
                  <a:moveTo>
                    <a:pt x="1722692" y="0"/>
                  </a:moveTo>
                  <a:lnTo>
                    <a:pt x="1520061" y="0"/>
                  </a:lnTo>
                  <a:cubicBezTo>
                    <a:pt x="1440152" y="0"/>
                    <a:pt x="1375373" y="64779"/>
                    <a:pt x="1375373" y="144688"/>
                  </a:cubicBezTo>
                  <a:lnTo>
                    <a:pt x="1375373" y="289376"/>
                  </a:lnTo>
                  <a:lnTo>
                    <a:pt x="1867380" y="289376"/>
                  </a:lnTo>
                  <a:lnTo>
                    <a:pt x="1867380" y="144688"/>
                  </a:lnTo>
                  <a:cubicBezTo>
                    <a:pt x="1867380" y="64779"/>
                    <a:pt x="1802601" y="0"/>
                    <a:pt x="1722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24"/>
            <p:cNvSpPr/>
            <p:nvPr/>
          </p:nvSpPr>
          <p:spPr>
            <a:xfrm>
              <a:off x="5131953" y="3822260"/>
              <a:ext cx="201959" cy="201369"/>
            </a:xfrm>
            <a:custGeom>
              <a:avLst/>
              <a:gdLst/>
              <a:ahLst/>
              <a:cxnLst/>
              <a:rect l="l" t="t" r="r" b="b"/>
              <a:pathLst>
                <a:path w="3240000" h="3230531" extrusionOk="0">
                  <a:moveTo>
                    <a:pt x="720000" y="2697973"/>
                  </a:moveTo>
                  <a:cubicBezTo>
                    <a:pt x="680235" y="2697973"/>
                    <a:pt x="648000" y="2730208"/>
                    <a:pt x="648000" y="2769973"/>
                  </a:cubicBezTo>
                  <a:cubicBezTo>
                    <a:pt x="648000" y="2809738"/>
                    <a:pt x="680235" y="2841973"/>
                    <a:pt x="720000" y="2841973"/>
                  </a:cubicBezTo>
                  <a:lnTo>
                    <a:pt x="2520000" y="2841973"/>
                  </a:lnTo>
                  <a:cubicBezTo>
                    <a:pt x="2559765" y="2841973"/>
                    <a:pt x="2592000" y="2809738"/>
                    <a:pt x="2592000" y="2769973"/>
                  </a:cubicBezTo>
                  <a:cubicBezTo>
                    <a:pt x="2592000" y="2730208"/>
                    <a:pt x="2559765" y="2697973"/>
                    <a:pt x="2520000" y="2697973"/>
                  </a:cubicBezTo>
                  <a:close/>
                  <a:moveTo>
                    <a:pt x="720000" y="2366733"/>
                  </a:moveTo>
                  <a:cubicBezTo>
                    <a:pt x="680235" y="2366733"/>
                    <a:pt x="648000" y="2398968"/>
                    <a:pt x="648000" y="2438733"/>
                  </a:cubicBezTo>
                  <a:cubicBezTo>
                    <a:pt x="648000" y="2478498"/>
                    <a:pt x="680235" y="2510733"/>
                    <a:pt x="720000" y="2510733"/>
                  </a:cubicBezTo>
                  <a:lnTo>
                    <a:pt x="2520000" y="2510733"/>
                  </a:lnTo>
                  <a:cubicBezTo>
                    <a:pt x="2559765" y="2510733"/>
                    <a:pt x="2592000" y="2478498"/>
                    <a:pt x="2592000" y="2438733"/>
                  </a:cubicBezTo>
                  <a:cubicBezTo>
                    <a:pt x="2592000" y="2398968"/>
                    <a:pt x="2559765" y="2366733"/>
                    <a:pt x="2520000" y="2366733"/>
                  </a:cubicBezTo>
                  <a:close/>
                  <a:moveTo>
                    <a:pt x="720000" y="2035493"/>
                  </a:moveTo>
                  <a:cubicBezTo>
                    <a:pt x="680235" y="2035493"/>
                    <a:pt x="648000" y="2067728"/>
                    <a:pt x="648000" y="2107493"/>
                  </a:cubicBezTo>
                  <a:cubicBezTo>
                    <a:pt x="648000" y="2147258"/>
                    <a:pt x="680235" y="2179493"/>
                    <a:pt x="720000" y="2179493"/>
                  </a:cubicBezTo>
                  <a:lnTo>
                    <a:pt x="2520000" y="2179493"/>
                  </a:lnTo>
                  <a:cubicBezTo>
                    <a:pt x="2559765" y="2179493"/>
                    <a:pt x="2592000" y="2147258"/>
                    <a:pt x="2592000" y="2107493"/>
                  </a:cubicBezTo>
                  <a:cubicBezTo>
                    <a:pt x="2592000" y="2067728"/>
                    <a:pt x="2559765" y="2035493"/>
                    <a:pt x="2520000" y="2035493"/>
                  </a:cubicBezTo>
                  <a:close/>
                  <a:moveTo>
                    <a:pt x="720000" y="1704253"/>
                  </a:moveTo>
                  <a:cubicBezTo>
                    <a:pt x="680235" y="1704253"/>
                    <a:pt x="648000" y="1736488"/>
                    <a:pt x="648000" y="1776253"/>
                  </a:cubicBezTo>
                  <a:cubicBezTo>
                    <a:pt x="648000" y="1816018"/>
                    <a:pt x="680235" y="1848253"/>
                    <a:pt x="720000" y="1848253"/>
                  </a:cubicBezTo>
                  <a:lnTo>
                    <a:pt x="2520000" y="1848253"/>
                  </a:lnTo>
                  <a:cubicBezTo>
                    <a:pt x="2559765" y="1848253"/>
                    <a:pt x="2592000" y="1816018"/>
                    <a:pt x="2592000" y="1776253"/>
                  </a:cubicBezTo>
                  <a:cubicBezTo>
                    <a:pt x="2592000" y="1736488"/>
                    <a:pt x="2559765" y="1704253"/>
                    <a:pt x="2520000" y="1704253"/>
                  </a:cubicBezTo>
                  <a:close/>
                  <a:moveTo>
                    <a:pt x="720000" y="1373013"/>
                  </a:moveTo>
                  <a:cubicBezTo>
                    <a:pt x="680235" y="1373013"/>
                    <a:pt x="648000" y="1405248"/>
                    <a:pt x="648000" y="1445013"/>
                  </a:cubicBezTo>
                  <a:cubicBezTo>
                    <a:pt x="648000" y="1484778"/>
                    <a:pt x="680235" y="1517013"/>
                    <a:pt x="720000" y="1517013"/>
                  </a:cubicBezTo>
                  <a:lnTo>
                    <a:pt x="2520000" y="1517013"/>
                  </a:lnTo>
                  <a:cubicBezTo>
                    <a:pt x="2559765" y="1517013"/>
                    <a:pt x="2592000" y="1484778"/>
                    <a:pt x="2592000" y="1445013"/>
                  </a:cubicBezTo>
                  <a:cubicBezTo>
                    <a:pt x="2592000" y="1405248"/>
                    <a:pt x="2559765" y="1373013"/>
                    <a:pt x="2520000" y="1373013"/>
                  </a:cubicBezTo>
                  <a:close/>
                  <a:moveTo>
                    <a:pt x="720000" y="1041773"/>
                  </a:moveTo>
                  <a:cubicBezTo>
                    <a:pt x="680235" y="1041773"/>
                    <a:pt x="648000" y="1074008"/>
                    <a:pt x="648000" y="1113773"/>
                  </a:cubicBezTo>
                  <a:cubicBezTo>
                    <a:pt x="648000" y="1153538"/>
                    <a:pt x="680235" y="1185773"/>
                    <a:pt x="720000" y="1185773"/>
                  </a:cubicBezTo>
                  <a:lnTo>
                    <a:pt x="2520000" y="1185773"/>
                  </a:lnTo>
                  <a:cubicBezTo>
                    <a:pt x="2559765" y="1185773"/>
                    <a:pt x="2592000" y="1153538"/>
                    <a:pt x="2592000" y="1113773"/>
                  </a:cubicBezTo>
                  <a:cubicBezTo>
                    <a:pt x="2592000" y="1074008"/>
                    <a:pt x="2559765" y="1041773"/>
                    <a:pt x="2520000" y="1041773"/>
                  </a:cubicBezTo>
                  <a:close/>
                  <a:moveTo>
                    <a:pt x="0" y="305988"/>
                  </a:moveTo>
                  <a:lnTo>
                    <a:pt x="181957" y="305988"/>
                  </a:lnTo>
                  <a:lnTo>
                    <a:pt x="181957" y="470032"/>
                  </a:lnTo>
                  <a:cubicBezTo>
                    <a:pt x="181957" y="599267"/>
                    <a:pt x="286722" y="704032"/>
                    <a:pt x="415957" y="704032"/>
                  </a:cubicBezTo>
                  <a:cubicBezTo>
                    <a:pt x="545192" y="704032"/>
                    <a:pt x="649957" y="599267"/>
                    <a:pt x="649957" y="470032"/>
                  </a:cubicBezTo>
                  <a:lnTo>
                    <a:pt x="649957" y="305988"/>
                  </a:lnTo>
                  <a:lnTo>
                    <a:pt x="802357" y="305988"/>
                  </a:lnTo>
                  <a:lnTo>
                    <a:pt x="802357" y="470031"/>
                  </a:lnTo>
                  <a:cubicBezTo>
                    <a:pt x="802357" y="599266"/>
                    <a:pt x="907122" y="704031"/>
                    <a:pt x="1036357" y="704031"/>
                  </a:cubicBezTo>
                  <a:cubicBezTo>
                    <a:pt x="1165592" y="704031"/>
                    <a:pt x="1270357" y="599266"/>
                    <a:pt x="1270357" y="470031"/>
                  </a:cubicBezTo>
                  <a:lnTo>
                    <a:pt x="1270357" y="305988"/>
                  </a:lnTo>
                  <a:lnTo>
                    <a:pt x="1422757" y="305988"/>
                  </a:lnTo>
                  <a:lnTo>
                    <a:pt x="1422757" y="470030"/>
                  </a:lnTo>
                  <a:cubicBezTo>
                    <a:pt x="1422757" y="599265"/>
                    <a:pt x="1527522" y="704030"/>
                    <a:pt x="1656757" y="704030"/>
                  </a:cubicBezTo>
                  <a:cubicBezTo>
                    <a:pt x="1785992" y="704030"/>
                    <a:pt x="1890757" y="599265"/>
                    <a:pt x="1890757" y="470030"/>
                  </a:cubicBezTo>
                  <a:lnTo>
                    <a:pt x="1890757" y="305988"/>
                  </a:lnTo>
                  <a:lnTo>
                    <a:pt x="2043157" y="305988"/>
                  </a:lnTo>
                  <a:lnTo>
                    <a:pt x="2043157" y="470029"/>
                  </a:lnTo>
                  <a:cubicBezTo>
                    <a:pt x="2043157" y="599264"/>
                    <a:pt x="2147922" y="704029"/>
                    <a:pt x="2277157" y="704029"/>
                  </a:cubicBezTo>
                  <a:cubicBezTo>
                    <a:pt x="2406392" y="704029"/>
                    <a:pt x="2511157" y="599264"/>
                    <a:pt x="2511157" y="470029"/>
                  </a:cubicBezTo>
                  <a:lnTo>
                    <a:pt x="2511157" y="305988"/>
                  </a:lnTo>
                  <a:lnTo>
                    <a:pt x="2663557" y="305988"/>
                  </a:lnTo>
                  <a:lnTo>
                    <a:pt x="2663557" y="470028"/>
                  </a:lnTo>
                  <a:cubicBezTo>
                    <a:pt x="2663557" y="599263"/>
                    <a:pt x="2768322" y="704028"/>
                    <a:pt x="2897557" y="704028"/>
                  </a:cubicBezTo>
                  <a:cubicBezTo>
                    <a:pt x="3026792" y="704028"/>
                    <a:pt x="3131557" y="599263"/>
                    <a:pt x="3131557" y="470028"/>
                  </a:cubicBezTo>
                  <a:lnTo>
                    <a:pt x="3131557" y="305988"/>
                  </a:lnTo>
                  <a:lnTo>
                    <a:pt x="3240000" y="305988"/>
                  </a:lnTo>
                  <a:lnTo>
                    <a:pt x="3240000" y="3230531"/>
                  </a:lnTo>
                  <a:lnTo>
                    <a:pt x="0" y="3230531"/>
                  </a:lnTo>
                  <a:close/>
                  <a:moveTo>
                    <a:pt x="415957" y="4"/>
                  </a:moveTo>
                  <a:cubicBezTo>
                    <a:pt x="485545" y="4"/>
                    <a:pt x="541957" y="56416"/>
                    <a:pt x="541957" y="126004"/>
                  </a:cubicBezTo>
                  <a:lnTo>
                    <a:pt x="541957" y="485972"/>
                  </a:lnTo>
                  <a:cubicBezTo>
                    <a:pt x="541957" y="555560"/>
                    <a:pt x="485545" y="611972"/>
                    <a:pt x="415957" y="611972"/>
                  </a:cubicBezTo>
                  <a:cubicBezTo>
                    <a:pt x="346369" y="611972"/>
                    <a:pt x="289957" y="555560"/>
                    <a:pt x="289957" y="485972"/>
                  </a:cubicBezTo>
                  <a:lnTo>
                    <a:pt x="289957" y="126004"/>
                  </a:lnTo>
                  <a:cubicBezTo>
                    <a:pt x="289957" y="56416"/>
                    <a:pt x="346369" y="4"/>
                    <a:pt x="415957" y="4"/>
                  </a:cubicBezTo>
                  <a:close/>
                  <a:moveTo>
                    <a:pt x="1036357" y="3"/>
                  </a:moveTo>
                  <a:cubicBezTo>
                    <a:pt x="1105945" y="3"/>
                    <a:pt x="1162357" y="56415"/>
                    <a:pt x="1162357" y="126003"/>
                  </a:cubicBezTo>
                  <a:lnTo>
                    <a:pt x="1162357" y="485971"/>
                  </a:lnTo>
                  <a:cubicBezTo>
                    <a:pt x="1162357" y="555559"/>
                    <a:pt x="1105945" y="611971"/>
                    <a:pt x="1036357" y="611971"/>
                  </a:cubicBezTo>
                  <a:cubicBezTo>
                    <a:pt x="966769" y="611971"/>
                    <a:pt x="910357" y="555559"/>
                    <a:pt x="910357" y="485971"/>
                  </a:cubicBezTo>
                  <a:lnTo>
                    <a:pt x="910357" y="126003"/>
                  </a:lnTo>
                  <a:cubicBezTo>
                    <a:pt x="910357" y="56415"/>
                    <a:pt x="966769" y="3"/>
                    <a:pt x="1036357" y="3"/>
                  </a:cubicBezTo>
                  <a:close/>
                  <a:moveTo>
                    <a:pt x="1656757" y="2"/>
                  </a:moveTo>
                  <a:cubicBezTo>
                    <a:pt x="1726345" y="2"/>
                    <a:pt x="1782757" y="56414"/>
                    <a:pt x="1782757" y="126002"/>
                  </a:cubicBezTo>
                  <a:lnTo>
                    <a:pt x="1782757" y="485970"/>
                  </a:lnTo>
                  <a:cubicBezTo>
                    <a:pt x="1782757" y="555558"/>
                    <a:pt x="1726345" y="611970"/>
                    <a:pt x="1656757" y="611970"/>
                  </a:cubicBezTo>
                  <a:cubicBezTo>
                    <a:pt x="1587169" y="611970"/>
                    <a:pt x="1530757" y="555558"/>
                    <a:pt x="1530757" y="485970"/>
                  </a:cubicBezTo>
                  <a:lnTo>
                    <a:pt x="1530757" y="126002"/>
                  </a:lnTo>
                  <a:cubicBezTo>
                    <a:pt x="1530757" y="56414"/>
                    <a:pt x="1587169" y="2"/>
                    <a:pt x="1656757" y="2"/>
                  </a:cubicBezTo>
                  <a:close/>
                  <a:moveTo>
                    <a:pt x="2277157" y="1"/>
                  </a:moveTo>
                  <a:cubicBezTo>
                    <a:pt x="2346745" y="1"/>
                    <a:pt x="2403157" y="56413"/>
                    <a:pt x="2403157" y="126001"/>
                  </a:cubicBezTo>
                  <a:lnTo>
                    <a:pt x="2403157" y="485969"/>
                  </a:lnTo>
                  <a:cubicBezTo>
                    <a:pt x="2403157" y="555557"/>
                    <a:pt x="2346745" y="611969"/>
                    <a:pt x="2277157" y="611969"/>
                  </a:cubicBezTo>
                  <a:cubicBezTo>
                    <a:pt x="2207569" y="611969"/>
                    <a:pt x="2151157" y="555557"/>
                    <a:pt x="2151157" y="485969"/>
                  </a:cubicBezTo>
                  <a:lnTo>
                    <a:pt x="2151157" y="126001"/>
                  </a:lnTo>
                  <a:cubicBezTo>
                    <a:pt x="2151157" y="56413"/>
                    <a:pt x="2207569" y="1"/>
                    <a:pt x="2277157" y="1"/>
                  </a:cubicBezTo>
                  <a:close/>
                  <a:moveTo>
                    <a:pt x="2897557" y="0"/>
                  </a:moveTo>
                  <a:cubicBezTo>
                    <a:pt x="2967145" y="0"/>
                    <a:pt x="3023557" y="56412"/>
                    <a:pt x="3023557" y="126000"/>
                  </a:cubicBezTo>
                  <a:lnTo>
                    <a:pt x="3023557" y="485968"/>
                  </a:lnTo>
                  <a:cubicBezTo>
                    <a:pt x="3023557" y="555556"/>
                    <a:pt x="2967145" y="611968"/>
                    <a:pt x="2897557" y="611968"/>
                  </a:cubicBezTo>
                  <a:cubicBezTo>
                    <a:pt x="2827969" y="611968"/>
                    <a:pt x="2771557" y="555556"/>
                    <a:pt x="2771557" y="485968"/>
                  </a:cubicBezTo>
                  <a:lnTo>
                    <a:pt x="2771557" y="126000"/>
                  </a:lnTo>
                  <a:cubicBezTo>
                    <a:pt x="2771557" y="56412"/>
                    <a:pt x="2827969" y="0"/>
                    <a:pt x="28975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9006998" y="3826752"/>
              <a:ext cx="161817" cy="214147"/>
            </a:xfrm>
            <a:custGeom>
              <a:avLst/>
              <a:gdLst/>
              <a:ahLst/>
              <a:cxnLst/>
              <a:rect l="l" t="t" r="r" b="b"/>
              <a:pathLst>
                <a:path w="2448272" h="3240000" extrusionOk="0">
                  <a:moveTo>
                    <a:pt x="1358676" y="2676152"/>
                  </a:moveTo>
                  <a:cubicBezTo>
                    <a:pt x="1327753" y="2676152"/>
                    <a:pt x="1302685" y="2701220"/>
                    <a:pt x="1302685" y="2732143"/>
                  </a:cubicBezTo>
                  <a:lnTo>
                    <a:pt x="1302685" y="2956101"/>
                  </a:lnTo>
                  <a:cubicBezTo>
                    <a:pt x="1302685" y="2987024"/>
                    <a:pt x="1327753" y="3012092"/>
                    <a:pt x="1358676" y="3012092"/>
                  </a:cubicBezTo>
                  <a:lnTo>
                    <a:pt x="1582634" y="3012092"/>
                  </a:lnTo>
                  <a:cubicBezTo>
                    <a:pt x="1613557" y="3012092"/>
                    <a:pt x="1638625" y="2987024"/>
                    <a:pt x="1638625" y="2956101"/>
                  </a:cubicBezTo>
                  <a:lnTo>
                    <a:pt x="1638625" y="2732143"/>
                  </a:lnTo>
                  <a:cubicBezTo>
                    <a:pt x="1638625" y="2701220"/>
                    <a:pt x="1613557" y="2676152"/>
                    <a:pt x="1582634" y="2676152"/>
                  </a:cubicBezTo>
                  <a:close/>
                  <a:moveTo>
                    <a:pt x="837062" y="2676152"/>
                  </a:moveTo>
                  <a:cubicBezTo>
                    <a:pt x="806139" y="2676152"/>
                    <a:pt x="781071" y="2701220"/>
                    <a:pt x="781071" y="2732143"/>
                  </a:cubicBezTo>
                  <a:lnTo>
                    <a:pt x="781071" y="2956101"/>
                  </a:lnTo>
                  <a:cubicBezTo>
                    <a:pt x="781071" y="2987024"/>
                    <a:pt x="806139" y="3012092"/>
                    <a:pt x="837062" y="3012092"/>
                  </a:cubicBezTo>
                  <a:lnTo>
                    <a:pt x="1061020" y="3012092"/>
                  </a:lnTo>
                  <a:cubicBezTo>
                    <a:pt x="1091943" y="3012092"/>
                    <a:pt x="1117011" y="2987024"/>
                    <a:pt x="1117011" y="2956101"/>
                  </a:cubicBezTo>
                  <a:lnTo>
                    <a:pt x="1117011" y="2732143"/>
                  </a:lnTo>
                  <a:cubicBezTo>
                    <a:pt x="1117011" y="2701220"/>
                    <a:pt x="1091943" y="2676152"/>
                    <a:pt x="1061020" y="2676152"/>
                  </a:cubicBezTo>
                  <a:close/>
                  <a:moveTo>
                    <a:pt x="315448" y="2676152"/>
                  </a:moveTo>
                  <a:cubicBezTo>
                    <a:pt x="284525" y="2676152"/>
                    <a:pt x="259457" y="2701220"/>
                    <a:pt x="259457" y="2732143"/>
                  </a:cubicBezTo>
                  <a:lnTo>
                    <a:pt x="259457" y="2956101"/>
                  </a:lnTo>
                  <a:cubicBezTo>
                    <a:pt x="259457" y="2987024"/>
                    <a:pt x="284525" y="3012092"/>
                    <a:pt x="315448" y="3012092"/>
                  </a:cubicBezTo>
                  <a:lnTo>
                    <a:pt x="539406" y="3012092"/>
                  </a:lnTo>
                  <a:cubicBezTo>
                    <a:pt x="570329" y="3012092"/>
                    <a:pt x="595397" y="2987024"/>
                    <a:pt x="595397" y="2956101"/>
                  </a:cubicBezTo>
                  <a:lnTo>
                    <a:pt x="595397" y="2732143"/>
                  </a:lnTo>
                  <a:cubicBezTo>
                    <a:pt x="595397" y="2701220"/>
                    <a:pt x="570329" y="2676152"/>
                    <a:pt x="539406" y="2676152"/>
                  </a:cubicBezTo>
                  <a:close/>
                  <a:moveTo>
                    <a:pt x="1880291" y="2179832"/>
                  </a:moveTo>
                  <a:cubicBezTo>
                    <a:pt x="1849368" y="2179832"/>
                    <a:pt x="1824300" y="2204900"/>
                    <a:pt x="1824300" y="2235823"/>
                  </a:cubicBezTo>
                  <a:lnTo>
                    <a:pt x="1824300" y="2956101"/>
                  </a:lnTo>
                  <a:cubicBezTo>
                    <a:pt x="1824300" y="2987024"/>
                    <a:pt x="1849368" y="3012092"/>
                    <a:pt x="1880291" y="3012092"/>
                  </a:cubicBezTo>
                  <a:lnTo>
                    <a:pt x="2104249" y="3012092"/>
                  </a:lnTo>
                  <a:cubicBezTo>
                    <a:pt x="2135172" y="3012092"/>
                    <a:pt x="2160240" y="2987024"/>
                    <a:pt x="2160240" y="2956101"/>
                  </a:cubicBezTo>
                  <a:lnTo>
                    <a:pt x="2160240" y="2235823"/>
                  </a:lnTo>
                  <a:cubicBezTo>
                    <a:pt x="2160240" y="2204900"/>
                    <a:pt x="2135172" y="2179832"/>
                    <a:pt x="2104249" y="2179832"/>
                  </a:cubicBezTo>
                  <a:close/>
                  <a:moveTo>
                    <a:pt x="1358676" y="2179832"/>
                  </a:moveTo>
                  <a:cubicBezTo>
                    <a:pt x="1327753" y="2179832"/>
                    <a:pt x="1302685" y="2204900"/>
                    <a:pt x="1302685" y="2235823"/>
                  </a:cubicBezTo>
                  <a:lnTo>
                    <a:pt x="1302685" y="2459781"/>
                  </a:lnTo>
                  <a:cubicBezTo>
                    <a:pt x="1302685" y="2490704"/>
                    <a:pt x="1327753" y="2515772"/>
                    <a:pt x="1358676" y="2515772"/>
                  </a:cubicBezTo>
                  <a:lnTo>
                    <a:pt x="1582634" y="2515772"/>
                  </a:lnTo>
                  <a:cubicBezTo>
                    <a:pt x="1613557" y="2515772"/>
                    <a:pt x="1638625" y="2490704"/>
                    <a:pt x="1638625" y="2459781"/>
                  </a:cubicBezTo>
                  <a:lnTo>
                    <a:pt x="1638625" y="2235823"/>
                  </a:lnTo>
                  <a:cubicBezTo>
                    <a:pt x="1638625" y="2204900"/>
                    <a:pt x="1613557" y="2179832"/>
                    <a:pt x="1582634" y="2179832"/>
                  </a:cubicBezTo>
                  <a:close/>
                  <a:moveTo>
                    <a:pt x="837062" y="2179832"/>
                  </a:moveTo>
                  <a:cubicBezTo>
                    <a:pt x="806139" y="2179832"/>
                    <a:pt x="781071" y="2204900"/>
                    <a:pt x="781071" y="2235823"/>
                  </a:cubicBezTo>
                  <a:lnTo>
                    <a:pt x="781071" y="2459781"/>
                  </a:lnTo>
                  <a:cubicBezTo>
                    <a:pt x="781071" y="2490704"/>
                    <a:pt x="806139" y="2515772"/>
                    <a:pt x="837062" y="2515772"/>
                  </a:cubicBezTo>
                  <a:lnTo>
                    <a:pt x="1061020" y="2515772"/>
                  </a:lnTo>
                  <a:cubicBezTo>
                    <a:pt x="1091943" y="2515772"/>
                    <a:pt x="1117011" y="2490704"/>
                    <a:pt x="1117011" y="2459781"/>
                  </a:cubicBezTo>
                  <a:lnTo>
                    <a:pt x="1117011" y="2235823"/>
                  </a:lnTo>
                  <a:cubicBezTo>
                    <a:pt x="1117011" y="2204900"/>
                    <a:pt x="1091943" y="2179832"/>
                    <a:pt x="1061020" y="2179832"/>
                  </a:cubicBezTo>
                  <a:close/>
                  <a:moveTo>
                    <a:pt x="315448" y="2179832"/>
                  </a:moveTo>
                  <a:cubicBezTo>
                    <a:pt x="284525" y="2179832"/>
                    <a:pt x="259457" y="2204900"/>
                    <a:pt x="259457" y="2235823"/>
                  </a:cubicBezTo>
                  <a:lnTo>
                    <a:pt x="259457" y="2459781"/>
                  </a:lnTo>
                  <a:cubicBezTo>
                    <a:pt x="259457" y="2490704"/>
                    <a:pt x="284525" y="2515772"/>
                    <a:pt x="315448" y="2515772"/>
                  </a:cubicBezTo>
                  <a:lnTo>
                    <a:pt x="539406" y="2515772"/>
                  </a:lnTo>
                  <a:cubicBezTo>
                    <a:pt x="570329" y="2515772"/>
                    <a:pt x="595397" y="2490704"/>
                    <a:pt x="595397" y="2459781"/>
                  </a:cubicBezTo>
                  <a:lnTo>
                    <a:pt x="595397" y="2235823"/>
                  </a:lnTo>
                  <a:cubicBezTo>
                    <a:pt x="595397" y="2204900"/>
                    <a:pt x="570329" y="2179832"/>
                    <a:pt x="539406" y="2179832"/>
                  </a:cubicBezTo>
                  <a:close/>
                  <a:moveTo>
                    <a:pt x="1880291" y="1683512"/>
                  </a:moveTo>
                  <a:cubicBezTo>
                    <a:pt x="1849368" y="1683512"/>
                    <a:pt x="1824300" y="1708580"/>
                    <a:pt x="1824300" y="1739503"/>
                  </a:cubicBezTo>
                  <a:lnTo>
                    <a:pt x="1824300" y="1963461"/>
                  </a:lnTo>
                  <a:cubicBezTo>
                    <a:pt x="1824300" y="1994384"/>
                    <a:pt x="1849368" y="2019452"/>
                    <a:pt x="1880291" y="2019452"/>
                  </a:cubicBezTo>
                  <a:lnTo>
                    <a:pt x="2104249" y="2019452"/>
                  </a:lnTo>
                  <a:cubicBezTo>
                    <a:pt x="2135172" y="2019452"/>
                    <a:pt x="2160240" y="1994384"/>
                    <a:pt x="2160240" y="1963461"/>
                  </a:cubicBezTo>
                  <a:lnTo>
                    <a:pt x="2160240" y="1739503"/>
                  </a:lnTo>
                  <a:cubicBezTo>
                    <a:pt x="2160240" y="1708580"/>
                    <a:pt x="2135172" y="1683512"/>
                    <a:pt x="2104249" y="1683512"/>
                  </a:cubicBezTo>
                  <a:close/>
                  <a:moveTo>
                    <a:pt x="1358676" y="1683512"/>
                  </a:moveTo>
                  <a:cubicBezTo>
                    <a:pt x="1327753" y="1683512"/>
                    <a:pt x="1302685" y="1708580"/>
                    <a:pt x="1302685" y="1739503"/>
                  </a:cubicBezTo>
                  <a:lnTo>
                    <a:pt x="1302685" y="1963461"/>
                  </a:lnTo>
                  <a:cubicBezTo>
                    <a:pt x="1302685" y="1994384"/>
                    <a:pt x="1327753" y="2019452"/>
                    <a:pt x="1358676" y="2019452"/>
                  </a:cubicBezTo>
                  <a:lnTo>
                    <a:pt x="1582634" y="2019452"/>
                  </a:lnTo>
                  <a:cubicBezTo>
                    <a:pt x="1613557" y="2019452"/>
                    <a:pt x="1638625" y="1994384"/>
                    <a:pt x="1638625" y="1963461"/>
                  </a:cubicBezTo>
                  <a:lnTo>
                    <a:pt x="1638625" y="1739503"/>
                  </a:lnTo>
                  <a:cubicBezTo>
                    <a:pt x="1638625" y="1708580"/>
                    <a:pt x="1613557" y="1683512"/>
                    <a:pt x="1582634" y="1683512"/>
                  </a:cubicBezTo>
                  <a:close/>
                  <a:moveTo>
                    <a:pt x="837062" y="1683512"/>
                  </a:moveTo>
                  <a:cubicBezTo>
                    <a:pt x="806139" y="1683512"/>
                    <a:pt x="781071" y="1708580"/>
                    <a:pt x="781071" y="1739503"/>
                  </a:cubicBezTo>
                  <a:lnTo>
                    <a:pt x="781071" y="1963461"/>
                  </a:lnTo>
                  <a:cubicBezTo>
                    <a:pt x="781071" y="1994384"/>
                    <a:pt x="806139" y="2019452"/>
                    <a:pt x="837062" y="2019452"/>
                  </a:cubicBezTo>
                  <a:lnTo>
                    <a:pt x="1061020" y="2019452"/>
                  </a:lnTo>
                  <a:cubicBezTo>
                    <a:pt x="1091943" y="2019452"/>
                    <a:pt x="1117011" y="1994384"/>
                    <a:pt x="1117011" y="1963461"/>
                  </a:cubicBezTo>
                  <a:lnTo>
                    <a:pt x="1117011" y="1739503"/>
                  </a:lnTo>
                  <a:cubicBezTo>
                    <a:pt x="1117011" y="1708580"/>
                    <a:pt x="1091943" y="1683512"/>
                    <a:pt x="1061020" y="1683512"/>
                  </a:cubicBezTo>
                  <a:close/>
                  <a:moveTo>
                    <a:pt x="315448" y="1683512"/>
                  </a:moveTo>
                  <a:cubicBezTo>
                    <a:pt x="284525" y="1683512"/>
                    <a:pt x="259457" y="1708580"/>
                    <a:pt x="259457" y="1739503"/>
                  </a:cubicBezTo>
                  <a:lnTo>
                    <a:pt x="259457" y="1963461"/>
                  </a:lnTo>
                  <a:cubicBezTo>
                    <a:pt x="259457" y="1994384"/>
                    <a:pt x="284525" y="2019452"/>
                    <a:pt x="315448" y="2019452"/>
                  </a:cubicBezTo>
                  <a:lnTo>
                    <a:pt x="539406" y="2019452"/>
                  </a:lnTo>
                  <a:cubicBezTo>
                    <a:pt x="570329" y="2019452"/>
                    <a:pt x="595397" y="1994384"/>
                    <a:pt x="595397" y="1963461"/>
                  </a:cubicBezTo>
                  <a:lnTo>
                    <a:pt x="595397" y="1739503"/>
                  </a:lnTo>
                  <a:cubicBezTo>
                    <a:pt x="595397" y="1708580"/>
                    <a:pt x="570329" y="1683512"/>
                    <a:pt x="539406" y="1683512"/>
                  </a:cubicBezTo>
                  <a:close/>
                  <a:moveTo>
                    <a:pt x="1880291" y="1187192"/>
                  </a:moveTo>
                  <a:cubicBezTo>
                    <a:pt x="1849368" y="1187192"/>
                    <a:pt x="1824300" y="1212260"/>
                    <a:pt x="1824300" y="1243183"/>
                  </a:cubicBezTo>
                  <a:lnTo>
                    <a:pt x="1824300" y="1467141"/>
                  </a:lnTo>
                  <a:cubicBezTo>
                    <a:pt x="1824300" y="1498064"/>
                    <a:pt x="1849368" y="1523132"/>
                    <a:pt x="1880291" y="1523132"/>
                  </a:cubicBezTo>
                  <a:lnTo>
                    <a:pt x="2104249" y="1523132"/>
                  </a:lnTo>
                  <a:cubicBezTo>
                    <a:pt x="2135172" y="1523132"/>
                    <a:pt x="2160240" y="1498064"/>
                    <a:pt x="2160240" y="1467141"/>
                  </a:cubicBezTo>
                  <a:lnTo>
                    <a:pt x="2160240" y="1243183"/>
                  </a:lnTo>
                  <a:cubicBezTo>
                    <a:pt x="2160240" y="1212260"/>
                    <a:pt x="2135172" y="1187192"/>
                    <a:pt x="2104249" y="1187192"/>
                  </a:cubicBezTo>
                  <a:close/>
                  <a:moveTo>
                    <a:pt x="1358676" y="1187192"/>
                  </a:moveTo>
                  <a:cubicBezTo>
                    <a:pt x="1327753" y="1187192"/>
                    <a:pt x="1302685" y="1212260"/>
                    <a:pt x="1302685" y="1243183"/>
                  </a:cubicBezTo>
                  <a:lnTo>
                    <a:pt x="1302685" y="1467141"/>
                  </a:lnTo>
                  <a:cubicBezTo>
                    <a:pt x="1302685" y="1498064"/>
                    <a:pt x="1327753" y="1523132"/>
                    <a:pt x="1358676" y="1523132"/>
                  </a:cubicBezTo>
                  <a:lnTo>
                    <a:pt x="1582634" y="1523132"/>
                  </a:lnTo>
                  <a:cubicBezTo>
                    <a:pt x="1613557" y="1523132"/>
                    <a:pt x="1638625" y="1498064"/>
                    <a:pt x="1638625" y="1467141"/>
                  </a:cubicBezTo>
                  <a:lnTo>
                    <a:pt x="1638625" y="1243183"/>
                  </a:lnTo>
                  <a:cubicBezTo>
                    <a:pt x="1638625" y="1212260"/>
                    <a:pt x="1613557" y="1187192"/>
                    <a:pt x="1582634" y="1187192"/>
                  </a:cubicBezTo>
                  <a:close/>
                  <a:moveTo>
                    <a:pt x="837062" y="1187192"/>
                  </a:moveTo>
                  <a:cubicBezTo>
                    <a:pt x="806139" y="1187192"/>
                    <a:pt x="781071" y="1212260"/>
                    <a:pt x="781071" y="1243183"/>
                  </a:cubicBezTo>
                  <a:lnTo>
                    <a:pt x="781071" y="1467141"/>
                  </a:lnTo>
                  <a:cubicBezTo>
                    <a:pt x="781071" y="1498064"/>
                    <a:pt x="806139" y="1523132"/>
                    <a:pt x="837062" y="1523132"/>
                  </a:cubicBezTo>
                  <a:lnTo>
                    <a:pt x="1061020" y="1523132"/>
                  </a:lnTo>
                  <a:cubicBezTo>
                    <a:pt x="1091943" y="1523132"/>
                    <a:pt x="1117011" y="1498064"/>
                    <a:pt x="1117011" y="1467141"/>
                  </a:cubicBezTo>
                  <a:lnTo>
                    <a:pt x="1117011" y="1243183"/>
                  </a:lnTo>
                  <a:cubicBezTo>
                    <a:pt x="1117011" y="1212260"/>
                    <a:pt x="1091943" y="1187192"/>
                    <a:pt x="1061020" y="1187192"/>
                  </a:cubicBezTo>
                  <a:close/>
                  <a:moveTo>
                    <a:pt x="315448" y="1187192"/>
                  </a:moveTo>
                  <a:cubicBezTo>
                    <a:pt x="284525" y="1187192"/>
                    <a:pt x="259457" y="1212260"/>
                    <a:pt x="259457" y="1243183"/>
                  </a:cubicBezTo>
                  <a:lnTo>
                    <a:pt x="259457" y="1467141"/>
                  </a:lnTo>
                  <a:cubicBezTo>
                    <a:pt x="259457" y="1498064"/>
                    <a:pt x="284525" y="1523132"/>
                    <a:pt x="315448" y="1523132"/>
                  </a:cubicBezTo>
                  <a:lnTo>
                    <a:pt x="539406" y="1523132"/>
                  </a:lnTo>
                  <a:cubicBezTo>
                    <a:pt x="570329" y="1523132"/>
                    <a:pt x="595397" y="1498064"/>
                    <a:pt x="595397" y="1467141"/>
                  </a:cubicBezTo>
                  <a:lnTo>
                    <a:pt x="595397" y="1243183"/>
                  </a:lnTo>
                  <a:cubicBezTo>
                    <a:pt x="595397" y="1212260"/>
                    <a:pt x="570329" y="1187192"/>
                    <a:pt x="539406" y="1187192"/>
                  </a:cubicBezTo>
                  <a:close/>
                  <a:moveTo>
                    <a:pt x="348041" y="163575"/>
                  </a:moveTo>
                  <a:cubicBezTo>
                    <a:pt x="275130" y="163575"/>
                    <a:pt x="216024" y="222681"/>
                    <a:pt x="216024" y="295592"/>
                  </a:cubicBezTo>
                  <a:lnTo>
                    <a:pt x="216024" y="823646"/>
                  </a:lnTo>
                  <a:cubicBezTo>
                    <a:pt x="216024" y="896557"/>
                    <a:pt x="275130" y="955663"/>
                    <a:pt x="348041" y="955663"/>
                  </a:cubicBezTo>
                  <a:lnTo>
                    <a:pt x="2100231" y="955663"/>
                  </a:lnTo>
                  <a:cubicBezTo>
                    <a:pt x="2173142" y="955663"/>
                    <a:pt x="2232248" y="896557"/>
                    <a:pt x="2232248" y="823646"/>
                  </a:cubicBezTo>
                  <a:lnTo>
                    <a:pt x="2232248" y="295592"/>
                  </a:lnTo>
                  <a:cubicBezTo>
                    <a:pt x="2232248" y="222681"/>
                    <a:pt x="2173142" y="163575"/>
                    <a:pt x="2100231" y="163575"/>
                  </a:cubicBezTo>
                  <a:close/>
                  <a:moveTo>
                    <a:pt x="265172" y="0"/>
                  </a:moveTo>
                  <a:lnTo>
                    <a:pt x="2183100" y="0"/>
                  </a:lnTo>
                  <a:cubicBezTo>
                    <a:pt x="2329550" y="0"/>
                    <a:pt x="2448272" y="118722"/>
                    <a:pt x="2448272" y="265172"/>
                  </a:cubicBezTo>
                  <a:lnTo>
                    <a:pt x="2448272" y="2974828"/>
                  </a:lnTo>
                  <a:cubicBezTo>
                    <a:pt x="2448272" y="3121278"/>
                    <a:pt x="2329550" y="3240000"/>
                    <a:pt x="2183100" y="3240000"/>
                  </a:cubicBezTo>
                  <a:lnTo>
                    <a:pt x="265172" y="3240000"/>
                  </a:lnTo>
                  <a:cubicBezTo>
                    <a:pt x="118722" y="3240000"/>
                    <a:pt x="0" y="3121278"/>
                    <a:pt x="0" y="2974828"/>
                  </a:cubicBezTo>
                  <a:lnTo>
                    <a:pt x="0" y="265172"/>
                  </a:lnTo>
                  <a:cubicBezTo>
                    <a:pt x="0" y="118722"/>
                    <a:pt x="118722" y="0"/>
                    <a:pt x="2651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10260081" y="3822259"/>
              <a:ext cx="220288" cy="223964"/>
            </a:xfrm>
            <a:custGeom>
              <a:avLst/>
              <a:gdLst/>
              <a:ahLst/>
              <a:cxnLst/>
              <a:rect l="l" t="t" r="r" b="b"/>
              <a:pathLst>
                <a:path w="3186824" h="3060919" extrusionOk="0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24"/>
            <p:cNvSpPr/>
            <p:nvPr/>
          </p:nvSpPr>
          <p:spPr>
            <a:xfrm rot="2700000">
              <a:off x="7720064" y="3782060"/>
              <a:ext cx="169304" cy="303531"/>
            </a:xfrm>
            <a:custGeom>
              <a:avLst/>
              <a:gdLst/>
              <a:ahLst/>
              <a:cxnLst/>
              <a:rect l="l" t="t" r="r" b="b"/>
              <a:pathLst>
                <a:path w="2232248" h="4001999" extrusionOk="0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19" name="Google Shape;71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11858" y="2077933"/>
            <a:ext cx="3498933" cy="439865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0" name="Google Shape;720;p24"/>
          <p:cNvGrpSpPr/>
          <p:nvPr/>
        </p:nvGrpSpPr>
        <p:grpSpPr>
          <a:xfrm>
            <a:off x="2321795" y="5065994"/>
            <a:ext cx="1478815" cy="1270985"/>
            <a:chOff x="4355975" y="1354425"/>
            <a:chExt cx="3012728" cy="1270985"/>
          </a:xfrm>
        </p:grpSpPr>
        <p:sp>
          <p:nvSpPr>
            <p:cNvPr id="721" name="Google Shape;721;p24"/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1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24"/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3" name="Google Shape;723;p24"/>
          <p:cNvGrpSpPr/>
          <p:nvPr/>
        </p:nvGrpSpPr>
        <p:grpSpPr>
          <a:xfrm>
            <a:off x="1233783" y="4508215"/>
            <a:ext cx="1478815" cy="1270985"/>
            <a:chOff x="4355975" y="1354425"/>
            <a:chExt cx="3012728" cy="1270985"/>
          </a:xfrm>
        </p:grpSpPr>
        <p:sp>
          <p:nvSpPr>
            <p:cNvPr id="724" name="Google Shape;724;p24"/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1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24"/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6" name="Google Shape;726;p24"/>
          <p:cNvGrpSpPr/>
          <p:nvPr/>
        </p:nvGrpSpPr>
        <p:grpSpPr>
          <a:xfrm>
            <a:off x="3647873" y="4237166"/>
            <a:ext cx="1478815" cy="1270985"/>
            <a:chOff x="4355975" y="1354425"/>
            <a:chExt cx="3012728" cy="1270985"/>
          </a:xfrm>
        </p:grpSpPr>
        <p:sp>
          <p:nvSpPr>
            <p:cNvPr id="727" name="Google Shape;727;p24"/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1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24"/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9" name="Google Shape;729;p24"/>
          <p:cNvGrpSpPr/>
          <p:nvPr/>
        </p:nvGrpSpPr>
        <p:grpSpPr>
          <a:xfrm>
            <a:off x="6171531" y="4192020"/>
            <a:ext cx="1478815" cy="1270985"/>
            <a:chOff x="4355975" y="1354425"/>
            <a:chExt cx="3012728" cy="1270985"/>
          </a:xfrm>
        </p:grpSpPr>
        <p:sp>
          <p:nvSpPr>
            <p:cNvPr id="730" name="Google Shape;730;p24"/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1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24"/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2" name="Google Shape;732;p24"/>
          <p:cNvGrpSpPr/>
          <p:nvPr/>
        </p:nvGrpSpPr>
        <p:grpSpPr>
          <a:xfrm>
            <a:off x="5126352" y="5649400"/>
            <a:ext cx="1478815" cy="1270985"/>
            <a:chOff x="4355975" y="1354425"/>
            <a:chExt cx="3012728" cy="1270985"/>
          </a:xfrm>
        </p:grpSpPr>
        <p:sp>
          <p:nvSpPr>
            <p:cNvPr id="733" name="Google Shape;733;p24"/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1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24"/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5" name="Google Shape;735;p24"/>
          <p:cNvGrpSpPr/>
          <p:nvPr/>
        </p:nvGrpSpPr>
        <p:grpSpPr>
          <a:xfrm>
            <a:off x="10530903" y="163167"/>
            <a:ext cx="1478815" cy="1270985"/>
            <a:chOff x="4355975" y="1354425"/>
            <a:chExt cx="3012728" cy="1270985"/>
          </a:xfrm>
        </p:grpSpPr>
        <p:sp>
          <p:nvSpPr>
            <p:cNvPr id="736" name="Google Shape;736;p24"/>
            <p:cNvSpPr txBox="1"/>
            <p:nvPr/>
          </p:nvSpPr>
          <p:spPr>
            <a:xfrm>
              <a:off x="4355975" y="1354425"/>
              <a:ext cx="3012726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1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24"/>
            <p:cNvSpPr txBox="1"/>
            <p:nvPr/>
          </p:nvSpPr>
          <p:spPr>
            <a:xfrm>
              <a:off x="4355977" y="1563581"/>
              <a:ext cx="3012726" cy="10618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0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25"/>
          <p:cNvSpPr txBox="1">
            <a:spLocks noGrp="1"/>
          </p:cNvSpPr>
          <p:nvPr>
            <p:ph type="body" idx="1"/>
          </p:nvPr>
        </p:nvSpPr>
        <p:spPr>
          <a:xfrm>
            <a:off x="402551" y="1221853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743" name="Google Shape;743;p25"/>
          <p:cNvGrpSpPr/>
          <p:nvPr/>
        </p:nvGrpSpPr>
        <p:grpSpPr>
          <a:xfrm>
            <a:off x="7015109" y="4801795"/>
            <a:ext cx="3401311" cy="863358"/>
            <a:chOff x="803640" y="3362835"/>
            <a:chExt cx="2059657" cy="863358"/>
          </a:xfrm>
        </p:grpSpPr>
        <p:sp>
          <p:nvSpPr>
            <p:cNvPr id="744" name="Google Shape;744;p25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2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6" name="Google Shape;746;p25"/>
          <p:cNvGrpSpPr/>
          <p:nvPr/>
        </p:nvGrpSpPr>
        <p:grpSpPr>
          <a:xfrm>
            <a:off x="7015109" y="3441436"/>
            <a:ext cx="3401311" cy="863358"/>
            <a:chOff x="803640" y="3362835"/>
            <a:chExt cx="2059657" cy="863358"/>
          </a:xfrm>
        </p:grpSpPr>
        <p:sp>
          <p:nvSpPr>
            <p:cNvPr id="747" name="Google Shape;747;p25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2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9" name="Google Shape;749;p25"/>
          <p:cNvGrpSpPr/>
          <p:nvPr/>
        </p:nvGrpSpPr>
        <p:grpSpPr>
          <a:xfrm>
            <a:off x="6624964" y="2325949"/>
            <a:ext cx="3401311" cy="863358"/>
            <a:chOff x="803640" y="3362835"/>
            <a:chExt cx="2059657" cy="863358"/>
          </a:xfrm>
        </p:grpSpPr>
        <p:sp>
          <p:nvSpPr>
            <p:cNvPr id="750" name="Google Shape;750;p25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25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52" name="Google Shape;75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53289" y="2176268"/>
            <a:ext cx="911250" cy="103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42039" y="3531628"/>
            <a:ext cx="922500" cy="9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15445" y="4733811"/>
            <a:ext cx="922500" cy="9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96218" y="2602948"/>
            <a:ext cx="2902500" cy="291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" name="Google Shape;760;p26"/>
          <p:cNvPicPr preferRelativeResize="0"/>
          <p:nvPr/>
        </p:nvPicPr>
        <p:blipFill rotWithShape="1">
          <a:blip r:embed="rId3">
            <a:alphaModFix/>
          </a:blip>
          <a:srcRect b="934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26"/>
          <p:cNvSpPr txBox="1">
            <a:spLocks noGrp="1"/>
          </p:cNvSpPr>
          <p:nvPr>
            <p:ph type="body" idx="1"/>
          </p:nvPr>
        </p:nvSpPr>
        <p:spPr>
          <a:xfrm>
            <a:off x="6308676" y="5688543"/>
            <a:ext cx="620811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762" name="Google Shape;762;p26"/>
          <p:cNvGrpSpPr/>
          <p:nvPr/>
        </p:nvGrpSpPr>
        <p:grpSpPr>
          <a:xfrm>
            <a:off x="393780" y="995529"/>
            <a:ext cx="5510162" cy="1540466"/>
            <a:chOff x="803640" y="3362835"/>
            <a:chExt cx="2059657" cy="1540466"/>
          </a:xfrm>
        </p:grpSpPr>
        <p:sp>
          <p:nvSpPr>
            <p:cNvPr id="763" name="Google Shape;763;p26"/>
            <p:cNvSpPr txBox="1"/>
            <p:nvPr/>
          </p:nvSpPr>
          <p:spPr>
            <a:xfrm>
              <a:off x="803640" y="3579862"/>
              <a:ext cx="2059657" cy="1323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26"/>
            <p:cNvSpPr txBox="1"/>
            <p:nvPr/>
          </p:nvSpPr>
          <p:spPr>
            <a:xfrm>
              <a:off x="803640" y="3362835"/>
              <a:ext cx="2059657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27"/>
          <p:cNvSpPr txBox="1">
            <a:spLocks noGrp="1"/>
          </p:cNvSpPr>
          <p:nvPr>
            <p:ph type="body" idx="1"/>
          </p:nvPr>
        </p:nvSpPr>
        <p:spPr>
          <a:xfrm>
            <a:off x="402551" y="1221853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770" name="Google Shape;770;p27"/>
          <p:cNvGrpSpPr/>
          <p:nvPr/>
        </p:nvGrpSpPr>
        <p:grpSpPr>
          <a:xfrm>
            <a:off x="7869000" y="2919727"/>
            <a:ext cx="3401311" cy="863358"/>
            <a:chOff x="803640" y="3362835"/>
            <a:chExt cx="2059657" cy="863358"/>
          </a:xfrm>
        </p:grpSpPr>
        <p:sp>
          <p:nvSpPr>
            <p:cNvPr id="771" name="Google Shape;771;p27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3" name="Google Shape;773;p27"/>
          <p:cNvGrpSpPr/>
          <p:nvPr/>
        </p:nvGrpSpPr>
        <p:grpSpPr>
          <a:xfrm>
            <a:off x="7869000" y="4083503"/>
            <a:ext cx="3401311" cy="863358"/>
            <a:chOff x="803640" y="3362835"/>
            <a:chExt cx="2059657" cy="863358"/>
          </a:xfrm>
        </p:grpSpPr>
        <p:sp>
          <p:nvSpPr>
            <p:cNvPr id="774" name="Google Shape;774;p27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6" name="Google Shape;776;p27"/>
          <p:cNvGrpSpPr/>
          <p:nvPr/>
        </p:nvGrpSpPr>
        <p:grpSpPr>
          <a:xfrm>
            <a:off x="798514" y="2919727"/>
            <a:ext cx="3401311" cy="863358"/>
            <a:chOff x="803640" y="3362835"/>
            <a:chExt cx="2059657" cy="863358"/>
          </a:xfrm>
        </p:grpSpPr>
        <p:sp>
          <p:nvSpPr>
            <p:cNvPr id="777" name="Google Shape;777;p27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9" name="Google Shape;779;p27"/>
          <p:cNvGrpSpPr/>
          <p:nvPr/>
        </p:nvGrpSpPr>
        <p:grpSpPr>
          <a:xfrm>
            <a:off x="798514" y="4083503"/>
            <a:ext cx="3401311" cy="863358"/>
            <a:chOff x="803640" y="3362835"/>
            <a:chExt cx="2059657" cy="863358"/>
          </a:xfrm>
        </p:grpSpPr>
        <p:sp>
          <p:nvSpPr>
            <p:cNvPr id="780" name="Google Shape;780;p27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2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82" name="Google Shape;78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8518" y="2454707"/>
            <a:ext cx="3068196" cy="3257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2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788" name="Google Shape;788;p28"/>
          <p:cNvGrpSpPr/>
          <p:nvPr/>
        </p:nvGrpSpPr>
        <p:grpSpPr>
          <a:xfrm>
            <a:off x="2298588" y="3577116"/>
            <a:ext cx="2446866" cy="738664"/>
            <a:chOff x="3017859" y="4283314"/>
            <a:chExt cx="2579765" cy="738664"/>
          </a:xfrm>
        </p:grpSpPr>
        <p:sp>
          <p:nvSpPr>
            <p:cNvPr id="789" name="Google Shape;789;p28"/>
            <p:cNvSpPr txBox="1"/>
            <p:nvPr/>
          </p:nvSpPr>
          <p:spPr>
            <a:xfrm>
              <a:off x="3021855" y="4560313"/>
              <a:ext cx="257576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  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28"/>
            <p:cNvSpPr txBox="1"/>
            <p:nvPr/>
          </p:nvSpPr>
          <p:spPr>
            <a:xfrm>
              <a:off x="3017859" y="4283314"/>
              <a:ext cx="25538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1" name="Google Shape;791;p28"/>
          <p:cNvGrpSpPr/>
          <p:nvPr/>
        </p:nvGrpSpPr>
        <p:grpSpPr>
          <a:xfrm>
            <a:off x="7535671" y="3539793"/>
            <a:ext cx="2557766" cy="752660"/>
            <a:chOff x="3017859" y="4283314"/>
            <a:chExt cx="2579765" cy="716460"/>
          </a:xfrm>
        </p:grpSpPr>
        <p:sp>
          <p:nvSpPr>
            <p:cNvPr id="792" name="Google Shape;792;p28"/>
            <p:cNvSpPr txBox="1"/>
            <p:nvPr/>
          </p:nvSpPr>
          <p:spPr>
            <a:xfrm>
              <a:off x="3021855" y="4560313"/>
              <a:ext cx="2575769" cy="4394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  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28"/>
            <p:cNvSpPr txBox="1"/>
            <p:nvPr/>
          </p:nvSpPr>
          <p:spPr>
            <a:xfrm>
              <a:off x="3017859" y="4283314"/>
              <a:ext cx="2553872" cy="2636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4" name="Google Shape;794;p28"/>
          <p:cNvGrpSpPr/>
          <p:nvPr/>
        </p:nvGrpSpPr>
        <p:grpSpPr>
          <a:xfrm>
            <a:off x="9085023" y="1860649"/>
            <a:ext cx="2228238" cy="863358"/>
            <a:chOff x="803640" y="3362835"/>
            <a:chExt cx="2059657" cy="863358"/>
          </a:xfrm>
        </p:grpSpPr>
        <p:sp>
          <p:nvSpPr>
            <p:cNvPr id="795" name="Google Shape;795;p2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7" name="Google Shape;797;p28"/>
          <p:cNvGrpSpPr/>
          <p:nvPr/>
        </p:nvGrpSpPr>
        <p:grpSpPr>
          <a:xfrm>
            <a:off x="1054836" y="1860649"/>
            <a:ext cx="2275386" cy="863358"/>
            <a:chOff x="803640" y="3362835"/>
            <a:chExt cx="2059657" cy="863358"/>
          </a:xfrm>
        </p:grpSpPr>
        <p:sp>
          <p:nvSpPr>
            <p:cNvPr id="798" name="Google Shape;798;p2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0" name="Google Shape;800;p28"/>
          <p:cNvGrpSpPr/>
          <p:nvPr/>
        </p:nvGrpSpPr>
        <p:grpSpPr>
          <a:xfrm>
            <a:off x="9068412" y="5160523"/>
            <a:ext cx="2228238" cy="863358"/>
            <a:chOff x="803640" y="3362835"/>
            <a:chExt cx="2059657" cy="863358"/>
          </a:xfrm>
        </p:grpSpPr>
        <p:sp>
          <p:nvSpPr>
            <p:cNvPr id="801" name="Google Shape;801;p2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3" name="Google Shape;803;p28"/>
          <p:cNvGrpSpPr/>
          <p:nvPr/>
        </p:nvGrpSpPr>
        <p:grpSpPr>
          <a:xfrm>
            <a:off x="1038225" y="5160523"/>
            <a:ext cx="2275386" cy="863358"/>
            <a:chOff x="803640" y="3362835"/>
            <a:chExt cx="2059657" cy="863358"/>
          </a:xfrm>
        </p:grpSpPr>
        <p:sp>
          <p:nvSpPr>
            <p:cNvPr id="804" name="Google Shape;804;p2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2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6" name="Google Shape;806;p28"/>
          <p:cNvSpPr/>
          <p:nvPr/>
        </p:nvSpPr>
        <p:spPr>
          <a:xfrm>
            <a:off x="8285886" y="2009718"/>
            <a:ext cx="565221" cy="5652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28"/>
          <p:cNvSpPr/>
          <p:nvPr/>
        </p:nvSpPr>
        <p:spPr>
          <a:xfrm>
            <a:off x="3580121" y="2009718"/>
            <a:ext cx="565221" cy="5652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28"/>
          <p:cNvSpPr/>
          <p:nvPr/>
        </p:nvSpPr>
        <p:spPr>
          <a:xfrm>
            <a:off x="8285886" y="5309592"/>
            <a:ext cx="565221" cy="5652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28"/>
          <p:cNvSpPr/>
          <p:nvPr/>
        </p:nvSpPr>
        <p:spPr>
          <a:xfrm>
            <a:off x="3580121" y="5309592"/>
            <a:ext cx="565221" cy="5652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28"/>
          <p:cNvSpPr/>
          <p:nvPr/>
        </p:nvSpPr>
        <p:spPr>
          <a:xfrm rot="1282801">
            <a:off x="3717491" y="2175250"/>
            <a:ext cx="290480" cy="234157"/>
          </a:xfrm>
          <a:custGeom>
            <a:avLst/>
            <a:gdLst/>
            <a:ahLst/>
            <a:cxnLst/>
            <a:rect l="l" t="t" r="r" b="b"/>
            <a:pathLst>
              <a:path w="1699104" h="1369652" extrusionOk="0">
                <a:moveTo>
                  <a:pt x="1426018" y="100"/>
                </a:moveTo>
                <a:cubicBezTo>
                  <a:pt x="1538052" y="-1238"/>
                  <a:pt x="1521372" y="676489"/>
                  <a:pt x="905616" y="806363"/>
                </a:cubicBezTo>
                <a:cubicBezTo>
                  <a:pt x="615918" y="859803"/>
                  <a:pt x="247425" y="663322"/>
                  <a:pt x="283242" y="523532"/>
                </a:cubicBezTo>
                <a:cubicBezTo>
                  <a:pt x="295726" y="486047"/>
                  <a:pt x="248406" y="473678"/>
                  <a:pt x="222649" y="437351"/>
                </a:cubicBezTo>
                <a:lnTo>
                  <a:pt x="229092" y="431928"/>
                </a:lnTo>
                <a:lnTo>
                  <a:pt x="214241" y="431928"/>
                </a:lnTo>
                <a:lnTo>
                  <a:pt x="219121" y="466941"/>
                </a:lnTo>
                <a:cubicBezTo>
                  <a:pt x="244983" y="601662"/>
                  <a:pt x="334031" y="752109"/>
                  <a:pt x="726011" y="922236"/>
                </a:cubicBezTo>
                <a:cubicBezTo>
                  <a:pt x="1154486" y="1061180"/>
                  <a:pt x="1595961" y="678971"/>
                  <a:pt x="1670649" y="741110"/>
                </a:cubicBezTo>
                <a:cubicBezTo>
                  <a:pt x="1796893" y="821695"/>
                  <a:pt x="1518097" y="1557237"/>
                  <a:pt x="531731" y="1324252"/>
                </a:cubicBezTo>
                <a:cubicBezTo>
                  <a:pt x="208334" y="1231723"/>
                  <a:pt x="-112945" y="851176"/>
                  <a:pt x="91918" y="541992"/>
                </a:cubicBezTo>
                <a:cubicBezTo>
                  <a:pt x="120456" y="512888"/>
                  <a:pt x="123138" y="500113"/>
                  <a:pt x="120379" y="467947"/>
                </a:cubicBezTo>
                <a:lnTo>
                  <a:pt x="116938" y="431928"/>
                </a:lnTo>
                <a:lnTo>
                  <a:pt x="33060" y="431928"/>
                </a:lnTo>
                <a:cubicBezTo>
                  <a:pt x="14802" y="431928"/>
                  <a:pt x="0" y="417126"/>
                  <a:pt x="0" y="398866"/>
                </a:cubicBezTo>
                <a:lnTo>
                  <a:pt x="0" y="295655"/>
                </a:lnTo>
                <a:cubicBezTo>
                  <a:pt x="0" y="277396"/>
                  <a:pt x="14802" y="262594"/>
                  <a:pt x="33060" y="262594"/>
                </a:cubicBezTo>
                <a:lnTo>
                  <a:pt x="303652" y="262594"/>
                </a:lnTo>
                <a:cubicBezTo>
                  <a:pt x="321912" y="262594"/>
                  <a:pt x="336714" y="277396"/>
                  <a:pt x="336714" y="295655"/>
                </a:cubicBezTo>
                <a:lnTo>
                  <a:pt x="336714" y="398866"/>
                </a:lnTo>
                <a:cubicBezTo>
                  <a:pt x="336714" y="407996"/>
                  <a:pt x="333014" y="416262"/>
                  <a:pt x="327031" y="422244"/>
                </a:cubicBezTo>
                <a:lnTo>
                  <a:pt x="318665" y="425709"/>
                </a:lnTo>
                <a:lnTo>
                  <a:pt x="320999" y="428452"/>
                </a:lnTo>
                <a:cubicBezTo>
                  <a:pt x="391696" y="499969"/>
                  <a:pt x="533781" y="563301"/>
                  <a:pt x="854625" y="512079"/>
                </a:cubicBezTo>
                <a:cubicBezTo>
                  <a:pt x="1189479" y="428452"/>
                  <a:pt x="1354858" y="-7609"/>
                  <a:pt x="1426018" y="1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1" name="Google Shape;811;p28"/>
          <p:cNvGrpSpPr/>
          <p:nvPr/>
        </p:nvGrpSpPr>
        <p:grpSpPr>
          <a:xfrm>
            <a:off x="3729065" y="5431749"/>
            <a:ext cx="268425" cy="324255"/>
            <a:chOff x="810583" y="3002376"/>
            <a:chExt cx="2962062" cy="3578146"/>
          </a:xfrm>
        </p:grpSpPr>
        <p:sp>
          <p:nvSpPr>
            <p:cNvPr id="812" name="Google Shape;812;p28"/>
            <p:cNvSpPr/>
            <p:nvPr/>
          </p:nvSpPr>
          <p:spPr>
            <a:xfrm>
              <a:off x="1719599" y="3938796"/>
              <a:ext cx="1084494" cy="2604776"/>
            </a:xfrm>
            <a:custGeom>
              <a:avLst/>
              <a:gdLst/>
              <a:ahLst/>
              <a:cxnLst/>
              <a:rect l="l" t="t" r="r" b="b"/>
              <a:pathLst>
                <a:path w="626166" h="1209124" extrusionOk="0">
                  <a:moveTo>
                    <a:pt x="0" y="303142"/>
                  </a:moveTo>
                  <a:cubicBezTo>
                    <a:pt x="0" y="141211"/>
                    <a:pt x="71636" y="1"/>
                    <a:pt x="233567" y="1"/>
                  </a:cubicBezTo>
                  <a:lnTo>
                    <a:pt x="412478" y="0"/>
                  </a:lnTo>
                  <a:cubicBezTo>
                    <a:pt x="574409" y="0"/>
                    <a:pt x="626166" y="141211"/>
                    <a:pt x="626166" y="303142"/>
                  </a:cubicBezTo>
                  <a:lnTo>
                    <a:pt x="626166" y="892466"/>
                  </a:lnTo>
                  <a:cubicBezTo>
                    <a:pt x="626166" y="1054397"/>
                    <a:pt x="507603" y="1208656"/>
                    <a:pt x="345672" y="1208656"/>
                  </a:cubicBezTo>
                  <a:cubicBezTo>
                    <a:pt x="345670" y="1205343"/>
                    <a:pt x="313900" y="1211412"/>
                    <a:pt x="313898" y="1208099"/>
                  </a:cubicBezTo>
                  <a:cubicBezTo>
                    <a:pt x="151967" y="1208099"/>
                    <a:pt x="0" y="1054397"/>
                    <a:pt x="0" y="892466"/>
                  </a:cubicBezTo>
                  <a:lnTo>
                    <a:pt x="0" y="30314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28"/>
            <p:cNvSpPr/>
            <p:nvPr/>
          </p:nvSpPr>
          <p:spPr>
            <a:xfrm>
              <a:off x="2103734" y="3002376"/>
              <a:ext cx="861381" cy="963974"/>
            </a:xfrm>
            <a:custGeom>
              <a:avLst/>
              <a:gdLst/>
              <a:ahLst/>
              <a:cxnLst/>
              <a:rect l="l" t="t" r="r" b="b"/>
              <a:pathLst>
                <a:path w="610997" h="683767" extrusionOk="0">
                  <a:moveTo>
                    <a:pt x="6425" y="681464"/>
                  </a:moveTo>
                  <a:cubicBezTo>
                    <a:pt x="-19339" y="507616"/>
                    <a:pt x="33160" y="331280"/>
                    <a:pt x="149815" y="199833"/>
                  </a:cubicBezTo>
                  <a:cubicBezTo>
                    <a:pt x="266470" y="68386"/>
                    <a:pt x="435320" y="-4692"/>
                    <a:pt x="610997" y="233"/>
                  </a:cubicBezTo>
                  <a:lnTo>
                    <a:pt x="595567" y="154969"/>
                  </a:lnTo>
                  <a:cubicBezTo>
                    <a:pt x="480028" y="151730"/>
                    <a:pt x="378707" y="248430"/>
                    <a:pt x="301985" y="334880"/>
                  </a:cubicBezTo>
                  <a:cubicBezTo>
                    <a:pt x="225263" y="421330"/>
                    <a:pt x="258829" y="566486"/>
                    <a:pt x="275773" y="680822"/>
                  </a:cubicBezTo>
                  <a:cubicBezTo>
                    <a:pt x="208688" y="690764"/>
                    <a:pt x="73510" y="671522"/>
                    <a:pt x="6425" y="68146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28"/>
            <p:cNvSpPr/>
            <p:nvPr/>
          </p:nvSpPr>
          <p:spPr>
            <a:xfrm rot="-600000">
              <a:off x="1019786" y="4024649"/>
              <a:ext cx="948277" cy="2492473"/>
            </a:xfrm>
            <a:custGeom>
              <a:avLst/>
              <a:gdLst/>
              <a:ahLst/>
              <a:cxnLst/>
              <a:rect l="l" t="t" r="r" b="b"/>
              <a:pathLst>
                <a:path w="948279" h="2492471" extrusionOk="0">
                  <a:moveTo>
                    <a:pt x="810820" y="13176"/>
                  </a:moveTo>
                  <a:cubicBezTo>
                    <a:pt x="840111" y="21799"/>
                    <a:pt x="866619" y="34490"/>
                    <a:pt x="890541" y="50763"/>
                  </a:cubicBezTo>
                  <a:lnTo>
                    <a:pt x="948279" y="103894"/>
                  </a:lnTo>
                  <a:lnTo>
                    <a:pt x="938298" y="110009"/>
                  </a:lnTo>
                  <a:cubicBezTo>
                    <a:pt x="814270" y="209770"/>
                    <a:pt x="731709" y="398896"/>
                    <a:pt x="693849" y="613610"/>
                  </a:cubicBezTo>
                  <a:lnTo>
                    <a:pt x="473392" y="1863884"/>
                  </a:lnTo>
                  <a:cubicBezTo>
                    <a:pt x="435532" y="2078599"/>
                    <a:pt x="500125" y="2304347"/>
                    <a:pt x="621326" y="2455353"/>
                  </a:cubicBezTo>
                  <a:lnTo>
                    <a:pt x="654526" y="2489310"/>
                  </a:lnTo>
                  <a:lnTo>
                    <a:pt x="632338" y="2492471"/>
                  </a:lnTo>
                  <a:cubicBezTo>
                    <a:pt x="632335" y="2485633"/>
                    <a:pt x="576677" y="2495068"/>
                    <a:pt x="576673" y="2488230"/>
                  </a:cubicBezTo>
                  <a:cubicBezTo>
                    <a:pt x="296215" y="2488230"/>
                    <a:pt x="0" y="2176260"/>
                    <a:pt x="0" y="1842037"/>
                  </a:cubicBezTo>
                  <a:lnTo>
                    <a:pt x="0" y="625681"/>
                  </a:lnTo>
                  <a:cubicBezTo>
                    <a:pt x="0" y="291458"/>
                    <a:pt x="124071" y="2"/>
                    <a:pt x="404528" y="2"/>
                  </a:cubicBezTo>
                  <a:lnTo>
                    <a:pt x="714395" y="0"/>
                  </a:lnTo>
                  <a:cubicBezTo>
                    <a:pt x="749452" y="0"/>
                    <a:pt x="781528" y="4554"/>
                    <a:pt x="810820" y="131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28"/>
            <p:cNvSpPr/>
            <p:nvPr/>
          </p:nvSpPr>
          <p:spPr>
            <a:xfrm rot="638553" flipH="1">
              <a:off x="2580804" y="4025901"/>
              <a:ext cx="970595" cy="2486379"/>
            </a:xfrm>
            <a:custGeom>
              <a:avLst/>
              <a:gdLst/>
              <a:ahLst/>
              <a:cxnLst/>
              <a:rect l="l" t="t" r="r" b="b"/>
              <a:pathLst>
                <a:path w="970595" h="2486380" extrusionOk="0">
                  <a:moveTo>
                    <a:pt x="810820" y="13176"/>
                  </a:moveTo>
                  <a:cubicBezTo>
                    <a:pt x="781528" y="4554"/>
                    <a:pt x="749452" y="0"/>
                    <a:pt x="714395" y="0"/>
                  </a:cubicBezTo>
                  <a:lnTo>
                    <a:pt x="404528" y="2"/>
                  </a:lnTo>
                  <a:cubicBezTo>
                    <a:pt x="124071" y="2"/>
                    <a:pt x="0" y="291457"/>
                    <a:pt x="0" y="625681"/>
                  </a:cubicBezTo>
                  <a:lnTo>
                    <a:pt x="0" y="1842037"/>
                  </a:lnTo>
                  <a:cubicBezTo>
                    <a:pt x="0" y="2176260"/>
                    <a:pt x="279992" y="2485181"/>
                    <a:pt x="560449" y="2485181"/>
                  </a:cubicBezTo>
                  <a:cubicBezTo>
                    <a:pt x="560454" y="2492019"/>
                    <a:pt x="599653" y="2467075"/>
                    <a:pt x="599656" y="2473913"/>
                  </a:cubicBezTo>
                  <a:lnTo>
                    <a:pt x="663413" y="2465457"/>
                  </a:lnTo>
                  <a:lnTo>
                    <a:pt x="641917" y="2440471"/>
                  </a:lnTo>
                  <a:cubicBezTo>
                    <a:pt x="539141" y="2290899"/>
                    <a:pt x="499381" y="2068154"/>
                    <a:pt x="539647" y="1853878"/>
                  </a:cubicBezTo>
                  <a:lnTo>
                    <a:pt x="774111" y="606155"/>
                  </a:lnTo>
                  <a:cubicBezTo>
                    <a:pt x="806323" y="434734"/>
                    <a:pt x="858499" y="278419"/>
                    <a:pt x="937077" y="171433"/>
                  </a:cubicBezTo>
                  <a:lnTo>
                    <a:pt x="970595" y="134526"/>
                  </a:lnTo>
                  <a:lnTo>
                    <a:pt x="954745" y="109844"/>
                  </a:lnTo>
                  <a:cubicBezTo>
                    <a:pt x="916851" y="63939"/>
                    <a:pt x="869403" y="30421"/>
                    <a:pt x="810820" y="131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6" name="Google Shape;816;p28"/>
          <p:cNvGrpSpPr/>
          <p:nvPr/>
        </p:nvGrpSpPr>
        <p:grpSpPr>
          <a:xfrm rot="-1006829">
            <a:off x="8432548" y="2127546"/>
            <a:ext cx="285642" cy="369112"/>
            <a:chOff x="8486169" y="3185232"/>
            <a:chExt cx="1293157" cy="1671050"/>
          </a:xfrm>
        </p:grpSpPr>
        <p:sp>
          <p:nvSpPr>
            <p:cNvPr id="817" name="Google Shape;817;p28"/>
            <p:cNvSpPr/>
            <p:nvPr/>
          </p:nvSpPr>
          <p:spPr>
            <a:xfrm rot="8100000">
              <a:off x="8675547" y="3752503"/>
              <a:ext cx="914400" cy="914400"/>
            </a:xfrm>
            <a:prstGeom prst="teardrop">
              <a:avLst>
                <a:gd name="adj" fmla="val 10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28"/>
            <p:cNvSpPr/>
            <p:nvPr/>
          </p:nvSpPr>
          <p:spPr>
            <a:xfrm>
              <a:off x="9014972" y="3185232"/>
              <a:ext cx="216234" cy="563148"/>
            </a:xfrm>
            <a:custGeom>
              <a:avLst/>
              <a:gdLst/>
              <a:ahLst/>
              <a:cxnLst/>
              <a:rect l="l" t="t" r="r" b="b"/>
              <a:pathLst>
                <a:path w="977890" h="2546757" extrusionOk="0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28"/>
            <p:cNvSpPr/>
            <p:nvPr/>
          </p:nvSpPr>
          <p:spPr>
            <a:xfrm rot="3314848">
              <a:off x="9297740" y="3340683"/>
              <a:ext cx="190927" cy="497240"/>
            </a:xfrm>
            <a:custGeom>
              <a:avLst/>
              <a:gdLst/>
              <a:ahLst/>
              <a:cxnLst/>
              <a:rect l="l" t="t" r="r" b="b"/>
              <a:pathLst>
                <a:path w="977890" h="2546757" extrusionOk="0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28"/>
            <p:cNvSpPr/>
            <p:nvPr/>
          </p:nvSpPr>
          <p:spPr>
            <a:xfrm rot="-3314848" flipH="1">
              <a:off x="8768936" y="3335788"/>
              <a:ext cx="190927" cy="497240"/>
            </a:xfrm>
            <a:custGeom>
              <a:avLst/>
              <a:gdLst/>
              <a:ahLst/>
              <a:cxnLst/>
              <a:rect l="l" t="t" r="r" b="b"/>
              <a:pathLst>
                <a:path w="977890" h="2546757" extrusionOk="0">
                  <a:moveTo>
                    <a:pt x="104544" y="193975"/>
                  </a:moveTo>
                  <a:cubicBezTo>
                    <a:pt x="364823" y="-66304"/>
                    <a:pt x="666198" y="-69729"/>
                    <a:pt x="885380" y="214523"/>
                  </a:cubicBezTo>
                  <a:cubicBezTo>
                    <a:pt x="1179906" y="632340"/>
                    <a:pt x="693596" y="2539908"/>
                    <a:pt x="505236" y="2546757"/>
                  </a:cubicBezTo>
                  <a:cubicBezTo>
                    <a:pt x="310027" y="2543332"/>
                    <a:pt x="-224230" y="639190"/>
                    <a:pt x="104544" y="19397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1" name="Google Shape;821;p28"/>
          <p:cNvGrpSpPr/>
          <p:nvPr/>
        </p:nvGrpSpPr>
        <p:grpSpPr>
          <a:xfrm>
            <a:off x="8435574" y="5429414"/>
            <a:ext cx="288353" cy="330432"/>
            <a:chOff x="3434152" y="230276"/>
            <a:chExt cx="5117562" cy="5864346"/>
          </a:xfrm>
        </p:grpSpPr>
        <p:sp>
          <p:nvSpPr>
            <p:cNvPr id="822" name="Google Shape;822;p28"/>
            <p:cNvSpPr/>
            <p:nvPr/>
          </p:nvSpPr>
          <p:spPr>
            <a:xfrm>
              <a:off x="3434152" y="3168165"/>
              <a:ext cx="2828668" cy="2642531"/>
            </a:xfrm>
            <a:custGeom>
              <a:avLst/>
              <a:gdLst/>
              <a:ahLst/>
              <a:cxnLst/>
              <a:rect l="l" t="t" r="r" b="b"/>
              <a:pathLst>
                <a:path w="2828668" h="2642531" extrusionOk="0">
                  <a:moveTo>
                    <a:pt x="700429" y="69115"/>
                  </a:moveTo>
                  <a:cubicBezTo>
                    <a:pt x="1280281" y="-139827"/>
                    <a:pt x="1186329" y="182560"/>
                    <a:pt x="1591949" y="278273"/>
                  </a:cubicBezTo>
                  <a:cubicBezTo>
                    <a:pt x="1997569" y="373986"/>
                    <a:pt x="2085689" y="113438"/>
                    <a:pt x="2550488" y="409929"/>
                  </a:cubicBezTo>
                  <a:cubicBezTo>
                    <a:pt x="2752640" y="570233"/>
                    <a:pt x="2851209" y="775394"/>
                    <a:pt x="2824318" y="1230372"/>
                  </a:cubicBezTo>
                  <a:cubicBezTo>
                    <a:pt x="2775199" y="2061427"/>
                    <a:pt x="2192073" y="2642531"/>
                    <a:pt x="1412159" y="2642531"/>
                  </a:cubicBezTo>
                  <a:cubicBezTo>
                    <a:pt x="632245" y="2642531"/>
                    <a:pt x="0" y="2010286"/>
                    <a:pt x="0" y="1230372"/>
                  </a:cubicBezTo>
                  <a:cubicBezTo>
                    <a:pt x="0" y="742926"/>
                    <a:pt x="217788" y="303435"/>
                    <a:pt x="700429" y="691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28"/>
            <p:cNvSpPr/>
            <p:nvPr/>
          </p:nvSpPr>
          <p:spPr>
            <a:xfrm rot="-6300000" flipH="1">
              <a:off x="4697268" y="953004"/>
              <a:ext cx="2262873" cy="2437350"/>
            </a:xfrm>
            <a:custGeom>
              <a:avLst/>
              <a:gdLst/>
              <a:ahLst/>
              <a:cxnLst/>
              <a:rect l="l" t="t" r="r" b="b"/>
              <a:pathLst>
                <a:path w="2152544" h="2318514" extrusionOk="0">
                  <a:moveTo>
                    <a:pt x="18398" y="2085292"/>
                  </a:moveTo>
                  <a:cubicBezTo>
                    <a:pt x="132841" y="2454215"/>
                    <a:pt x="372442" y="2323705"/>
                    <a:pt x="346522" y="2116479"/>
                  </a:cubicBezTo>
                  <a:cubicBezTo>
                    <a:pt x="242056" y="1512450"/>
                    <a:pt x="474156" y="950854"/>
                    <a:pt x="746650" y="695365"/>
                  </a:cubicBezTo>
                  <a:cubicBezTo>
                    <a:pt x="985082" y="471813"/>
                    <a:pt x="1665240" y="214502"/>
                    <a:pt x="2106464" y="160079"/>
                  </a:cubicBezTo>
                  <a:lnTo>
                    <a:pt x="2152544" y="155773"/>
                  </a:lnTo>
                  <a:lnTo>
                    <a:pt x="2110805" y="0"/>
                  </a:lnTo>
                  <a:lnTo>
                    <a:pt x="2000422" y="2084"/>
                  </a:lnTo>
                  <a:cubicBezTo>
                    <a:pt x="1446152" y="35321"/>
                    <a:pt x="880854" y="226300"/>
                    <a:pt x="557372" y="530750"/>
                  </a:cubicBezTo>
                  <a:cubicBezTo>
                    <a:pt x="187679" y="878694"/>
                    <a:pt x="-73108" y="1571513"/>
                    <a:pt x="18398" y="208529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28"/>
            <p:cNvSpPr/>
            <p:nvPr/>
          </p:nvSpPr>
          <p:spPr>
            <a:xfrm rot="-1318505">
              <a:off x="5538768" y="3059101"/>
              <a:ext cx="2613462" cy="2642532"/>
            </a:xfrm>
            <a:custGeom>
              <a:avLst/>
              <a:gdLst/>
              <a:ahLst/>
              <a:cxnLst/>
              <a:rect l="l" t="t" r="r" b="b"/>
              <a:pathLst>
                <a:path w="2613462" h="2642532" extrusionOk="0">
                  <a:moveTo>
                    <a:pt x="2177283" y="323073"/>
                  </a:moveTo>
                  <a:cubicBezTo>
                    <a:pt x="2224968" y="344511"/>
                    <a:pt x="2277182" y="372869"/>
                    <a:pt x="2335282" y="409930"/>
                  </a:cubicBezTo>
                  <a:cubicBezTo>
                    <a:pt x="2537434" y="570234"/>
                    <a:pt x="2636003" y="775395"/>
                    <a:pt x="2609112" y="1230373"/>
                  </a:cubicBezTo>
                  <a:cubicBezTo>
                    <a:pt x="2559993" y="2061428"/>
                    <a:pt x="1976867" y="2642532"/>
                    <a:pt x="1196953" y="2642532"/>
                  </a:cubicBezTo>
                  <a:cubicBezTo>
                    <a:pt x="709507" y="2642532"/>
                    <a:pt x="279744" y="2395561"/>
                    <a:pt x="25969" y="2019925"/>
                  </a:cubicBezTo>
                  <a:lnTo>
                    <a:pt x="0" y="1977178"/>
                  </a:lnTo>
                  <a:lnTo>
                    <a:pt x="52970" y="1957707"/>
                  </a:lnTo>
                  <a:cubicBezTo>
                    <a:pt x="395707" y="1812253"/>
                    <a:pt x="690033" y="1528956"/>
                    <a:pt x="878304" y="1131700"/>
                  </a:cubicBezTo>
                  <a:cubicBezTo>
                    <a:pt x="1084449" y="696728"/>
                    <a:pt x="1068992" y="456841"/>
                    <a:pt x="934359" y="219950"/>
                  </a:cubicBezTo>
                  <a:cubicBezTo>
                    <a:pt x="870975" y="131062"/>
                    <a:pt x="812823" y="66588"/>
                    <a:pt x="757798" y="18822"/>
                  </a:cubicBezTo>
                  <a:lnTo>
                    <a:pt x="738979" y="4034"/>
                  </a:lnTo>
                  <a:lnTo>
                    <a:pt x="748059" y="2628"/>
                  </a:lnTo>
                  <a:cubicBezTo>
                    <a:pt x="1047406" y="-26900"/>
                    <a:pt x="1047177" y="200507"/>
                    <a:pt x="1376743" y="278274"/>
                  </a:cubicBezTo>
                  <a:cubicBezTo>
                    <a:pt x="1731660" y="362023"/>
                    <a:pt x="1843492" y="173009"/>
                    <a:pt x="2177283" y="32307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28"/>
            <p:cNvSpPr/>
            <p:nvPr/>
          </p:nvSpPr>
          <p:spPr>
            <a:xfrm rot="-9000000" flipH="1">
              <a:off x="5404406" y="1307417"/>
              <a:ext cx="1728031" cy="1861269"/>
            </a:xfrm>
            <a:custGeom>
              <a:avLst/>
              <a:gdLst/>
              <a:ahLst/>
              <a:cxnLst/>
              <a:rect l="l" t="t" r="r" b="b"/>
              <a:pathLst>
                <a:path w="2152544" h="2318514" extrusionOk="0">
                  <a:moveTo>
                    <a:pt x="18398" y="2085292"/>
                  </a:moveTo>
                  <a:cubicBezTo>
                    <a:pt x="132841" y="2454215"/>
                    <a:pt x="372442" y="2323705"/>
                    <a:pt x="346522" y="2116479"/>
                  </a:cubicBezTo>
                  <a:cubicBezTo>
                    <a:pt x="242056" y="1512450"/>
                    <a:pt x="474156" y="950854"/>
                    <a:pt x="746650" y="695365"/>
                  </a:cubicBezTo>
                  <a:cubicBezTo>
                    <a:pt x="985082" y="471813"/>
                    <a:pt x="1665240" y="214502"/>
                    <a:pt x="2106464" y="160079"/>
                  </a:cubicBezTo>
                  <a:lnTo>
                    <a:pt x="2152544" y="155773"/>
                  </a:lnTo>
                  <a:lnTo>
                    <a:pt x="2110805" y="0"/>
                  </a:lnTo>
                  <a:lnTo>
                    <a:pt x="2000422" y="2084"/>
                  </a:lnTo>
                  <a:cubicBezTo>
                    <a:pt x="1446152" y="35321"/>
                    <a:pt x="880854" y="226300"/>
                    <a:pt x="557372" y="530750"/>
                  </a:cubicBezTo>
                  <a:cubicBezTo>
                    <a:pt x="187679" y="878694"/>
                    <a:pt x="-73108" y="1571513"/>
                    <a:pt x="18398" y="208529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28"/>
            <p:cNvSpPr/>
            <p:nvPr/>
          </p:nvSpPr>
          <p:spPr>
            <a:xfrm rot="-789805" flipH="1">
              <a:off x="3922253" y="428041"/>
              <a:ext cx="1852466" cy="1002062"/>
            </a:xfrm>
            <a:custGeom>
              <a:avLst/>
              <a:gdLst/>
              <a:ahLst/>
              <a:cxnLst/>
              <a:rect l="l" t="t" r="r" b="b"/>
              <a:pathLst>
                <a:path w="1490464" h="1490465" extrusionOk="0">
                  <a:moveTo>
                    <a:pt x="745232" y="0"/>
                  </a:moveTo>
                  <a:lnTo>
                    <a:pt x="1490464" y="0"/>
                  </a:lnTo>
                  <a:lnTo>
                    <a:pt x="1490464" y="745232"/>
                  </a:lnTo>
                  <a:lnTo>
                    <a:pt x="1490464" y="745233"/>
                  </a:lnTo>
                  <a:lnTo>
                    <a:pt x="1490464" y="745233"/>
                  </a:lnTo>
                  <a:cubicBezTo>
                    <a:pt x="1490464" y="1156813"/>
                    <a:pt x="1156812" y="1490465"/>
                    <a:pt x="745232" y="1490465"/>
                  </a:cubicBezTo>
                  <a:lnTo>
                    <a:pt x="0" y="1490465"/>
                  </a:lnTo>
                  <a:lnTo>
                    <a:pt x="0" y="745233"/>
                  </a:lnTo>
                  <a:lnTo>
                    <a:pt x="0" y="745233"/>
                  </a:lnTo>
                  <a:cubicBezTo>
                    <a:pt x="0" y="333652"/>
                    <a:pt x="333652" y="0"/>
                    <a:pt x="7452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27" name="Google Shape;82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0121" y="2236935"/>
            <a:ext cx="5207421" cy="2603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05038" y="4166438"/>
            <a:ext cx="1210688" cy="1255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29"/>
          <p:cNvSpPr txBox="1">
            <a:spLocks noGrp="1"/>
          </p:cNvSpPr>
          <p:nvPr>
            <p:ph type="body" idx="1"/>
          </p:nvPr>
        </p:nvSpPr>
        <p:spPr>
          <a:xfrm>
            <a:off x="402551" y="1221853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aphicFrame>
        <p:nvGraphicFramePr>
          <p:cNvPr id="834" name="Google Shape;834;p29"/>
          <p:cNvGraphicFramePr/>
          <p:nvPr/>
        </p:nvGraphicFramePr>
        <p:xfrm>
          <a:off x="3207045" y="24193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{D5BC56A4-E004-4FD1-9E91-1771239BBEB1}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Your Text Here</a:t>
                      </a: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35" name="Google Shape;835;p29"/>
          <p:cNvSpPr txBox="1"/>
          <p:nvPr/>
        </p:nvSpPr>
        <p:spPr>
          <a:xfrm>
            <a:off x="927068" y="2957394"/>
            <a:ext cx="2135962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29"/>
          <p:cNvSpPr txBox="1"/>
          <p:nvPr/>
        </p:nvSpPr>
        <p:spPr>
          <a:xfrm>
            <a:off x="927068" y="3410928"/>
            <a:ext cx="2135962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29"/>
          <p:cNvSpPr txBox="1"/>
          <p:nvPr/>
        </p:nvSpPr>
        <p:spPr>
          <a:xfrm>
            <a:off x="927068" y="3864462"/>
            <a:ext cx="2135962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29"/>
          <p:cNvSpPr txBox="1"/>
          <p:nvPr/>
        </p:nvSpPr>
        <p:spPr>
          <a:xfrm>
            <a:off x="927068" y="4317996"/>
            <a:ext cx="2135962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29"/>
          <p:cNvSpPr txBox="1"/>
          <p:nvPr/>
        </p:nvSpPr>
        <p:spPr>
          <a:xfrm>
            <a:off x="927068" y="4771530"/>
            <a:ext cx="2135962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29"/>
          <p:cNvSpPr txBox="1"/>
          <p:nvPr/>
        </p:nvSpPr>
        <p:spPr>
          <a:xfrm>
            <a:off x="927068" y="5225064"/>
            <a:ext cx="2135962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29"/>
          <p:cNvSpPr txBox="1"/>
          <p:nvPr/>
        </p:nvSpPr>
        <p:spPr>
          <a:xfrm>
            <a:off x="927068" y="5678596"/>
            <a:ext cx="2135962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42" name="Google Shape;842;p29"/>
          <p:cNvGraphicFramePr/>
          <p:nvPr/>
        </p:nvGraphicFramePr>
        <p:xfrm>
          <a:off x="5292941" y="24193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{D5BC56A4-E004-4FD1-9E91-1771239BBEB1}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Your Text Here</a:t>
                      </a: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43" name="Google Shape;843;p29"/>
          <p:cNvGraphicFramePr/>
          <p:nvPr/>
        </p:nvGraphicFramePr>
        <p:xfrm>
          <a:off x="7378837" y="24193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{D5BC56A4-E004-4FD1-9E91-1771239BBEB1}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Your Text Here</a:t>
                      </a: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44" name="Google Shape;844;p29"/>
          <p:cNvGraphicFramePr/>
          <p:nvPr/>
        </p:nvGraphicFramePr>
        <p:xfrm>
          <a:off x="9464733" y="24193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{D5BC56A4-E004-4FD1-9E91-1771239BBEB1}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Your Text Here</a:t>
                      </a: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1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3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850" name="Google Shape;850;p30"/>
          <p:cNvGrpSpPr/>
          <p:nvPr/>
        </p:nvGrpSpPr>
        <p:grpSpPr>
          <a:xfrm>
            <a:off x="6039992" y="3140973"/>
            <a:ext cx="5530440" cy="719450"/>
            <a:chOff x="395534" y="3737445"/>
            <a:chExt cx="3972999" cy="719450"/>
          </a:xfrm>
        </p:grpSpPr>
        <p:sp>
          <p:nvSpPr>
            <p:cNvPr id="851" name="Google Shape;851;p30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30"/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</p:grpSp>
      <p:grpSp>
        <p:nvGrpSpPr>
          <p:cNvPr id="853" name="Google Shape;853;p30"/>
          <p:cNvGrpSpPr/>
          <p:nvPr/>
        </p:nvGrpSpPr>
        <p:grpSpPr>
          <a:xfrm>
            <a:off x="6039992" y="3899641"/>
            <a:ext cx="5530440" cy="719450"/>
            <a:chOff x="395534" y="3737445"/>
            <a:chExt cx="3972999" cy="719450"/>
          </a:xfrm>
        </p:grpSpPr>
        <p:sp>
          <p:nvSpPr>
            <p:cNvPr id="854" name="Google Shape;854;p30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30"/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</p:grpSp>
      <p:grpSp>
        <p:nvGrpSpPr>
          <p:cNvPr id="856" name="Google Shape;856;p30"/>
          <p:cNvGrpSpPr/>
          <p:nvPr/>
        </p:nvGrpSpPr>
        <p:grpSpPr>
          <a:xfrm>
            <a:off x="6039992" y="4658311"/>
            <a:ext cx="4858127" cy="719450"/>
            <a:chOff x="395534" y="3737445"/>
            <a:chExt cx="3972999" cy="719450"/>
          </a:xfrm>
        </p:grpSpPr>
        <p:sp>
          <p:nvSpPr>
            <p:cNvPr id="857" name="Google Shape;857;p30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30"/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</p:grpSp>
      <p:grpSp>
        <p:nvGrpSpPr>
          <p:cNvPr id="859" name="Google Shape;859;p30"/>
          <p:cNvGrpSpPr/>
          <p:nvPr/>
        </p:nvGrpSpPr>
        <p:grpSpPr>
          <a:xfrm>
            <a:off x="6039992" y="5416979"/>
            <a:ext cx="4858127" cy="719450"/>
            <a:chOff x="395534" y="3737445"/>
            <a:chExt cx="3972999" cy="719450"/>
          </a:xfrm>
        </p:grpSpPr>
        <p:sp>
          <p:nvSpPr>
            <p:cNvPr id="860" name="Google Shape;860;p30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30"/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/>
            </a:p>
          </p:txBody>
        </p:sp>
      </p:grpSp>
      <p:grpSp>
        <p:nvGrpSpPr>
          <p:cNvPr id="862" name="Google Shape;862;p30"/>
          <p:cNvGrpSpPr/>
          <p:nvPr/>
        </p:nvGrpSpPr>
        <p:grpSpPr>
          <a:xfrm>
            <a:off x="5944742" y="1863339"/>
            <a:ext cx="301202" cy="301202"/>
            <a:chOff x="4972700" y="3925047"/>
            <a:chExt cx="391388" cy="391388"/>
          </a:xfrm>
        </p:grpSpPr>
        <p:sp>
          <p:nvSpPr>
            <p:cNvPr id="863" name="Google Shape;863;p30"/>
            <p:cNvSpPr/>
            <p:nvPr/>
          </p:nvSpPr>
          <p:spPr>
            <a:xfrm>
              <a:off x="4972700" y="3925047"/>
              <a:ext cx="391388" cy="3913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30"/>
            <p:cNvSpPr/>
            <p:nvPr/>
          </p:nvSpPr>
          <p:spPr>
            <a:xfrm>
              <a:off x="5096925" y="4011172"/>
              <a:ext cx="157394" cy="215077"/>
            </a:xfrm>
            <a:prstGeom prst="chevron">
              <a:avLst>
                <a:gd name="adj" fmla="val 5990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5" name="Google Shape;865;p30"/>
          <p:cNvSpPr txBox="1"/>
          <p:nvPr/>
        </p:nvSpPr>
        <p:spPr>
          <a:xfrm>
            <a:off x="6380981" y="1834764"/>
            <a:ext cx="518945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600" b="1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30"/>
          <p:cNvSpPr txBox="1"/>
          <p:nvPr/>
        </p:nvSpPr>
        <p:spPr>
          <a:xfrm>
            <a:off x="6380983" y="2198099"/>
            <a:ext cx="518998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You can simply impress your audience and add a unique zing and appeal to your Presentations.</a:t>
            </a:r>
            <a:endParaRPr/>
          </a:p>
        </p:txBody>
      </p:sp>
      <p:pic>
        <p:nvPicPr>
          <p:cNvPr id="867" name="Google Shape;86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2966" y="1645841"/>
            <a:ext cx="5008443" cy="450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31"/>
          <p:cNvSpPr>
            <a:spLocks noGrp="1"/>
          </p:cNvSpPr>
          <p:nvPr>
            <p:ph type="pic" idx="4"/>
          </p:nvPr>
        </p:nvSpPr>
        <p:spPr>
          <a:xfrm>
            <a:off x="9311943" y="1749287"/>
            <a:ext cx="2351879" cy="335942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73" name="Google Shape;873;p31"/>
          <p:cNvSpPr>
            <a:spLocks noGrp="1"/>
          </p:cNvSpPr>
          <p:nvPr>
            <p:ph type="pic" idx="5"/>
          </p:nvPr>
        </p:nvSpPr>
        <p:spPr>
          <a:xfrm>
            <a:off x="6384022" y="1749287"/>
            <a:ext cx="2351879" cy="335942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74" name="Google Shape;874;p31"/>
          <p:cNvSpPr>
            <a:spLocks noGrp="1"/>
          </p:cNvSpPr>
          <p:nvPr>
            <p:ph type="pic" idx="3"/>
          </p:nvPr>
        </p:nvSpPr>
        <p:spPr>
          <a:xfrm>
            <a:off x="3456098" y="1749287"/>
            <a:ext cx="2351879" cy="335942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75" name="Google Shape;875;p31"/>
          <p:cNvSpPr>
            <a:spLocks noGrp="1"/>
          </p:cNvSpPr>
          <p:nvPr>
            <p:ph type="pic" idx="2"/>
          </p:nvPr>
        </p:nvSpPr>
        <p:spPr>
          <a:xfrm>
            <a:off x="528174" y="1749287"/>
            <a:ext cx="2351879" cy="3359423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76" name="Google Shape;876;p31"/>
          <p:cNvSpPr/>
          <p:nvPr/>
        </p:nvSpPr>
        <p:spPr>
          <a:xfrm>
            <a:off x="528174" y="5108713"/>
            <a:ext cx="2351878" cy="1421296"/>
          </a:xfrm>
          <a:prstGeom prst="rect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31"/>
          <p:cNvSpPr/>
          <p:nvPr/>
        </p:nvSpPr>
        <p:spPr>
          <a:xfrm>
            <a:off x="3456097" y="5108713"/>
            <a:ext cx="2351878" cy="1421296"/>
          </a:xfrm>
          <a:prstGeom prst="rect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31"/>
          <p:cNvSpPr/>
          <p:nvPr/>
        </p:nvSpPr>
        <p:spPr>
          <a:xfrm>
            <a:off x="6384020" y="5108713"/>
            <a:ext cx="2351878" cy="1421296"/>
          </a:xfrm>
          <a:prstGeom prst="rect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31"/>
          <p:cNvSpPr/>
          <p:nvPr/>
        </p:nvSpPr>
        <p:spPr>
          <a:xfrm>
            <a:off x="9311944" y="5108713"/>
            <a:ext cx="2351878" cy="1421296"/>
          </a:xfrm>
          <a:prstGeom prst="rect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31"/>
          <p:cNvSpPr/>
          <p:nvPr/>
        </p:nvSpPr>
        <p:spPr>
          <a:xfrm>
            <a:off x="3609120" y="1908311"/>
            <a:ext cx="2045829" cy="4502428"/>
          </a:xfrm>
          <a:prstGeom prst="frame">
            <a:avLst>
              <a:gd name="adj1" fmla="val 155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31"/>
          <p:cNvSpPr txBox="1"/>
          <p:nvPr/>
        </p:nvSpPr>
        <p:spPr>
          <a:xfrm>
            <a:off x="751866" y="5267731"/>
            <a:ext cx="19044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MENU A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31"/>
          <p:cNvSpPr txBox="1"/>
          <p:nvPr/>
        </p:nvSpPr>
        <p:spPr>
          <a:xfrm>
            <a:off x="3679789" y="5267731"/>
            <a:ext cx="19044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MENU B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31"/>
          <p:cNvSpPr txBox="1"/>
          <p:nvPr/>
        </p:nvSpPr>
        <p:spPr>
          <a:xfrm>
            <a:off x="6607712" y="5267731"/>
            <a:ext cx="19044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MENU C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31"/>
          <p:cNvSpPr txBox="1"/>
          <p:nvPr/>
        </p:nvSpPr>
        <p:spPr>
          <a:xfrm>
            <a:off x="9535636" y="5267731"/>
            <a:ext cx="190449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MENU D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31"/>
          <p:cNvSpPr/>
          <p:nvPr/>
        </p:nvSpPr>
        <p:spPr>
          <a:xfrm>
            <a:off x="681199" y="1908311"/>
            <a:ext cx="2045829" cy="4502428"/>
          </a:xfrm>
          <a:prstGeom prst="frame">
            <a:avLst>
              <a:gd name="adj1" fmla="val 155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31"/>
          <p:cNvSpPr/>
          <p:nvPr/>
        </p:nvSpPr>
        <p:spPr>
          <a:xfrm>
            <a:off x="6537043" y="1908311"/>
            <a:ext cx="2045829" cy="4502428"/>
          </a:xfrm>
          <a:prstGeom prst="frame">
            <a:avLst>
              <a:gd name="adj1" fmla="val 155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31"/>
          <p:cNvSpPr/>
          <p:nvPr/>
        </p:nvSpPr>
        <p:spPr>
          <a:xfrm>
            <a:off x="9464966" y="1908311"/>
            <a:ext cx="2045829" cy="4502428"/>
          </a:xfrm>
          <a:prstGeom prst="frame">
            <a:avLst>
              <a:gd name="adj1" fmla="val 1556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31"/>
          <p:cNvSpPr txBox="1"/>
          <p:nvPr/>
        </p:nvSpPr>
        <p:spPr>
          <a:xfrm>
            <a:off x="3319671" y="214793"/>
            <a:ext cx="556308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889" name="Google Shape;889;p31"/>
          <p:cNvSpPr txBox="1"/>
          <p:nvPr/>
        </p:nvSpPr>
        <p:spPr>
          <a:xfrm>
            <a:off x="3319671" y="861955"/>
            <a:ext cx="556308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0" name="Google Shape;890;p31"/>
          <p:cNvGrpSpPr/>
          <p:nvPr/>
        </p:nvGrpSpPr>
        <p:grpSpPr>
          <a:xfrm>
            <a:off x="718547" y="5575508"/>
            <a:ext cx="1964188" cy="687213"/>
            <a:chOff x="-475010" y="1114178"/>
            <a:chExt cx="4241713" cy="687213"/>
          </a:xfrm>
        </p:grpSpPr>
        <p:sp>
          <p:nvSpPr>
            <p:cNvPr id="891" name="Google Shape;891;p31"/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31"/>
            <p:cNvSpPr txBox="1"/>
            <p:nvPr/>
          </p:nvSpPr>
          <p:spPr>
            <a:xfrm>
              <a:off x="-475010" y="1339726"/>
              <a:ext cx="422629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</p:txBody>
        </p:sp>
      </p:grpSp>
      <p:grpSp>
        <p:nvGrpSpPr>
          <p:cNvPr id="893" name="Google Shape;893;p31"/>
          <p:cNvGrpSpPr/>
          <p:nvPr/>
        </p:nvGrpSpPr>
        <p:grpSpPr>
          <a:xfrm>
            <a:off x="3648297" y="5575508"/>
            <a:ext cx="1964188" cy="687213"/>
            <a:chOff x="-475010" y="1114178"/>
            <a:chExt cx="4241713" cy="687213"/>
          </a:xfrm>
        </p:grpSpPr>
        <p:sp>
          <p:nvSpPr>
            <p:cNvPr id="894" name="Google Shape;894;p31"/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31"/>
            <p:cNvSpPr txBox="1"/>
            <p:nvPr/>
          </p:nvSpPr>
          <p:spPr>
            <a:xfrm>
              <a:off x="-475010" y="1339726"/>
              <a:ext cx="422629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</p:txBody>
        </p:sp>
      </p:grpSp>
      <p:grpSp>
        <p:nvGrpSpPr>
          <p:cNvPr id="896" name="Google Shape;896;p31"/>
          <p:cNvGrpSpPr/>
          <p:nvPr/>
        </p:nvGrpSpPr>
        <p:grpSpPr>
          <a:xfrm>
            <a:off x="6578047" y="5575508"/>
            <a:ext cx="1964188" cy="687213"/>
            <a:chOff x="-475010" y="1114178"/>
            <a:chExt cx="4241713" cy="687213"/>
          </a:xfrm>
        </p:grpSpPr>
        <p:sp>
          <p:nvSpPr>
            <p:cNvPr id="897" name="Google Shape;897;p31"/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31"/>
            <p:cNvSpPr txBox="1"/>
            <p:nvPr/>
          </p:nvSpPr>
          <p:spPr>
            <a:xfrm>
              <a:off x="-475010" y="1339726"/>
              <a:ext cx="422629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</p:txBody>
        </p:sp>
      </p:grpSp>
      <p:grpSp>
        <p:nvGrpSpPr>
          <p:cNvPr id="899" name="Google Shape;899;p31"/>
          <p:cNvGrpSpPr/>
          <p:nvPr/>
        </p:nvGrpSpPr>
        <p:grpSpPr>
          <a:xfrm>
            <a:off x="9507796" y="5575508"/>
            <a:ext cx="1964188" cy="687213"/>
            <a:chOff x="-475010" y="1114178"/>
            <a:chExt cx="4241713" cy="687213"/>
          </a:xfrm>
        </p:grpSpPr>
        <p:sp>
          <p:nvSpPr>
            <p:cNvPr id="900" name="Google Shape;900;p31"/>
            <p:cNvSpPr txBox="1"/>
            <p:nvPr/>
          </p:nvSpPr>
          <p:spPr>
            <a:xfrm>
              <a:off x="-475010" y="1114178"/>
              <a:ext cx="42417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31"/>
            <p:cNvSpPr txBox="1"/>
            <p:nvPr/>
          </p:nvSpPr>
          <p:spPr>
            <a:xfrm>
              <a:off x="-475010" y="1339726"/>
              <a:ext cx="422629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</p:txBody>
        </p:sp>
      </p:grpSp>
      <p:pic>
        <p:nvPicPr>
          <p:cNvPr id="902" name="Google Shape;902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1866" y="162763"/>
            <a:ext cx="1563750" cy="147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9904853" y="58565"/>
            <a:ext cx="1630685" cy="1536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3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909" name="Google Shape;909;p32"/>
          <p:cNvSpPr/>
          <p:nvPr/>
        </p:nvSpPr>
        <p:spPr>
          <a:xfrm>
            <a:off x="916179" y="3777966"/>
            <a:ext cx="2232000" cy="2232838"/>
          </a:xfrm>
          <a:prstGeom prst="roundRect">
            <a:avLst>
              <a:gd name="adj" fmla="val 9373"/>
            </a:avLst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32"/>
          <p:cNvSpPr/>
          <p:nvPr/>
        </p:nvSpPr>
        <p:spPr>
          <a:xfrm>
            <a:off x="3618950" y="3777966"/>
            <a:ext cx="2232000" cy="2232838"/>
          </a:xfrm>
          <a:prstGeom prst="roundRect">
            <a:avLst>
              <a:gd name="adj" fmla="val 9373"/>
            </a:avLst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32"/>
          <p:cNvSpPr/>
          <p:nvPr/>
        </p:nvSpPr>
        <p:spPr>
          <a:xfrm>
            <a:off x="6321721" y="3777966"/>
            <a:ext cx="2232000" cy="2232838"/>
          </a:xfrm>
          <a:prstGeom prst="roundRect">
            <a:avLst>
              <a:gd name="adj" fmla="val 9373"/>
            </a:avLst>
          </a:prstGeom>
          <a:solidFill>
            <a:schemeClr val="lt1"/>
          </a:solidFill>
          <a:ln w="381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32"/>
          <p:cNvSpPr/>
          <p:nvPr/>
        </p:nvSpPr>
        <p:spPr>
          <a:xfrm>
            <a:off x="9024491" y="3777966"/>
            <a:ext cx="2232000" cy="2232838"/>
          </a:xfrm>
          <a:prstGeom prst="roundRect">
            <a:avLst>
              <a:gd name="adj" fmla="val 9373"/>
            </a:avLst>
          </a:prstGeom>
          <a:solidFill>
            <a:schemeClr val="lt1"/>
          </a:solidFill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32"/>
          <p:cNvSpPr/>
          <p:nvPr/>
        </p:nvSpPr>
        <p:spPr>
          <a:xfrm>
            <a:off x="9636491" y="3356335"/>
            <a:ext cx="1008000" cy="828000"/>
          </a:xfrm>
          <a:prstGeom prst="roundRect">
            <a:avLst>
              <a:gd name="adj" fmla="val 17004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32"/>
          <p:cNvSpPr/>
          <p:nvPr/>
        </p:nvSpPr>
        <p:spPr>
          <a:xfrm>
            <a:off x="1528179" y="3356335"/>
            <a:ext cx="1008000" cy="828000"/>
          </a:xfrm>
          <a:prstGeom prst="roundRect">
            <a:avLst>
              <a:gd name="adj" fmla="val 17004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32"/>
          <p:cNvSpPr/>
          <p:nvPr/>
        </p:nvSpPr>
        <p:spPr>
          <a:xfrm>
            <a:off x="4230950" y="3356335"/>
            <a:ext cx="1008000" cy="828000"/>
          </a:xfrm>
          <a:prstGeom prst="roundRect">
            <a:avLst>
              <a:gd name="adj" fmla="val 1700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32"/>
          <p:cNvSpPr/>
          <p:nvPr/>
        </p:nvSpPr>
        <p:spPr>
          <a:xfrm>
            <a:off x="6933721" y="3356335"/>
            <a:ext cx="1008000" cy="828000"/>
          </a:xfrm>
          <a:prstGeom prst="roundRect">
            <a:avLst>
              <a:gd name="adj" fmla="val 17004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7" name="Google Shape;917;p32"/>
          <p:cNvGrpSpPr/>
          <p:nvPr/>
        </p:nvGrpSpPr>
        <p:grpSpPr>
          <a:xfrm>
            <a:off x="1136033" y="4405677"/>
            <a:ext cx="1792290" cy="1378351"/>
            <a:chOff x="6728048" y="3326250"/>
            <a:chExt cx="1728192" cy="1247747"/>
          </a:xfrm>
        </p:grpSpPr>
        <p:sp>
          <p:nvSpPr>
            <p:cNvPr id="918" name="Google Shape;918;p32"/>
            <p:cNvSpPr txBox="1"/>
            <p:nvPr/>
          </p:nvSpPr>
          <p:spPr>
            <a:xfrm>
              <a:off x="6728048" y="3654572"/>
              <a:ext cx="1728192" cy="919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919" name="Google Shape;919;p32"/>
            <p:cNvSpPr txBox="1"/>
            <p:nvPr/>
          </p:nvSpPr>
          <p:spPr>
            <a:xfrm>
              <a:off x="6728048" y="3326250"/>
              <a:ext cx="1728192" cy="2786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STRENGTHS</a:t>
              </a:r>
              <a:endParaRPr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0" name="Google Shape;920;p32"/>
          <p:cNvGrpSpPr/>
          <p:nvPr/>
        </p:nvGrpSpPr>
        <p:grpSpPr>
          <a:xfrm>
            <a:off x="3838805" y="4405677"/>
            <a:ext cx="1792290" cy="1378351"/>
            <a:chOff x="6728048" y="3326250"/>
            <a:chExt cx="1728192" cy="1247747"/>
          </a:xfrm>
        </p:grpSpPr>
        <p:sp>
          <p:nvSpPr>
            <p:cNvPr id="921" name="Google Shape;921;p32"/>
            <p:cNvSpPr txBox="1"/>
            <p:nvPr/>
          </p:nvSpPr>
          <p:spPr>
            <a:xfrm>
              <a:off x="6728048" y="3654572"/>
              <a:ext cx="1728192" cy="919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922" name="Google Shape;922;p32"/>
            <p:cNvSpPr txBox="1"/>
            <p:nvPr/>
          </p:nvSpPr>
          <p:spPr>
            <a:xfrm>
              <a:off x="6728048" y="3326250"/>
              <a:ext cx="1728192" cy="2786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WEAKNESS</a:t>
              </a:r>
              <a:endParaRPr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3" name="Google Shape;923;p32"/>
          <p:cNvGrpSpPr/>
          <p:nvPr/>
        </p:nvGrpSpPr>
        <p:grpSpPr>
          <a:xfrm>
            <a:off x="6541575" y="4405677"/>
            <a:ext cx="1792290" cy="1378351"/>
            <a:chOff x="6728048" y="3326250"/>
            <a:chExt cx="1728192" cy="1247747"/>
          </a:xfrm>
        </p:grpSpPr>
        <p:sp>
          <p:nvSpPr>
            <p:cNvPr id="924" name="Google Shape;924;p32"/>
            <p:cNvSpPr txBox="1"/>
            <p:nvPr/>
          </p:nvSpPr>
          <p:spPr>
            <a:xfrm>
              <a:off x="6728048" y="3654572"/>
              <a:ext cx="1728192" cy="919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925" name="Google Shape;925;p32"/>
            <p:cNvSpPr txBox="1"/>
            <p:nvPr/>
          </p:nvSpPr>
          <p:spPr>
            <a:xfrm>
              <a:off x="6728048" y="3326250"/>
              <a:ext cx="1728192" cy="2786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OPPORTUNITIES</a:t>
              </a:r>
              <a:endParaRPr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6" name="Google Shape;926;p32"/>
          <p:cNvGrpSpPr/>
          <p:nvPr/>
        </p:nvGrpSpPr>
        <p:grpSpPr>
          <a:xfrm>
            <a:off x="9244345" y="4405677"/>
            <a:ext cx="1792290" cy="1378351"/>
            <a:chOff x="6728048" y="3326250"/>
            <a:chExt cx="1728192" cy="1247747"/>
          </a:xfrm>
        </p:grpSpPr>
        <p:sp>
          <p:nvSpPr>
            <p:cNvPr id="927" name="Google Shape;927;p32"/>
            <p:cNvSpPr txBox="1"/>
            <p:nvPr/>
          </p:nvSpPr>
          <p:spPr>
            <a:xfrm>
              <a:off x="6728048" y="3654572"/>
              <a:ext cx="1728192" cy="919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928" name="Google Shape;928;p32"/>
            <p:cNvSpPr txBox="1"/>
            <p:nvPr/>
          </p:nvSpPr>
          <p:spPr>
            <a:xfrm>
              <a:off x="6728048" y="3326250"/>
              <a:ext cx="1728192" cy="2786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THREATS</a:t>
              </a:r>
              <a:endParaRPr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9" name="Google Shape;929;p32"/>
          <p:cNvSpPr txBox="1"/>
          <p:nvPr/>
        </p:nvSpPr>
        <p:spPr>
          <a:xfrm>
            <a:off x="1715781" y="3393246"/>
            <a:ext cx="63279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4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0" name="Google Shape;930;p32"/>
          <p:cNvSpPr txBox="1"/>
          <p:nvPr/>
        </p:nvSpPr>
        <p:spPr>
          <a:xfrm>
            <a:off x="4418552" y="3393246"/>
            <a:ext cx="63279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endParaRPr sz="4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32"/>
          <p:cNvSpPr txBox="1"/>
          <p:nvPr/>
        </p:nvSpPr>
        <p:spPr>
          <a:xfrm>
            <a:off x="7121323" y="3393246"/>
            <a:ext cx="63279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4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2" name="Google Shape;932;p32"/>
          <p:cNvSpPr txBox="1"/>
          <p:nvPr/>
        </p:nvSpPr>
        <p:spPr>
          <a:xfrm>
            <a:off x="9824093" y="3393246"/>
            <a:ext cx="63279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sz="4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3" name="Google Shape;933;p32"/>
          <p:cNvGrpSpPr/>
          <p:nvPr/>
        </p:nvGrpSpPr>
        <p:grpSpPr>
          <a:xfrm>
            <a:off x="3832326" y="1815886"/>
            <a:ext cx="4527351" cy="720000"/>
            <a:chOff x="3874689" y="1815886"/>
            <a:chExt cx="4527351" cy="720000"/>
          </a:xfrm>
        </p:grpSpPr>
        <p:sp>
          <p:nvSpPr>
            <p:cNvPr id="934" name="Google Shape;934;p32"/>
            <p:cNvSpPr/>
            <p:nvPr/>
          </p:nvSpPr>
          <p:spPr>
            <a:xfrm>
              <a:off x="3874689" y="1815886"/>
              <a:ext cx="720000" cy="72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32"/>
            <p:cNvSpPr/>
            <p:nvPr/>
          </p:nvSpPr>
          <p:spPr>
            <a:xfrm>
              <a:off x="5143806" y="1815886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32"/>
            <p:cNvSpPr/>
            <p:nvPr/>
          </p:nvSpPr>
          <p:spPr>
            <a:xfrm>
              <a:off x="6412923" y="1815886"/>
              <a:ext cx="720000" cy="72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32"/>
            <p:cNvSpPr/>
            <p:nvPr/>
          </p:nvSpPr>
          <p:spPr>
            <a:xfrm>
              <a:off x="7682040" y="1815886"/>
              <a:ext cx="720000" cy="72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32"/>
            <p:cNvSpPr txBox="1"/>
            <p:nvPr/>
          </p:nvSpPr>
          <p:spPr>
            <a:xfrm>
              <a:off x="3918290" y="1873894"/>
              <a:ext cx="6327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</a:t>
              </a:r>
              <a:endParaRPr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32"/>
            <p:cNvSpPr txBox="1"/>
            <p:nvPr/>
          </p:nvSpPr>
          <p:spPr>
            <a:xfrm>
              <a:off x="5187407" y="1873894"/>
              <a:ext cx="6327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</a:t>
              </a:r>
              <a:endParaRPr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32"/>
            <p:cNvSpPr txBox="1"/>
            <p:nvPr/>
          </p:nvSpPr>
          <p:spPr>
            <a:xfrm>
              <a:off x="6456524" y="1873894"/>
              <a:ext cx="6327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32"/>
            <p:cNvSpPr txBox="1"/>
            <p:nvPr/>
          </p:nvSpPr>
          <p:spPr>
            <a:xfrm>
              <a:off x="7725641" y="1873894"/>
              <a:ext cx="6327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</a:t>
              </a:r>
              <a:endParaRPr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42" name="Google Shape;942;p32"/>
          <p:cNvCxnSpPr>
            <a:stCxn id="935" idx="2"/>
          </p:cNvCxnSpPr>
          <p:nvPr/>
        </p:nvCxnSpPr>
        <p:spPr>
          <a:xfrm rot="5400000">
            <a:off x="4691193" y="2586136"/>
            <a:ext cx="820500" cy="720000"/>
          </a:xfrm>
          <a:prstGeom prst="bentConnector3">
            <a:avLst>
              <a:gd name="adj1" fmla="val 50000"/>
            </a:avLst>
          </a:prstGeom>
          <a:noFill/>
          <a:ln w="25400" cap="flat" cmpd="sng">
            <a:solidFill>
              <a:schemeClr val="accent2"/>
            </a:solidFill>
            <a:prstDash val="dot"/>
            <a:miter lim="800000"/>
            <a:headEnd type="none" w="sm" len="sm"/>
            <a:tailEnd type="triangle" w="med" len="med"/>
          </a:ln>
        </p:spPr>
      </p:cxnSp>
      <p:cxnSp>
        <p:nvCxnSpPr>
          <p:cNvPr id="943" name="Google Shape;943;p32"/>
          <p:cNvCxnSpPr>
            <a:stCxn id="936" idx="2"/>
          </p:cNvCxnSpPr>
          <p:nvPr/>
        </p:nvCxnSpPr>
        <p:spPr>
          <a:xfrm rot="-5400000" flipH="1">
            <a:off x="6680310" y="2586136"/>
            <a:ext cx="820500" cy="720000"/>
          </a:xfrm>
          <a:prstGeom prst="bentConnector3">
            <a:avLst>
              <a:gd name="adj1" fmla="val 49997"/>
            </a:avLst>
          </a:prstGeom>
          <a:noFill/>
          <a:ln w="25400" cap="flat" cmpd="sng">
            <a:solidFill>
              <a:schemeClr val="accent3"/>
            </a:solidFill>
            <a:prstDash val="dot"/>
            <a:miter lim="800000"/>
            <a:headEnd type="none" w="sm" len="sm"/>
            <a:tailEnd type="triangle" w="med" len="med"/>
          </a:ln>
        </p:spPr>
      </p:cxnSp>
      <p:cxnSp>
        <p:nvCxnSpPr>
          <p:cNvPr id="944" name="Google Shape;944;p32"/>
          <p:cNvCxnSpPr/>
          <p:nvPr/>
        </p:nvCxnSpPr>
        <p:spPr>
          <a:xfrm flipH="1">
            <a:off x="2026637" y="2471520"/>
            <a:ext cx="2160000" cy="857400"/>
          </a:xfrm>
          <a:prstGeom prst="bentConnector3">
            <a:avLst>
              <a:gd name="adj1" fmla="val 0"/>
            </a:avLst>
          </a:prstGeom>
          <a:noFill/>
          <a:ln w="25400" cap="flat" cmpd="sng">
            <a:solidFill>
              <a:schemeClr val="accent1"/>
            </a:solidFill>
            <a:prstDash val="dot"/>
            <a:miter lim="800000"/>
            <a:headEnd type="none" w="sm" len="sm"/>
            <a:tailEnd type="triangle" w="med" len="med"/>
          </a:ln>
        </p:spPr>
      </p:cxnSp>
      <p:cxnSp>
        <p:nvCxnSpPr>
          <p:cNvPr id="945" name="Google Shape;945;p32"/>
          <p:cNvCxnSpPr/>
          <p:nvPr/>
        </p:nvCxnSpPr>
        <p:spPr>
          <a:xfrm>
            <a:off x="8005363" y="2471520"/>
            <a:ext cx="2160000" cy="857400"/>
          </a:xfrm>
          <a:prstGeom prst="bentConnector3">
            <a:avLst>
              <a:gd name="adj1" fmla="val 0"/>
            </a:avLst>
          </a:prstGeom>
          <a:noFill/>
          <a:ln w="25400" cap="flat" cmpd="sng">
            <a:solidFill>
              <a:schemeClr val="accent4"/>
            </a:solidFill>
            <a:prstDash val="dot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0" name="Google Shape;950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33"/>
          <p:cNvSpPr txBox="1"/>
          <p:nvPr/>
        </p:nvSpPr>
        <p:spPr>
          <a:xfrm>
            <a:off x="534948" y="3953654"/>
            <a:ext cx="415047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952" name="Google Shape;952;p33"/>
          <p:cNvSpPr txBox="1"/>
          <p:nvPr/>
        </p:nvSpPr>
        <p:spPr>
          <a:xfrm>
            <a:off x="534948" y="4600816"/>
            <a:ext cx="41504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33"/>
          <p:cNvSpPr txBox="1"/>
          <p:nvPr/>
        </p:nvSpPr>
        <p:spPr>
          <a:xfrm>
            <a:off x="534948" y="5063311"/>
            <a:ext cx="4150479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RESTAURANT</a:t>
            </a:r>
            <a:endParaRPr sz="32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33"/>
          <p:cNvSpPr txBox="1"/>
          <p:nvPr/>
        </p:nvSpPr>
        <p:spPr>
          <a:xfrm>
            <a:off x="435133" y="1329972"/>
            <a:ext cx="1895074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Clean Text Slide for your Presentation</a:t>
            </a:r>
            <a:endParaRPr sz="18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33"/>
          <p:cNvSpPr txBox="1"/>
          <p:nvPr/>
        </p:nvSpPr>
        <p:spPr>
          <a:xfrm>
            <a:off x="435133" y="213400"/>
            <a:ext cx="2519147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DINNER SPECIAL</a:t>
            </a:r>
            <a:endParaRPr sz="36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33"/>
          <p:cNvSpPr txBox="1"/>
          <p:nvPr/>
        </p:nvSpPr>
        <p:spPr>
          <a:xfrm>
            <a:off x="534948" y="5648086"/>
            <a:ext cx="41504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PHOTOS.   </a:t>
            </a:r>
            <a:endParaRPr sz="14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33"/>
          <p:cNvSpPr/>
          <p:nvPr/>
        </p:nvSpPr>
        <p:spPr>
          <a:xfrm>
            <a:off x="4924326" y="3429000"/>
            <a:ext cx="45719" cy="2926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33"/>
          <p:cNvSpPr txBox="1"/>
          <p:nvPr/>
        </p:nvSpPr>
        <p:spPr>
          <a:xfrm>
            <a:off x="5220374" y="4116402"/>
            <a:ext cx="27811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Easy to change colors, photos.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33"/>
          <p:cNvSpPr txBox="1"/>
          <p:nvPr/>
        </p:nvSpPr>
        <p:spPr>
          <a:xfrm>
            <a:off x="5220374" y="4509958"/>
            <a:ext cx="27811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33"/>
          <p:cNvSpPr txBox="1"/>
          <p:nvPr/>
        </p:nvSpPr>
        <p:spPr>
          <a:xfrm>
            <a:off x="435133" y="2845658"/>
            <a:ext cx="27811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33"/>
          <p:cNvSpPr txBox="1"/>
          <p:nvPr/>
        </p:nvSpPr>
        <p:spPr>
          <a:xfrm>
            <a:off x="5292999" y="5242724"/>
            <a:ext cx="27811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3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967" name="Google Shape;967;p34"/>
          <p:cNvSpPr/>
          <p:nvPr/>
        </p:nvSpPr>
        <p:spPr>
          <a:xfrm>
            <a:off x="625814" y="2396272"/>
            <a:ext cx="5120111" cy="3135621"/>
          </a:xfrm>
          <a:custGeom>
            <a:avLst/>
            <a:gdLst/>
            <a:ahLst/>
            <a:cxnLst/>
            <a:rect l="l" t="t" r="r" b="b"/>
            <a:pathLst>
              <a:path w="5720" h="3503" extrusionOk="0">
                <a:moveTo>
                  <a:pt x="3058" y="2983"/>
                </a:moveTo>
                <a:lnTo>
                  <a:pt x="3055" y="2989"/>
                </a:lnTo>
                <a:lnTo>
                  <a:pt x="3049" y="2992"/>
                </a:lnTo>
                <a:lnTo>
                  <a:pt x="3046" y="2996"/>
                </a:lnTo>
                <a:lnTo>
                  <a:pt x="3044" y="2998"/>
                </a:lnTo>
                <a:lnTo>
                  <a:pt x="3040" y="3000"/>
                </a:lnTo>
                <a:lnTo>
                  <a:pt x="3038" y="3003"/>
                </a:lnTo>
                <a:lnTo>
                  <a:pt x="3044" y="3009"/>
                </a:lnTo>
                <a:lnTo>
                  <a:pt x="3048" y="3016"/>
                </a:lnTo>
                <a:lnTo>
                  <a:pt x="3049" y="3023"/>
                </a:lnTo>
                <a:lnTo>
                  <a:pt x="3062" y="3020"/>
                </a:lnTo>
                <a:lnTo>
                  <a:pt x="3058" y="3009"/>
                </a:lnTo>
                <a:lnTo>
                  <a:pt x="3057" y="2998"/>
                </a:lnTo>
                <a:lnTo>
                  <a:pt x="3058" y="2989"/>
                </a:lnTo>
                <a:lnTo>
                  <a:pt x="3058" y="2983"/>
                </a:lnTo>
                <a:close/>
                <a:moveTo>
                  <a:pt x="4769" y="2972"/>
                </a:moveTo>
                <a:lnTo>
                  <a:pt x="4769" y="2976"/>
                </a:lnTo>
                <a:lnTo>
                  <a:pt x="4775" y="2981"/>
                </a:lnTo>
                <a:lnTo>
                  <a:pt x="4777" y="2987"/>
                </a:lnTo>
                <a:lnTo>
                  <a:pt x="4782" y="2992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6" y="2996"/>
                </a:lnTo>
                <a:lnTo>
                  <a:pt x="4786" y="2972"/>
                </a:lnTo>
                <a:lnTo>
                  <a:pt x="4769" y="2972"/>
                </a:lnTo>
                <a:close/>
                <a:moveTo>
                  <a:pt x="3617" y="2861"/>
                </a:moveTo>
                <a:lnTo>
                  <a:pt x="3613" y="2869"/>
                </a:lnTo>
                <a:lnTo>
                  <a:pt x="3609" y="2874"/>
                </a:lnTo>
                <a:lnTo>
                  <a:pt x="3604" y="2880"/>
                </a:lnTo>
                <a:lnTo>
                  <a:pt x="3597" y="2885"/>
                </a:lnTo>
                <a:lnTo>
                  <a:pt x="3597" y="2889"/>
                </a:lnTo>
                <a:lnTo>
                  <a:pt x="3637" y="2889"/>
                </a:lnTo>
                <a:lnTo>
                  <a:pt x="3640" y="2887"/>
                </a:lnTo>
                <a:lnTo>
                  <a:pt x="3642" y="2885"/>
                </a:lnTo>
                <a:lnTo>
                  <a:pt x="3648" y="2885"/>
                </a:lnTo>
                <a:lnTo>
                  <a:pt x="3653" y="2885"/>
                </a:lnTo>
                <a:lnTo>
                  <a:pt x="3655" y="2881"/>
                </a:lnTo>
                <a:lnTo>
                  <a:pt x="3657" y="2880"/>
                </a:lnTo>
                <a:lnTo>
                  <a:pt x="3658" y="2880"/>
                </a:lnTo>
                <a:lnTo>
                  <a:pt x="3660" y="2876"/>
                </a:lnTo>
                <a:lnTo>
                  <a:pt x="3660" y="2872"/>
                </a:lnTo>
                <a:lnTo>
                  <a:pt x="3648" y="2870"/>
                </a:lnTo>
                <a:lnTo>
                  <a:pt x="3638" y="2867"/>
                </a:lnTo>
                <a:lnTo>
                  <a:pt x="3629" y="2863"/>
                </a:lnTo>
                <a:lnTo>
                  <a:pt x="3617" y="2861"/>
                </a:lnTo>
                <a:close/>
                <a:moveTo>
                  <a:pt x="3875" y="2803"/>
                </a:moveTo>
                <a:lnTo>
                  <a:pt x="3875" y="2807"/>
                </a:lnTo>
                <a:lnTo>
                  <a:pt x="3875" y="2809"/>
                </a:lnTo>
                <a:lnTo>
                  <a:pt x="3877" y="2810"/>
                </a:lnTo>
                <a:lnTo>
                  <a:pt x="3877" y="2812"/>
                </a:lnTo>
                <a:lnTo>
                  <a:pt x="3878" y="2814"/>
                </a:lnTo>
                <a:lnTo>
                  <a:pt x="3878" y="2803"/>
                </a:lnTo>
                <a:lnTo>
                  <a:pt x="3875" y="2803"/>
                </a:lnTo>
                <a:close/>
                <a:moveTo>
                  <a:pt x="5124" y="1856"/>
                </a:moveTo>
                <a:lnTo>
                  <a:pt x="5120" y="1861"/>
                </a:lnTo>
                <a:lnTo>
                  <a:pt x="5118" y="1867"/>
                </a:lnTo>
                <a:lnTo>
                  <a:pt x="5115" y="1870"/>
                </a:lnTo>
                <a:lnTo>
                  <a:pt x="5111" y="1872"/>
                </a:lnTo>
                <a:lnTo>
                  <a:pt x="5106" y="1874"/>
                </a:lnTo>
                <a:lnTo>
                  <a:pt x="5100" y="1876"/>
                </a:lnTo>
                <a:lnTo>
                  <a:pt x="5095" y="1880"/>
                </a:lnTo>
                <a:lnTo>
                  <a:pt x="5095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8" y="1883"/>
                </a:lnTo>
                <a:lnTo>
                  <a:pt x="5098" y="1887"/>
                </a:lnTo>
                <a:lnTo>
                  <a:pt x="5109" y="1880"/>
                </a:lnTo>
                <a:lnTo>
                  <a:pt x="5120" y="1874"/>
                </a:lnTo>
                <a:lnTo>
                  <a:pt x="5135" y="1870"/>
                </a:lnTo>
                <a:lnTo>
                  <a:pt x="5137" y="1874"/>
                </a:lnTo>
                <a:lnTo>
                  <a:pt x="5138" y="1878"/>
                </a:lnTo>
                <a:lnTo>
                  <a:pt x="5140" y="1878"/>
                </a:lnTo>
                <a:lnTo>
                  <a:pt x="5140" y="1880"/>
                </a:lnTo>
                <a:lnTo>
                  <a:pt x="5144" y="1881"/>
                </a:lnTo>
                <a:lnTo>
                  <a:pt x="5148" y="1883"/>
                </a:lnTo>
                <a:lnTo>
                  <a:pt x="5148" y="1870"/>
                </a:lnTo>
                <a:lnTo>
                  <a:pt x="5153" y="1872"/>
                </a:lnTo>
                <a:lnTo>
                  <a:pt x="5157" y="1872"/>
                </a:lnTo>
                <a:lnTo>
                  <a:pt x="5160" y="1874"/>
                </a:lnTo>
                <a:lnTo>
                  <a:pt x="5164" y="1876"/>
                </a:lnTo>
                <a:lnTo>
                  <a:pt x="5160" y="1863"/>
                </a:lnTo>
                <a:lnTo>
                  <a:pt x="5148" y="1863"/>
                </a:lnTo>
                <a:lnTo>
                  <a:pt x="5137" y="1860"/>
                </a:lnTo>
                <a:lnTo>
                  <a:pt x="5124" y="1856"/>
                </a:lnTo>
                <a:close/>
                <a:moveTo>
                  <a:pt x="5011" y="1594"/>
                </a:moveTo>
                <a:lnTo>
                  <a:pt x="5011" y="1596"/>
                </a:lnTo>
                <a:lnTo>
                  <a:pt x="5013" y="1598"/>
                </a:lnTo>
                <a:lnTo>
                  <a:pt x="5015" y="1600"/>
                </a:lnTo>
                <a:lnTo>
                  <a:pt x="5017" y="1600"/>
                </a:lnTo>
                <a:lnTo>
                  <a:pt x="5020" y="1601"/>
                </a:lnTo>
                <a:lnTo>
                  <a:pt x="5020" y="1600"/>
                </a:lnTo>
                <a:lnTo>
                  <a:pt x="5018" y="1598"/>
                </a:lnTo>
                <a:lnTo>
                  <a:pt x="5015" y="1596"/>
                </a:lnTo>
                <a:lnTo>
                  <a:pt x="5013" y="1594"/>
                </a:lnTo>
                <a:lnTo>
                  <a:pt x="5011" y="1594"/>
                </a:lnTo>
                <a:close/>
                <a:moveTo>
                  <a:pt x="120" y="1520"/>
                </a:moveTo>
                <a:lnTo>
                  <a:pt x="120" y="1523"/>
                </a:lnTo>
                <a:lnTo>
                  <a:pt x="118" y="1527"/>
                </a:lnTo>
                <a:lnTo>
                  <a:pt x="118" y="1527"/>
                </a:lnTo>
                <a:lnTo>
                  <a:pt x="118" y="1527"/>
                </a:lnTo>
                <a:lnTo>
                  <a:pt x="118" y="1529"/>
                </a:lnTo>
                <a:lnTo>
                  <a:pt x="120" y="1530"/>
                </a:lnTo>
                <a:lnTo>
                  <a:pt x="122" y="1534"/>
                </a:lnTo>
                <a:lnTo>
                  <a:pt x="124" y="1536"/>
                </a:lnTo>
                <a:lnTo>
                  <a:pt x="126" y="1538"/>
                </a:lnTo>
                <a:lnTo>
                  <a:pt x="128" y="1540"/>
                </a:lnTo>
                <a:lnTo>
                  <a:pt x="128" y="1534"/>
                </a:lnTo>
                <a:lnTo>
                  <a:pt x="126" y="1530"/>
                </a:lnTo>
                <a:lnTo>
                  <a:pt x="126" y="1527"/>
                </a:lnTo>
                <a:lnTo>
                  <a:pt x="126" y="1525"/>
                </a:lnTo>
                <a:lnTo>
                  <a:pt x="124" y="1523"/>
                </a:lnTo>
                <a:lnTo>
                  <a:pt x="120" y="1520"/>
                </a:lnTo>
                <a:close/>
                <a:moveTo>
                  <a:pt x="5017" y="1509"/>
                </a:moveTo>
                <a:lnTo>
                  <a:pt x="5018" y="1510"/>
                </a:lnTo>
                <a:lnTo>
                  <a:pt x="5018" y="1510"/>
                </a:lnTo>
                <a:lnTo>
                  <a:pt x="5020" y="1512"/>
                </a:lnTo>
                <a:lnTo>
                  <a:pt x="5020" y="1512"/>
                </a:lnTo>
                <a:lnTo>
                  <a:pt x="5024" y="1512"/>
                </a:lnTo>
                <a:lnTo>
                  <a:pt x="5022" y="1512"/>
                </a:lnTo>
                <a:lnTo>
                  <a:pt x="5022" y="1510"/>
                </a:lnTo>
                <a:lnTo>
                  <a:pt x="5020" y="1510"/>
                </a:lnTo>
                <a:lnTo>
                  <a:pt x="5018" y="1510"/>
                </a:lnTo>
                <a:lnTo>
                  <a:pt x="5017" y="1509"/>
                </a:lnTo>
                <a:close/>
                <a:moveTo>
                  <a:pt x="4991" y="1492"/>
                </a:moveTo>
                <a:lnTo>
                  <a:pt x="4995" y="1510"/>
                </a:lnTo>
                <a:lnTo>
                  <a:pt x="5000" y="1523"/>
                </a:lnTo>
                <a:lnTo>
                  <a:pt x="5006" y="1536"/>
                </a:lnTo>
                <a:lnTo>
                  <a:pt x="5011" y="1549"/>
                </a:lnTo>
                <a:lnTo>
                  <a:pt x="5015" y="1549"/>
                </a:lnTo>
                <a:lnTo>
                  <a:pt x="5017" y="1532"/>
                </a:lnTo>
                <a:lnTo>
                  <a:pt x="5008" y="1521"/>
                </a:lnTo>
                <a:lnTo>
                  <a:pt x="5002" y="1509"/>
                </a:lnTo>
                <a:lnTo>
                  <a:pt x="5000" y="1492"/>
                </a:lnTo>
                <a:lnTo>
                  <a:pt x="4991" y="1492"/>
                </a:lnTo>
                <a:close/>
                <a:moveTo>
                  <a:pt x="120" y="1467"/>
                </a:moveTo>
                <a:lnTo>
                  <a:pt x="122" y="1469"/>
                </a:lnTo>
                <a:lnTo>
                  <a:pt x="124" y="1470"/>
                </a:lnTo>
                <a:lnTo>
                  <a:pt x="126" y="1470"/>
                </a:lnTo>
                <a:lnTo>
                  <a:pt x="128" y="1469"/>
                </a:lnTo>
                <a:lnTo>
                  <a:pt x="131" y="1467"/>
                </a:lnTo>
                <a:lnTo>
                  <a:pt x="120" y="1467"/>
                </a:lnTo>
                <a:close/>
                <a:moveTo>
                  <a:pt x="4993" y="1429"/>
                </a:moveTo>
                <a:lnTo>
                  <a:pt x="4988" y="1452"/>
                </a:lnTo>
                <a:lnTo>
                  <a:pt x="4991" y="1456"/>
                </a:lnTo>
                <a:lnTo>
                  <a:pt x="4993" y="1460"/>
                </a:lnTo>
                <a:lnTo>
                  <a:pt x="4997" y="1465"/>
                </a:lnTo>
                <a:lnTo>
                  <a:pt x="5004" y="1465"/>
                </a:lnTo>
                <a:lnTo>
                  <a:pt x="5004" y="1461"/>
                </a:lnTo>
                <a:lnTo>
                  <a:pt x="4997" y="1452"/>
                </a:lnTo>
                <a:lnTo>
                  <a:pt x="4997" y="1441"/>
                </a:lnTo>
                <a:lnTo>
                  <a:pt x="5000" y="1429"/>
                </a:lnTo>
                <a:lnTo>
                  <a:pt x="4993" y="1429"/>
                </a:lnTo>
                <a:close/>
                <a:moveTo>
                  <a:pt x="3935" y="785"/>
                </a:moveTo>
                <a:lnTo>
                  <a:pt x="3935" y="789"/>
                </a:lnTo>
                <a:lnTo>
                  <a:pt x="3937" y="792"/>
                </a:lnTo>
                <a:lnTo>
                  <a:pt x="3937" y="794"/>
                </a:lnTo>
                <a:lnTo>
                  <a:pt x="3937" y="794"/>
                </a:lnTo>
                <a:lnTo>
                  <a:pt x="3937" y="794"/>
                </a:lnTo>
                <a:lnTo>
                  <a:pt x="3938" y="796"/>
                </a:lnTo>
                <a:lnTo>
                  <a:pt x="3942" y="798"/>
                </a:lnTo>
                <a:lnTo>
                  <a:pt x="3942" y="785"/>
                </a:lnTo>
                <a:lnTo>
                  <a:pt x="3935" y="785"/>
                </a:lnTo>
                <a:close/>
                <a:moveTo>
                  <a:pt x="3809" y="703"/>
                </a:moveTo>
                <a:lnTo>
                  <a:pt x="3806" y="712"/>
                </a:lnTo>
                <a:lnTo>
                  <a:pt x="3808" y="709"/>
                </a:lnTo>
                <a:lnTo>
                  <a:pt x="3809" y="707"/>
                </a:lnTo>
                <a:lnTo>
                  <a:pt x="3809" y="705"/>
                </a:lnTo>
                <a:lnTo>
                  <a:pt x="3809" y="705"/>
                </a:lnTo>
                <a:lnTo>
                  <a:pt x="3809" y="703"/>
                </a:lnTo>
                <a:close/>
                <a:moveTo>
                  <a:pt x="3918" y="660"/>
                </a:moveTo>
                <a:lnTo>
                  <a:pt x="3911" y="670"/>
                </a:lnTo>
                <a:lnTo>
                  <a:pt x="3900" y="676"/>
                </a:lnTo>
                <a:lnTo>
                  <a:pt x="3888" y="680"/>
                </a:lnTo>
                <a:lnTo>
                  <a:pt x="3875" y="680"/>
                </a:lnTo>
                <a:lnTo>
                  <a:pt x="3864" y="683"/>
                </a:lnTo>
                <a:lnTo>
                  <a:pt x="3853" y="692"/>
                </a:lnTo>
                <a:lnTo>
                  <a:pt x="3853" y="694"/>
                </a:lnTo>
                <a:lnTo>
                  <a:pt x="3853" y="696"/>
                </a:lnTo>
                <a:lnTo>
                  <a:pt x="3853" y="698"/>
                </a:lnTo>
                <a:lnTo>
                  <a:pt x="3853" y="700"/>
                </a:lnTo>
                <a:lnTo>
                  <a:pt x="3851" y="701"/>
                </a:lnTo>
                <a:lnTo>
                  <a:pt x="3849" y="703"/>
                </a:lnTo>
                <a:lnTo>
                  <a:pt x="3844" y="710"/>
                </a:lnTo>
                <a:lnTo>
                  <a:pt x="3838" y="716"/>
                </a:lnTo>
                <a:lnTo>
                  <a:pt x="3831" y="720"/>
                </a:lnTo>
                <a:lnTo>
                  <a:pt x="3826" y="725"/>
                </a:lnTo>
                <a:lnTo>
                  <a:pt x="3820" y="732"/>
                </a:lnTo>
                <a:lnTo>
                  <a:pt x="3804" y="732"/>
                </a:lnTo>
                <a:lnTo>
                  <a:pt x="3806" y="716"/>
                </a:lnTo>
                <a:lnTo>
                  <a:pt x="3800" y="716"/>
                </a:lnTo>
                <a:lnTo>
                  <a:pt x="3789" y="725"/>
                </a:lnTo>
                <a:lnTo>
                  <a:pt x="3778" y="730"/>
                </a:lnTo>
                <a:lnTo>
                  <a:pt x="3768" y="740"/>
                </a:lnTo>
                <a:lnTo>
                  <a:pt x="3764" y="752"/>
                </a:lnTo>
                <a:lnTo>
                  <a:pt x="3760" y="767"/>
                </a:lnTo>
                <a:lnTo>
                  <a:pt x="3757" y="781"/>
                </a:lnTo>
                <a:lnTo>
                  <a:pt x="3753" y="783"/>
                </a:lnTo>
                <a:lnTo>
                  <a:pt x="3749" y="787"/>
                </a:lnTo>
                <a:lnTo>
                  <a:pt x="3746" y="790"/>
                </a:lnTo>
                <a:lnTo>
                  <a:pt x="3742" y="792"/>
                </a:lnTo>
                <a:lnTo>
                  <a:pt x="3740" y="796"/>
                </a:lnTo>
                <a:lnTo>
                  <a:pt x="3735" y="832"/>
                </a:lnTo>
                <a:lnTo>
                  <a:pt x="3724" y="838"/>
                </a:lnTo>
                <a:lnTo>
                  <a:pt x="3715" y="849"/>
                </a:lnTo>
                <a:lnTo>
                  <a:pt x="3708" y="863"/>
                </a:lnTo>
                <a:lnTo>
                  <a:pt x="3702" y="878"/>
                </a:lnTo>
                <a:lnTo>
                  <a:pt x="3711" y="878"/>
                </a:lnTo>
                <a:lnTo>
                  <a:pt x="3711" y="872"/>
                </a:lnTo>
                <a:lnTo>
                  <a:pt x="3718" y="863"/>
                </a:lnTo>
                <a:lnTo>
                  <a:pt x="3726" y="852"/>
                </a:lnTo>
                <a:lnTo>
                  <a:pt x="3731" y="843"/>
                </a:lnTo>
                <a:lnTo>
                  <a:pt x="3740" y="838"/>
                </a:lnTo>
                <a:lnTo>
                  <a:pt x="3757" y="832"/>
                </a:lnTo>
                <a:lnTo>
                  <a:pt x="3760" y="841"/>
                </a:lnTo>
                <a:lnTo>
                  <a:pt x="3764" y="849"/>
                </a:lnTo>
                <a:lnTo>
                  <a:pt x="3769" y="854"/>
                </a:lnTo>
                <a:lnTo>
                  <a:pt x="3771" y="865"/>
                </a:lnTo>
                <a:lnTo>
                  <a:pt x="3762" y="881"/>
                </a:lnTo>
                <a:lnTo>
                  <a:pt x="3758" y="898"/>
                </a:lnTo>
                <a:lnTo>
                  <a:pt x="3760" y="912"/>
                </a:lnTo>
                <a:lnTo>
                  <a:pt x="3762" y="927"/>
                </a:lnTo>
                <a:lnTo>
                  <a:pt x="3760" y="941"/>
                </a:lnTo>
                <a:lnTo>
                  <a:pt x="3758" y="943"/>
                </a:lnTo>
                <a:lnTo>
                  <a:pt x="3755" y="947"/>
                </a:lnTo>
                <a:lnTo>
                  <a:pt x="3751" y="950"/>
                </a:lnTo>
                <a:lnTo>
                  <a:pt x="3748" y="952"/>
                </a:lnTo>
                <a:lnTo>
                  <a:pt x="3746" y="956"/>
                </a:lnTo>
                <a:lnTo>
                  <a:pt x="3744" y="958"/>
                </a:lnTo>
                <a:lnTo>
                  <a:pt x="3744" y="1001"/>
                </a:lnTo>
                <a:lnTo>
                  <a:pt x="3742" y="1020"/>
                </a:lnTo>
                <a:lnTo>
                  <a:pt x="3742" y="1043"/>
                </a:lnTo>
                <a:lnTo>
                  <a:pt x="3740" y="1069"/>
                </a:lnTo>
                <a:lnTo>
                  <a:pt x="3737" y="1089"/>
                </a:lnTo>
                <a:lnTo>
                  <a:pt x="3735" y="1103"/>
                </a:lnTo>
                <a:lnTo>
                  <a:pt x="3738" y="1109"/>
                </a:lnTo>
                <a:lnTo>
                  <a:pt x="3742" y="1114"/>
                </a:lnTo>
                <a:lnTo>
                  <a:pt x="3748" y="1120"/>
                </a:lnTo>
                <a:lnTo>
                  <a:pt x="3751" y="1125"/>
                </a:lnTo>
                <a:lnTo>
                  <a:pt x="3755" y="1130"/>
                </a:lnTo>
                <a:lnTo>
                  <a:pt x="3751" y="1163"/>
                </a:lnTo>
                <a:lnTo>
                  <a:pt x="3755" y="1187"/>
                </a:lnTo>
                <a:lnTo>
                  <a:pt x="3760" y="1212"/>
                </a:lnTo>
                <a:lnTo>
                  <a:pt x="3769" y="1236"/>
                </a:lnTo>
                <a:lnTo>
                  <a:pt x="3778" y="1258"/>
                </a:lnTo>
                <a:lnTo>
                  <a:pt x="3791" y="1272"/>
                </a:lnTo>
                <a:lnTo>
                  <a:pt x="3797" y="1276"/>
                </a:lnTo>
                <a:lnTo>
                  <a:pt x="3802" y="1278"/>
                </a:lnTo>
                <a:lnTo>
                  <a:pt x="3806" y="1278"/>
                </a:lnTo>
                <a:lnTo>
                  <a:pt x="3811" y="1276"/>
                </a:lnTo>
                <a:lnTo>
                  <a:pt x="3829" y="1270"/>
                </a:lnTo>
                <a:lnTo>
                  <a:pt x="3848" y="1261"/>
                </a:lnTo>
                <a:lnTo>
                  <a:pt x="3860" y="1252"/>
                </a:lnTo>
                <a:lnTo>
                  <a:pt x="3866" y="1241"/>
                </a:lnTo>
                <a:lnTo>
                  <a:pt x="3873" y="1223"/>
                </a:lnTo>
                <a:lnTo>
                  <a:pt x="3882" y="1200"/>
                </a:lnTo>
                <a:lnTo>
                  <a:pt x="3889" y="1176"/>
                </a:lnTo>
                <a:lnTo>
                  <a:pt x="3895" y="1150"/>
                </a:lnTo>
                <a:lnTo>
                  <a:pt x="3898" y="1129"/>
                </a:lnTo>
                <a:lnTo>
                  <a:pt x="3897" y="1110"/>
                </a:lnTo>
                <a:lnTo>
                  <a:pt x="3886" y="1078"/>
                </a:lnTo>
                <a:lnTo>
                  <a:pt x="3873" y="1047"/>
                </a:lnTo>
                <a:lnTo>
                  <a:pt x="3857" y="1018"/>
                </a:lnTo>
                <a:lnTo>
                  <a:pt x="3849" y="1018"/>
                </a:lnTo>
                <a:lnTo>
                  <a:pt x="3846" y="1005"/>
                </a:lnTo>
                <a:lnTo>
                  <a:pt x="3849" y="996"/>
                </a:lnTo>
                <a:lnTo>
                  <a:pt x="3853" y="985"/>
                </a:lnTo>
                <a:lnTo>
                  <a:pt x="3858" y="974"/>
                </a:lnTo>
                <a:lnTo>
                  <a:pt x="3857" y="961"/>
                </a:lnTo>
                <a:lnTo>
                  <a:pt x="3855" y="961"/>
                </a:lnTo>
                <a:lnTo>
                  <a:pt x="3853" y="960"/>
                </a:lnTo>
                <a:lnTo>
                  <a:pt x="3851" y="958"/>
                </a:lnTo>
                <a:lnTo>
                  <a:pt x="3848" y="956"/>
                </a:lnTo>
                <a:lnTo>
                  <a:pt x="3846" y="954"/>
                </a:lnTo>
                <a:lnTo>
                  <a:pt x="3844" y="954"/>
                </a:lnTo>
                <a:lnTo>
                  <a:pt x="3844" y="940"/>
                </a:lnTo>
                <a:lnTo>
                  <a:pt x="3851" y="927"/>
                </a:lnTo>
                <a:lnTo>
                  <a:pt x="3858" y="916"/>
                </a:lnTo>
                <a:lnTo>
                  <a:pt x="3866" y="905"/>
                </a:lnTo>
                <a:lnTo>
                  <a:pt x="3862" y="845"/>
                </a:lnTo>
                <a:lnTo>
                  <a:pt x="3877" y="838"/>
                </a:lnTo>
                <a:lnTo>
                  <a:pt x="3880" y="829"/>
                </a:lnTo>
                <a:lnTo>
                  <a:pt x="3880" y="820"/>
                </a:lnTo>
                <a:lnTo>
                  <a:pt x="3882" y="812"/>
                </a:lnTo>
                <a:lnTo>
                  <a:pt x="3886" y="805"/>
                </a:lnTo>
                <a:lnTo>
                  <a:pt x="3902" y="805"/>
                </a:lnTo>
                <a:lnTo>
                  <a:pt x="3909" y="781"/>
                </a:lnTo>
                <a:lnTo>
                  <a:pt x="3922" y="769"/>
                </a:lnTo>
                <a:lnTo>
                  <a:pt x="3938" y="758"/>
                </a:lnTo>
                <a:lnTo>
                  <a:pt x="3953" y="747"/>
                </a:lnTo>
                <a:lnTo>
                  <a:pt x="3968" y="736"/>
                </a:lnTo>
                <a:lnTo>
                  <a:pt x="3962" y="723"/>
                </a:lnTo>
                <a:lnTo>
                  <a:pt x="3964" y="709"/>
                </a:lnTo>
                <a:lnTo>
                  <a:pt x="3971" y="698"/>
                </a:lnTo>
                <a:lnTo>
                  <a:pt x="3980" y="689"/>
                </a:lnTo>
                <a:lnTo>
                  <a:pt x="3991" y="685"/>
                </a:lnTo>
                <a:lnTo>
                  <a:pt x="3991" y="680"/>
                </a:lnTo>
                <a:lnTo>
                  <a:pt x="3978" y="676"/>
                </a:lnTo>
                <a:lnTo>
                  <a:pt x="3966" y="670"/>
                </a:lnTo>
                <a:lnTo>
                  <a:pt x="3955" y="665"/>
                </a:lnTo>
                <a:lnTo>
                  <a:pt x="3938" y="661"/>
                </a:lnTo>
                <a:lnTo>
                  <a:pt x="3918" y="660"/>
                </a:lnTo>
                <a:close/>
                <a:moveTo>
                  <a:pt x="295" y="238"/>
                </a:moveTo>
                <a:lnTo>
                  <a:pt x="297" y="238"/>
                </a:lnTo>
                <a:lnTo>
                  <a:pt x="298" y="240"/>
                </a:lnTo>
                <a:lnTo>
                  <a:pt x="298" y="240"/>
                </a:lnTo>
                <a:lnTo>
                  <a:pt x="300" y="240"/>
                </a:lnTo>
                <a:lnTo>
                  <a:pt x="304" y="241"/>
                </a:lnTo>
                <a:lnTo>
                  <a:pt x="302" y="240"/>
                </a:lnTo>
                <a:lnTo>
                  <a:pt x="300" y="240"/>
                </a:lnTo>
                <a:lnTo>
                  <a:pt x="300" y="240"/>
                </a:lnTo>
                <a:lnTo>
                  <a:pt x="298" y="238"/>
                </a:lnTo>
                <a:lnTo>
                  <a:pt x="295" y="238"/>
                </a:lnTo>
                <a:close/>
                <a:moveTo>
                  <a:pt x="458" y="209"/>
                </a:moveTo>
                <a:lnTo>
                  <a:pt x="458" y="216"/>
                </a:lnTo>
                <a:lnTo>
                  <a:pt x="457" y="220"/>
                </a:lnTo>
                <a:lnTo>
                  <a:pt x="455" y="221"/>
                </a:lnTo>
                <a:lnTo>
                  <a:pt x="453" y="225"/>
                </a:lnTo>
                <a:lnTo>
                  <a:pt x="451" y="229"/>
                </a:lnTo>
                <a:lnTo>
                  <a:pt x="458" y="229"/>
                </a:lnTo>
                <a:lnTo>
                  <a:pt x="458" y="221"/>
                </a:lnTo>
                <a:lnTo>
                  <a:pt x="460" y="218"/>
                </a:lnTo>
                <a:lnTo>
                  <a:pt x="462" y="216"/>
                </a:lnTo>
                <a:lnTo>
                  <a:pt x="462" y="214"/>
                </a:lnTo>
                <a:lnTo>
                  <a:pt x="460" y="212"/>
                </a:lnTo>
                <a:lnTo>
                  <a:pt x="458" y="209"/>
                </a:lnTo>
                <a:close/>
                <a:moveTo>
                  <a:pt x="466" y="172"/>
                </a:moveTo>
                <a:lnTo>
                  <a:pt x="464" y="176"/>
                </a:lnTo>
                <a:lnTo>
                  <a:pt x="462" y="178"/>
                </a:lnTo>
                <a:lnTo>
                  <a:pt x="460" y="181"/>
                </a:lnTo>
                <a:lnTo>
                  <a:pt x="460" y="183"/>
                </a:lnTo>
                <a:lnTo>
                  <a:pt x="460" y="187"/>
                </a:lnTo>
                <a:lnTo>
                  <a:pt x="458" y="192"/>
                </a:lnTo>
                <a:lnTo>
                  <a:pt x="468" y="198"/>
                </a:lnTo>
                <a:lnTo>
                  <a:pt x="466" y="192"/>
                </a:lnTo>
                <a:lnTo>
                  <a:pt x="466" y="189"/>
                </a:lnTo>
                <a:lnTo>
                  <a:pt x="466" y="185"/>
                </a:lnTo>
                <a:lnTo>
                  <a:pt x="466" y="181"/>
                </a:lnTo>
                <a:lnTo>
                  <a:pt x="468" y="178"/>
                </a:lnTo>
                <a:lnTo>
                  <a:pt x="468" y="174"/>
                </a:lnTo>
                <a:lnTo>
                  <a:pt x="466" y="172"/>
                </a:lnTo>
                <a:close/>
                <a:moveTo>
                  <a:pt x="513" y="0"/>
                </a:moveTo>
                <a:lnTo>
                  <a:pt x="529" y="10"/>
                </a:lnTo>
                <a:lnTo>
                  <a:pt x="553" y="20"/>
                </a:lnTo>
                <a:lnTo>
                  <a:pt x="580" y="25"/>
                </a:lnTo>
                <a:lnTo>
                  <a:pt x="608" y="29"/>
                </a:lnTo>
                <a:lnTo>
                  <a:pt x="635" y="34"/>
                </a:lnTo>
                <a:lnTo>
                  <a:pt x="657" y="40"/>
                </a:lnTo>
                <a:lnTo>
                  <a:pt x="740" y="65"/>
                </a:lnTo>
                <a:lnTo>
                  <a:pt x="824" y="85"/>
                </a:lnTo>
                <a:lnTo>
                  <a:pt x="911" y="101"/>
                </a:lnTo>
                <a:lnTo>
                  <a:pt x="998" y="118"/>
                </a:lnTo>
                <a:lnTo>
                  <a:pt x="1088" y="138"/>
                </a:lnTo>
                <a:lnTo>
                  <a:pt x="1158" y="152"/>
                </a:lnTo>
                <a:lnTo>
                  <a:pt x="1233" y="165"/>
                </a:lnTo>
                <a:lnTo>
                  <a:pt x="1309" y="178"/>
                </a:lnTo>
                <a:lnTo>
                  <a:pt x="1386" y="192"/>
                </a:lnTo>
                <a:lnTo>
                  <a:pt x="1457" y="210"/>
                </a:lnTo>
                <a:lnTo>
                  <a:pt x="1549" y="218"/>
                </a:lnTo>
                <a:lnTo>
                  <a:pt x="1602" y="229"/>
                </a:lnTo>
                <a:lnTo>
                  <a:pt x="1660" y="236"/>
                </a:lnTo>
                <a:lnTo>
                  <a:pt x="1717" y="243"/>
                </a:lnTo>
                <a:lnTo>
                  <a:pt x="1771" y="254"/>
                </a:lnTo>
                <a:lnTo>
                  <a:pt x="1904" y="261"/>
                </a:lnTo>
                <a:lnTo>
                  <a:pt x="1949" y="270"/>
                </a:lnTo>
                <a:lnTo>
                  <a:pt x="2000" y="276"/>
                </a:lnTo>
                <a:lnTo>
                  <a:pt x="2053" y="280"/>
                </a:lnTo>
                <a:lnTo>
                  <a:pt x="2104" y="283"/>
                </a:lnTo>
                <a:lnTo>
                  <a:pt x="2149" y="290"/>
                </a:lnTo>
                <a:lnTo>
                  <a:pt x="2228" y="290"/>
                </a:lnTo>
                <a:lnTo>
                  <a:pt x="2262" y="296"/>
                </a:lnTo>
                <a:lnTo>
                  <a:pt x="2300" y="294"/>
                </a:lnTo>
                <a:lnTo>
                  <a:pt x="2338" y="294"/>
                </a:lnTo>
                <a:lnTo>
                  <a:pt x="2378" y="294"/>
                </a:lnTo>
                <a:lnTo>
                  <a:pt x="2417" y="300"/>
                </a:lnTo>
                <a:lnTo>
                  <a:pt x="2437" y="301"/>
                </a:lnTo>
                <a:lnTo>
                  <a:pt x="2458" y="301"/>
                </a:lnTo>
                <a:lnTo>
                  <a:pt x="2484" y="300"/>
                </a:lnTo>
                <a:lnTo>
                  <a:pt x="2506" y="303"/>
                </a:lnTo>
                <a:lnTo>
                  <a:pt x="2548" y="309"/>
                </a:lnTo>
                <a:lnTo>
                  <a:pt x="2595" y="310"/>
                </a:lnTo>
                <a:lnTo>
                  <a:pt x="2642" y="310"/>
                </a:lnTo>
                <a:lnTo>
                  <a:pt x="2691" y="310"/>
                </a:lnTo>
                <a:lnTo>
                  <a:pt x="2762" y="314"/>
                </a:lnTo>
                <a:lnTo>
                  <a:pt x="2835" y="312"/>
                </a:lnTo>
                <a:lnTo>
                  <a:pt x="2908" y="312"/>
                </a:lnTo>
                <a:lnTo>
                  <a:pt x="2978" y="312"/>
                </a:lnTo>
                <a:lnTo>
                  <a:pt x="2978" y="260"/>
                </a:lnTo>
                <a:lnTo>
                  <a:pt x="3011" y="263"/>
                </a:lnTo>
                <a:lnTo>
                  <a:pt x="3013" y="267"/>
                </a:lnTo>
                <a:lnTo>
                  <a:pt x="3015" y="269"/>
                </a:lnTo>
                <a:lnTo>
                  <a:pt x="3015" y="270"/>
                </a:lnTo>
                <a:lnTo>
                  <a:pt x="3017" y="272"/>
                </a:lnTo>
                <a:lnTo>
                  <a:pt x="3020" y="272"/>
                </a:lnTo>
                <a:lnTo>
                  <a:pt x="3024" y="276"/>
                </a:lnTo>
                <a:lnTo>
                  <a:pt x="3026" y="303"/>
                </a:lnTo>
                <a:lnTo>
                  <a:pt x="3029" y="329"/>
                </a:lnTo>
                <a:lnTo>
                  <a:pt x="3035" y="349"/>
                </a:lnTo>
                <a:lnTo>
                  <a:pt x="3060" y="354"/>
                </a:lnTo>
                <a:lnTo>
                  <a:pt x="3084" y="358"/>
                </a:lnTo>
                <a:lnTo>
                  <a:pt x="3106" y="365"/>
                </a:lnTo>
                <a:lnTo>
                  <a:pt x="3124" y="376"/>
                </a:lnTo>
                <a:lnTo>
                  <a:pt x="3155" y="367"/>
                </a:lnTo>
                <a:lnTo>
                  <a:pt x="3182" y="365"/>
                </a:lnTo>
                <a:lnTo>
                  <a:pt x="3208" y="370"/>
                </a:lnTo>
                <a:lnTo>
                  <a:pt x="3229" y="381"/>
                </a:lnTo>
                <a:lnTo>
                  <a:pt x="3249" y="401"/>
                </a:lnTo>
                <a:lnTo>
                  <a:pt x="3260" y="394"/>
                </a:lnTo>
                <a:lnTo>
                  <a:pt x="3273" y="394"/>
                </a:lnTo>
                <a:lnTo>
                  <a:pt x="3286" y="400"/>
                </a:lnTo>
                <a:lnTo>
                  <a:pt x="3300" y="407"/>
                </a:lnTo>
                <a:lnTo>
                  <a:pt x="3315" y="416"/>
                </a:lnTo>
                <a:lnTo>
                  <a:pt x="3328" y="425"/>
                </a:lnTo>
                <a:lnTo>
                  <a:pt x="3338" y="429"/>
                </a:lnTo>
                <a:lnTo>
                  <a:pt x="3355" y="416"/>
                </a:lnTo>
                <a:lnTo>
                  <a:pt x="3373" y="405"/>
                </a:lnTo>
                <a:lnTo>
                  <a:pt x="3397" y="401"/>
                </a:lnTo>
                <a:lnTo>
                  <a:pt x="3397" y="405"/>
                </a:lnTo>
                <a:lnTo>
                  <a:pt x="3397" y="407"/>
                </a:lnTo>
                <a:lnTo>
                  <a:pt x="3398" y="409"/>
                </a:lnTo>
                <a:lnTo>
                  <a:pt x="3398" y="410"/>
                </a:lnTo>
                <a:lnTo>
                  <a:pt x="3400" y="412"/>
                </a:lnTo>
                <a:lnTo>
                  <a:pt x="3408" y="414"/>
                </a:lnTo>
                <a:lnTo>
                  <a:pt x="3426" y="416"/>
                </a:lnTo>
                <a:lnTo>
                  <a:pt x="3449" y="418"/>
                </a:lnTo>
                <a:lnTo>
                  <a:pt x="3475" y="420"/>
                </a:lnTo>
                <a:lnTo>
                  <a:pt x="3498" y="420"/>
                </a:lnTo>
                <a:lnTo>
                  <a:pt x="3520" y="421"/>
                </a:lnTo>
                <a:lnTo>
                  <a:pt x="3533" y="421"/>
                </a:lnTo>
                <a:lnTo>
                  <a:pt x="3537" y="438"/>
                </a:lnTo>
                <a:lnTo>
                  <a:pt x="3518" y="443"/>
                </a:lnTo>
                <a:lnTo>
                  <a:pt x="3498" y="450"/>
                </a:lnTo>
                <a:lnTo>
                  <a:pt x="3480" y="461"/>
                </a:lnTo>
                <a:lnTo>
                  <a:pt x="3464" y="469"/>
                </a:lnTo>
                <a:lnTo>
                  <a:pt x="3444" y="478"/>
                </a:lnTo>
                <a:lnTo>
                  <a:pt x="3422" y="483"/>
                </a:lnTo>
                <a:lnTo>
                  <a:pt x="3404" y="494"/>
                </a:lnTo>
                <a:lnTo>
                  <a:pt x="3380" y="514"/>
                </a:lnTo>
                <a:lnTo>
                  <a:pt x="3360" y="538"/>
                </a:lnTo>
                <a:lnTo>
                  <a:pt x="3340" y="563"/>
                </a:lnTo>
                <a:lnTo>
                  <a:pt x="3317" y="589"/>
                </a:lnTo>
                <a:lnTo>
                  <a:pt x="3289" y="610"/>
                </a:lnTo>
                <a:lnTo>
                  <a:pt x="3289" y="614"/>
                </a:lnTo>
                <a:lnTo>
                  <a:pt x="3295" y="614"/>
                </a:lnTo>
                <a:lnTo>
                  <a:pt x="3297" y="616"/>
                </a:lnTo>
                <a:lnTo>
                  <a:pt x="3297" y="616"/>
                </a:lnTo>
                <a:lnTo>
                  <a:pt x="3298" y="618"/>
                </a:lnTo>
                <a:lnTo>
                  <a:pt x="3298" y="618"/>
                </a:lnTo>
                <a:lnTo>
                  <a:pt x="3302" y="618"/>
                </a:lnTo>
                <a:lnTo>
                  <a:pt x="3311" y="614"/>
                </a:lnTo>
                <a:lnTo>
                  <a:pt x="3326" y="607"/>
                </a:lnTo>
                <a:lnTo>
                  <a:pt x="3344" y="598"/>
                </a:lnTo>
                <a:lnTo>
                  <a:pt x="3362" y="590"/>
                </a:lnTo>
                <a:lnTo>
                  <a:pt x="3380" y="583"/>
                </a:lnTo>
                <a:lnTo>
                  <a:pt x="3393" y="580"/>
                </a:lnTo>
                <a:lnTo>
                  <a:pt x="3400" y="578"/>
                </a:lnTo>
                <a:lnTo>
                  <a:pt x="3406" y="581"/>
                </a:lnTo>
                <a:lnTo>
                  <a:pt x="3409" y="583"/>
                </a:lnTo>
                <a:lnTo>
                  <a:pt x="3411" y="585"/>
                </a:lnTo>
                <a:lnTo>
                  <a:pt x="3411" y="589"/>
                </a:lnTo>
                <a:lnTo>
                  <a:pt x="3411" y="594"/>
                </a:lnTo>
                <a:lnTo>
                  <a:pt x="3411" y="603"/>
                </a:lnTo>
                <a:lnTo>
                  <a:pt x="3409" y="607"/>
                </a:lnTo>
                <a:lnTo>
                  <a:pt x="3406" y="612"/>
                </a:lnTo>
                <a:lnTo>
                  <a:pt x="3404" y="618"/>
                </a:lnTo>
                <a:lnTo>
                  <a:pt x="3408" y="618"/>
                </a:lnTo>
                <a:lnTo>
                  <a:pt x="3417" y="618"/>
                </a:lnTo>
                <a:lnTo>
                  <a:pt x="3426" y="621"/>
                </a:lnTo>
                <a:lnTo>
                  <a:pt x="3437" y="623"/>
                </a:lnTo>
                <a:lnTo>
                  <a:pt x="3448" y="623"/>
                </a:lnTo>
                <a:lnTo>
                  <a:pt x="3462" y="614"/>
                </a:lnTo>
                <a:lnTo>
                  <a:pt x="3473" y="603"/>
                </a:lnTo>
                <a:lnTo>
                  <a:pt x="3486" y="590"/>
                </a:lnTo>
                <a:lnTo>
                  <a:pt x="3497" y="583"/>
                </a:lnTo>
                <a:lnTo>
                  <a:pt x="3542" y="578"/>
                </a:lnTo>
                <a:lnTo>
                  <a:pt x="3558" y="567"/>
                </a:lnTo>
                <a:lnTo>
                  <a:pt x="3571" y="550"/>
                </a:lnTo>
                <a:lnTo>
                  <a:pt x="3586" y="534"/>
                </a:lnTo>
                <a:lnTo>
                  <a:pt x="3602" y="521"/>
                </a:lnTo>
                <a:lnTo>
                  <a:pt x="3638" y="563"/>
                </a:lnTo>
                <a:lnTo>
                  <a:pt x="3648" y="558"/>
                </a:lnTo>
                <a:lnTo>
                  <a:pt x="3660" y="556"/>
                </a:lnTo>
                <a:lnTo>
                  <a:pt x="3675" y="558"/>
                </a:lnTo>
                <a:lnTo>
                  <a:pt x="3691" y="558"/>
                </a:lnTo>
                <a:lnTo>
                  <a:pt x="3695" y="561"/>
                </a:lnTo>
                <a:lnTo>
                  <a:pt x="3700" y="565"/>
                </a:lnTo>
                <a:lnTo>
                  <a:pt x="3704" y="565"/>
                </a:lnTo>
                <a:lnTo>
                  <a:pt x="3708" y="567"/>
                </a:lnTo>
                <a:lnTo>
                  <a:pt x="3711" y="570"/>
                </a:lnTo>
                <a:lnTo>
                  <a:pt x="3720" y="580"/>
                </a:lnTo>
                <a:lnTo>
                  <a:pt x="3726" y="589"/>
                </a:lnTo>
                <a:lnTo>
                  <a:pt x="3731" y="598"/>
                </a:lnTo>
                <a:lnTo>
                  <a:pt x="3740" y="603"/>
                </a:lnTo>
                <a:lnTo>
                  <a:pt x="3757" y="607"/>
                </a:lnTo>
                <a:lnTo>
                  <a:pt x="3762" y="605"/>
                </a:lnTo>
                <a:lnTo>
                  <a:pt x="3766" y="603"/>
                </a:lnTo>
                <a:lnTo>
                  <a:pt x="3771" y="603"/>
                </a:lnTo>
                <a:lnTo>
                  <a:pt x="3775" y="603"/>
                </a:lnTo>
                <a:lnTo>
                  <a:pt x="3780" y="605"/>
                </a:lnTo>
                <a:lnTo>
                  <a:pt x="3786" y="607"/>
                </a:lnTo>
                <a:lnTo>
                  <a:pt x="3797" y="590"/>
                </a:lnTo>
                <a:lnTo>
                  <a:pt x="3809" y="580"/>
                </a:lnTo>
                <a:lnTo>
                  <a:pt x="3824" y="574"/>
                </a:lnTo>
                <a:lnTo>
                  <a:pt x="3840" y="570"/>
                </a:lnTo>
                <a:lnTo>
                  <a:pt x="3860" y="567"/>
                </a:lnTo>
                <a:lnTo>
                  <a:pt x="3882" y="563"/>
                </a:lnTo>
                <a:lnTo>
                  <a:pt x="3897" y="558"/>
                </a:lnTo>
                <a:lnTo>
                  <a:pt x="3909" y="550"/>
                </a:lnTo>
                <a:lnTo>
                  <a:pt x="3924" y="545"/>
                </a:lnTo>
                <a:lnTo>
                  <a:pt x="3944" y="543"/>
                </a:lnTo>
                <a:lnTo>
                  <a:pt x="3944" y="583"/>
                </a:lnTo>
                <a:lnTo>
                  <a:pt x="3964" y="581"/>
                </a:lnTo>
                <a:lnTo>
                  <a:pt x="3980" y="580"/>
                </a:lnTo>
                <a:lnTo>
                  <a:pt x="3995" y="578"/>
                </a:lnTo>
                <a:lnTo>
                  <a:pt x="4013" y="576"/>
                </a:lnTo>
                <a:lnTo>
                  <a:pt x="4017" y="587"/>
                </a:lnTo>
                <a:lnTo>
                  <a:pt x="4022" y="603"/>
                </a:lnTo>
                <a:lnTo>
                  <a:pt x="4029" y="616"/>
                </a:lnTo>
                <a:lnTo>
                  <a:pt x="4037" y="621"/>
                </a:lnTo>
                <a:lnTo>
                  <a:pt x="4048" y="625"/>
                </a:lnTo>
                <a:lnTo>
                  <a:pt x="4058" y="630"/>
                </a:lnTo>
                <a:lnTo>
                  <a:pt x="4069" y="636"/>
                </a:lnTo>
                <a:lnTo>
                  <a:pt x="4077" y="643"/>
                </a:lnTo>
                <a:lnTo>
                  <a:pt x="4082" y="656"/>
                </a:lnTo>
                <a:lnTo>
                  <a:pt x="4066" y="660"/>
                </a:lnTo>
                <a:lnTo>
                  <a:pt x="4046" y="660"/>
                </a:lnTo>
                <a:lnTo>
                  <a:pt x="4024" y="660"/>
                </a:lnTo>
                <a:lnTo>
                  <a:pt x="4004" y="660"/>
                </a:lnTo>
                <a:lnTo>
                  <a:pt x="4004" y="680"/>
                </a:lnTo>
                <a:lnTo>
                  <a:pt x="4048" y="700"/>
                </a:lnTo>
                <a:lnTo>
                  <a:pt x="4093" y="716"/>
                </a:lnTo>
                <a:lnTo>
                  <a:pt x="4142" y="729"/>
                </a:lnTo>
                <a:lnTo>
                  <a:pt x="4146" y="740"/>
                </a:lnTo>
                <a:lnTo>
                  <a:pt x="4149" y="747"/>
                </a:lnTo>
                <a:lnTo>
                  <a:pt x="4151" y="756"/>
                </a:lnTo>
                <a:lnTo>
                  <a:pt x="4155" y="769"/>
                </a:lnTo>
                <a:lnTo>
                  <a:pt x="4151" y="770"/>
                </a:lnTo>
                <a:lnTo>
                  <a:pt x="4149" y="772"/>
                </a:lnTo>
                <a:lnTo>
                  <a:pt x="4149" y="774"/>
                </a:lnTo>
                <a:lnTo>
                  <a:pt x="4148" y="776"/>
                </a:lnTo>
                <a:lnTo>
                  <a:pt x="4148" y="778"/>
                </a:lnTo>
                <a:lnTo>
                  <a:pt x="4146" y="781"/>
                </a:lnTo>
                <a:lnTo>
                  <a:pt x="4157" y="794"/>
                </a:lnTo>
                <a:lnTo>
                  <a:pt x="4164" y="810"/>
                </a:lnTo>
                <a:lnTo>
                  <a:pt x="4168" y="830"/>
                </a:lnTo>
                <a:lnTo>
                  <a:pt x="4169" y="852"/>
                </a:lnTo>
                <a:lnTo>
                  <a:pt x="4169" y="874"/>
                </a:lnTo>
                <a:lnTo>
                  <a:pt x="4158" y="874"/>
                </a:lnTo>
                <a:lnTo>
                  <a:pt x="4153" y="887"/>
                </a:lnTo>
                <a:lnTo>
                  <a:pt x="4151" y="901"/>
                </a:lnTo>
                <a:lnTo>
                  <a:pt x="4146" y="914"/>
                </a:lnTo>
                <a:lnTo>
                  <a:pt x="4138" y="921"/>
                </a:lnTo>
                <a:lnTo>
                  <a:pt x="4133" y="927"/>
                </a:lnTo>
                <a:lnTo>
                  <a:pt x="4128" y="929"/>
                </a:lnTo>
                <a:lnTo>
                  <a:pt x="4124" y="934"/>
                </a:lnTo>
                <a:lnTo>
                  <a:pt x="4122" y="943"/>
                </a:lnTo>
                <a:lnTo>
                  <a:pt x="4120" y="960"/>
                </a:lnTo>
                <a:lnTo>
                  <a:pt x="4126" y="960"/>
                </a:lnTo>
                <a:lnTo>
                  <a:pt x="4129" y="961"/>
                </a:lnTo>
                <a:lnTo>
                  <a:pt x="4135" y="961"/>
                </a:lnTo>
                <a:lnTo>
                  <a:pt x="4140" y="963"/>
                </a:lnTo>
                <a:lnTo>
                  <a:pt x="4157" y="940"/>
                </a:lnTo>
                <a:lnTo>
                  <a:pt x="4177" y="918"/>
                </a:lnTo>
                <a:lnTo>
                  <a:pt x="4204" y="901"/>
                </a:lnTo>
                <a:lnTo>
                  <a:pt x="4235" y="894"/>
                </a:lnTo>
                <a:lnTo>
                  <a:pt x="4240" y="901"/>
                </a:lnTo>
                <a:lnTo>
                  <a:pt x="4246" y="907"/>
                </a:lnTo>
                <a:lnTo>
                  <a:pt x="4253" y="912"/>
                </a:lnTo>
                <a:lnTo>
                  <a:pt x="4258" y="916"/>
                </a:lnTo>
                <a:lnTo>
                  <a:pt x="4262" y="923"/>
                </a:lnTo>
                <a:lnTo>
                  <a:pt x="4268" y="936"/>
                </a:lnTo>
                <a:lnTo>
                  <a:pt x="4268" y="950"/>
                </a:lnTo>
                <a:lnTo>
                  <a:pt x="4271" y="967"/>
                </a:lnTo>
                <a:lnTo>
                  <a:pt x="4275" y="981"/>
                </a:lnTo>
                <a:lnTo>
                  <a:pt x="4282" y="1000"/>
                </a:lnTo>
                <a:lnTo>
                  <a:pt x="4288" y="1018"/>
                </a:lnTo>
                <a:lnTo>
                  <a:pt x="4295" y="1032"/>
                </a:lnTo>
                <a:lnTo>
                  <a:pt x="4302" y="1032"/>
                </a:lnTo>
                <a:lnTo>
                  <a:pt x="4306" y="1041"/>
                </a:lnTo>
                <a:lnTo>
                  <a:pt x="4306" y="1056"/>
                </a:lnTo>
                <a:lnTo>
                  <a:pt x="4304" y="1072"/>
                </a:lnTo>
                <a:lnTo>
                  <a:pt x="4300" y="1085"/>
                </a:lnTo>
                <a:lnTo>
                  <a:pt x="4298" y="1092"/>
                </a:lnTo>
                <a:lnTo>
                  <a:pt x="4297" y="1100"/>
                </a:lnTo>
                <a:lnTo>
                  <a:pt x="4293" y="1105"/>
                </a:lnTo>
                <a:lnTo>
                  <a:pt x="4289" y="1109"/>
                </a:lnTo>
                <a:lnTo>
                  <a:pt x="4282" y="1110"/>
                </a:lnTo>
                <a:lnTo>
                  <a:pt x="4275" y="1112"/>
                </a:lnTo>
                <a:lnTo>
                  <a:pt x="4273" y="1109"/>
                </a:lnTo>
                <a:lnTo>
                  <a:pt x="4273" y="1105"/>
                </a:lnTo>
                <a:lnTo>
                  <a:pt x="4273" y="1103"/>
                </a:lnTo>
                <a:lnTo>
                  <a:pt x="4271" y="1101"/>
                </a:lnTo>
                <a:lnTo>
                  <a:pt x="4269" y="1100"/>
                </a:lnTo>
                <a:lnTo>
                  <a:pt x="4269" y="1109"/>
                </a:lnTo>
                <a:lnTo>
                  <a:pt x="4268" y="1112"/>
                </a:lnTo>
                <a:lnTo>
                  <a:pt x="4262" y="1116"/>
                </a:lnTo>
                <a:lnTo>
                  <a:pt x="4258" y="1120"/>
                </a:lnTo>
                <a:lnTo>
                  <a:pt x="4253" y="1123"/>
                </a:lnTo>
                <a:lnTo>
                  <a:pt x="4249" y="1129"/>
                </a:lnTo>
                <a:lnTo>
                  <a:pt x="4229" y="1145"/>
                </a:lnTo>
                <a:lnTo>
                  <a:pt x="4229" y="1185"/>
                </a:lnTo>
                <a:lnTo>
                  <a:pt x="4224" y="1194"/>
                </a:lnTo>
                <a:lnTo>
                  <a:pt x="4218" y="1201"/>
                </a:lnTo>
                <a:lnTo>
                  <a:pt x="4213" y="1210"/>
                </a:lnTo>
                <a:lnTo>
                  <a:pt x="4209" y="1225"/>
                </a:lnTo>
                <a:lnTo>
                  <a:pt x="4233" y="1229"/>
                </a:lnTo>
                <a:lnTo>
                  <a:pt x="4251" y="1234"/>
                </a:lnTo>
                <a:lnTo>
                  <a:pt x="4269" y="1240"/>
                </a:lnTo>
                <a:lnTo>
                  <a:pt x="4288" y="1245"/>
                </a:lnTo>
                <a:lnTo>
                  <a:pt x="4309" y="1249"/>
                </a:lnTo>
                <a:lnTo>
                  <a:pt x="4322" y="1240"/>
                </a:lnTo>
                <a:lnTo>
                  <a:pt x="4333" y="1234"/>
                </a:lnTo>
                <a:lnTo>
                  <a:pt x="4342" y="1234"/>
                </a:lnTo>
                <a:lnTo>
                  <a:pt x="4351" y="1234"/>
                </a:lnTo>
                <a:lnTo>
                  <a:pt x="4362" y="1234"/>
                </a:lnTo>
                <a:lnTo>
                  <a:pt x="4375" y="1229"/>
                </a:lnTo>
                <a:lnTo>
                  <a:pt x="4389" y="1218"/>
                </a:lnTo>
                <a:lnTo>
                  <a:pt x="4404" y="1200"/>
                </a:lnTo>
                <a:lnTo>
                  <a:pt x="4417" y="1183"/>
                </a:lnTo>
                <a:lnTo>
                  <a:pt x="4433" y="1169"/>
                </a:lnTo>
                <a:lnTo>
                  <a:pt x="4464" y="1152"/>
                </a:lnTo>
                <a:lnTo>
                  <a:pt x="4497" y="1132"/>
                </a:lnTo>
                <a:lnTo>
                  <a:pt x="4531" y="1110"/>
                </a:lnTo>
                <a:lnTo>
                  <a:pt x="4562" y="1087"/>
                </a:lnTo>
                <a:lnTo>
                  <a:pt x="4591" y="1061"/>
                </a:lnTo>
                <a:lnTo>
                  <a:pt x="4613" y="1032"/>
                </a:lnTo>
                <a:lnTo>
                  <a:pt x="4629" y="1000"/>
                </a:lnTo>
                <a:lnTo>
                  <a:pt x="4626" y="996"/>
                </a:lnTo>
                <a:lnTo>
                  <a:pt x="4624" y="990"/>
                </a:lnTo>
                <a:lnTo>
                  <a:pt x="4622" y="983"/>
                </a:lnTo>
                <a:lnTo>
                  <a:pt x="4620" y="976"/>
                </a:lnTo>
                <a:lnTo>
                  <a:pt x="4604" y="976"/>
                </a:lnTo>
                <a:lnTo>
                  <a:pt x="4600" y="940"/>
                </a:lnTo>
                <a:lnTo>
                  <a:pt x="4624" y="927"/>
                </a:lnTo>
                <a:lnTo>
                  <a:pt x="4648" y="916"/>
                </a:lnTo>
                <a:lnTo>
                  <a:pt x="4669" y="910"/>
                </a:lnTo>
                <a:lnTo>
                  <a:pt x="4695" y="907"/>
                </a:lnTo>
                <a:lnTo>
                  <a:pt x="4722" y="907"/>
                </a:lnTo>
                <a:lnTo>
                  <a:pt x="4755" y="912"/>
                </a:lnTo>
                <a:lnTo>
                  <a:pt x="4771" y="905"/>
                </a:lnTo>
                <a:lnTo>
                  <a:pt x="4784" y="900"/>
                </a:lnTo>
                <a:lnTo>
                  <a:pt x="4798" y="896"/>
                </a:lnTo>
                <a:lnTo>
                  <a:pt x="4817" y="896"/>
                </a:lnTo>
                <a:lnTo>
                  <a:pt x="4831" y="876"/>
                </a:lnTo>
                <a:lnTo>
                  <a:pt x="4848" y="852"/>
                </a:lnTo>
                <a:lnTo>
                  <a:pt x="4860" y="827"/>
                </a:lnTo>
                <a:lnTo>
                  <a:pt x="4866" y="800"/>
                </a:lnTo>
                <a:lnTo>
                  <a:pt x="4858" y="789"/>
                </a:lnTo>
                <a:lnTo>
                  <a:pt x="4851" y="776"/>
                </a:lnTo>
                <a:lnTo>
                  <a:pt x="4846" y="760"/>
                </a:lnTo>
                <a:lnTo>
                  <a:pt x="4842" y="743"/>
                </a:lnTo>
                <a:lnTo>
                  <a:pt x="4862" y="725"/>
                </a:lnTo>
                <a:lnTo>
                  <a:pt x="4877" y="705"/>
                </a:lnTo>
                <a:lnTo>
                  <a:pt x="4889" y="683"/>
                </a:lnTo>
                <a:lnTo>
                  <a:pt x="4900" y="660"/>
                </a:lnTo>
                <a:lnTo>
                  <a:pt x="4913" y="636"/>
                </a:lnTo>
                <a:lnTo>
                  <a:pt x="4929" y="614"/>
                </a:lnTo>
                <a:lnTo>
                  <a:pt x="4949" y="598"/>
                </a:lnTo>
                <a:lnTo>
                  <a:pt x="4968" y="589"/>
                </a:lnTo>
                <a:lnTo>
                  <a:pt x="4989" y="583"/>
                </a:lnTo>
                <a:lnTo>
                  <a:pt x="5013" y="581"/>
                </a:lnTo>
                <a:lnTo>
                  <a:pt x="5037" y="578"/>
                </a:lnTo>
                <a:lnTo>
                  <a:pt x="5060" y="572"/>
                </a:lnTo>
                <a:lnTo>
                  <a:pt x="5126" y="550"/>
                </a:lnTo>
                <a:lnTo>
                  <a:pt x="5191" y="532"/>
                </a:lnTo>
                <a:lnTo>
                  <a:pt x="5262" y="516"/>
                </a:lnTo>
                <a:lnTo>
                  <a:pt x="5262" y="480"/>
                </a:lnTo>
                <a:lnTo>
                  <a:pt x="5275" y="478"/>
                </a:lnTo>
                <a:lnTo>
                  <a:pt x="5286" y="474"/>
                </a:lnTo>
                <a:lnTo>
                  <a:pt x="5295" y="467"/>
                </a:lnTo>
                <a:lnTo>
                  <a:pt x="5298" y="456"/>
                </a:lnTo>
                <a:lnTo>
                  <a:pt x="5302" y="454"/>
                </a:lnTo>
                <a:lnTo>
                  <a:pt x="5304" y="454"/>
                </a:lnTo>
                <a:lnTo>
                  <a:pt x="5308" y="456"/>
                </a:lnTo>
                <a:lnTo>
                  <a:pt x="5309" y="456"/>
                </a:lnTo>
                <a:lnTo>
                  <a:pt x="5311" y="458"/>
                </a:lnTo>
                <a:lnTo>
                  <a:pt x="5315" y="456"/>
                </a:lnTo>
                <a:lnTo>
                  <a:pt x="5313" y="440"/>
                </a:lnTo>
                <a:lnTo>
                  <a:pt x="5320" y="423"/>
                </a:lnTo>
                <a:lnTo>
                  <a:pt x="5329" y="405"/>
                </a:lnTo>
                <a:lnTo>
                  <a:pt x="5337" y="387"/>
                </a:lnTo>
                <a:lnTo>
                  <a:pt x="5335" y="376"/>
                </a:lnTo>
                <a:lnTo>
                  <a:pt x="5333" y="361"/>
                </a:lnTo>
                <a:lnTo>
                  <a:pt x="5331" y="343"/>
                </a:lnTo>
                <a:lnTo>
                  <a:pt x="5331" y="325"/>
                </a:lnTo>
                <a:lnTo>
                  <a:pt x="5333" y="309"/>
                </a:lnTo>
                <a:lnTo>
                  <a:pt x="5333" y="307"/>
                </a:lnTo>
                <a:lnTo>
                  <a:pt x="5337" y="305"/>
                </a:lnTo>
                <a:lnTo>
                  <a:pt x="5338" y="301"/>
                </a:lnTo>
                <a:lnTo>
                  <a:pt x="5342" y="298"/>
                </a:lnTo>
                <a:lnTo>
                  <a:pt x="5344" y="296"/>
                </a:lnTo>
                <a:lnTo>
                  <a:pt x="5346" y="294"/>
                </a:lnTo>
                <a:lnTo>
                  <a:pt x="5344" y="281"/>
                </a:lnTo>
                <a:lnTo>
                  <a:pt x="5338" y="267"/>
                </a:lnTo>
                <a:lnTo>
                  <a:pt x="5337" y="252"/>
                </a:lnTo>
                <a:lnTo>
                  <a:pt x="5344" y="232"/>
                </a:lnTo>
                <a:lnTo>
                  <a:pt x="5353" y="212"/>
                </a:lnTo>
                <a:lnTo>
                  <a:pt x="5362" y="196"/>
                </a:lnTo>
                <a:lnTo>
                  <a:pt x="5368" y="181"/>
                </a:lnTo>
                <a:lnTo>
                  <a:pt x="5369" y="169"/>
                </a:lnTo>
                <a:lnTo>
                  <a:pt x="5371" y="156"/>
                </a:lnTo>
                <a:lnTo>
                  <a:pt x="5377" y="145"/>
                </a:lnTo>
                <a:lnTo>
                  <a:pt x="5384" y="136"/>
                </a:lnTo>
                <a:lnTo>
                  <a:pt x="5395" y="130"/>
                </a:lnTo>
                <a:lnTo>
                  <a:pt x="5400" y="129"/>
                </a:lnTo>
                <a:lnTo>
                  <a:pt x="5406" y="129"/>
                </a:lnTo>
                <a:lnTo>
                  <a:pt x="5411" y="129"/>
                </a:lnTo>
                <a:lnTo>
                  <a:pt x="5418" y="127"/>
                </a:lnTo>
                <a:lnTo>
                  <a:pt x="5424" y="127"/>
                </a:lnTo>
                <a:lnTo>
                  <a:pt x="5426" y="132"/>
                </a:lnTo>
                <a:lnTo>
                  <a:pt x="5426" y="136"/>
                </a:lnTo>
                <a:lnTo>
                  <a:pt x="5424" y="141"/>
                </a:lnTo>
                <a:lnTo>
                  <a:pt x="5424" y="145"/>
                </a:lnTo>
                <a:lnTo>
                  <a:pt x="5424" y="149"/>
                </a:lnTo>
                <a:lnTo>
                  <a:pt x="5424" y="150"/>
                </a:lnTo>
                <a:lnTo>
                  <a:pt x="5428" y="154"/>
                </a:lnTo>
                <a:lnTo>
                  <a:pt x="5433" y="156"/>
                </a:lnTo>
                <a:lnTo>
                  <a:pt x="5451" y="138"/>
                </a:lnTo>
                <a:lnTo>
                  <a:pt x="5478" y="125"/>
                </a:lnTo>
                <a:lnTo>
                  <a:pt x="5509" y="118"/>
                </a:lnTo>
                <a:lnTo>
                  <a:pt x="5522" y="125"/>
                </a:lnTo>
                <a:lnTo>
                  <a:pt x="5537" y="132"/>
                </a:lnTo>
                <a:lnTo>
                  <a:pt x="5551" y="140"/>
                </a:lnTo>
                <a:lnTo>
                  <a:pt x="5558" y="150"/>
                </a:lnTo>
                <a:lnTo>
                  <a:pt x="5573" y="178"/>
                </a:lnTo>
                <a:lnTo>
                  <a:pt x="5584" y="209"/>
                </a:lnTo>
                <a:lnTo>
                  <a:pt x="5595" y="241"/>
                </a:lnTo>
                <a:lnTo>
                  <a:pt x="5604" y="269"/>
                </a:lnTo>
                <a:lnTo>
                  <a:pt x="5606" y="283"/>
                </a:lnTo>
                <a:lnTo>
                  <a:pt x="5608" y="298"/>
                </a:lnTo>
                <a:lnTo>
                  <a:pt x="5611" y="312"/>
                </a:lnTo>
                <a:lnTo>
                  <a:pt x="5618" y="321"/>
                </a:lnTo>
                <a:lnTo>
                  <a:pt x="5629" y="325"/>
                </a:lnTo>
                <a:lnTo>
                  <a:pt x="5642" y="327"/>
                </a:lnTo>
                <a:lnTo>
                  <a:pt x="5651" y="330"/>
                </a:lnTo>
                <a:lnTo>
                  <a:pt x="5658" y="345"/>
                </a:lnTo>
                <a:lnTo>
                  <a:pt x="5662" y="363"/>
                </a:lnTo>
                <a:lnTo>
                  <a:pt x="5668" y="380"/>
                </a:lnTo>
                <a:lnTo>
                  <a:pt x="5673" y="378"/>
                </a:lnTo>
                <a:lnTo>
                  <a:pt x="5678" y="376"/>
                </a:lnTo>
                <a:lnTo>
                  <a:pt x="5684" y="376"/>
                </a:lnTo>
                <a:lnTo>
                  <a:pt x="5693" y="374"/>
                </a:lnTo>
                <a:lnTo>
                  <a:pt x="5697" y="381"/>
                </a:lnTo>
                <a:lnTo>
                  <a:pt x="5702" y="387"/>
                </a:lnTo>
                <a:lnTo>
                  <a:pt x="5708" y="392"/>
                </a:lnTo>
                <a:lnTo>
                  <a:pt x="5717" y="396"/>
                </a:lnTo>
                <a:lnTo>
                  <a:pt x="5717" y="409"/>
                </a:lnTo>
                <a:lnTo>
                  <a:pt x="5718" y="423"/>
                </a:lnTo>
                <a:lnTo>
                  <a:pt x="5720" y="443"/>
                </a:lnTo>
                <a:lnTo>
                  <a:pt x="5704" y="454"/>
                </a:lnTo>
                <a:lnTo>
                  <a:pt x="5686" y="469"/>
                </a:lnTo>
                <a:lnTo>
                  <a:pt x="5668" y="483"/>
                </a:lnTo>
                <a:lnTo>
                  <a:pt x="5653" y="501"/>
                </a:lnTo>
                <a:lnTo>
                  <a:pt x="5646" y="521"/>
                </a:lnTo>
                <a:lnTo>
                  <a:pt x="5633" y="520"/>
                </a:lnTo>
                <a:lnTo>
                  <a:pt x="5624" y="516"/>
                </a:lnTo>
                <a:lnTo>
                  <a:pt x="5613" y="512"/>
                </a:lnTo>
                <a:lnTo>
                  <a:pt x="5609" y="516"/>
                </a:lnTo>
                <a:lnTo>
                  <a:pt x="5606" y="520"/>
                </a:lnTo>
                <a:lnTo>
                  <a:pt x="5600" y="521"/>
                </a:lnTo>
                <a:lnTo>
                  <a:pt x="5597" y="525"/>
                </a:lnTo>
                <a:lnTo>
                  <a:pt x="5600" y="530"/>
                </a:lnTo>
                <a:lnTo>
                  <a:pt x="5602" y="536"/>
                </a:lnTo>
                <a:lnTo>
                  <a:pt x="5604" y="541"/>
                </a:lnTo>
                <a:lnTo>
                  <a:pt x="5604" y="549"/>
                </a:lnTo>
                <a:lnTo>
                  <a:pt x="5560" y="545"/>
                </a:lnTo>
                <a:lnTo>
                  <a:pt x="5558" y="561"/>
                </a:lnTo>
                <a:lnTo>
                  <a:pt x="5558" y="576"/>
                </a:lnTo>
                <a:lnTo>
                  <a:pt x="5558" y="594"/>
                </a:lnTo>
                <a:lnTo>
                  <a:pt x="5555" y="598"/>
                </a:lnTo>
                <a:lnTo>
                  <a:pt x="5551" y="600"/>
                </a:lnTo>
                <a:lnTo>
                  <a:pt x="5548" y="603"/>
                </a:lnTo>
                <a:lnTo>
                  <a:pt x="5546" y="605"/>
                </a:lnTo>
                <a:lnTo>
                  <a:pt x="5540" y="609"/>
                </a:lnTo>
                <a:lnTo>
                  <a:pt x="5535" y="610"/>
                </a:lnTo>
                <a:lnTo>
                  <a:pt x="5533" y="609"/>
                </a:lnTo>
                <a:lnTo>
                  <a:pt x="5531" y="609"/>
                </a:lnTo>
                <a:lnTo>
                  <a:pt x="5531" y="607"/>
                </a:lnTo>
                <a:lnTo>
                  <a:pt x="5529" y="607"/>
                </a:lnTo>
                <a:lnTo>
                  <a:pt x="5526" y="605"/>
                </a:lnTo>
                <a:lnTo>
                  <a:pt x="5524" y="621"/>
                </a:lnTo>
                <a:lnTo>
                  <a:pt x="5517" y="632"/>
                </a:lnTo>
                <a:lnTo>
                  <a:pt x="5509" y="640"/>
                </a:lnTo>
                <a:lnTo>
                  <a:pt x="5502" y="649"/>
                </a:lnTo>
                <a:lnTo>
                  <a:pt x="5493" y="658"/>
                </a:lnTo>
                <a:lnTo>
                  <a:pt x="5484" y="656"/>
                </a:lnTo>
                <a:lnTo>
                  <a:pt x="5478" y="656"/>
                </a:lnTo>
                <a:lnTo>
                  <a:pt x="5471" y="656"/>
                </a:lnTo>
                <a:lnTo>
                  <a:pt x="5460" y="654"/>
                </a:lnTo>
                <a:lnTo>
                  <a:pt x="5460" y="667"/>
                </a:lnTo>
                <a:lnTo>
                  <a:pt x="5462" y="678"/>
                </a:lnTo>
                <a:lnTo>
                  <a:pt x="5458" y="694"/>
                </a:lnTo>
                <a:lnTo>
                  <a:pt x="5453" y="714"/>
                </a:lnTo>
                <a:lnTo>
                  <a:pt x="5446" y="736"/>
                </a:lnTo>
                <a:lnTo>
                  <a:pt x="5440" y="761"/>
                </a:lnTo>
                <a:lnTo>
                  <a:pt x="5437" y="785"/>
                </a:lnTo>
                <a:lnTo>
                  <a:pt x="5438" y="809"/>
                </a:lnTo>
                <a:lnTo>
                  <a:pt x="5462" y="809"/>
                </a:lnTo>
                <a:lnTo>
                  <a:pt x="5462" y="829"/>
                </a:lnTo>
                <a:lnTo>
                  <a:pt x="5457" y="830"/>
                </a:lnTo>
                <a:lnTo>
                  <a:pt x="5451" y="834"/>
                </a:lnTo>
                <a:lnTo>
                  <a:pt x="5446" y="838"/>
                </a:lnTo>
                <a:lnTo>
                  <a:pt x="5442" y="841"/>
                </a:lnTo>
                <a:lnTo>
                  <a:pt x="5438" y="845"/>
                </a:lnTo>
                <a:lnTo>
                  <a:pt x="5438" y="869"/>
                </a:lnTo>
                <a:lnTo>
                  <a:pt x="5455" y="869"/>
                </a:lnTo>
                <a:lnTo>
                  <a:pt x="5466" y="876"/>
                </a:lnTo>
                <a:lnTo>
                  <a:pt x="5477" y="887"/>
                </a:lnTo>
                <a:lnTo>
                  <a:pt x="5486" y="900"/>
                </a:lnTo>
                <a:lnTo>
                  <a:pt x="5495" y="910"/>
                </a:lnTo>
                <a:lnTo>
                  <a:pt x="5508" y="921"/>
                </a:lnTo>
                <a:lnTo>
                  <a:pt x="5522" y="925"/>
                </a:lnTo>
                <a:lnTo>
                  <a:pt x="5528" y="921"/>
                </a:lnTo>
                <a:lnTo>
                  <a:pt x="5531" y="916"/>
                </a:lnTo>
                <a:lnTo>
                  <a:pt x="5533" y="912"/>
                </a:lnTo>
                <a:lnTo>
                  <a:pt x="5537" y="909"/>
                </a:lnTo>
                <a:lnTo>
                  <a:pt x="5540" y="901"/>
                </a:lnTo>
                <a:lnTo>
                  <a:pt x="5528" y="896"/>
                </a:lnTo>
                <a:lnTo>
                  <a:pt x="5517" y="890"/>
                </a:lnTo>
                <a:lnTo>
                  <a:pt x="5502" y="885"/>
                </a:lnTo>
                <a:lnTo>
                  <a:pt x="5504" y="872"/>
                </a:lnTo>
                <a:lnTo>
                  <a:pt x="5513" y="872"/>
                </a:lnTo>
                <a:lnTo>
                  <a:pt x="5520" y="872"/>
                </a:lnTo>
                <a:lnTo>
                  <a:pt x="5526" y="872"/>
                </a:lnTo>
                <a:lnTo>
                  <a:pt x="5537" y="874"/>
                </a:lnTo>
                <a:lnTo>
                  <a:pt x="5544" y="885"/>
                </a:lnTo>
                <a:lnTo>
                  <a:pt x="5553" y="896"/>
                </a:lnTo>
                <a:lnTo>
                  <a:pt x="5560" y="909"/>
                </a:lnTo>
                <a:lnTo>
                  <a:pt x="5564" y="925"/>
                </a:lnTo>
                <a:lnTo>
                  <a:pt x="5546" y="940"/>
                </a:lnTo>
                <a:lnTo>
                  <a:pt x="5526" y="952"/>
                </a:lnTo>
                <a:lnTo>
                  <a:pt x="5506" y="965"/>
                </a:lnTo>
                <a:lnTo>
                  <a:pt x="5482" y="970"/>
                </a:lnTo>
                <a:lnTo>
                  <a:pt x="5482" y="954"/>
                </a:lnTo>
                <a:lnTo>
                  <a:pt x="5478" y="954"/>
                </a:lnTo>
                <a:lnTo>
                  <a:pt x="5478" y="961"/>
                </a:lnTo>
                <a:lnTo>
                  <a:pt x="5468" y="969"/>
                </a:lnTo>
                <a:lnTo>
                  <a:pt x="5462" y="978"/>
                </a:lnTo>
                <a:lnTo>
                  <a:pt x="5455" y="985"/>
                </a:lnTo>
                <a:lnTo>
                  <a:pt x="5446" y="990"/>
                </a:lnTo>
                <a:lnTo>
                  <a:pt x="5433" y="994"/>
                </a:lnTo>
                <a:lnTo>
                  <a:pt x="5433" y="987"/>
                </a:lnTo>
                <a:lnTo>
                  <a:pt x="5429" y="983"/>
                </a:lnTo>
                <a:lnTo>
                  <a:pt x="5428" y="980"/>
                </a:lnTo>
                <a:lnTo>
                  <a:pt x="5426" y="976"/>
                </a:lnTo>
                <a:lnTo>
                  <a:pt x="5426" y="972"/>
                </a:lnTo>
                <a:lnTo>
                  <a:pt x="5424" y="967"/>
                </a:lnTo>
                <a:lnTo>
                  <a:pt x="5420" y="967"/>
                </a:lnTo>
                <a:lnTo>
                  <a:pt x="5418" y="967"/>
                </a:lnTo>
                <a:lnTo>
                  <a:pt x="5417" y="967"/>
                </a:lnTo>
                <a:lnTo>
                  <a:pt x="5415" y="969"/>
                </a:lnTo>
                <a:lnTo>
                  <a:pt x="5413" y="970"/>
                </a:lnTo>
                <a:lnTo>
                  <a:pt x="5418" y="983"/>
                </a:lnTo>
                <a:lnTo>
                  <a:pt x="5422" y="996"/>
                </a:lnTo>
                <a:lnTo>
                  <a:pt x="5420" y="1010"/>
                </a:lnTo>
                <a:lnTo>
                  <a:pt x="5386" y="1029"/>
                </a:lnTo>
                <a:lnTo>
                  <a:pt x="5349" y="1047"/>
                </a:lnTo>
                <a:lnTo>
                  <a:pt x="5311" y="1069"/>
                </a:lnTo>
                <a:lnTo>
                  <a:pt x="5275" y="1090"/>
                </a:lnTo>
                <a:lnTo>
                  <a:pt x="5242" y="1116"/>
                </a:lnTo>
                <a:lnTo>
                  <a:pt x="5218" y="1143"/>
                </a:lnTo>
                <a:lnTo>
                  <a:pt x="5215" y="1167"/>
                </a:lnTo>
                <a:lnTo>
                  <a:pt x="5206" y="1176"/>
                </a:lnTo>
                <a:lnTo>
                  <a:pt x="5197" y="1183"/>
                </a:lnTo>
                <a:lnTo>
                  <a:pt x="5188" y="1189"/>
                </a:lnTo>
                <a:lnTo>
                  <a:pt x="5180" y="1200"/>
                </a:lnTo>
                <a:lnTo>
                  <a:pt x="5177" y="1216"/>
                </a:lnTo>
                <a:lnTo>
                  <a:pt x="5209" y="1216"/>
                </a:lnTo>
                <a:lnTo>
                  <a:pt x="5209" y="1223"/>
                </a:lnTo>
                <a:lnTo>
                  <a:pt x="5213" y="1234"/>
                </a:lnTo>
                <a:lnTo>
                  <a:pt x="5213" y="1249"/>
                </a:lnTo>
                <a:lnTo>
                  <a:pt x="5213" y="1263"/>
                </a:lnTo>
                <a:lnTo>
                  <a:pt x="5215" y="1290"/>
                </a:lnTo>
                <a:lnTo>
                  <a:pt x="5217" y="1312"/>
                </a:lnTo>
                <a:lnTo>
                  <a:pt x="5213" y="1332"/>
                </a:lnTo>
                <a:lnTo>
                  <a:pt x="5208" y="1345"/>
                </a:lnTo>
                <a:lnTo>
                  <a:pt x="5200" y="1354"/>
                </a:lnTo>
                <a:lnTo>
                  <a:pt x="5197" y="1367"/>
                </a:lnTo>
                <a:lnTo>
                  <a:pt x="5193" y="1385"/>
                </a:lnTo>
                <a:lnTo>
                  <a:pt x="5188" y="1385"/>
                </a:lnTo>
                <a:lnTo>
                  <a:pt x="5186" y="1387"/>
                </a:lnTo>
                <a:lnTo>
                  <a:pt x="5184" y="1387"/>
                </a:lnTo>
                <a:lnTo>
                  <a:pt x="5184" y="1387"/>
                </a:lnTo>
                <a:lnTo>
                  <a:pt x="5182" y="1387"/>
                </a:lnTo>
                <a:lnTo>
                  <a:pt x="5182" y="1389"/>
                </a:lnTo>
                <a:lnTo>
                  <a:pt x="5180" y="1392"/>
                </a:lnTo>
                <a:lnTo>
                  <a:pt x="5182" y="1401"/>
                </a:lnTo>
                <a:lnTo>
                  <a:pt x="5178" y="1414"/>
                </a:lnTo>
                <a:lnTo>
                  <a:pt x="5173" y="1427"/>
                </a:lnTo>
                <a:lnTo>
                  <a:pt x="5164" y="1440"/>
                </a:lnTo>
                <a:lnTo>
                  <a:pt x="5153" y="1449"/>
                </a:lnTo>
                <a:lnTo>
                  <a:pt x="5142" y="1452"/>
                </a:lnTo>
                <a:lnTo>
                  <a:pt x="5142" y="1449"/>
                </a:lnTo>
                <a:lnTo>
                  <a:pt x="5138" y="1449"/>
                </a:lnTo>
                <a:lnTo>
                  <a:pt x="5140" y="1434"/>
                </a:lnTo>
                <a:lnTo>
                  <a:pt x="5138" y="1425"/>
                </a:lnTo>
                <a:lnTo>
                  <a:pt x="5131" y="1418"/>
                </a:lnTo>
                <a:lnTo>
                  <a:pt x="5120" y="1421"/>
                </a:lnTo>
                <a:lnTo>
                  <a:pt x="5113" y="1421"/>
                </a:lnTo>
                <a:lnTo>
                  <a:pt x="5104" y="1416"/>
                </a:lnTo>
                <a:lnTo>
                  <a:pt x="5095" y="1409"/>
                </a:lnTo>
                <a:lnTo>
                  <a:pt x="5095" y="1412"/>
                </a:lnTo>
                <a:lnTo>
                  <a:pt x="5102" y="1425"/>
                </a:lnTo>
                <a:lnTo>
                  <a:pt x="5108" y="1438"/>
                </a:lnTo>
                <a:lnTo>
                  <a:pt x="5115" y="1449"/>
                </a:lnTo>
                <a:lnTo>
                  <a:pt x="5126" y="1458"/>
                </a:lnTo>
                <a:lnTo>
                  <a:pt x="5131" y="1460"/>
                </a:lnTo>
                <a:lnTo>
                  <a:pt x="5137" y="1461"/>
                </a:lnTo>
                <a:lnTo>
                  <a:pt x="5142" y="1463"/>
                </a:lnTo>
                <a:lnTo>
                  <a:pt x="5148" y="1465"/>
                </a:lnTo>
                <a:lnTo>
                  <a:pt x="5148" y="1481"/>
                </a:lnTo>
                <a:lnTo>
                  <a:pt x="5149" y="1490"/>
                </a:lnTo>
                <a:lnTo>
                  <a:pt x="5151" y="1496"/>
                </a:lnTo>
                <a:lnTo>
                  <a:pt x="5155" y="1500"/>
                </a:lnTo>
                <a:lnTo>
                  <a:pt x="5158" y="1505"/>
                </a:lnTo>
                <a:lnTo>
                  <a:pt x="5162" y="1518"/>
                </a:lnTo>
                <a:lnTo>
                  <a:pt x="5158" y="1518"/>
                </a:lnTo>
                <a:lnTo>
                  <a:pt x="5155" y="1520"/>
                </a:lnTo>
                <a:lnTo>
                  <a:pt x="5155" y="1520"/>
                </a:lnTo>
                <a:lnTo>
                  <a:pt x="5153" y="1520"/>
                </a:lnTo>
                <a:lnTo>
                  <a:pt x="5153" y="1520"/>
                </a:lnTo>
                <a:lnTo>
                  <a:pt x="5153" y="1521"/>
                </a:lnTo>
                <a:lnTo>
                  <a:pt x="5151" y="1525"/>
                </a:lnTo>
                <a:lnTo>
                  <a:pt x="5151" y="1529"/>
                </a:lnTo>
                <a:lnTo>
                  <a:pt x="5153" y="1532"/>
                </a:lnTo>
                <a:lnTo>
                  <a:pt x="5155" y="1538"/>
                </a:lnTo>
                <a:lnTo>
                  <a:pt x="5155" y="1545"/>
                </a:lnTo>
                <a:lnTo>
                  <a:pt x="5155" y="1550"/>
                </a:lnTo>
                <a:lnTo>
                  <a:pt x="5151" y="1554"/>
                </a:lnTo>
                <a:lnTo>
                  <a:pt x="5148" y="1558"/>
                </a:lnTo>
                <a:lnTo>
                  <a:pt x="5144" y="1561"/>
                </a:lnTo>
                <a:lnTo>
                  <a:pt x="5140" y="1567"/>
                </a:lnTo>
                <a:lnTo>
                  <a:pt x="5137" y="1570"/>
                </a:lnTo>
                <a:lnTo>
                  <a:pt x="5133" y="1574"/>
                </a:lnTo>
                <a:lnTo>
                  <a:pt x="5129" y="1589"/>
                </a:lnTo>
                <a:lnTo>
                  <a:pt x="5128" y="1609"/>
                </a:lnTo>
                <a:lnTo>
                  <a:pt x="5126" y="1630"/>
                </a:lnTo>
                <a:lnTo>
                  <a:pt x="5124" y="1650"/>
                </a:lnTo>
                <a:lnTo>
                  <a:pt x="5120" y="1667"/>
                </a:lnTo>
                <a:lnTo>
                  <a:pt x="5108" y="1667"/>
                </a:lnTo>
                <a:lnTo>
                  <a:pt x="5108" y="1683"/>
                </a:lnTo>
                <a:lnTo>
                  <a:pt x="5106" y="1700"/>
                </a:lnTo>
                <a:lnTo>
                  <a:pt x="5100" y="1714"/>
                </a:lnTo>
                <a:lnTo>
                  <a:pt x="5098" y="1716"/>
                </a:lnTo>
                <a:lnTo>
                  <a:pt x="5097" y="1716"/>
                </a:lnTo>
                <a:lnTo>
                  <a:pt x="5095" y="1718"/>
                </a:lnTo>
                <a:lnTo>
                  <a:pt x="5091" y="1718"/>
                </a:lnTo>
                <a:lnTo>
                  <a:pt x="5088" y="1718"/>
                </a:lnTo>
                <a:lnTo>
                  <a:pt x="5082" y="1703"/>
                </a:lnTo>
                <a:lnTo>
                  <a:pt x="5078" y="1689"/>
                </a:lnTo>
                <a:lnTo>
                  <a:pt x="5077" y="1672"/>
                </a:lnTo>
                <a:lnTo>
                  <a:pt x="5077" y="1650"/>
                </a:lnTo>
                <a:lnTo>
                  <a:pt x="5082" y="1638"/>
                </a:lnTo>
                <a:lnTo>
                  <a:pt x="5088" y="1620"/>
                </a:lnTo>
                <a:lnTo>
                  <a:pt x="5093" y="1605"/>
                </a:lnTo>
                <a:lnTo>
                  <a:pt x="5073" y="1605"/>
                </a:lnTo>
                <a:lnTo>
                  <a:pt x="5073" y="1600"/>
                </a:lnTo>
                <a:lnTo>
                  <a:pt x="5073" y="1594"/>
                </a:lnTo>
                <a:lnTo>
                  <a:pt x="5075" y="1590"/>
                </a:lnTo>
                <a:lnTo>
                  <a:pt x="5077" y="1585"/>
                </a:lnTo>
                <a:lnTo>
                  <a:pt x="5058" y="1580"/>
                </a:lnTo>
                <a:lnTo>
                  <a:pt x="5046" y="1570"/>
                </a:lnTo>
                <a:lnTo>
                  <a:pt x="5033" y="1563"/>
                </a:lnTo>
                <a:lnTo>
                  <a:pt x="5020" y="1561"/>
                </a:lnTo>
                <a:lnTo>
                  <a:pt x="5015" y="1561"/>
                </a:lnTo>
                <a:lnTo>
                  <a:pt x="5020" y="1567"/>
                </a:lnTo>
                <a:lnTo>
                  <a:pt x="5024" y="1570"/>
                </a:lnTo>
                <a:lnTo>
                  <a:pt x="5029" y="1576"/>
                </a:lnTo>
                <a:lnTo>
                  <a:pt x="5031" y="1581"/>
                </a:lnTo>
                <a:lnTo>
                  <a:pt x="5033" y="1587"/>
                </a:lnTo>
                <a:lnTo>
                  <a:pt x="5033" y="1590"/>
                </a:lnTo>
                <a:lnTo>
                  <a:pt x="5033" y="1594"/>
                </a:lnTo>
                <a:lnTo>
                  <a:pt x="5031" y="1598"/>
                </a:lnTo>
                <a:lnTo>
                  <a:pt x="5031" y="1600"/>
                </a:lnTo>
                <a:lnTo>
                  <a:pt x="5031" y="1603"/>
                </a:lnTo>
                <a:lnTo>
                  <a:pt x="5031" y="1605"/>
                </a:lnTo>
                <a:lnTo>
                  <a:pt x="5040" y="1614"/>
                </a:lnTo>
                <a:lnTo>
                  <a:pt x="5046" y="1621"/>
                </a:lnTo>
                <a:lnTo>
                  <a:pt x="5048" y="1632"/>
                </a:lnTo>
                <a:lnTo>
                  <a:pt x="5048" y="1650"/>
                </a:lnTo>
                <a:lnTo>
                  <a:pt x="5046" y="1652"/>
                </a:lnTo>
                <a:lnTo>
                  <a:pt x="5044" y="1656"/>
                </a:lnTo>
                <a:lnTo>
                  <a:pt x="5044" y="1660"/>
                </a:lnTo>
                <a:lnTo>
                  <a:pt x="5044" y="1667"/>
                </a:lnTo>
                <a:lnTo>
                  <a:pt x="5055" y="1667"/>
                </a:lnTo>
                <a:lnTo>
                  <a:pt x="5060" y="1676"/>
                </a:lnTo>
                <a:lnTo>
                  <a:pt x="5062" y="1687"/>
                </a:lnTo>
                <a:lnTo>
                  <a:pt x="5064" y="1701"/>
                </a:lnTo>
                <a:lnTo>
                  <a:pt x="5048" y="1701"/>
                </a:lnTo>
                <a:lnTo>
                  <a:pt x="5048" y="1707"/>
                </a:lnTo>
                <a:lnTo>
                  <a:pt x="5057" y="1712"/>
                </a:lnTo>
                <a:lnTo>
                  <a:pt x="5062" y="1718"/>
                </a:lnTo>
                <a:lnTo>
                  <a:pt x="5066" y="1725"/>
                </a:lnTo>
                <a:lnTo>
                  <a:pt x="5068" y="1738"/>
                </a:lnTo>
                <a:lnTo>
                  <a:pt x="5100" y="1738"/>
                </a:lnTo>
                <a:lnTo>
                  <a:pt x="5108" y="1750"/>
                </a:lnTo>
                <a:lnTo>
                  <a:pt x="5120" y="1763"/>
                </a:lnTo>
                <a:lnTo>
                  <a:pt x="5131" y="1776"/>
                </a:lnTo>
                <a:lnTo>
                  <a:pt x="5140" y="1787"/>
                </a:lnTo>
                <a:lnTo>
                  <a:pt x="5148" y="1805"/>
                </a:lnTo>
                <a:lnTo>
                  <a:pt x="5151" y="1825"/>
                </a:lnTo>
                <a:lnTo>
                  <a:pt x="5160" y="1843"/>
                </a:lnTo>
                <a:lnTo>
                  <a:pt x="5168" y="1854"/>
                </a:lnTo>
                <a:lnTo>
                  <a:pt x="5177" y="1861"/>
                </a:lnTo>
                <a:lnTo>
                  <a:pt x="5186" y="1870"/>
                </a:lnTo>
                <a:lnTo>
                  <a:pt x="5193" y="1883"/>
                </a:lnTo>
                <a:lnTo>
                  <a:pt x="5197" y="1900"/>
                </a:lnTo>
                <a:lnTo>
                  <a:pt x="5180" y="1900"/>
                </a:lnTo>
                <a:lnTo>
                  <a:pt x="5180" y="1887"/>
                </a:lnTo>
                <a:lnTo>
                  <a:pt x="5168" y="1880"/>
                </a:lnTo>
                <a:lnTo>
                  <a:pt x="5168" y="1883"/>
                </a:lnTo>
                <a:lnTo>
                  <a:pt x="5175" y="1894"/>
                </a:lnTo>
                <a:lnTo>
                  <a:pt x="5178" y="1907"/>
                </a:lnTo>
                <a:lnTo>
                  <a:pt x="5180" y="1923"/>
                </a:lnTo>
                <a:lnTo>
                  <a:pt x="5169" y="1936"/>
                </a:lnTo>
                <a:lnTo>
                  <a:pt x="5162" y="1947"/>
                </a:lnTo>
                <a:lnTo>
                  <a:pt x="5155" y="1960"/>
                </a:lnTo>
                <a:lnTo>
                  <a:pt x="5146" y="1970"/>
                </a:lnTo>
                <a:lnTo>
                  <a:pt x="5133" y="1976"/>
                </a:lnTo>
                <a:lnTo>
                  <a:pt x="5115" y="1980"/>
                </a:lnTo>
                <a:lnTo>
                  <a:pt x="5109" y="1976"/>
                </a:lnTo>
                <a:lnTo>
                  <a:pt x="5104" y="1974"/>
                </a:lnTo>
                <a:lnTo>
                  <a:pt x="5097" y="1972"/>
                </a:lnTo>
                <a:lnTo>
                  <a:pt x="5089" y="1970"/>
                </a:lnTo>
                <a:lnTo>
                  <a:pt x="5089" y="1976"/>
                </a:lnTo>
                <a:lnTo>
                  <a:pt x="5093" y="1976"/>
                </a:lnTo>
                <a:lnTo>
                  <a:pt x="5098" y="1978"/>
                </a:lnTo>
                <a:lnTo>
                  <a:pt x="5102" y="1981"/>
                </a:lnTo>
                <a:lnTo>
                  <a:pt x="5108" y="1983"/>
                </a:lnTo>
                <a:lnTo>
                  <a:pt x="5111" y="1987"/>
                </a:lnTo>
                <a:lnTo>
                  <a:pt x="5113" y="1992"/>
                </a:lnTo>
                <a:lnTo>
                  <a:pt x="5109" y="1994"/>
                </a:lnTo>
                <a:lnTo>
                  <a:pt x="5106" y="1998"/>
                </a:lnTo>
                <a:lnTo>
                  <a:pt x="5104" y="2000"/>
                </a:lnTo>
                <a:lnTo>
                  <a:pt x="5104" y="2003"/>
                </a:lnTo>
                <a:lnTo>
                  <a:pt x="5102" y="2009"/>
                </a:lnTo>
                <a:lnTo>
                  <a:pt x="5102" y="2016"/>
                </a:lnTo>
                <a:lnTo>
                  <a:pt x="5106" y="2016"/>
                </a:lnTo>
                <a:lnTo>
                  <a:pt x="5113" y="2010"/>
                </a:lnTo>
                <a:lnTo>
                  <a:pt x="5122" y="2010"/>
                </a:lnTo>
                <a:lnTo>
                  <a:pt x="5138" y="2012"/>
                </a:lnTo>
                <a:lnTo>
                  <a:pt x="5138" y="2040"/>
                </a:lnTo>
                <a:lnTo>
                  <a:pt x="5133" y="2045"/>
                </a:lnTo>
                <a:lnTo>
                  <a:pt x="5128" y="2052"/>
                </a:lnTo>
                <a:lnTo>
                  <a:pt x="5124" y="2058"/>
                </a:lnTo>
                <a:lnTo>
                  <a:pt x="5117" y="2063"/>
                </a:lnTo>
                <a:lnTo>
                  <a:pt x="5102" y="2070"/>
                </a:lnTo>
                <a:lnTo>
                  <a:pt x="5082" y="2074"/>
                </a:lnTo>
                <a:lnTo>
                  <a:pt x="5062" y="2078"/>
                </a:lnTo>
                <a:lnTo>
                  <a:pt x="5048" y="2083"/>
                </a:lnTo>
                <a:lnTo>
                  <a:pt x="5044" y="2087"/>
                </a:lnTo>
                <a:lnTo>
                  <a:pt x="5037" y="2096"/>
                </a:lnTo>
                <a:lnTo>
                  <a:pt x="5028" y="2107"/>
                </a:lnTo>
                <a:lnTo>
                  <a:pt x="5018" y="2120"/>
                </a:lnTo>
                <a:lnTo>
                  <a:pt x="5009" y="2132"/>
                </a:lnTo>
                <a:lnTo>
                  <a:pt x="5002" y="2141"/>
                </a:lnTo>
                <a:lnTo>
                  <a:pt x="4998" y="2147"/>
                </a:lnTo>
                <a:lnTo>
                  <a:pt x="4995" y="2147"/>
                </a:lnTo>
                <a:lnTo>
                  <a:pt x="4988" y="2165"/>
                </a:lnTo>
                <a:lnTo>
                  <a:pt x="4984" y="2180"/>
                </a:lnTo>
                <a:lnTo>
                  <a:pt x="4982" y="2194"/>
                </a:lnTo>
                <a:lnTo>
                  <a:pt x="4977" y="2205"/>
                </a:lnTo>
                <a:lnTo>
                  <a:pt x="4968" y="2212"/>
                </a:lnTo>
                <a:lnTo>
                  <a:pt x="4953" y="2218"/>
                </a:lnTo>
                <a:lnTo>
                  <a:pt x="4929" y="2220"/>
                </a:lnTo>
                <a:lnTo>
                  <a:pt x="4913" y="2230"/>
                </a:lnTo>
                <a:lnTo>
                  <a:pt x="4895" y="2241"/>
                </a:lnTo>
                <a:lnTo>
                  <a:pt x="4877" y="2252"/>
                </a:lnTo>
                <a:lnTo>
                  <a:pt x="4862" y="2265"/>
                </a:lnTo>
                <a:lnTo>
                  <a:pt x="4851" y="2283"/>
                </a:lnTo>
                <a:lnTo>
                  <a:pt x="4851" y="2330"/>
                </a:lnTo>
                <a:lnTo>
                  <a:pt x="4849" y="2332"/>
                </a:lnTo>
                <a:lnTo>
                  <a:pt x="4846" y="2336"/>
                </a:lnTo>
                <a:lnTo>
                  <a:pt x="4842" y="2338"/>
                </a:lnTo>
                <a:lnTo>
                  <a:pt x="4838" y="2341"/>
                </a:lnTo>
                <a:lnTo>
                  <a:pt x="4835" y="2347"/>
                </a:lnTo>
                <a:lnTo>
                  <a:pt x="4831" y="2354"/>
                </a:lnTo>
                <a:lnTo>
                  <a:pt x="4820" y="2354"/>
                </a:lnTo>
                <a:lnTo>
                  <a:pt x="4811" y="2350"/>
                </a:lnTo>
                <a:lnTo>
                  <a:pt x="4804" y="2349"/>
                </a:lnTo>
                <a:lnTo>
                  <a:pt x="4797" y="2347"/>
                </a:lnTo>
                <a:lnTo>
                  <a:pt x="4793" y="2350"/>
                </a:lnTo>
                <a:lnTo>
                  <a:pt x="4791" y="2358"/>
                </a:lnTo>
                <a:lnTo>
                  <a:pt x="4778" y="2358"/>
                </a:lnTo>
                <a:lnTo>
                  <a:pt x="4769" y="2380"/>
                </a:lnTo>
                <a:lnTo>
                  <a:pt x="4753" y="2400"/>
                </a:lnTo>
                <a:lnTo>
                  <a:pt x="4733" y="2414"/>
                </a:lnTo>
                <a:lnTo>
                  <a:pt x="4709" y="2421"/>
                </a:lnTo>
                <a:lnTo>
                  <a:pt x="4704" y="2430"/>
                </a:lnTo>
                <a:lnTo>
                  <a:pt x="4704" y="2438"/>
                </a:lnTo>
                <a:lnTo>
                  <a:pt x="4704" y="2443"/>
                </a:lnTo>
                <a:lnTo>
                  <a:pt x="4704" y="2449"/>
                </a:lnTo>
                <a:lnTo>
                  <a:pt x="4702" y="2454"/>
                </a:lnTo>
                <a:lnTo>
                  <a:pt x="4693" y="2456"/>
                </a:lnTo>
                <a:lnTo>
                  <a:pt x="4677" y="2458"/>
                </a:lnTo>
                <a:lnTo>
                  <a:pt x="4677" y="2454"/>
                </a:lnTo>
                <a:lnTo>
                  <a:pt x="4673" y="2454"/>
                </a:lnTo>
                <a:lnTo>
                  <a:pt x="4673" y="2458"/>
                </a:lnTo>
                <a:lnTo>
                  <a:pt x="4677" y="2460"/>
                </a:lnTo>
                <a:lnTo>
                  <a:pt x="4678" y="2461"/>
                </a:lnTo>
                <a:lnTo>
                  <a:pt x="4680" y="2463"/>
                </a:lnTo>
                <a:lnTo>
                  <a:pt x="4680" y="2465"/>
                </a:lnTo>
                <a:lnTo>
                  <a:pt x="4680" y="2467"/>
                </a:lnTo>
                <a:lnTo>
                  <a:pt x="4680" y="2469"/>
                </a:lnTo>
                <a:lnTo>
                  <a:pt x="4678" y="2472"/>
                </a:lnTo>
                <a:lnTo>
                  <a:pt x="4677" y="2474"/>
                </a:lnTo>
                <a:lnTo>
                  <a:pt x="4673" y="2478"/>
                </a:lnTo>
                <a:lnTo>
                  <a:pt x="4671" y="2480"/>
                </a:lnTo>
                <a:lnTo>
                  <a:pt x="4669" y="2481"/>
                </a:lnTo>
                <a:lnTo>
                  <a:pt x="4668" y="2481"/>
                </a:lnTo>
                <a:lnTo>
                  <a:pt x="4671" y="2501"/>
                </a:lnTo>
                <a:lnTo>
                  <a:pt x="4669" y="2505"/>
                </a:lnTo>
                <a:lnTo>
                  <a:pt x="4664" y="2509"/>
                </a:lnTo>
                <a:lnTo>
                  <a:pt x="4657" y="2514"/>
                </a:lnTo>
                <a:lnTo>
                  <a:pt x="4651" y="2518"/>
                </a:lnTo>
                <a:lnTo>
                  <a:pt x="4648" y="2521"/>
                </a:lnTo>
                <a:lnTo>
                  <a:pt x="4644" y="2534"/>
                </a:lnTo>
                <a:lnTo>
                  <a:pt x="4642" y="2550"/>
                </a:lnTo>
                <a:lnTo>
                  <a:pt x="4644" y="2565"/>
                </a:lnTo>
                <a:lnTo>
                  <a:pt x="4644" y="2578"/>
                </a:lnTo>
                <a:lnTo>
                  <a:pt x="4642" y="2580"/>
                </a:lnTo>
                <a:lnTo>
                  <a:pt x="4638" y="2581"/>
                </a:lnTo>
                <a:lnTo>
                  <a:pt x="4635" y="2585"/>
                </a:lnTo>
                <a:lnTo>
                  <a:pt x="4631" y="2589"/>
                </a:lnTo>
                <a:lnTo>
                  <a:pt x="4629" y="2590"/>
                </a:lnTo>
                <a:lnTo>
                  <a:pt x="4628" y="2592"/>
                </a:lnTo>
                <a:lnTo>
                  <a:pt x="4628" y="2596"/>
                </a:lnTo>
                <a:lnTo>
                  <a:pt x="4631" y="2596"/>
                </a:lnTo>
                <a:lnTo>
                  <a:pt x="4633" y="2605"/>
                </a:lnTo>
                <a:lnTo>
                  <a:pt x="4635" y="2621"/>
                </a:lnTo>
                <a:lnTo>
                  <a:pt x="4635" y="2640"/>
                </a:lnTo>
                <a:lnTo>
                  <a:pt x="4635" y="2660"/>
                </a:lnTo>
                <a:lnTo>
                  <a:pt x="4635" y="2674"/>
                </a:lnTo>
                <a:lnTo>
                  <a:pt x="4635" y="2681"/>
                </a:lnTo>
                <a:lnTo>
                  <a:pt x="4649" y="2703"/>
                </a:lnTo>
                <a:lnTo>
                  <a:pt x="4664" y="2734"/>
                </a:lnTo>
                <a:lnTo>
                  <a:pt x="4675" y="2767"/>
                </a:lnTo>
                <a:lnTo>
                  <a:pt x="4688" y="2801"/>
                </a:lnTo>
                <a:lnTo>
                  <a:pt x="4700" y="2832"/>
                </a:lnTo>
                <a:lnTo>
                  <a:pt x="4715" y="2860"/>
                </a:lnTo>
                <a:lnTo>
                  <a:pt x="4728" y="2880"/>
                </a:lnTo>
                <a:lnTo>
                  <a:pt x="4748" y="2901"/>
                </a:lnTo>
                <a:lnTo>
                  <a:pt x="4768" y="2923"/>
                </a:lnTo>
                <a:lnTo>
                  <a:pt x="4786" y="2947"/>
                </a:lnTo>
                <a:lnTo>
                  <a:pt x="4800" y="2970"/>
                </a:lnTo>
                <a:lnTo>
                  <a:pt x="4806" y="2992"/>
                </a:lnTo>
                <a:lnTo>
                  <a:pt x="4802" y="2998"/>
                </a:lnTo>
                <a:lnTo>
                  <a:pt x="4802" y="3009"/>
                </a:lnTo>
                <a:lnTo>
                  <a:pt x="4806" y="3020"/>
                </a:lnTo>
                <a:lnTo>
                  <a:pt x="4811" y="3032"/>
                </a:lnTo>
                <a:lnTo>
                  <a:pt x="4817" y="3043"/>
                </a:lnTo>
                <a:lnTo>
                  <a:pt x="4822" y="3052"/>
                </a:lnTo>
                <a:lnTo>
                  <a:pt x="4835" y="3076"/>
                </a:lnTo>
                <a:lnTo>
                  <a:pt x="4846" y="3101"/>
                </a:lnTo>
                <a:lnTo>
                  <a:pt x="4858" y="3123"/>
                </a:lnTo>
                <a:lnTo>
                  <a:pt x="4871" y="3143"/>
                </a:lnTo>
                <a:lnTo>
                  <a:pt x="4886" y="3163"/>
                </a:lnTo>
                <a:lnTo>
                  <a:pt x="4900" y="3185"/>
                </a:lnTo>
                <a:lnTo>
                  <a:pt x="4909" y="3209"/>
                </a:lnTo>
                <a:lnTo>
                  <a:pt x="4911" y="3241"/>
                </a:lnTo>
                <a:lnTo>
                  <a:pt x="4913" y="3280"/>
                </a:lnTo>
                <a:lnTo>
                  <a:pt x="4915" y="3318"/>
                </a:lnTo>
                <a:lnTo>
                  <a:pt x="4917" y="3350"/>
                </a:lnTo>
                <a:lnTo>
                  <a:pt x="4915" y="3354"/>
                </a:lnTo>
                <a:lnTo>
                  <a:pt x="4913" y="3358"/>
                </a:lnTo>
                <a:lnTo>
                  <a:pt x="4909" y="3361"/>
                </a:lnTo>
                <a:lnTo>
                  <a:pt x="4906" y="3365"/>
                </a:lnTo>
                <a:lnTo>
                  <a:pt x="4902" y="3369"/>
                </a:lnTo>
                <a:lnTo>
                  <a:pt x="4900" y="3370"/>
                </a:lnTo>
                <a:lnTo>
                  <a:pt x="4898" y="3381"/>
                </a:lnTo>
                <a:lnTo>
                  <a:pt x="4902" y="3390"/>
                </a:lnTo>
                <a:lnTo>
                  <a:pt x="4906" y="3400"/>
                </a:lnTo>
                <a:lnTo>
                  <a:pt x="4909" y="3407"/>
                </a:lnTo>
                <a:lnTo>
                  <a:pt x="4909" y="3414"/>
                </a:lnTo>
                <a:lnTo>
                  <a:pt x="4908" y="3416"/>
                </a:lnTo>
                <a:lnTo>
                  <a:pt x="4906" y="3418"/>
                </a:lnTo>
                <a:lnTo>
                  <a:pt x="4904" y="3418"/>
                </a:lnTo>
                <a:lnTo>
                  <a:pt x="4902" y="3418"/>
                </a:lnTo>
                <a:lnTo>
                  <a:pt x="4900" y="3420"/>
                </a:lnTo>
                <a:lnTo>
                  <a:pt x="4900" y="3421"/>
                </a:lnTo>
                <a:lnTo>
                  <a:pt x="4898" y="3425"/>
                </a:lnTo>
                <a:lnTo>
                  <a:pt x="4897" y="3430"/>
                </a:lnTo>
                <a:lnTo>
                  <a:pt x="4897" y="3438"/>
                </a:lnTo>
                <a:lnTo>
                  <a:pt x="4871" y="3441"/>
                </a:lnTo>
                <a:lnTo>
                  <a:pt x="4848" y="3450"/>
                </a:lnTo>
                <a:lnTo>
                  <a:pt x="4824" y="3460"/>
                </a:lnTo>
                <a:lnTo>
                  <a:pt x="4798" y="3465"/>
                </a:lnTo>
                <a:lnTo>
                  <a:pt x="4797" y="3460"/>
                </a:lnTo>
                <a:lnTo>
                  <a:pt x="4795" y="3456"/>
                </a:lnTo>
                <a:lnTo>
                  <a:pt x="4793" y="3452"/>
                </a:lnTo>
                <a:lnTo>
                  <a:pt x="4791" y="3449"/>
                </a:lnTo>
                <a:lnTo>
                  <a:pt x="4789" y="3443"/>
                </a:lnTo>
                <a:lnTo>
                  <a:pt x="4788" y="3438"/>
                </a:lnTo>
                <a:lnTo>
                  <a:pt x="4789" y="3436"/>
                </a:lnTo>
                <a:lnTo>
                  <a:pt x="4791" y="3434"/>
                </a:lnTo>
                <a:lnTo>
                  <a:pt x="4793" y="3432"/>
                </a:lnTo>
                <a:lnTo>
                  <a:pt x="4793" y="3430"/>
                </a:lnTo>
                <a:lnTo>
                  <a:pt x="4793" y="3429"/>
                </a:lnTo>
                <a:lnTo>
                  <a:pt x="4795" y="3425"/>
                </a:lnTo>
                <a:lnTo>
                  <a:pt x="4778" y="3410"/>
                </a:lnTo>
                <a:lnTo>
                  <a:pt x="4764" y="3390"/>
                </a:lnTo>
                <a:lnTo>
                  <a:pt x="4751" y="3369"/>
                </a:lnTo>
                <a:lnTo>
                  <a:pt x="4728" y="3369"/>
                </a:lnTo>
                <a:lnTo>
                  <a:pt x="4708" y="3365"/>
                </a:lnTo>
                <a:lnTo>
                  <a:pt x="4702" y="3350"/>
                </a:lnTo>
                <a:lnTo>
                  <a:pt x="4695" y="3330"/>
                </a:lnTo>
                <a:lnTo>
                  <a:pt x="4686" y="3310"/>
                </a:lnTo>
                <a:lnTo>
                  <a:pt x="4675" y="3292"/>
                </a:lnTo>
                <a:lnTo>
                  <a:pt x="4662" y="3280"/>
                </a:lnTo>
                <a:lnTo>
                  <a:pt x="4648" y="3272"/>
                </a:lnTo>
                <a:lnTo>
                  <a:pt x="4642" y="3238"/>
                </a:lnTo>
                <a:lnTo>
                  <a:pt x="4615" y="3238"/>
                </a:lnTo>
                <a:lnTo>
                  <a:pt x="4604" y="3220"/>
                </a:lnTo>
                <a:lnTo>
                  <a:pt x="4591" y="3198"/>
                </a:lnTo>
                <a:lnTo>
                  <a:pt x="4578" y="3172"/>
                </a:lnTo>
                <a:lnTo>
                  <a:pt x="4568" y="3149"/>
                </a:lnTo>
                <a:lnTo>
                  <a:pt x="4562" y="3129"/>
                </a:lnTo>
                <a:lnTo>
                  <a:pt x="4568" y="3130"/>
                </a:lnTo>
                <a:lnTo>
                  <a:pt x="4569" y="3130"/>
                </a:lnTo>
                <a:lnTo>
                  <a:pt x="4571" y="3130"/>
                </a:lnTo>
                <a:lnTo>
                  <a:pt x="4573" y="3130"/>
                </a:lnTo>
                <a:lnTo>
                  <a:pt x="4575" y="3130"/>
                </a:lnTo>
                <a:lnTo>
                  <a:pt x="4578" y="3130"/>
                </a:lnTo>
                <a:lnTo>
                  <a:pt x="4582" y="3130"/>
                </a:lnTo>
                <a:lnTo>
                  <a:pt x="4586" y="3116"/>
                </a:lnTo>
                <a:lnTo>
                  <a:pt x="4589" y="3107"/>
                </a:lnTo>
                <a:lnTo>
                  <a:pt x="4593" y="3100"/>
                </a:lnTo>
                <a:lnTo>
                  <a:pt x="4598" y="3090"/>
                </a:lnTo>
                <a:lnTo>
                  <a:pt x="4591" y="3090"/>
                </a:lnTo>
                <a:lnTo>
                  <a:pt x="4591" y="3094"/>
                </a:lnTo>
                <a:lnTo>
                  <a:pt x="4586" y="3103"/>
                </a:lnTo>
                <a:lnTo>
                  <a:pt x="4582" y="3110"/>
                </a:lnTo>
                <a:lnTo>
                  <a:pt x="4577" y="3116"/>
                </a:lnTo>
                <a:lnTo>
                  <a:pt x="4569" y="3120"/>
                </a:lnTo>
                <a:lnTo>
                  <a:pt x="4555" y="3121"/>
                </a:lnTo>
                <a:lnTo>
                  <a:pt x="4549" y="3112"/>
                </a:lnTo>
                <a:lnTo>
                  <a:pt x="4542" y="3105"/>
                </a:lnTo>
                <a:lnTo>
                  <a:pt x="4544" y="3081"/>
                </a:lnTo>
                <a:lnTo>
                  <a:pt x="4544" y="3056"/>
                </a:lnTo>
                <a:lnTo>
                  <a:pt x="4544" y="3029"/>
                </a:lnTo>
                <a:lnTo>
                  <a:pt x="4540" y="3001"/>
                </a:lnTo>
                <a:lnTo>
                  <a:pt x="4535" y="2978"/>
                </a:lnTo>
                <a:lnTo>
                  <a:pt x="4528" y="2958"/>
                </a:lnTo>
                <a:lnTo>
                  <a:pt x="4513" y="2943"/>
                </a:lnTo>
                <a:lnTo>
                  <a:pt x="4495" y="2934"/>
                </a:lnTo>
                <a:lnTo>
                  <a:pt x="4484" y="2934"/>
                </a:lnTo>
                <a:lnTo>
                  <a:pt x="4471" y="2927"/>
                </a:lnTo>
                <a:lnTo>
                  <a:pt x="4458" y="2916"/>
                </a:lnTo>
                <a:lnTo>
                  <a:pt x="4446" y="2901"/>
                </a:lnTo>
                <a:lnTo>
                  <a:pt x="4435" y="2889"/>
                </a:lnTo>
                <a:lnTo>
                  <a:pt x="4428" y="2878"/>
                </a:lnTo>
                <a:lnTo>
                  <a:pt x="4424" y="2876"/>
                </a:lnTo>
                <a:lnTo>
                  <a:pt x="4420" y="2874"/>
                </a:lnTo>
                <a:lnTo>
                  <a:pt x="4415" y="2874"/>
                </a:lnTo>
                <a:lnTo>
                  <a:pt x="4411" y="2872"/>
                </a:lnTo>
                <a:lnTo>
                  <a:pt x="4408" y="2870"/>
                </a:lnTo>
                <a:lnTo>
                  <a:pt x="4398" y="2854"/>
                </a:lnTo>
                <a:lnTo>
                  <a:pt x="4382" y="2841"/>
                </a:lnTo>
                <a:lnTo>
                  <a:pt x="4364" y="2836"/>
                </a:lnTo>
                <a:lnTo>
                  <a:pt x="4342" y="2832"/>
                </a:lnTo>
                <a:lnTo>
                  <a:pt x="4318" y="2834"/>
                </a:lnTo>
                <a:lnTo>
                  <a:pt x="4322" y="2858"/>
                </a:lnTo>
                <a:lnTo>
                  <a:pt x="4295" y="2869"/>
                </a:lnTo>
                <a:lnTo>
                  <a:pt x="4273" y="2880"/>
                </a:lnTo>
                <a:lnTo>
                  <a:pt x="4249" y="2890"/>
                </a:lnTo>
                <a:lnTo>
                  <a:pt x="4226" y="2900"/>
                </a:lnTo>
                <a:lnTo>
                  <a:pt x="4197" y="2905"/>
                </a:lnTo>
                <a:lnTo>
                  <a:pt x="4193" y="2901"/>
                </a:lnTo>
                <a:lnTo>
                  <a:pt x="4191" y="2898"/>
                </a:lnTo>
                <a:lnTo>
                  <a:pt x="4188" y="2896"/>
                </a:lnTo>
                <a:lnTo>
                  <a:pt x="4184" y="2892"/>
                </a:lnTo>
                <a:lnTo>
                  <a:pt x="4184" y="2869"/>
                </a:lnTo>
                <a:lnTo>
                  <a:pt x="4175" y="2861"/>
                </a:lnTo>
                <a:lnTo>
                  <a:pt x="4158" y="2852"/>
                </a:lnTo>
                <a:lnTo>
                  <a:pt x="4137" y="2843"/>
                </a:lnTo>
                <a:lnTo>
                  <a:pt x="4111" y="2834"/>
                </a:lnTo>
                <a:lnTo>
                  <a:pt x="4088" y="2825"/>
                </a:lnTo>
                <a:lnTo>
                  <a:pt x="4068" y="2820"/>
                </a:lnTo>
                <a:lnTo>
                  <a:pt x="4051" y="2816"/>
                </a:lnTo>
                <a:lnTo>
                  <a:pt x="4048" y="2816"/>
                </a:lnTo>
                <a:lnTo>
                  <a:pt x="4038" y="2820"/>
                </a:lnTo>
                <a:lnTo>
                  <a:pt x="4028" y="2823"/>
                </a:lnTo>
                <a:lnTo>
                  <a:pt x="4018" y="2825"/>
                </a:lnTo>
                <a:lnTo>
                  <a:pt x="4011" y="2827"/>
                </a:lnTo>
                <a:lnTo>
                  <a:pt x="4000" y="2829"/>
                </a:lnTo>
                <a:lnTo>
                  <a:pt x="3988" y="2829"/>
                </a:lnTo>
                <a:lnTo>
                  <a:pt x="3977" y="2827"/>
                </a:lnTo>
                <a:lnTo>
                  <a:pt x="3971" y="2827"/>
                </a:lnTo>
                <a:lnTo>
                  <a:pt x="3969" y="2830"/>
                </a:lnTo>
                <a:lnTo>
                  <a:pt x="3966" y="2832"/>
                </a:lnTo>
                <a:lnTo>
                  <a:pt x="3964" y="2838"/>
                </a:lnTo>
                <a:lnTo>
                  <a:pt x="3962" y="2841"/>
                </a:lnTo>
                <a:lnTo>
                  <a:pt x="3958" y="2843"/>
                </a:lnTo>
                <a:lnTo>
                  <a:pt x="3949" y="2847"/>
                </a:lnTo>
                <a:lnTo>
                  <a:pt x="3931" y="2852"/>
                </a:lnTo>
                <a:lnTo>
                  <a:pt x="3911" y="2858"/>
                </a:lnTo>
                <a:lnTo>
                  <a:pt x="3889" y="2861"/>
                </a:lnTo>
                <a:lnTo>
                  <a:pt x="3875" y="2863"/>
                </a:lnTo>
                <a:lnTo>
                  <a:pt x="3875" y="2858"/>
                </a:lnTo>
                <a:lnTo>
                  <a:pt x="3875" y="2856"/>
                </a:lnTo>
                <a:lnTo>
                  <a:pt x="3877" y="2854"/>
                </a:lnTo>
                <a:lnTo>
                  <a:pt x="3877" y="2852"/>
                </a:lnTo>
                <a:lnTo>
                  <a:pt x="3878" y="2850"/>
                </a:lnTo>
                <a:lnTo>
                  <a:pt x="3882" y="2849"/>
                </a:lnTo>
                <a:lnTo>
                  <a:pt x="3889" y="2847"/>
                </a:lnTo>
                <a:lnTo>
                  <a:pt x="3895" y="2845"/>
                </a:lnTo>
                <a:lnTo>
                  <a:pt x="3898" y="2843"/>
                </a:lnTo>
                <a:lnTo>
                  <a:pt x="3893" y="2840"/>
                </a:lnTo>
                <a:lnTo>
                  <a:pt x="3886" y="2836"/>
                </a:lnTo>
                <a:lnTo>
                  <a:pt x="3882" y="2830"/>
                </a:lnTo>
                <a:lnTo>
                  <a:pt x="3878" y="2825"/>
                </a:lnTo>
                <a:lnTo>
                  <a:pt x="3875" y="2820"/>
                </a:lnTo>
                <a:lnTo>
                  <a:pt x="3871" y="2820"/>
                </a:lnTo>
                <a:lnTo>
                  <a:pt x="3871" y="2847"/>
                </a:lnTo>
                <a:lnTo>
                  <a:pt x="3848" y="2845"/>
                </a:lnTo>
                <a:lnTo>
                  <a:pt x="3820" y="2845"/>
                </a:lnTo>
                <a:lnTo>
                  <a:pt x="3793" y="2847"/>
                </a:lnTo>
                <a:lnTo>
                  <a:pt x="3766" y="2849"/>
                </a:lnTo>
                <a:lnTo>
                  <a:pt x="3740" y="2854"/>
                </a:lnTo>
                <a:lnTo>
                  <a:pt x="3722" y="2861"/>
                </a:lnTo>
                <a:lnTo>
                  <a:pt x="3718" y="2863"/>
                </a:lnTo>
                <a:lnTo>
                  <a:pt x="3718" y="2867"/>
                </a:lnTo>
                <a:lnTo>
                  <a:pt x="3717" y="2870"/>
                </a:lnTo>
                <a:lnTo>
                  <a:pt x="3717" y="2876"/>
                </a:lnTo>
                <a:lnTo>
                  <a:pt x="3715" y="2878"/>
                </a:lnTo>
                <a:lnTo>
                  <a:pt x="3713" y="2881"/>
                </a:lnTo>
                <a:lnTo>
                  <a:pt x="3709" y="2883"/>
                </a:lnTo>
                <a:lnTo>
                  <a:pt x="3706" y="2885"/>
                </a:lnTo>
                <a:lnTo>
                  <a:pt x="3706" y="2885"/>
                </a:lnTo>
                <a:lnTo>
                  <a:pt x="3706" y="2885"/>
                </a:lnTo>
                <a:lnTo>
                  <a:pt x="3698" y="2889"/>
                </a:lnTo>
                <a:lnTo>
                  <a:pt x="3688" y="2894"/>
                </a:lnTo>
                <a:lnTo>
                  <a:pt x="3677" y="2898"/>
                </a:lnTo>
                <a:lnTo>
                  <a:pt x="3673" y="2901"/>
                </a:lnTo>
                <a:lnTo>
                  <a:pt x="3673" y="2905"/>
                </a:lnTo>
                <a:lnTo>
                  <a:pt x="3678" y="2905"/>
                </a:lnTo>
                <a:lnTo>
                  <a:pt x="3682" y="2907"/>
                </a:lnTo>
                <a:lnTo>
                  <a:pt x="3686" y="2907"/>
                </a:lnTo>
                <a:lnTo>
                  <a:pt x="3689" y="2909"/>
                </a:lnTo>
                <a:lnTo>
                  <a:pt x="3691" y="2901"/>
                </a:lnTo>
                <a:lnTo>
                  <a:pt x="3693" y="2898"/>
                </a:lnTo>
                <a:lnTo>
                  <a:pt x="3695" y="2894"/>
                </a:lnTo>
                <a:lnTo>
                  <a:pt x="3698" y="2892"/>
                </a:lnTo>
                <a:lnTo>
                  <a:pt x="3700" y="2889"/>
                </a:lnTo>
                <a:lnTo>
                  <a:pt x="3706" y="2885"/>
                </a:lnTo>
                <a:lnTo>
                  <a:pt x="3706" y="2885"/>
                </a:lnTo>
                <a:lnTo>
                  <a:pt x="3708" y="2887"/>
                </a:lnTo>
                <a:lnTo>
                  <a:pt x="3709" y="2887"/>
                </a:lnTo>
                <a:lnTo>
                  <a:pt x="3711" y="2887"/>
                </a:lnTo>
                <a:lnTo>
                  <a:pt x="3711" y="2887"/>
                </a:lnTo>
                <a:lnTo>
                  <a:pt x="3713" y="2889"/>
                </a:lnTo>
                <a:lnTo>
                  <a:pt x="3722" y="2903"/>
                </a:lnTo>
                <a:lnTo>
                  <a:pt x="3726" y="2918"/>
                </a:lnTo>
                <a:lnTo>
                  <a:pt x="3726" y="2936"/>
                </a:lnTo>
                <a:lnTo>
                  <a:pt x="3706" y="2932"/>
                </a:lnTo>
                <a:lnTo>
                  <a:pt x="3706" y="2936"/>
                </a:lnTo>
                <a:lnTo>
                  <a:pt x="3708" y="2940"/>
                </a:lnTo>
                <a:lnTo>
                  <a:pt x="3709" y="2943"/>
                </a:lnTo>
                <a:lnTo>
                  <a:pt x="3711" y="2947"/>
                </a:lnTo>
                <a:lnTo>
                  <a:pt x="3713" y="2952"/>
                </a:lnTo>
                <a:lnTo>
                  <a:pt x="3708" y="2952"/>
                </a:lnTo>
                <a:lnTo>
                  <a:pt x="3704" y="2952"/>
                </a:lnTo>
                <a:lnTo>
                  <a:pt x="3702" y="2954"/>
                </a:lnTo>
                <a:lnTo>
                  <a:pt x="3700" y="2954"/>
                </a:lnTo>
                <a:lnTo>
                  <a:pt x="3700" y="2954"/>
                </a:lnTo>
                <a:lnTo>
                  <a:pt x="3698" y="2958"/>
                </a:lnTo>
                <a:lnTo>
                  <a:pt x="3697" y="2960"/>
                </a:lnTo>
                <a:lnTo>
                  <a:pt x="3700" y="2960"/>
                </a:lnTo>
                <a:lnTo>
                  <a:pt x="3711" y="2969"/>
                </a:lnTo>
                <a:lnTo>
                  <a:pt x="3720" y="2970"/>
                </a:lnTo>
                <a:lnTo>
                  <a:pt x="3731" y="2972"/>
                </a:lnTo>
                <a:lnTo>
                  <a:pt x="3746" y="2976"/>
                </a:lnTo>
                <a:lnTo>
                  <a:pt x="3755" y="2981"/>
                </a:lnTo>
                <a:lnTo>
                  <a:pt x="3768" y="2990"/>
                </a:lnTo>
                <a:lnTo>
                  <a:pt x="3778" y="2998"/>
                </a:lnTo>
                <a:lnTo>
                  <a:pt x="3789" y="3005"/>
                </a:lnTo>
                <a:lnTo>
                  <a:pt x="3782" y="3025"/>
                </a:lnTo>
                <a:lnTo>
                  <a:pt x="3773" y="3045"/>
                </a:lnTo>
                <a:lnTo>
                  <a:pt x="3768" y="3041"/>
                </a:lnTo>
                <a:lnTo>
                  <a:pt x="3766" y="3040"/>
                </a:lnTo>
                <a:lnTo>
                  <a:pt x="3762" y="3038"/>
                </a:lnTo>
                <a:lnTo>
                  <a:pt x="3760" y="3036"/>
                </a:lnTo>
                <a:lnTo>
                  <a:pt x="3757" y="3034"/>
                </a:lnTo>
                <a:lnTo>
                  <a:pt x="3753" y="3032"/>
                </a:lnTo>
                <a:lnTo>
                  <a:pt x="3751" y="3038"/>
                </a:lnTo>
                <a:lnTo>
                  <a:pt x="3749" y="3043"/>
                </a:lnTo>
                <a:lnTo>
                  <a:pt x="3748" y="3047"/>
                </a:lnTo>
                <a:lnTo>
                  <a:pt x="3744" y="3049"/>
                </a:lnTo>
                <a:lnTo>
                  <a:pt x="3740" y="3050"/>
                </a:lnTo>
                <a:lnTo>
                  <a:pt x="3733" y="3052"/>
                </a:lnTo>
                <a:lnTo>
                  <a:pt x="3733" y="3043"/>
                </a:lnTo>
                <a:lnTo>
                  <a:pt x="3733" y="3036"/>
                </a:lnTo>
                <a:lnTo>
                  <a:pt x="3733" y="3030"/>
                </a:lnTo>
                <a:lnTo>
                  <a:pt x="3733" y="3029"/>
                </a:lnTo>
                <a:lnTo>
                  <a:pt x="3724" y="3012"/>
                </a:lnTo>
                <a:lnTo>
                  <a:pt x="3709" y="3010"/>
                </a:lnTo>
                <a:lnTo>
                  <a:pt x="3700" y="3009"/>
                </a:lnTo>
                <a:lnTo>
                  <a:pt x="3691" y="3007"/>
                </a:lnTo>
                <a:lnTo>
                  <a:pt x="3680" y="3003"/>
                </a:lnTo>
                <a:lnTo>
                  <a:pt x="3680" y="2998"/>
                </a:lnTo>
                <a:lnTo>
                  <a:pt x="3678" y="2992"/>
                </a:lnTo>
                <a:lnTo>
                  <a:pt x="3677" y="2989"/>
                </a:lnTo>
                <a:lnTo>
                  <a:pt x="3675" y="2987"/>
                </a:lnTo>
                <a:lnTo>
                  <a:pt x="3669" y="2985"/>
                </a:lnTo>
                <a:lnTo>
                  <a:pt x="3664" y="2985"/>
                </a:lnTo>
                <a:lnTo>
                  <a:pt x="3657" y="2983"/>
                </a:lnTo>
                <a:lnTo>
                  <a:pt x="3657" y="2980"/>
                </a:lnTo>
                <a:lnTo>
                  <a:pt x="3653" y="2980"/>
                </a:lnTo>
                <a:lnTo>
                  <a:pt x="3658" y="2996"/>
                </a:lnTo>
                <a:lnTo>
                  <a:pt x="3662" y="3012"/>
                </a:lnTo>
                <a:lnTo>
                  <a:pt x="3660" y="3027"/>
                </a:lnTo>
                <a:lnTo>
                  <a:pt x="3653" y="3030"/>
                </a:lnTo>
                <a:lnTo>
                  <a:pt x="3646" y="3034"/>
                </a:lnTo>
                <a:lnTo>
                  <a:pt x="3640" y="3040"/>
                </a:lnTo>
                <a:lnTo>
                  <a:pt x="3628" y="3036"/>
                </a:lnTo>
                <a:lnTo>
                  <a:pt x="3628" y="3016"/>
                </a:lnTo>
                <a:lnTo>
                  <a:pt x="3597" y="3010"/>
                </a:lnTo>
                <a:lnTo>
                  <a:pt x="3597" y="3030"/>
                </a:lnTo>
                <a:lnTo>
                  <a:pt x="3591" y="3034"/>
                </a:lnTo>
                <a:lnTo>
                  <a:pt x="3589" y="3036"/>
                </a:lnTo>
                <a:lnTo>
                  <a:pt x="3586" y="3036"/>
                </a:lnTo>
                <a:lnTo>
                  <a:pt x="3582" y="3038"/>
                </a:lnTo>
                <a:lnTo>
                  <a:pt x="3577" y="3040"/>
                </a:lnTo>
                <a:lnTo>
                  <a:pt x="3560" y="3032"/>
                </a:lnTo>
                <a:lnTo>
                  <a:pt x="3542" y="3029"/>
                </a:lnTo>
                <a:lnTo>
                  <a:pt x="3524" y="3027"/>
                </a:lnTo>
                <a:lnTo>
                  <a:pt x="3515" y="3009"/>
                </a:lnTo>
                <a:lnTo>
                  <a:pt x="3502" y="2994"/>
                </a:lnTo>
                <a:lnTo>
                  <a:pt x="3484" y="2983"/>
                </a:lnTo>
                <a:lnTo>
                  <a:pt x="3464" y="2983"/>
                </a:lnTo>
                <a:lnTo>
                  <a:pt x="3444" y="2954"/>
                </a:lnTo>
                <a:lnTo>
                  <a:pt x="3438" y="2956"/>
                </a:lnTo>
                <a:lnTo>
                  <a:pt x="3433" y="2958"/>
                </a:lnTo>
                <a:lnTo>
                  <a:pt x="3428" y="2958"/>
                </a:lnTo>
                <a:lnTo>
                  <a:pt x="3418" y="2958"/>
                </a:lnTo>
                <a:lnTo>
                  <a:pt x="3418" y="2954"/>
                </a:lnTo>
                <a:lnTo>
                  <a:pt x="3418" y="2952"/>
                </a:lnTo>
                <a:lnTo>
                  <a:pt x="3418" y="2950"/>
                </a:lnTo>
                <a:lnTo>
                  <a:pt x="3417" y="2949"/>
                </a:lnTo>
                <a:lnTo>
                  <a:pt x="3415" y="2947"/>
                </a:lnTo>
                <a:lnTo>
                  <a:pt x="3411" y="2949"/>
                </a:lnTo>
                <a:lnTo>
                  <a:pt x="3404" y="2952"/>
                </a:lnTo>
                <a:lnTo>
                  <a:pt x="3398" y="2954"/>
                </a:lnTo>
                <a:lnTo>
                  <a:pt x="3402" y="2958"/>
                </a:lnTo>
                <a:lnTo>
                  <a:pt x="3404" y="2961"/>
                </a:lnTo>
                <a:lnTo>
                  <a:pt x="3404" y="2963"/>
                </a:lnTo>
                <a:lnTo>
                  <a:pt x="3406" y="2967"/>
                </a:lnTo>
                <a:lnTo>
                  <a:pt x="3406" y="2972"/>
                </a:lnTo>
                <a:lnTo>
                  <a:pt x="3408" y="2978"/>
                </a:lnTo>
                <a:lnTo>
                  <a:pt x="3398" y="2978"/>
                </a:lnTo>
                <a:lnTo>
                  <a:pt x="3377" y="2987"/>
                </a:lnTo>
                <a:lnTo>
                  <a:pt x="3353" y="2990"/>
                </a:lnTo>
                <a:lnTo>
                  <a:pt x="3326" y="2989"/>
                </a:lnTo>
                <a:lnTo>
                  <a:pt x="3298" y="2983"/>
                </a:lnTo>
                <a:lnTo>
                  <a:pt x="3271" y="2978"/>
                </a:lnTo>
                <a:lnTo>
                  <a:pt x="3242" y="2974"/>
                </a:lnTo>
                <a:lnTo>
                  <a:pt x="3213" y="2974"/>
                </a:lnTo>
                <a:lnTo>
                  <a:pt x="3186" y="2981"/>
                </a:lnTo>
                <a:lnTo>
                  <a:pt x="3153" y="2992"/>
                </a:lnTo>
                <a:lnTo>
                  <a:pt x="3118" y="3007"/>
                </a:lnTo>
                <a:lnTo>
                  <a:pt x="3084" y="3021"/>
                </a:lnTo>
                <a:lnTo>
                  <a:pt x="3051" y="3040"/>
                </a:lnTo>
                <a:lnTo>
                  <a:pt x="3026" y="3060"/>
                </a:lnTo>
                <a:lnTo>
                  <a:pt x="3020" y="3067"/>
                </a:lnTo>
                <a:lnTo>
                  <a:pt x="3017" y="3078"/>
                </a:lnTo>
                <a:lnTo>
                  <a:pt x="3011" y="3090"/>
                </a:lnTo>
                <a:lnTo>
                  <a:pt x="3006" y="3098"/>
                </a:lnTo>
                <a:lnTo>
                  <a:pt x="2993" y="3107"/>
                </a:lnTo>
                <a:lnTo>
                  <a:pt x="2978" y="3112"/>
                </a:lnTo>
                <a:lnTo>
                  <a:pt x="2966" y="3121"/>
                </a:lnTo>
                <a:lnTo>
                  <a:pt x="2949" y="3121"/>
                </a:lnTo>
                <a:lnTo>
                  <a:pt x="2949" y="3134"/>
                </a:lnTo>
                <a:lnTo>
                  <a:pt x="2933" y="3140"/>
                </a:lnTo>
                <a:lnTo>
                  <a:pt x="2918" y="3147"/>
                </a:lnTo>
                <a:lnTo>
                  <a:pt x="2904" y="3152"/>
                </a:lnTo>
                <a:lnTo>
                  <a:pt x="2886" y="3156"/>
                </a:lnTo>
                <a:lnTo>
                  <a:pt x="2886" y="3152"/>
                </a:lnTo>
                <a:lnTo>
                  <a:pt x="2886" y="3149"/>
                </a:lnTo>
                <a:lnTo>
                  <a:pt x="2888" y="3147"/>
                </a:lnTo>
                <a:lnTo>
                  <a:pt x="2888" y="3145"/>
                </a:lnTo>
                <a:lnTo>
                  <a:pt x="2888" y="3143"/>
                </a:lnTo>
                <a:lnTo>
                  <a:pt x="2886" y="3141"/>
                </a:lnTo>
                <a:lnTo>
                  <a:pt x="2884" y="3140"/>
                </a:lnTo>
                <a:lnTo>
                  <a:pt x="2886" y="3140"/>
                </a:lnTo>
                <a:lnTo>
                  <a:pt x="2888" y="3134"/>
                </a:lnTo>
                <a:lnTo>
                  <a:pt x="2886" y="3129"/>
                </a:lnTo>
                <a:lnTo>
                  <a:pt x="2886" y="3123"/>
                </a:lnTo>
                <a:lnTo>
                  <a:pt x="2886" y="3121"/>
                </a:lnTo>
                <a:lnTo>
                  <a:pt x="2888" y="3121"/>
                </a:lnTo>
                <a:lnTo>
                  <a:pt x="2886" y="3121"/>
                </a:lnTo>
                <a:lnTo>
                  <a:pt x="2886" y="3123"/>
                </a:lnTo>
                <a:lnTo>
                  <a:pt x="2886" y="3123"/>
                </a:lnTo>
                <a:lnTo>
                  <a:pt x="2884" y="3127"/>
                </a:lnTo>
                <a:lnTo>
                  <a:pt x="2880" y="3129"/>
                </a:lnTo>
                <a:lnTo>
                  <a:pt x="2878" y="3132"/>
                </a:lnTo>
                <a:lnTo>
                  <a:pt x="2875" y="3134"/>
                </a:lnTo>
                <a:lnTo>
                  <a:pt x="2873" y="3136"/>
                </a:lnTo>
                <a:lnTo>
                  <a:pt x="2873" y="3138"/>
                </a:lnTo>
                <a:lnTo>
                  <a:pt x="2873" y="3138"/>
                </a:lnTo>
                <a:lnTo>
                  <a:pt x="2878" y="3138"/>
                </a:lnTo>
                <a:lnTo>
                  <a:pt x="2880" y="3138"/>
                </a:lnTo>
                <a:lnTo>
                  <a:pt x="2882" y="3140"/>
                </a:lnTo>
                <a:lnTo>
                  <a:pt x="2884" y="3140"/>
                </a:lnTo>
                <a:lnTo>
                  <a:pt x="2884" y="3140"/>
                </a:lnTo>
                <a:lnTo>
                  <a:pt x="2880" y="3147"/>
                </a:lnTo>
                <a:lnTo>
                  <a:pt x="2875" y="3156"/>
                </a:lnTo>
                <a:lnTo>
                  <a:pt x="2873" y="3165"/>
                </a:lnTo>
                <a:lnTo>
                  <a:pt x="2869" y="3167"/>
                </a:lnTo>
                <a:lnTo>
                  <a:pt x="2866" y="3169"/>
                </a:lnTo>
                <a:lnTo>
                  <a:pt x="2864" y="3167"/>
                </a:lnTo>
                <a:lnTo>
                  <a:pt x="2862" y="3167"/>
                </a:lnTo>
                <a:lnTo>
                  <a:pt x="2860" y="3165"/>
                </a:lnTo>
                <a:lnTo>
                  <a:pt x="2860" y="3163"/>
                </a:lnTo>
                <a:lnTo>
                  <a:pt x="2858" y="3161"/>
                </a:lnTo>
                <a:lnTo>
                  <a:pt x="2855" y="3160"/>
                </a:lnTo>
                <a:lnTo>
                  <a:pt x="2851" y="3158"/>
                </a:lnTo>
                <a:lnTo>
                  <a:pt x="2846" y="3156"/>
                </a:lnTo>
                <a:lnTo>
                  <a:pt x="2844" y="3165"/>
                </a:lnTo>
                <a:lnTo>
                  <a:pt x="2842" y="3172"/>
                </a:lnTo>
                <a:lnTo>
                  <a:pt x="2838" y="3178"/>
                </a:lnTo>
                <a:lnTo>
                  <a:pt x="2835" y="3181"/>
                </a:lnTo>
                <a:lnTo>
                  <a:pt x="2828" y="3183"/>
                </a:lnTo>
                <a:lnTo>
                  <a:pt x="2817" y="3183"/>
                </a:lnTo>
                <a:lnTo>
                  <a:pt x="2817" y="3203"/>
                </a:lnTo>
                <a:lnTo>
                  <a:pt x="2813" y="3209"/>
                </a:lnTo>
                <a:lnTo>
                  <a:pt x="2808" y="3212"/>
                </a:lnTo>
                <a:lnTo>
                  <a:pt x="2804" y="3218"/>
                </a:lnTo>
                <a:lnTo>
                  <a:pt x="2800" y="3223"/>
                </a:lnTo>
                <a:lnTo>
                  <a:pt x="2793" y="3227"/>
                </a:lnTo>
                <a:lnTo>
                  <a:pt x="2791" y="3227"/>
                </a:lnTo>
                <a:lnTo>
                  <a:pt x="2789" y="3227"/>
                </a:lnTo>
                <a:lnTo>
                  <a:pt x="2786" y="3225"/>
                </a:lnTo>
                <a:lnTo>
                  <a:pt x="2782" y="3225"/>
                </a:lnTo>
                <a:lnTo>
                  <a:pt x="2777" y="3223"/>
                </a:lnTo>
                <a:lnTo>
                  <a:pt x="2777" y="3227"/>
                </a:lnTo>
                <a:lnTo>
                  <a:pt x="2782" y="3238"/>
                </a:lnTo>
                <a:lnTo>
                  <a:pt x="2784" y="3250"/>
                </a:lnTo>
                <a:lnTo>
                  <a:pt x="2784" y="3269"/>
                </a:lnTo>
                <a:lnTo>
                  <a:pt x="2780" y="3287"/>
                </a:lnTo>
                <a:lnTo>
                  <a:pt x="2775" y="3303"/>
                </a:lnTo>
                <a:lnTo>
                  <a:pt x="2769" y="3318"/>
                </a:lnTo>
                <a:lnTo>
                  <a:pt x="2769" y="3320"/>
                </a:lnTo>
                <a:lnTo>
                  <a:pt x="2768" y="3321"/>
                </a:lnTo>
                <a:lnTo>
                  <a:pt x="2764" y="3325"/>
                </a:lnTo>
                <a:lnTo>
                  <a:pt x="2762" y="3330"/>
                </a:lnTo>
                <a:lnTo>
                  <a:pt x="2758" y="3334"/>
                </a:lnTo>
                <a:lnTo>
                  <a:pt x="2757" y="3338"/>
                </a:lnTo>
                <a:lnTo>
                  <a:pt x="2755" y="3340"/>
                </a:lnTo>
                <a:lnTo>
                  <a:pt x="2753" y="3341"/>
                </a:lnTo>
                <a:lnTo>
                  <a:pt x="2762" y="3354"/>
                </a:lnTo>
                <a:lnTo>
                  <a:pt x="2769" y="3374"/>
                </a:lnTo>
                <a:lnTo>
                  <a:pt x="2777" y="3398"/>
                </a:lnTo>
                <a:lnTo>
                  <a:pt x="2782" y="3421"/>
                </a:lnTo>
                <a:lnTo>
                  <a:pt x="2788" y="3443"/>
                </a:lnTo>
                <a:lnTo>
                  <a:pt x="2793" y="3460"/>
                </a:lnTo>
                <a:lnTo>
                  <a:pt x="2798" y="3467"/>
                </a:lnTo>
                <a:lnTo>
                  <a:pt x="2804" y="3470"/>
                </a:lnTo>
                <a:lnTo>
                  <a:pt x="2809" y="3474"/>
                </a:lnTo>
                <a:lnTo>
                  <a:pt x="2815" y="3480"/>
                </a:lnTo>
                <a:lnTo>
                  <a:pt x="2818" y="3492"/>
                </a:lnTo>
                <a:lnTo>
                  <a:pt x="2813" y="3492"/>
                </a:lnTo>
                <a:lnTo>
                  <a:pt x="2813" y="3496"/>
                </a:lnTo>
                <a:lnTo>
                  <a:pt x="2798" y="3498"/>
                </a:lnTo>
                <a:lnTo>
                  <a:pt x="2788" y="3500"/>
                </a:lnTo>
                <a:lnTo>
                  <a:pt x="2777" y="3501"/>
                </a:lnTo>
                <a:lnTo>
                  <a:pt x="2762" y="3503"/>
                </a:lnTo>
                <a:lnTo>
                  <a:pt x="2749" y="3489"/>
                </a:lnTo>
                <a:lnTo>
                  <a:pt x="2737" y="3483"/>
                </a:lnTo>
                <a:lnTo>
                  <a:pt x="2722" y="3481"/>
                </a:lnTo>
                <a:lnTo>
                  <a:pt x="2708" y="3481"/>
                </a:lnTo>
                <a:lnTo>
                  <a:pt x="2689" y="3480"/>
                </a:lnTo>
                <a:lnTo>
                  <a:pt x="2669" y="3474"/>
                </a:lnTo>
                <a:lnTo>
                  <a:pt x="2666" y="3472"/>
                </a:lnTo>
                <a:lnTo>
                  <a:pt x="2662" y="3469"/>
                </a:lnTo>
                <a:lnTo>
                  <a:pt x="2660" y="3465"/>
                </a:lnTo>
                <a:lnTo>
                  <a:pt x="2658" y="3461"/>
                </a:lnTo>
                <a:lnTo>
                  <a:pt x="2657" y="3458"/>
                </a:lnTo>
                <a:lnTo>
                  <a:pt x="2653" y="3454"/>
                </a:lnTo>
                <a:lnTo>
                  <a:pt x="2618" y="3450"/>
                </a:lnTo>
                <a:lnTo>
                  <a:pt x="2615" y="3449"/>
                </a:lnTo>
                <a:lnTo>
                  <a:pt x="2615" y="3445"/>
                </a:lnTo>
                <a:lnTo>
                  <a:pt x="2613" y="3441"/>
                </a:lnTo>
                <a:lnTo>
                  <a:pt x="2611" y="3438"/>
                </a:lnTo>
                <a:lnTo>
                  <a:pt x="2609" y="3434"/>
                </a:lnTo>
                <a:lnTo>
                  <a:pt x="2562" y="3427"/>
                </a:lnTo>
                <a:lnTo>
                  <a:pt x="2558" y="3403"/>
                </a:lnTo>
                <a:lnTo>
                  <a:pt x="2551" y="3380"/>
                </a:lnTo>
                <a:lnTo>
                  <a:pt x="2538" y="3356"/>
                </a:lnTo>
                <a:lnTo>
                  <a:pt x="2528" y="3334"/>
                </a:lnTo>
                <a:lnTo>
                  <a:pt x="2517" y="3309"/>
                </a:lnTo>
                <a:lnTo>
                  <a:pt x="2509" y="3280"/>
                </a:lnTo>
                <a:lnTo>
                  <a:pt x="2506" y="3249"/>
                </a:lnTo>
                <a:lnTo>
                  <a:pt x="2484" y="3236"/>
                </a:lnTo>
                <a:lnTo>
                  <a:pt x="2464" y="3214"/>
                </a:lnTo>
                <a:lnTo>
                  <a:pt x="2442" y="3185"/>
                </a:lnTo>
                <a:lnTo>
                  <a:pt x="2422" y="3152"/>
                </a:lnTo>
                <a:lnTo>
                  <a:pt x="2404" y="3120"/>
                </a:lnTo>
                <a:lnTo>
                  <a:pt x="2389" y="3090"/>
                </a:lnTo>
                <a:lnTo>
                  <a:pt x="2377" y="3065"/>
                </a:lnTo>
                <a:lnTo>
                  <a:pt x="2364" y="3041"/>
                </a:lnTo>
                <a:lnTo>
                  <a:pt x="2348" y="3014"/>
                </a:lnTo>
                <a:lnTo>
                  <a:pt x="2324" y="2990"/>
                </a:lnTo>
                <a:lnTo>
                  <a:pt x="2300" y="2972"/>
                </a:lnTo>
                <a:lnTo>
                  <a:pt x="2273" y="2961"/>
                </a:lnTo>
                <a:lnTo>
                  <a:pt x="2273" y="2947"/>
                </a:lnTo>
                <a:lnTo>
                  <a:pt x="2269" y="2943"/>
                </a:lnTo>
                <a:lnTo>
                  <a:pt x="2266" y="2940"/>
                </a:lnTo>
                <a:lnTo>
                  <a:pt x="2264" y="2936"/>
                </a:lnTo>
                <a:lnTo>
                  <a:pt x="2260" y="2930"/>
                </a:lnTo>
                <a:lnTo>
                  <a:pt x="2242" y="2934"/>
                </a:lnTo>
                <a:lnTo>
                  <a:pt x="2217" y="2934"/>
                </a:lnTo>
                <a:lnTo>
                  <a:pt x="2189" y="2930"/>
                </a:lnTo>
                <a:lnTo>
                  <a:pt x="2188" y="2929"/>
                </a:lnTo>
                <a:lnTo>
                  <a:pt x="2184" y="2927"/>
                </a:lnTo>
                <a:lnTo>
                  <a:pt x="2182" y="2923"/>
                </a:lnTo>
                <a:lnTo>
                  <a:pt x="2178" y="2921"/>
                </a:lnTo>
                <a:lnTo>
                  <a:pt x="2175" y="2920"/>
                </a:lnTo>
                <a:lnTo>
                  <a:pt x="2173" y="2918"/>
                </a:lnTo>
                <a:lnTo>
                  <a:pt x="2168" y="2920"/>
                </a:lnTo>
                <a:lnTo>
                  <a:pt x="2155" y="2923"/>
                </a:lnTo>
                <a:lnTo>
                  <a:pt x="2140" y="2927"/>
                </a:lnTo>
                <a:lnTo>
                  <a:pt x="2126" y="2929"/>
                </a:lnTo>
                <a:lnTo>
                  <a:pt x="2117" y="2947"/>
                </a:lnTo>
                <a:lnTo>
                  <a:pt x="2108" y="2965"/>
                </a:lnTo>
                <a:lnTo>
                  <a:pt x="2098" y="2983"/>
                </a:lnTo>
                <a:lnTo>
                  <a:pt x="2093" y="3005"/>
                </a:lnTo>
                <a:lnTo>
                  <a:pt x="2082" y="3005"/>
                </a:lnTo>
                <a:lnTo>
                  <a:pt x="2077" y="3016"/>
                </a:lnTo>
                <a:lnTo>
                  <a:pt x="2068" y="3023"/>
                </a:lnTo>
                <a:lnTo>
                  <a:pt x="2055" y="3027"/>
                </a:lnTo>
                <a:lnTo>
                  <a:pt x="2038" y="3027"/>
                </a:lnTo>
                <a:lnTo>
                  <a:pt x="2020" y="3014"/>
                </a:lnTo>
                <a:lnTo>
                  <a:pt x="1998" y="3000"/>
                </a:lnTo>
                <a:lnTo>
                  <a:pt x="1973" y="2985"/>
                </a:lnTo>
                <a:lnTo>
                  <a:pt x="1948" y="2969"/>
                </a:lnTo>
                <a:lnTo>
                  <a:pt x="1924" y="2954"/>
                </a:lnTo>
                <a:lnTo>
                  <a:pt x="1906" y="2938"/>
                </a:lnTo>
                <a:lnTo>
                  <a:pt x="1893" y="2923"/>
                </a:lnTo>
                <a:lnTo>
                  <a:pt x="1884" y="2901"/>
                </a:lnTo>
                <a:lnTo>
                  <a:pt x="1878" y="2876"/>
                </a:lnTo>
                <a:lnTo>
                  <a:pt x="1875" y="2849"/>
                </a:lnTo>
                <a:lnTo>
                  <a:pt x="1869" y="2823"/>
                </a:lnTo>
                <a:lnTo>
                  <a:pt x="1862" y="2800"/>
                </a:lnTo>
                <a:lnTo>
                  <a:pt x="1849" y="2781"/>
                </a:lnTo>
                <a:lnTo>
                  <a:pt x="1846" y="2778"/>
                </a:lnTo>
                <a:lnTo>
                  <a:pt x="1844" y="2776"/>
                </a:lnTo>
                <a:lnTo>
                  <a:pt x="1842" y="2776"/>
                </a:lnTo>
                <a:lnTo>
                  <a:pt x="1840" y="2774"/>
                </a:lnTo>
                <a:lnTo>
                  <a:pt x="1838" y="2774"/>
                </a:lnTo>
                <a:lnTo>
                  <a:pt x="1837" y="2774"/>
                </a:lnTo>
                <a:lnTo>
                  <a:pt x="1833" y="2772"/>
                </a:lnTo>
                <a:lnTo>
                  <a:pt x="1829" y="2769"/>
                </a:lnTo>
                <a:lnTo>
                  <a:pt x="1813" y="2749"/>
                </a:lnTo>
                <a:lnTo>
                  <a:pt x="1800" y="2725"/>
                </a:lnTo>
                <a:lnTo>
                  <a:pt x="1786" y="2701"/>
                </a:lnTo>
                <a:lnTo>
                  <a:pt x="1737" y="2665"/>
                </a:lnTo>
                <a:lnTo>
                  <a:pt x="1733" y="2649"/>
                </a:lnTo>
                <a:lnTo>
                  <a:pt x="1729" y="2634"/>
                </a:lnTo>
                <a:lnTo>
                  <a:pt x="1677" y="2627"/>
                </a:lnTo>
                <a:lnTo>
                  <a:pt x="1618" y="2620"/>
                </a:lnTo>
                <a:lnTo>
                  <a:pt x="1562" y="2612"/>
                </a:lnTo>
                <a:lnTo>
                  <a:pt x="1509" y="2605"/>
                </a:lnTo>
                <a:lnTo>
                  <a:pt x="1506" y="2656"/>
                </a:lnTo>
                <a:lnTo>
                  <a:pt x="1495" y="2661"/>
                </a:lnTo>
                <a:lnTo>
                  <a:pt x="1482" y="2663"/>
                </a:lnTo>
                <a:lnTo>
                  <a:pt x="1466" y="2663"/>
                </a:lnTo>
                <a:lnTo>
                  <a:pt x="1448" y="2656"/>
                </a:lnTo>
                <a:lnTo>
                  <a:pt x="1426" y="2654"/>
                </a:lnTo>
                <a:lnTo>
                  <a:pt x="1402" y="2654"/>
                </a:lnTo>
                <a:lnTo>
                  <a:pt x="1378" y="2652"/>
                </a:lnTo>
                <a:lnTo>
                  <a:pt x="1333" y="2643"/>
                </a:lnTo>
                <a:lnTo>
                  <a:pt x="1286" y="2640"/>
                </a:lnTo>
                <a:lnTo>
                  <a:pt x="1238" y="2636"/>
                </a:lnTo>
                <a:lnTo>
                  <a:pt x="1191" y="2627"/>
                </a:lnTo>
                <a:lnTo>
                  <a:pt x="1164" y="2618"/>
                </a:lnTo>
                <a:lnTo>
                  <a:pt x="1140" y="2603"/>
                </a:lnTo>
                <a:lnTo>
                  <a:pt x="1117" y="2589"/>
                </a:lnTo>
                <a:lnTo>
                  <a:pt x="1095" y="2574"/>
                </a:lnTo>
                <a:lnTo>
                  <a:pt x="1044" y="2543"/>
                </a:lnTo>
                <a:lnTo>
                  <a:pt x="997" y="2514"/>
                </a:lnTo>
                <a:lnTo>
                  <a:pt x="949" y="2487"/>
                </a:lnTo>
                <a:lnTo>
                  <a:pt x="900" y="2454"/>
                </a:lnTo>
                <a:lnTo>
                  <a:pt x="884" y="2447"/>
                </a:lnTo>
                <a:lnTo>
                  <a:pt x="868" y="2441"/>
                </a:lnTo>
                <a:lnTo>
                  <a:pt x="851" y="2434"/>
                </a:lnTo>
                <a:lnTo>
                  <a:pt x="837" y="2429"/>
                </a:lnTo>
                <a:lnTo>
                  <a:pt x="822" y="2420"/>
                </a:lnTo>
                <a:lnTo>
                  <a:pt x="813" y="2407"/>
                </a:lnTo>
                <a:lnTo>
                  <a:pt x="808" y="2390"/>
                </a:lnTo>
                <a:lnTo>
                  <a:pt x="811" y="2389"/>
                </a:lnTo>
                <a:lnTo>
                  <a:pt x="811" y="2387"/>
                </a:lnTo>
                <a:lnTo>
                  <a:pt x="813" y="2385"/>
                </a:lnTo>
                <a:lnTo>
                  <a:pt x="815" y="2383"/>
                </a:lnTo>
                <a:lnTo>
                  <a:pt x="780" y="2383"/>
                </a:lnTo>
                <a:lnTo>
                  <a:pt x="766" y="2378"/>
                </a:lnTo>
                <a:lnTo>
                  <a:pt x="740" y="2372"/>
                </a:lnTo>
                <a:lnTo>
                  <a:pt x="709" y="2369"/>
                </a:lnTo>
                <a:lnTo>
                  <a:pt x="675" y="2365"/>
                </a:lnTo>
                <a:lnTo>
                  <a:pt x="638" y="2363"/>
                </a:lnTo>
                <a:lnTo>
                  <a:pt x="606" y="2360"/>
                </a:lnTo>
                <a:lnTo>
                  <a:pt x="577" y="2358"/>
                </a:lnTo>
                <a:lnTo>
                  <a:pt x="557" y="2358"/>
                </a:lnTo>
                <a:lnTo>
                  <a:pt x="553" y="2352"/>
                </a:lnTo>
                <a:lnTo>
                  <a:pt x="551" y="2350"/>
                </a:lnTo>
                <a:lnTo>
                  <a:pt x="549" y="2347"/>
                </a:lnTo>
                <a:lnTo>
                  <a:pt x="548" y="2343"/>
                </a:lnTo>
                <a:lnTo>
                  <a:pt x="546" y="2338"/>
                </a:lnTo>
                <a:lnTo>
                  <a:pt x="546" y="2330"/>
                </a:lnTo>
                <a:lnTo>
                  <a:pt x="540" y="2318"/>
                </a:lnTo>
                <a:lnTo>
                  <a:pt x="540" y="2303"/>
                </a:lnTo>
                <a:lnTo>
                  <a:pt x="542" y="2287"/>
                </a:lnTo>
                <a:lnTo>
                  <a:pt x="542" y="2270"/>
                </a:lnTo>
                <a:lnTo>
                  <a:pt x="540" y="2254"/>
                </a:lnTo>
                <a:lnTo>
                  <a:pt x="535" y="2243"/>
                </a:lnTo>
                <a:lnTo>
                  <a:pt x="522" y="2227"/>
                </a:lnTo>
                <a:lnTo>
                  <a:pt x="508" y="2209"/>
                </a:lnTo>
                <a:lnTo>
                  <a:pt x="491" y="2189"/>
                </a:lnTo>
                <a:lnTo>
                  <a:pt x="475" y="2172"/>
                </a:lnTo>
                <a:lnTo>
                  <a:pt x="462" y="2160"/>
                </a:lnTo>
                <a:lnTo>
                  <a:pt x="451" y="2150"/>
                </a:lnTo>
                <a:lnTo>
                  <a:pt x="448" y="2150"/>
                </a:lnTo>
                <a:lnTo>
                  <a:pt x="440" y="2149"/>
                </a:lnTo>
                <a:lnTo>
                  <a:pt x="433" y="2149"/>
                </a:lnTo>
                <a:lnTo>
                  <a:pt x="424" y="2147"/>
                </a:lnTo>
                <a:lnTo>
                  <a:pt x="424" y="2130"/>
                </a:lnTo>
                <a:lnTo>
                  <a:pt x="422" y="2112"/>
                </a:lnTo>
                <a:lnTo>
                  <a:pt x="422" y="2092"/>
                </a:lnTo>
                <a:lnTo>
                  <a:pt x="420" y="2080"/>
                </a:lnTo>
                <a:lnTo>
                  <a:pt x="400" y="2074"/>
                </a:lnTo>
                <a:lnTo>
                  <a:pt x="378" y="2067"/>
                </a:lnTo>
                <a:lnTo>
                  <a:pt x="358" y="2058"/>
                </a:lnTo>
                <a:lnTo>
                  <a:pt x="344" y="2047"/>
                </a:lnTo>
                <a:lnTo>
                  <a:pt x="338" y="2038"/>
                </a:lnTo>
                <a:lnTo>
                  <a:pt x="335" y="2027"/>
                </a:lnTo>
                <a:lnTo>
                  <a:pt x="331" y="2018"/>
                </a:lnTo>
                <a:lnTo>
                  <a:pt x="326" y="2007"/>
                </a:lnTo>
                <a:lnTo>
                  <a:pt x="317" y="2000"/>
                </a:lnTo>
                <a:lnTo>
                  <a:pt x="297" y="1994"/>
                </a:lnTo>
                <a:lnTo>
                  <a:pt x="277" y="1989"/>
                </a:lnTo>
                <a:lnTo>
                  <a:pt x="257" y="1983"/>
                </a:lnTo>
                <a:lnTo>
                  <a:pt x="237" y="1976"/>
                </a:lnTo>
                <a:lnTo>
                  <a:pt x="220" y="1965"/>
                </a:lnTo>
                <a:lnTo>
                  <a:pt x="209" y="1950"/>
                </a:lnTo>
                <a:lnTo>
                  <a:pt x="204" y="1932"/>
                </a:lnTo>
                <a:lnTo>
                  <a:pt x="209" y="1923"/>
                </a:lnTo>
                <a:lnTo>
                  <a:pt x="215" y="1907"/>
                </a:lnTo>
                <a:lnTo>
                  <a:pt x="220" y="1889"/>
                </a:lnTo>
                <a:lnTo>
                  <a:pt x="224" y="1872"/>
                </a:lnTo>
                <a:lnTo>
                  <a:pt x="209" y="1865"/>
                </a:lnTo>
                <a:lnTo>
                  <a:pt x="204" y="1858"/>
                </a:lnTo>
                <a:lnTo>
                  <a:pt x="202" y="1852"/>
                </a:lnTo>
                <a:lnTo>
                  <a:pt x="202" y="1847"/>
                </a:lnTo>
                <a:lnTo>
                  <a:pt x="206" y="1841"/>
                </a:lnTo>
                <a:lnTo>
                  <a:pt x="206" y="1834"/>
                </a:lnTo>
                <a:lnTo>
                  <a:pt x="202" y="1825"/>
                </a:lnTo>
                <a:lnTo>
                  <a:pt x="193" y="1810"/>
                </a:lnTo>
                <a:lnTo>
                  <a:pt x="180" y="1796"/>
                </a:lnTo>
                <a:lnTo>
                  <a:pt x="171" y="1781"/>
                </a:lnTo>
                <a:lnTo>
                  <a:pt x="157" y="1760"/>
                </a:lnTo>
                <a:lnTo>
                  <a:pt x="140" y="1740"/>
                </a:lnTo>
                <a:lnTo>
                  <a:pt x="126" y="1718"/>
                </a:lnTo>
                <a:lnTo>
                  <a:pt x="118" y="1709"/>
                </a:lnTo>
                <a:lnTo>
                  <a:pt x="111" y="1700"/>
                </a:lnTo>
                <a:lnTo>
                  <a:pt x="106" y="1685"/>
                </a:lnTo>
                <a:lnTo>
                  <a:pt x="109" y="1676"/>
                </a:lnTo>
                <a:lnTo>
                  <a:pt x="109" y="1663"/>
                </a:lnTo>
                <a:lnTo>
                  <a:pt x="113" y="1650"/>
                </a:lnTo>
                <a:lnTo>
                  <a:pt x="117" y="1647"/>
                </a:lnTo>
                <a:lnTo>
                  <a:pt x="118" y="1645"/>
                </a:lnTo>
                <a:lnTo>
                  <a:pt x="124" y="1643"/>
                </a:lnTo>
                <a:lnTo>
                  <a:pt x="128" y="1641"/>
                </a:lnTo>
                <a:lnTo>
                  <a:pt x="131" y="1638"/>
                </a:lnTo>
                <a:lnTo>
                  <a:pt x="131" y="1638"/>
                </a:lnTo>
                <a:lnTo>
                  <a:pt x="133" y="1638"/>
                </a:lnTo>
                <a:lnTo>
                  <a:pt x="133" y="1641"/>
                </a:lnTo>
                <a:lnTo>
                  <a:pt x="133" y="1643"/>
                </a:lnTo>
                <a:lnTo>
                  <a:pt x="135" y="1641"/>
                </a:lnTo>
                <a:lnTo>
                  <a:pt x="135" y="1640"/>
                </a:lnTo>
                <a:lnTo>
                  <a:pt x="135" y="1638"/>
                </a:lnTo>
                <a:lnTo>
                  <a:pt x="135" y="1636"/>
                </a:lnTo>
                <a:lnTo>
                  <a:pt x="133" y="1634"/>
                </a:lnTo>
                <a:lnTo>
                  <a:pt x="133" y="1634"/>
                </a:lnTo>
                <a:lnTo>
                  <a:pt x="131" y="1638"/>
                </a:lnTo>
                <a:lnTo>
                  <a:pt x="113" y="1634"/>
                </a:lnTo>
                <a:lnTo>
                  <a:pt x="106" y="1623"/>
                </a:lnTo>
                <a:lnTo>
                  <a:pt x="98" y="1612"/>
                </a:lnTo>
                <a:lnTo>
                  <a:pt x="93" y="1601"/>
                </a:lnTo>
                <a:lnTo>
                  <a:pt x="88" y="1589"/>
                </a:lnTo>
                <a:lnTo>
                  <a:pt x="84" y="1570"/>
                </a:lnTo>
                <a:lnTo>
                  <a:pt x="91" y="1561"/>
                </a:lnTo>
                <a:lnTo>
                  <a:pt x="91" y="1556"/>
                </a:lnTo>
                <a:lnTo>
                  <a:pt x="88" y="1549"/>
                </a:lnTo>
                <a:lnTo>
                  <a:pt x="84" y="1541"/>
                </a:lnTo>
                <a:lnTo>
                  <a:pt x="84" y="1530"/>
                </a:lnTo>
                <a:lnTo>
                  <a:pt x="88" y="1523"/>
                </a:lnTo>
                <a:lnTo>
                  <a:pt x="93" y="1512"/>
                </a:lnTo>
                <a:lnTo>
                  <a:pt x="97" y="1500"/>
                </a:lnTo>
                <a:lnTo>
                  <a:pt x="80" y="1487"/>
                </a:lnTo>
                <a:lnTo>
                  <a:pt x="71" y="1467"/>
                </a:lnTo>
                <a:lnTo>
                  <a:pt x="66" y="1467"/>
                </a:lnTo>
                <a:lnTo>
                  <a:pt x="62" y="1469"/>
                </a:lnTo>
                <a:lnTo>
                  <a:pt x="60" y="1469"/>
                </a:lnTo>
                <a:lnTo>
                  <a:pt x="58" y="1469"/>
                </a:lnTo>
                <a:lnTo>
                  <a:pt x="57" y="1467"/>
                </a:lnTo>
                <a:lnTo>
                  <a:pt x="57" y="1463"/>
                </a:lnTo>
                <a:lnTo>
                  <a:pt x="57" y="1458"/>
                </a:lnTo>
                <a:lnTo>
                  <a:pt x="55" y="1450"/>
                </a:lnTo>
                <a:lnTo>
                  <a:pt x="60" y="1436"/>
                </a:lnTo>
                <a:lnTo>
                  <a:pt x="58" y="1416"/>
                </a:lnTo>
                <a:lnTo>
                  <a:pt x="51" y="1396"/>
                </a:lnTo>
                <a:lnTo>
                  <a:pt x="38" y="1376"/>
                </a:lnTo>
                <a:lnTo>
                  <a:pt x="28" y="1356"/>
                </a:lnTo>
                <a:lnTo>
                  <a:pt x="17" y="1340"/>
                </a:lnTo>
                <a:lnTo>
                  <a:pt x="11" y="1323"/>
                </a:lnTo>
                <a:lnTo>
                  <a:pt x="11" y="1316"/>
                </a:lnTo>
                <a:lnTo>
                  <a:pt x="11" y="1312"/>
                </a:lnTo>
                <a:lnTo>
                  <a:pt x="13" y="1309"/>
                </a:lnTo>
                <a:lnTo>
                  <a:pt x="13" y="1309"/>
                </a:lnTo>
                <a:lnTo>
                  <a:pt x="15" y="1307"/>
                </a:lnTo>
                <a:lnTo>
                  <a:pt x="17" y="1305"/>
                </a:lnTo>
                <a:lnTo>
                  <a:pt x="18" y="1303"/>
                </a:lnTo>
                <a:lnTo>
                  <a:pt x="13" y="1252"/>
                </a:lnTo>
                <a:lnTo>
                  <a:pt x="18" y="1245"/>
                </a:lnTo>
                <a:lnTo>
                  <a:pt x="26" y="1236"/>
                </a:lnTo>
                <a:lnTo>
                  <a:pt x="31" y="1225"/>
                </a:lnTo>
                <a:lnTo>
                  <a:pt x="33" y="1212"/>
                </a:lnTo>
                <a:lnTo>
                  <a:pt x="29" y="1194"/>
                </a:lnTo>
                <a:lnTo>
                  <a:pt x="24" y="1176"/>
                </a:lnTo>
                <a:lnTo>
                  <a:pt x="17" y="1160"/>
                </a:lnTo>
                <a:lnTo>
                  <a:pt x="9" y="1141"/>
                </a:lnTo>
                <a:lnTo>
                  <a:pt x="2" y="1120"/>
                </a:lnTo>
                <a:lnTo>
                  <a:pt x="0" y="1092"/>
                </a:lnTo>
                <a:lnTo>
                  <a:pt x="15" y="1076"/>
                </a:lnTo>
                <a:lnTo>
                  <a:pt x="33" y="1052"/>
                </a:lnTo>
                <a:lnTo>
                  <a:pt x="49" y="1027"/>
                </a:lnTo>
                <a:lnTo>
                  <a:pt x="62" y="1000"/>
                </a:lnTo>
                <a:lnTo>
                  <a:pt x="71" y="978"/>
                </a:lnTo>
                <a:lnTo>
                  <a:pt x="75" y="965"/>
                </a:lnTo>
                <a:lnTo>
                  <a:pt x="80" y="954"/>
                </a:lnTo>
                <a:lnTo>
                  <a:pt x="82" y="945"/>
                </a:lnTo>
                <a:lnTo>
                  <a:pt x="82" y="940"/>
                </a:lnTo>
                <a:lnTo>
                  <a:pt x="82" y="934"/>
                </a:lnTo>
                <a:lnTo>
                  <a:pt x="84" y="929"/>
                </a:lnTo>
                <a:lnTo>
                  <a:pt x="88" y="925"/>
                </a:lnTo>
                <a:lnTo>
                  <a:pt x="89" y="921"/>
                </a:lnTo>
                <a:lnTo>
                  <a:pt x="89" y="918"/>
                </a:lnTo>
                <a:lnTo>
                  <a:pt x="91" y="912"/>
                </a:lnTo>
                <a:lnTo>
                  <a:pt x="89" y="907"/>
                </a:lnTo>
                <a:lnTo>
                  <a:pt x="89" y="905"/>
                </a:lnTo>
                <a:lnTo>
                  <a:pt x="88" y="901"/>
                </a:lnTo>
                <a:lnTo>
                  <a:pt x="84" y="900"/>
                </a:lnTo>
                <a:lnTo>
                  <a:pt x="82" y="896"/>
                </a:lnTo>
                <a:lnTo>
                  <a:pt x="82" y="894"/>
                </a:lnTo>
                <a:lnTo>
                  <a:pt x="82" y="876"/>
                </a:lnTo>
                <a:lnTo>
                  <a:pt x="88" y="860"/>
                </a:lnTo>
                <a:lnTo>
                  <a:pt x="98" y="841"/>
                </a:lnTo>
                <a:lnTo>
                  <a:pt x="108" y="829"/>
                </a:lnTo>
                <a:lnTo>
                  <a:pt x="113" y="818"/>
                </a:lnTo>
                <a:lnTo>
                  <a:pt x="109" y="765"/>
                </a:lnTo>
                <a:lnTo>
                  <a:pt x="111" y="765"/>
                </a:lnTo>
                <a:lnTo>
                  <a:pt x="115" y="763"/>
                </a:lnTo>
                <a:lnTo>
                  <a:pt x="118" y="761"/>
                </a:lnTo>
                <a:lnTo>
                  <a:pt x="122" y="760"/>
                </a:lnTo>
                <a:lnTo>
                  <a:pt x="124" y="758"/>
                </a:lnTo>
                <a:lnTo>
                  <a:pt x="137" y="734"/>
                </a:lnTo>
                <a:lnTo>
                  <a:pt x="144" y="705"/>
                </a:lnTo>
                <a:lnTo>
                  <a:pt x="157" y="705"/>
                </a:lnTo>
                <a:lnTo>
                  <a:pt x="168" y="678"/>
                </a:lnTo>
                <a:lnTo>
                  <a:pt x="184" y="649"/>
                </a:lnTo>
                <a:lnTo>
                  <a:pt x="198" y="621"/>
                </a:lnTo>
                <a:lnTo>
                  <a:pt x="206" y="581"/>
                </a:lnTo>
                <a:lnTo>
                  <a:pt x="218" y="578"/>
                </a:lnTo>
                <a:lnTo>
                  <a:pt x="222" y="560"/>
                </a:lnTo>
                <a:lnTo>
                  <a:pt x="222" y="540"/>
                </a:lnTo>
                <a:lnTo>
                  <a:pt x="226" y="521"/>
                </a:lnTo>
                <a:lnTo>
                  <a:pt x="235" y="505"/>
                </a:lnTo>
                <a:lnTo>
                  <a:pt x="248" y="485"/>
                </a:lnTo>
                <a:lnTo>
                  <a:pt x="257" y="465"/>
                </a:lnTo>
                <a:lnTo>
                  <a:pt x="264" y="438"/>
                </a:lnTo>
                <a:lnTo>
                  <a:pt x="264" y="410"/>
                </a:lnTo>
                <a:lnTo>
                  <a:pt x="266" y="383"/>
                </a:lnTo>
                <a:lnTo>
                  <a:pt x="269" y="358"/>
                </a:lnTo>
                <a:lnTo>
                  <a:pt x="280" y="334"/>
                </a:lnTo>
                <a:lnTo>
                  <a:pt x="268" y="334"/>
                </a:lnTo>
                <a:lnTo>
                  <a:pt x="269" y="312"/>
                </a:lnTo>
                <a:lnTo>
                  <a:pt x="273" y="294"/>
                </a:lnTo>
                <a:lnTo>
                  <a:pt x="280" y="278"/>
                </a:lnTo>
                <a:lnTo>
                  <a:pt x="291" y="281"/>
                </a:lnTo>
                <a:lnTo>
                  <a:pt x="286" y="263"/>
                </a:lnTo>
                <a:lnTo>
                  <a:pt x="284" y="241"/>
                </a:lnTo>
                <a:lnTo>
                  <a:pt x="284" y="218"/>
                </a:lnTo>
                <a:lnTo>
                  <a:pt x="286" y="194"/>
                </a:lnTo>
                <a:lnTo>
                  <a:pt x="282" y="172"/>
                </a:lnTo>
                <a:lnTo>
                  <a:pt x="282" y="152"/>
                </a:lnTo>
                <a:lnTo>
                  <a:pt x="284" y="130"/>
                </a:lnTo>
                <a:lnTo>
                  <a:pt x="282" y="109"/>
                </a:lnTo>
                <a:lnTo>
                  <a:pt x="277" y="98"/>
                </a:lnTo>
                <a:lnTo>
                  <a:pt x="271" y="89"/>
                </a:lnTo>
                <a:lnTo>
                  <a:pt x="266" y="78"/>
                </a:lnTo>
                <a:lnTo>
                  <a:pt x="266" y="65"/>
                </a:lnTo>
                <a:lnTo>
                  <a:pt x="271" y="49"/>
                </a:lnTo>
                <a:lnTo>
                  <a:pt x="277" y="32"/>
                </a:lnTo>
                <a:lnTo>
                  <a:pt x="280" y="12"/>
                </a:lnTo>
                <a:lnTo>
                  <a:pt x="286" y="12"/>
                </a:lnTo>
                <a:lnTo>
                  <a:pt x="288" y="14"/>
                </a:lnTo>
                <a:lnTo>
                  <a:pt x="289" y="14"/>
                </a:lnTo>
                <a:lnTo>
                  <a:pt x="291" y="14"/>
                </a:lnTo>
                <a:lnTo>
                  <a:pt x="293" y="16"/>
                </a:lnTo>
                <a:lnTo>
                  <a:pt x="308" y="27"/>
                </a:lnTo>
                <a:lnTo>
                  <a:pt x="320" y="43"/>
                </a:lnTo>
                <a:lnTo>
                  <a:pt x="331" y="60"/>
                </a:lnTo>
                <a:lnTo>
                  <a:pt x="342" y="72"/>
                </a:lnTo>
                <a:lnTo>
                  <a:pt x="360" y="83"/>
                </a:lnTo>
                <a:lnTo>
                  <a:pt x="384" y="90"/>
                </a:lnTo>
                <a:lnTo>
                  <a:pt x="409" y="94"/>
                </a:lnTo>
                <a:lnTo>
                  <a:pt x="433" y="101"/>
                </a:lnTo>
                <a:lnTo>
                  <a:pt x="433" y="105"/>
                </a:lnTo>
                <a:lnTo>
                  <a:pt x="433" y="107"/>
                </a:lnTo>
                <a:lnTo>
                  <a:pt x="433" y="109"/>
                </a:lnTo>
                <a:lnTo>
                  <a:pt x="433" y="109"/>
                </a:lnTo>
                <a:lnTo>
                  <a:pt x="433" y="110"/>
                </a:lnTo>
                <a:lnTo>
                  <a:pt x="433" y="112"/>
                </a:lnTo>
                <a:lnTo>
                  <a:pt x="438" y="110"/>
                </a:lnTo>
                <a:lnTo>
                  <a:pt x="442" y="110"/>
                </a:lnTo>
                <a:lnTo>
                  <a:pt x="448" y="109"/>
                </a:lnTo>
                <a:lnTo>
                  <a:pt x="453" y="109"/>
                </a:lnTo>
                <a:lnTo>
                  <a:pt x="462" y="109"/>
                </a:lnTo>
                <a:lnTo>
                  <a:pt x="462" y="127"/>
                </a:lnTo>
                <a:lnTo>
                  <a:pt x="466" y="138"/>
                </a:lnTo>
                <a:lnTo>
                  <a:pt x="469" y="149"/>
                </a:lnTo>
                <a:lnTo>
                  <a:pt x="475" y="161"/>
                </a:lnTo>
                <a:lnTo>
                  <a:pt x="475" y="160"/>
                </a:lnTo>
                <a:lnTo>
                  <a:pt x="477" y="158"/>
                </a:lnTo>
                <a:lnTo>
                  <a:pt x="477" y="158"/>
                </a:lnTo>
                <a:lnTo>
                  <a:pt x="477" y="156"/>
                </a:lnTo>
                <a:lnTo>
                  <a:pt x="478" y="152"/>
                </a:lnTo>
                <a:lnTo>
                  <a:pt x="482" y="150"/>
                </a:lnTo>
                <a:lnTo>
                  <a:pt x="484" y="150"/>
                </a:lnTo>
                <a:lnTo>
                  <a:pt x="486" y="149"/>
                </a:lnTo>
                <a:lnTo>
                  <a:pt x="486" y="147"/>
                </a:lnTo>
                <a:lnTo>
                  <a:pt x="486" y="145"/>
                </a:lnTo>
                <a:lnTo>
                  <a:pt x="486" y="141"/>
                </a:lnTo>
                <a:lnTo>
                  <a:pt x="486" y="136"/>
                </a:lnTo>
                <a:lnTo>
                  <a:pt x="484" y="129"/>
                </a:lnTo>
                <a:lnTo>
                  <a:pt x="482" y="118"/>
                </a:lnTo>
                <a:lnTo>
                  <a:pt x="482" y="110"/>
                </a:lnTo>
                <a:lnTo>
                  <a:pt x="482" y="105"/>
                </a:lnTo>
                <a:lnTo>
                  <a:pt x="478" y="92"/>
                </a:lnTo>
                <a:lnTo>
                  <a:pt x="466" y="92"/>
                </a:lnTo>
                <a:lnTo>
                  <a:pt x="466" y="72"/>
                </a:lnTo>
                <a:lnTo>
                  <a:pt x="482" y="72"/>
                </a:lnTo>
                <a:lnTo>
                  <a:pt x="482" y="69"/>
                </a:lnTo>
                <a:lnTo>
                  <a:pt x="484" y="65"/>
                </a:lnTo>
                <a:lnTo>
                  <a:pt x="484" y="63"/>
                </a:lnTo>
                <a:lnTo>
                  <a:pt x="486" y="60"/>
                </a:lnTo>
                <a:lnTo>
                  <a:pt x="489" y="60"/>
                </a:lnTo>
                <a:lnTo>
                  <a:pt x="489" y="49"/>
                </a:lnTo>
                <a:lnTo>
                  <a:pt x="482" y="36"/>
                </a:lnTo>
                <a:lnTo>
                  <a:pt x="473" y="23"/>
                </a:lnTo>
                <a:lnTo>
                  <a:pt x="469" y="9"/>
                </a:lnTo>
                <a:lnTo>
                  <a:pt x="480" y="3"/>
                </a:lnTo>
                <a:lnTo>
                  <a:pt x="495" y="1"/>
                </a:lnTo>
                <a:lnTo>
                  <a:pt x="513" y="0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34"/>
          <p:cNvSpPr/>
          <p:nvPr/>
        </p:nvSpPr>
        <p:spPr>
          <a:xfrm>
            <a:off x="6344277" y="2092544"/>
            <a:ext cx="360000" cy="0"/>
          </a:xfrm>
          <a:custGeom>
            <a:avLst/>
            <a:gdLst/>
            <a:ahLst/>
            <a:cxnLst/>
            <a:rect l="l" t="t" r="r" b="b"/>
            <a:pathLst>
              <a:path w="326572" h="120000" extrusionOk="0">
                <a:moveTo>
                  <a:pt x="0" y="0"/>
                </a:moveTo>
                <a:lnTo>
                  <a:pt x="326572" y="0"/>
                </a:lnTo>
              </a:path>
            </a:pathLst>
          </a:custGeom>
          <a:noFill/>
          <a:ln w="19050" cap="flat" cmpd="sng">
            <a:solidFill>
              <a:srgbClr val="BFBFBF"/>
            </a:solidFill>
            <a:prstDash val="dot"/>
            <a:miter lim="800000"/>
            <a:headEnd type="oval" w="med" len="med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34"/>
          <p:cNvSpPr txBox="1"/>
          <p:nvPr/>
        </p:nvSpPr>
        <p:spPr>
          <a:xfrm>
            <a:off x="8216749" y="1861712"/>
            <a:ext cx="33494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34"/>
          <p:cNvSpPr txBox="1"/>
          <p:nvPr/>
        </p:nvSpPr>
        <p:spPr>
          <a:xfrm>
            <a:off x="6774994" y="1769379"/>
            <a:ext cx="1368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 48</a:t>
            </a:r>
            <a:r>
              <a:rPr lang="en-US" sz="20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0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34"/>
          <p:cNvSpPr/>
          <p:nvPr/>
        </p:nvSpPr>
        <p:spPr>
          <a:xfrm>
            <a:off x="6344277" y="2901564"/>
            <a:ext cx="360000" cy="0"/>
          </a:xfrm>
          <a:custGeom>
            <a:avLst/>
            <a:gdLst/>
            <a:ahLst/>
            <a:cxnLst/>
            <a:rect l="l" t="t" r="r" b="b"/>
            <a:pathLst>
              <a:path w="326572" h="120000" extrusionOk="0">
                <a:moveTo>
                  <a:pt x="0" y="0"/>
                </a:moveTo>
                <a:lnTo>
                  <a:pt x="326572" y="0"/>
                </a:lnTo>
              </a:path>
            </a:pathLst>
          </a:custGeom>
          <a:noFill/>
          <a:ln w="19050" cap="flat" cmpd="sng">
            <a:solidFill>
              <a:srgbClr val="BFBFBF"/>
            </a:solidFill>
            <a:prstDash val="dot"/>
            <a:miter lim="800000"/>
            <a:headEnd type="oval" w="med" len="med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34"/>
          <p:cNvSpPr txBox="1"/>
          <p:nvPr/>
        </p:nvSpPr>
        <p:spPr>
          <a:xfrm>
            <a:off x="8216749" y="2756552"/>
            <a:ext cx="33494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34"/>
          <p:cNvSpPr txBox="1"/>
          <p:nvPr/>
        </p:nvSpPr>
        <p:spPr>
          <a:xfrm>
            <a:off x="6774994" y="2578399"/>
            <a:ext cx="138691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B 22</a:t>
            </a:r>
            <a:r>
              <a:rPr lang="en-US" sz="20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0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34"/>
          <p:cNvSpPr/>
          <p:nvPr/>
        </p:nvSpPr>
        <p:spPr>
          <a:xfrm>
            <a:off x="6344277" y="3710584"/>
            <a:ext cx="360000" cy="0"/>
          </a:xfrm>
          <a:custGeom>
            <a:avLst/>
            <a:gdLst/>
            <a:ahLst/>
            <a:cxnLst/>
            <a:rect l="l" t="t" r="r" b="b"/>
            <a:pathLst>
              <a:path w="326572" h="120000" extrusionOk="0">
                <a:moveTo>
                  <a:pt x="0" y="0"/>
                </a:moveTo>
                <a:lnTo>
                  <a:pt x="326572" y="0"/>
                </a:lnTo>
              </a:path>
            </a:pathLst>
          </a:custGeom>
          <a:noFill/>
          <a:ln w="19050" cap="flat" cmpd="sng">
            <a:solidFill>
              <a:srgbClr val="BFBFBF"/>
            </a:solidFill>
            <a:prstDash val="dot"/>
            <a:miter lim="800000"/>
            <a:headEnd type="oval" w="med" len="med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34"/>
          <p:cNvSpPr txBox="1"/>
          <p:nvPr/>
        </p:nvSpPr>
        <p:spPr>
          <a:xfrm>
            <a:off x="8216749" y="3575415"/>
            <a:ext cx="33494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34"/>
          <p:cNvSpPr txBox="1"/>
          <p:nvPr/>
        </p:nvSpPr>
        <p:spPr>
          <a:xfrm>
            <a:off x="6774994" y="3387419"/>
            <a:ext cx="138691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C 34</a:t>
            </a:r>
            <a:r>
              <a:rPr lang="en-US" sz="20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0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34"/>
          <p:cNvSpPr/>
          <p:nvPr/>
        </p:nvSpPr>
        <p:spPr>
          <a:xfrm>
            <a:off x="6344277" y="4519605"/>
            <a:ext cx="360000" cy="0"/>
          </a:xfrm>
          <a:custGeom>
            <a:avLst/>
            <a:gdLst/>
            <a:ahLst/>
            <a:cxnLst/>
            <a:rect l="l" t="t" r="r" b="b"/>
            <a:pathLst>
              <a:path w="326572" h="120000" extrusionOk="0">
                <a:moveTo>
                  <a:pt x="0" y="0"/>
                </a:moveTo>
                <a:lnTo>
                  <a:pt x="326572" y="0"/>
                </a:lnTo>
              </a:path>
            </a:pathLst>
          </a:custGeom>
          <a:noFill/>
          <a:ln w="19050" cap="flat" cmpd="sng">
            <a:solidFill>
              <a:srgbClr val="BFBFBF"/>
            </a:solidFill>
            <a:prstDash val="dot"/>
            <a:miter lim="800000"/>
            <a:headEnd type="oval" w="med" len="med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34"/>
          <p:cNvSpPr txBox="1"/>
          <p:nvPr/>
        </p:nvSpPr>
        <p:spPr>
          <a:xfrm>
            <a:off x="8216749" y="4288773"/>
            <a:ext cx="33494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34"/>
          <p:cNvSpPr txBox="1"/>
          <p:nvPr/>
        </p:nvSpPr>
        <p:spPr>
          <a:xfrm>
            <a:off x="6774994" y="4196440"/>
            <a:ext cx="138691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 16</a:t>
            </a:r>
            <a:r>
              <a:rPr lang="en-US"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0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34"/>
          <p:cNvSpPr/>
          <p:nvPr/>
        </p:nvSpPr>
        <p:spPr>
          <a:xfrm flipH="1">
            <a:off x="6344277" y="5333421"/>
            <a:ext cx="5148000" cy="57985"/>
          </a:xfrm>
          <a:custGeom>
            <a:avLst/>
            <a:gdLst/>
            <a:ahLst/>
            <a:cxnLst/>
            <a:rect l="l" t="t" r="r" b="b"/>
            <a:pathLst>
              <a:path w="4060371" h="120000" extrusionOk="0">
                <a:moveTo>
                  <a:pt x="0" y="0"/>
                </a:moveTo>
                <a:lnTo>
                  <a:pt x="4060371" y="0"/>
                </a:lnTo>
              </a:path>
            </a:pathLst>
          </a:custGeom>
          <a:noFill/>
          <a:ln w="19050" cap="flat" cmpd="sng">
            <a:solidFill>
              <a:srgbClr val="BFBFBF"/>
            </a:solidFill>
            <a:prstDash val="dot"/>
            <a:miter lim="800000"/>
            <a:headEnd type="oval" w="med" len="med"/>
            <a:tailEnd type="oval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34"/>
          <p:cNvSpPr/>
          <p:nvPr/>
        </p:nvSpPr>
        <p:spPr>
          <a:xfrm>
            <a:off x="6797074" y="4928132"/>
            <a:ext cx="792088" cy="792088"/>
          </a:xfrm>
          <a:prstGeom prst="ellipse">
            <a:avLst/>
          </a:prstGeom>
          <a:solidFill>
            <a:schemeClr val="accent2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34"/>
          <p:cNvSpPr/>
          <p:nvPr/>
        </p:nvSpPr>
        <p:spPr>
          <a:xfrm>
            <a:off x="8553790" y="4928132"/>
            <a:ext cx="792088" cy="792088"/>
          </a:xfrm>
          <a:prstGeom prst="ellipse">
            <a:avLst/>
          </a:prstGeom>
          <a:solidFill>
            <a:schemeClr val="accent3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34"/>
          <p:cNvSpPr/>
          <p:nvPr/>
        </p:nvSpPr>
        <p:spPr>
          <a:xfrm>
            <a:off x="10310506" y="4928132"/>
            <a:ext cx="792088" cy="792088"/>
          </a:xfrm>
          <a:prstGeom prst="ellipse">
            <a:avLst/>
          </a:prstGeom>
          <a:solidFill>
            <a:schemeClr val="accent4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34"/>
          <p:cNvSpPr txBox="1"/>
          <p:nvPr/>
        </p:nvSpPr>
        <p:spPr>
          <a:xfrm>
            <a:off x="6579145" y="5824427"/>
            <a:ext cx="128077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Content Here</a:t>
            </a:r>
            <a:endParaRPr/>
          </a:p>
        </p:txBody>
      </p:sp>
      <p:sp>
        <p:nvSpPr>
          <p:cNvPr id="985" name="Google Shape;985;p34"/>
          <p:cNvSpPr txBox="1"/>
          <p:nvPr/>
        </p:nvSpPr>
        <p:spPr>
          <a:xfrm>
            <a:off x="8333565" y="5824427"/>
            <a:ext cx="128077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Content Here</a:t>
            </a:r>
            <a:endParaRPr/>
          </a:p>
        </p:txBody>
      </p:sp>
      <p:sp>
        <p:nvSpPr>
          <p:cNvPr id="986" name="Google Shape;986;p34"/>
          <p:cNvSpPr txBox="1"/>
          <p:nvPr/>
        </p:nvSpPr>
        <p:spPr>
          <a:xfrm>
            <a:off x="10087984" y="5824427"/>
            <a:ext cx="128077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Content Here</a:t>
            </a:r>
            <a:endParaRPr/>
          </a:p>
        </p:txBody>
      </p:sp>
      <p:grpSp>
        <p:nvGrpSpPr>
          <p:cNvPr id="987" name="Google Shape;987;p34"/>
          <p:cNvGrpSpPr/>
          <p:nvPr/>
        </p:nvGrpSpPr>
        <p:grpSpPr>
          <a:xfrm>
            <a:off x="2523355" y="2485927"/>
            <a:ext cx="728211" cy="728211"/>
            <a:chOff x="1685588" y="1953356"/>
            <a:chExt cx="871727" cy="871727"/>
          </a:xfrm>
        </p:grpSpPr>
        <p:grpSp>
          <p:nvGrpSpPr>
            <p:cNvPr id="988" name="Google Shape;988;p34"/>
            <p:cNvGrpSpPr/>
            <p:nvPr/>
          </p:nvGrpSpPr>
          <p:grpSpPr>
            <a:xfrm>
              <a:off x="1685588" y="1953356"/>
              <a:ext cx="871727" cy="871727"/>
              <a:chOff x="10352044" y="3230634"/>
              <a:chExt cx="1551640" cy="1551640"/>
            </a:xfrm>
          </p:grpSpPr>
          <p:sp>
            <p:nvSpPr>
              <p:cNvPr id="989" name="Google Shape;989;p34"/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241300" sx="90000" sy="-19000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34"/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91" name="Google Shape;991;p34"/>
            <p:cNvSpPr txBox="1"/>
            <p:nvPr/>
          </p:nvSpPr>
          <p:spPr>
            <a:xfrm>
              <a:off x="1900178" y="2145992"/>
              <a:ext cx="443655" cy="4789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20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2" name="Google Shape;992;p34"/>
          <p:cNvGrpSpPr/>
          <p:nvPr/>
        </p:nvGrpSpPr>
        <p:grpSpPr>
          <a:xfrm>
            <a:off x="1332032" y="3667206"/>
            <a:ext cx="728211" cy="728211"/>
            <a:chOff x="3199861" y="1506389"/>
            <a:chExt cx="871727" cy="871727"/>
          </a:xfrm>
        </p:grpSpPr>
        <p:grpSp>
          <p:nvGrpSpPr>
            <p:cNvPr id="993" name="Google Shape;993;p34"/>
            <p:cNvGrpSpPr/>
            <p:nvPr/>
          </p:nvGrpSpPr>
          <p:grpSpPr>
            <a:xfrm>
              <a:off x="3199861" y="1506389"/>
              <a:ext cx="871727" cy="871727"/>
              <a:chOff x="10352044" y="3230634"/>
              <a:chExt cx="1551640" cy="1551640"/>
            </a:xfrm>
          </p:grpSpPr>
          <p:sp>
            <p:nvSpPr>
              <p:cNvPr id="994" name="Google Shape;994;p34"/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241300" sx="90000" sy="-19000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5" name="Google Shape;995;p34"/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96" name="Google Shape;996;p34"/>
            <p:cNvSpPr txBox="1"/>
            <p:nvPr/>
          </p:nvSpPr>
          <p:spPr>
            <a:xfrm>
              <a:off x="3431807" y="1709580"/>
              <a:ext cx="443655" cy="4789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 sz="20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7" name="Google Shape;997;p34"/>
          <p:cNvGrpSpPr/>
          <p:nvPr/>
        </p:nvGrpSpPr>
        <p:grpSpPr>
          <a:xfrm>
            <a:off x="3271433" y="3294717"/>
            <a:ext cx="728211" cy="728211"/>
            <a:chOff x="2885336" y="3393535"/>
            <a:chExt cx="871727" cy="871727"/>
          </a:xfrm>
        </p:grpSpPr>
        <p:grpSp>
          <p:nvGrpSpPr>
            <p:cNvPr id="998" name="Google Shape;998;p34"/>
            <p:cNvGrpSpPr/>
            <p:nvPr/>
          </p:nvGrpSpPr>
          <p:grpSpPr>
            <a:xfrm>
              <a:off x="2885336" y="3393535"/>
              <a:ext cx="871727" cy="871727"/>
              <a:chOff x="10352044" y="3230634"/>
              <a:chExt cx="1551640" cy="1551640"/>
            </a:xfrm>
          </p:grpSpPr>
          <p:sp>
            <p:nvSpPr>
              <p:cNvPr id="999" name="Google Shape;999;p34"/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241300" sx="90000" sy="-19000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0" name="Google Shape;1000;p34"/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01" name="Google Shape;1001;p34"/>
            <p:cNvSpPr txBox="1"/>
            <p:nvPr/>
          </p:nvSpPr>
          <p:spPr>
            <a:xfrm>
              <a:off x="3095242" y="3596542"/>
              <a:ext cx="443655" cy="4789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 sz="20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2" name="Google Shape;1002;p34"/>
          <p:cNvGrpSpPr/>
          <p:nvPr/>
        </p:nvGrpSpPr>
        <p:grpSpPr>
          <a:xfrm>
            <a:off x="4278196" y="3841371"/>
            <a:ext cx="728211" cy="728211"/>
            <a:chOff x="6022703" y="1901613"/>
            <a:chExt cx="871727" cy="871727"/>
          </a:xfrm>
        </p:grpSpPr>
        <p:grpSp>
          <p:nvGrpSpPr>
            <p:cNvPr id="1003" name="Google Shape;1003;p34"/>
            <p:cNvGrpSpPr/>
            <p:nvPr/>
          </p:nvGrpSpPr>
          <p:grpSpPr>
            <a:xfrm>
              <a:off x="6022703" y="1901613"/>
              <a:ext cx="871727" cy="871727"/>
              <a:chOff x="10352044" y="3230634"/>
              <a:chExt cx="1551640" cy="1551640"/>
            </a:xfrm>
          </p:grpSpPr>
          <p:sp>
            <p:nvSpPr>
              <p:cNvPr id="1004" name="Google Shape;1004;p34"/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sx="90000" sy="-19000" rotWithShape="0">
                  <a:srgbClr val="000000">
                    <a:alpha val="1686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5" name="Google Shape;1005;p34"/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06" name="Google Shape;1006;p34"/>
            <p:cNvSpPr txBox="1"/>
            <p:nvPr/>
          </p:nvSpPr>
          <p:spPr>
            <a:xfrm>
              <a:off x="6245031" y="2099244"/>
              <a:ext cx="443655" cy="4789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 sz="20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007" name="Google Shape;1007;p34"/>
          <p:cNvCxnSpPr/>
          <p:nvPr/>
        </p:nvCxnSpPr>
        <p:spPr>
          <a:xfrm flipH="1">
            <a:off x="6195692" y="1831523"/>
            <a:ext cx="6416" cy="4212000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dot"/>
            <a:miter lim="800000"/>
            <a:headEnd type="oval" w="med" len="med"/>
            <a:tailEnd type="oval" w="med" len="med"/>
          </a:ln>
        </p:spPr>
      </p:cxnSp>
      <p:sp>
        <p:nvSpPr>
          <p:cNvPr id="1008" name="Google Shape;1008;p34"/>
          <p:cNvSpPr/>
          <p:nvPr/>
        </p:nvSpPr>
        <p:spPr>
          <a:xfrm>
            <a:off x="10481482" y="5181767"/>
            <a:ext cx="477765" cy="350126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p34"/>
          <p:cNvSpPr/>
          <p:nvPr/>
        </p:nvSpPr>
        <p:spPr>
          <a:xfrm>
            <a:off x="8703543" y="5181767"/>
            <a:ext cx="507761" cy="258308"/>
          </a:xfrm>
          <a:custGeom>
            <a:avLst/>
            <a:gdLst/>
            <a:ahLst/>
            <a:cxnLst/>
            <a:rect l="l" t="t" r="r" b="b"/>
            <a:pathLst>
              <a:path w="3261500" h="1659188" extrusionOk="0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34"/>
          <p:cNvSpPr/>
          <p:nvPr/>
        </p:nvSpPr>
        <p:spPr>
          <a:xfrm>
            <a:off x="7009506" y="5154682"/>
            <a:ext cx="382784" cy="392454"/>
          </a:xfrm>
          <a:custGeom>
            <a:avLst/>
            <a:gdLst/>
            <a:ahLst/>
            <a:cxnLst/>
            <a:rect l="l" t="t" r="r" b="b"/>
            <a:pathLst>
              <a:path w="2296594" h="2354614" extrusionOk="0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3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1016" name="Google Shape;1016;p35"/>
          <p:cNvGrpSpPr/>
          <p:nvPr/>
        </p:nvGrpSpPr>
        <p:grpSpPr>
          <a:xfrm>
            <a:off x="2422381" y="2753276"/>
            <a:ext cx="7342827" cy="2222804"/>
            <a:chOff x="2422380" y="2753276"/>
            <a:chExt cx="7342827" cy="2222804"/>
          </a:xfrm>
        </p:grpSpPr>
        <p:cxnSp>
          <p:nvCxnSpPr>
            <p:cNvPr id="1017" name="Google Shape;1017;p35"/>
            <p:cNvCxnSpPr/>
            <p:nvPr/>
          </p:nvCxnSpPr>
          <p:spPr>
            <a:xfrm>
              <a:off x="6060403" y="3494076"/>
              <a:ext cx="2743414" cy="228"/>
            </a:xfrm>
            <a:prstGeom prst="straightConnector1">
              <a:avLst/>
            </a:prstGeom>
            <a:noFill/>
            <a:ln w="6667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18" name="Google Shape;1018;p35"/>
            <p:cNvCxnSpPr/>
            <p:nvPr/>
          </p:nvCxnSpPr>
          <p:spPr>
            <a:xfrm rot="10800000">
              <a:off x="3337226" y="4251990"/>
              <a:ext cx="2758775" cy="1"/>
            </a:xfrm>
            <a:prstGeom prst="straightConnector1">
              <a:avLst/>
            </a:prstGeom>
            <a:noFill/>
            <a:ln w="6667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19" name="Google Shape;1019;p35"/>
            <p:cNvCxnSpPr>
              <a:endCxn id="1020" idx="6"/>
            </p:cNvCxnSpPr>
            <p:nvPr/>
          </p:nvCxnSpPr>
          <p:spPr>
            <a:xfrm rot="10800000">
              <a:off x="2422380" y="4967817"/>
              <a:ext cx="988500" cy="0"/>
            </a:xfrm>
            <a:prstGeom prst="straightConnector1">
              <a:avLst/>
            </a:prstGeom>
            <a:noFill/>
            <a:ln w="6667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21" name="Google Shape;1021;p35"/>
            <p:cNvCxnSpPr>
              <a:stCxn id="1022" idx="2"/>
            </p:cNvCxnSpPr>
            <p:nvPr/>
          </p:nvCxnSpPr>
          <p:spPr>
            <a:xfrm rot="10800000">
              <a:off x="8770107" y="2753276"/>
              <a:ext cx="995100" cy="0"/>
            </a:xfrm>
            <a:prstGeom prst="straightConnector1">
              <a:avLst/>
            </a:prstGeom>
            <a:noFill/>
            <a:ln w="6667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23" name="Google Shape;1023;p35"/>
            <p:cNvCxnSpPr/>
            <p:nvPr/>
          </p:nvCxnSpPr>
          <p:spPr>
            <a:xfrm>
              <a:off x="3370599" y="4224928"/>
              <a:ext cx="10792" cy="751152"/>
            </a:xfrm>
            <a:prstGeom prst="straightConnector1">
              <a:avLst/>
            </a:prstGeom>
            <a:noFill/>
            <a:ln w="6667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24" name="Google Shape;1024;p35"/>
            <p:cNvCxnSpPr/>
            <p:nvPr/>
          </p:nvCxnSpPr>
          <p:spPr>
            <a:xfrm flipH="1">
              <a:off x="6090438" y="3461161"/>
              <a:ext cx="974" cy="827175"/>
            </a:xfrm>
            <a:prstGeom prst="straightConnector1">
              <a:avLst/>
            </a:prstGeom>
            <a:noFill/>
            <a:ln w="6667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25" name="Google Shape;1025;p35"/>
            <p:cNvCxnSpPr/>
            <p:nvPr/>
          </p:nvCxnSpPr>
          <p:spPr>
            <a:xfrm>
              <a:off x="8803817" y="2753276"/>
              <a:ext cx="0" cy="774172"/>
            </a:xfrm>
            <a:prstGeom prst="straightConnector1">
              <a:avLst/>
            </a:prstGeom>
            <a:noFill/>
            <a:ln w="6667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1020" name="Google Shape;1020;p35"/>
          <p:cNvSpPr/>
          <p:nvPr/>
        </p:nvSpPr>
        <p:spPr>
          <a:xfrm>
            <a:off x="1630381" y="4571817"/>
            <a:ext cx="792000" cy="792000"/>
          </a:xfrm>
          <a:prstGeom prst="ellipse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35"/>
          <p:cNvSpPr/>
          <p:nvPr/>
        </p:nvSpPr>
        <p:spPr>
          <a:xfrm>
            <a:off x="4340402" y="3833636"/>
            <a:ext cx="792000" cy="792000"/>
          </a:xfrm>
          <a:prstGeom prst="ellipse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35"/>
          <p:cNvSpPr/>
          <p:nvPr/>
        </p:nvSpPr>
        <p:spPr>
          <a:xfrm>
            <a:off x="7052806" y="3095456"/>
            <a:ext cx="792000" cy="792000"/>
          </a:xfrm>
          <a:prstGeom prst="ellipse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35"/>
          <p:cNvSpPr/>
          <p:nvPr/>
        </p:nvSpPr>
        <p:spPr>
          <a:xfrm>
            <a:off x="9765208" y="2357276"/>
            <a:ext cx="792000" cy="792000"/>
          </a:xfrm>
          <a:prstGeom prst="ellipse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8" name="Google Shape;1028;p35"/>
          <p:cNvGrpSpPr/>
          <p:nvPr/>
        </p:nvGrpSpPr>
        <p:grpSpPr>
          <a:xfrm>
            <a:off x="886077" y="2571034"/>
            <a:ext cx="2280608" cy="1477328"/>
            <a:chOff x="6210996" y="1433695"/>
            <a:chExt cx="1712589" cy="1051006"/>
          </a:xfrm>
        </p:grpSpPr>
        <p:sp>
          <p:nvSpPr>
            <p:cNvPr id="1029" name="Google Shape;1029;p35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35"/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1" name="Google Shape;1031;p35"/>
          <p:cNvGrpSpPr/>
          <p:nvPr/>
        </p:nvGrpSpPr>
        <p:grpSpPr>
          <a:xfrm>
            <a:off x="3597686" y="1844825"/>
            <a:ext cx="2280608" cy="1477328"/>
            <a:chOff x="6210996" y="1433695"/>
            <a:chExt cx="1712589" cy="1051006"/>
          </a:xfrm>
        </p:grpSpPr>
        <p:sp>
          <p:nvSpPr>
            <p:cNvPr id="1032" name="Google Shape;1032;p35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35"/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4" name="Google Shape;1034;p35"/>
          <p:cNvGrpSpPr/>
          <p:nvPr/>
        </p:nvGrpSpPr>
        <p:grpSpPr>
          <a:xfrm>
            <a:off x="6309295" y="4570308"/>
            <a:ext cx="2280608" cy="1477328"/>
            <a:chOff x="6210996" y="1433695"/>
            <a:chExt cx="1712589" cy="1051006"/>
          </a:xfrm>
        </p:grpSpPr>
        <p:sp>
          <p:nvSpPr>
            <p:cNvPr id="1035" name="Google Shape;1035;p35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35"/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7" name="Google Shape;1037;p35"/>
          <p:cNvGrpSpPr/>
          <p:nvPr/>
        </p:nvGrpSpPr>
        <p:grpSpPr>
          <a:xfrm>
            <a:off x="9020904" y="3744708"/>
            <a:ext cx="2280608" cy="1477328"/>
            <a:chOff x="6210996" y="1433695"/>
            <a:chExt cx="1712589" cy="1051006"/>
          </a:xfrm>
        </p:grpSpPr>
        <p:sp>
          <p:nvSpPr>
            <p:cNvPr id="1038" name="Google Shape;1038;p35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35"/>
            <p:cNvSpPr txBox="1"/>
            <p:nvPr/>
          </p:nvSpPr>
          <p:spPr>
            <a:xfrm>
              <a:off x="6210996" y="1630759"/>
              <a:ext cx="1712586" cy="8539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Get a modern PowerPoint  Presentation that is beautifully designed.      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0" name="Google Shape;1040;p35"/>
          <p:cNvSpPr txBox="1"/>
          <p:nvPr/>
        </p:nvSpPr>
        <p:spPr>
          <a:xfrm>
            <a:off x="4169190" y="4683694"/>
            <a:ext cx="11376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rPr>
              <a:t>43%</a:t>
            </a:r>
            <a:endParaRPr sz="3200" b="1">
              <a:solidFill>
                <a:srgbClr val="F18B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35"/>
          <p:cNvSpPr txBox="1"/>
          <p:nvPr/>
        </p:nvSpPr>
        <p:spPr>
          <a:xfrm>
            <a:off x="1457581" y="5521426"/>
            <a:ext cx="11376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rPr>
              <a:t>75%</a:t>
            </a:r>
            <a:endParaRPr sz="3200" b="1">
              <a:solidFill>
                <a:srgbClr val="F18B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35"/>
          <p:cNvSpPr txBox="1"/>
          <p:nvPr/>
        </p:nvSpPr>
        <p:spPr>
          <a:xfrm>
            <a:off x="6880799" y="2409926"/>
            <a:ext cx="11376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F18B3A"/>
                </a:solidFill>
                <a:latin typeface="Arial"/>
                <a:ea typeface="Arial"/>
                <a:cs typeface="Arial"/>
                <a:sym typeface="Arial"/>
              </a:rPr>
              <a:t>65%</a:t>
            </a:r>
            <a:endParaRPr sz="3200" b="1">
              <a:solidFill>
                <a:srgbClr val="F18B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35"/>
          <p:cNvSpPr txBox="1"/>
          <p:nvPr/>
        </p:nvSpPr>
        <p:spPr>
          <a:xfrm>
            <a:off x="9592408" y="1685522"/>
            <a:ext cx="11376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83%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p35"/>
          <p:cNvSpPr/>
          <p:nvPr/>
        </p:nvSpPr>
        <p:spPr>
          <a:xfrm>
            <a:off x="1787853" y="4775306"/>
            <a:ext cx="477059" cy="385022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5" name="Google Shape;1045;p35"/>
          <p:cNvGrpSpPr/>
          <p:nvPr/>
        </p:nvGrpSpPr>
        <p:grpSpPr>
          <a:xfrm>
            <a:off x="4513675" y="3981073"/>
            <a:ext cx="405877" cy="486770"/>
            <a:chOff x="6761163" y="2984500"/>
            <a:chExt cx="915988" cy="1098550"/>
          </a:xfrm>
        </p:grpSpPr>
        <p:sp>
          <p:nvSpPr>
            <p:cNvPr id="1046" name="Google Shape;1046;p35"/>
            <p:cNvSpPr/>
            <p:nvPr/>
          </p:nvSpPr>
          <p:spPr>
            <a:xfrm>
              <a:off x="7046913" y="2984500"/>
              <a:ext cx="361950" cy="239713"/>
            </a:xfrm>
            <a:custGeom>
              <a:avLst/>
              <a:gdLst/>
              <a:ahLst/>
              <a:cxnLst/>
              <a:rect l="l" t="t" r="r" b="b"/>
              <a:pathLst>
                <a:path w="741" h="492" extrusionOk="0">
                  <a:moveTo>
                    <a:pt x="434" y="127"/>
                  </a:moveTo>
                  <a:lnTo>
                    <a:pt x="434" y="74"/>
                  </a:lnTo>
                  <a:cubicBezTo>
                    <a:pt x="450" y="70"/>
                    <a:pt x="462" y="55"/>
                    <a:pt x="462" y="38"/>
                  </a:cubicBezTo>
                  <a:cubicBezTo>
                    <a:pt x="462" y="17"/>
                    <a:pt x="445" y="0"/>
                    <a:pt x="424" y="0"/>
                  </a:cubicBezTo>
                  <a:lnTo>
                    <a:pt x="317" y="0"/>
                  </a:lnTo>
                  <a:cubicBezTo>
                    <a:pt x="296" y="0"/>
                    <a:pt x="279" y="17"/>
                    <a:pt x="279" y="38"/>
                  </a:cubicBezTo>
                  <a:cubicBezTo>
                    <a:pt x="279" y="55"/>
                    <a:pt x="291" y="70"/>
                    <a:pt x="307" y="74"/>
                  </a:cubicBezTo>
                  <a:lnTo>
                    <a:pt x="307" y="127"/>
                  </a:lnTo>
                  <a:cubicBezTo>
                    <a:pt x="133" y="157"/>
                    <a:pt x="0" y="309"/>
                    <a:pt x="0" y="492"/>
                  </a:cubicBezTo>
                  <a:lnTo>
                    <a:pt x="741" y="492"/>
                  </a:lnTo>
                  <a:cubicBezTo>
                    <a:pt x="741" y="309"/>
                    <a:pt x="608" y="157"/>
                    <a:pt x="434" y="1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35"/>
            <p:cNvSpPr/>
            <p:nvPr/>
          </p:nvSpPr>
          <p:spPr>
            <a:xfrm>
              <a:off x="6761163" y="3238500"/>
              <a:ext cx="915988" cy="844550"/>
            </a:xfrm>
            <a:custGeom>
              <a:avLst/>
              <a:gdLst/>
              <a:ahLst/>
              <a:cxnLst/>
              <a:rect l="l" t="t" r="r" b="b"/>
              <a:pathLst>
                <a:path w="1880" h="1735" extrusionOk="0">
                  <a:moveTo>
                    <a:pt x="462" y="944"/>
                  </a:moveTo>
                  <a:cubicBezTo>
                    <a:pt x="425" y="904"/>
                    <a:pt x="383" y="868"/>
                    <a:pt x="343" y="832"/>
                  </a:cubicBezTo>
                  <a:cubicBezTo>
                    <a:pt x="271" y="769"/>
                    <a:pt x="181" y="706"/>
                    <a:pt x="148" y="612"/>
                  </a:cubicBezTo>
                  <a:cubicBezTo>
                    <a:pt x="134" y="574"/>
                    <a:pt x="135" y="531"/>
                    <a:pt x="150" y="493"/>
                  </a:cubicBezTo>
                  <a:cubicBezTo>
                    <a:pt x="178" y="416"/>
                    <a:pt x="261" y="365"/>
                    <a:pt x="343" y="373"/>
                  </a:cubicBezTo>
                  <a:cubicBezTo>
                    <a:pt x="424" y="381"/>
                    <a:pt x="494" y="438"/>
                    <a:pt x="537" y="506"/>
                  </a:cubicBezTo>
                  <a:cubicBezTo>
                    <a:pt x="545" y="520"/>
                    <a:pt x="552" y="532"/>
                    <a:pt x="557" y="542"/>
                  </a:cubicBezTo>
                  <a:cubicBezTo>
                    <a:pt x="532" y="678"/>
                    <a:pt x="502" y="813"/>
                    <a:pt x="462" y="944"/>
                  </a:cubicBezTo>
                  <a:close/>
                  <a:moveTo>
                    <a:pt x="1871" y="249"/>
                  </a:moveTo>
                  <a:cubicBezTo>
                    <a:pt x="1868" y="248"/>
                    <a:pt x="1865" y="248"/>
                    <a:pt x="1862" y="248"/>
                  </a:cubicBezTo>
                  <a:cubicBezTo>
                    <a:pt x="1836" y="247"/>
                    <a:pt x="1809" y="244"/>
                    <a:pt x="1780" y="240"/>
                  </a:cubicBezTo>
                  <a:cubicBezTo>
                    <a:pt x="1775" y="240"/>
                    <a:pt x="1770" y="239"/>
                    <a:pt x="1765" y="238"/>
                  </a:cubicBezTo>
                  <a:cubicBezTo>
                    <a:pt x="1764" y="239"/>
                    <a:pt x="1764" y="239"/>
                    <a:pt x="1763" y="239"/>
                  </a:cubicBezTo>
                  <a:cubicBezTo>
                    <a:pt x="1753" y="246"/>
                    <a:pt x="1743" y="254"/>
                    <a:pt x="1733" y="262"/>
                  </a:cubicBezTo>
                  <a:cubicBezTo>
                    <a:pt x="1731" y="263"/>
                    <a:pt x="1728" y="265"/>
                    <a:pt x="1725" y="266"/>
                  </a:cubicBezTo>
                  <a:cubicBezTo>
                    <a:pt x="1714" y="277"/>
                    <a:pt x="1699" y="282"/>
                    <a:pt x="1694" y="294"/>
                  </a:cubicBezTo>
                  <a:cubicBezTo>
                    <a:pt x="1691" y="296"/>
                    <a:pt x="1688" y="299"/>
                    <a:pt x="1685" y="301"/>
                  </a:cubicBezTo>
                  <a:cubicBezTo>
                    <a:pt x="1641" y="334"/>
                    <a:pt x="1592" y="360"/>
                    <a:pt x="1551" y="397"/>
                  </a:cubicBezTo>
                  <a:cubicBezTo>
                    <a:pt x="1548" y="400"/>
                    <a:pt x="1545" y="402"/>
                    <a:pt x="1542" y="405"/>
                  </a:cubicBezTo>
                  <a:cubicBezTo>
                    <a:pt x="1485" y="455"/>
                    <a:pt x="1433" y="511"/>
                    <a:pt x="1396" y="573"/>
                  </a:cubicBezTo>
                  <a:cubicBezTo>
                    <a:pt x="1394" y="575"/>
                    <a:pt x="1393" y="577"/>
                    <a:pt x="1391" y="579"/>
                  </a:cubicBezTo>
                  <a:cubicBezTo>
                    <a:pt x="1390" y="580"/>
                    <a:pt x="1388" y="582"/>
                    <a:pt x="1387" y="584"/>
                  </a:cubicBezTo>
                  <a:cubicBezTo>
                    <a:pt x="1275" y="439"/>
                    <a:pt x="1310" y="179"/>
                    <a:pt x="1322" y="108"/>
                  </a:cubicBezTo>
                  <a:lnTo>
                    <a:pt x="1334" y="108"/>
                  </a:lnTo>
                  <a:cubicBezTo>
                    <a:pt x="1363" y="108"/>
                    <a:pt x="1387" y="84"/>
                    <a:pt x="1387" y="54"/>
                  </a:cubicBezTo>
                  <a:cubicBezTo>
                    <a:pt x="1387" y="24"/>
                    <a:pt x="1363" y="0"/>
                    <a:pt x="1334" y="0"/>
                  </a:cubicBezTo>
                  <a:lnTo>
                    <a:pt x="576" y="0"/>
                  </a:lnTo>
                  <a:cubicBezTo>
                    <a:pt x="546" y="0"/>
                    <a:pt x="522" y="24"/>
                    <a:pt x="522" y="54"/>
                  </a:cubicBezTo>
                  <a:cubicBezTo>
                    <a:pt x="522" y="84"/>
                    <a:pt x="546" y="108"/>
                    <a:pt x="576" y="108"/>
                  </a:cubicBezTo>
                  <a:lnTo>
                    <a:pt x="588" y="108"/>
                  </a:lnTo>
                  <a:cubicBezTo>
                    <a:pt x="589" y="111"/>
                    <a:pt x="590" y="115"/>
                    <a:pt x="591" y="119"/>
                  </a:cubicBezTo>
                  <a:cubicBezTo>
                    <a:pt x="592" y="124"/>
                    <a:pt x="593" y="129"/>
                    <a:pt x="595" y="134"/>
                  </a:cubicBezTo>
                  <a:cubicBezTo>
                    <a:pt x="608" y="192"/>
                    <a:pt x="603" y="249"/>
                    <a:pt x="597" y="307"/>
                  </a:cubicBezTo>
                  <a:cubicBezTo>
                    <a:pt x="596" y="312"/>
                    <a:pt x="595" y="317"/>
                    <a:pt x="594" y="322"/>
                  </a:cubicBezTo>
                  <a:cubicBezTo>
                    <a:pt x="593" y="332"/>
                    <a:pt x="591" y="343"/>
                    <a:pt x="589" y="353"/>
                  </a:cubicBezTo>
                  <a:cubicBezTo>
                    <a:pt x="511" y="278"/>
                    <a:pt x="406" y="232"/>
                    <a:pt x="294" y="243"/>
                  </a:cubicBezTo>
                  <a:cubicBezTo>
                    <a:pt x="204" y="251"/>
                    <a:pt x="118" y="298"/>
                    <a:pt x="66" y="369"/>
                  </a:cubicBezTo>
                  <a:cubicBezTo>
                    <a:pt x="40" y="405"/>
                    <a:pt x="22" y="446"/>
                    <a:pt x="16" y="492"/>
                  </a:cubicBezTo>
                  <a:cubicBezTo>
                    <a:pt x="0" y="619"/>
                    <a:pt x="68" y="750"/>
                    <a:pt x="160" y="834"/>
                  </a:cubicBezTo>
                  <a:cubicBezTo>
                    <a:pt x="218" y="887"/>
                    <a:pt x="251" y="911"/>
                    <a:pt x="308" y="960"/>
                  </a:cubicBezTo>
                  <a:cubicBezTo>
                    <a:pt x="411" y="1049"/>
                    <a:pt x="393" y="1090"/>
                    <a:pt x="345" y="1094"/>
                  </a:cubicBezTo>
                  <a:cubicBezTo>
                    <a:pt x="309" y="1098"/>
                    <a:pt x="278" y="1128"/>
                    <a:pt x="298" y="1179"/>
                  </a:cubicBezTo>
                  <a:cubicBezTo>
                    <a:pt x="312" y="1214"/>
                    <a:pt x="353" y="1224"/>
                    <a:pt x="389" y="1228"/>
                  </a:cubicBezTo>
                  <a:cubicBezTo>
                    <a:pt x="398" y="1228"/>
                    <a:pt x="407" y="1228"/>
                    <a:pt x="416" y="1226"/>
                  </a:cubicBezTo>
                  <a:cubicBezTo>
                    <a:pt x="413" y="1271"/>
                    <a:pt x="413" y="1317"/>
                    <a:pt x="421" y="1364"/>
                  </a:cubicBezTo>
                  <a:cubicBezTo>
                    <a:pt x="422" y="1371"/>
                    <a:pt x="422" y="1378"/>
                    <a:pt x="423" y="1385"/>
                  </a:cubicBezTo>
                  <a:cubicBezTo>
                    <a:pt x="434" y="1466"/>
                    <a:pt x="469" y="1546"/>
                    <a:pt x="522" y="1610"/>
                  </a:cubicBezTo>
                  <a:lnTo>
                    <a:pt x="518" y="1606"/>
                  </a:lnTo>
                  <a:cubicBezTo>
                    <a:pt x="526" y="1616"/>
                    <a:pt x="533" y="1627"/>
                    <a:pt x="541" y="1637"/>
                  </a:cubicBezTo>
                  <a:lnTo>
                    <a:pt x="496" y="1637"/>
                  </a:lnTo>
                  <a:cubicBezTo>
                    <a:pt x="460" y="1637"/>
                    <a:pt x="430" y="1667"/>
                    <a:pt x="430" y="1704"/>
                  </a:cubicBezTo>
                  <a:lnTo>
                    <a:pt x="430" y="1735"/>
                  </a:lnTo>
                  <a:lnTo>
                    <a:pt x="452" y="1735"/>
                  </a:lnTo>
                  <a:lnTo>
                    <a:pt x="470" y="1735"/>
                  </a:lnTo>
                  <a:lnTo>
                    <a:pt x="574" y="1735"/>
                  </a:lnTo>
                  <a:cubicBezTo>
                    <a:pt x="582" y="1735"/>
                    <a:pt x="589" y="1735"/>
                    <a:pt x="597" y="1735"/>
                  </a:cubicBezTo>
                  <a:cubicBezTo>
                    <a:pt x="598" y="1735"/>
                    <a:pt x="599" y="1735"/>
                    <a:pt x="600" y="1735"/>
                  </a:cubicBezTo>
                  <a:lnTo>
                    <a:pt x="619" y="1735"/>
                  </a:lnTo>
                  <a:cubicBezTo>
                    <a:pt x="620" y="1735"/>
                    <a:pt x="621" y="1735"/>
                    <a:pt x="622" y="1735"/>
                  </a:cubicBezTo>
                  <a:cubicBezTo>
                    <a:pt x="626" y="1735"/>
                    <a:pt x="631" y="1735"/>
                    <a:pt x="635" y="1735"/>
                  </a:cubicBezTo>
                  <a:lnTo>
                    <a:pt x="690" y="1735"/>
                  </a:lnTo>
                  <a:lnTo>
                    <a:pt x="1444" y="1735"/>
                  </a:lnTo>
                  <a:lnTo>
                    <a:pt x="1517" y="1735"/>
                  </a:lnTo>
                  <a:lnTo>
                    <a:pt x="1517" y="1704"/>
                  </a:lnTo>
                  <a:cubicBezTo>
                    <a:pt x="1517" y="1667"/>
                    <a:pt x="1487" y="1637"/>
                    <a:pt x="1450" y="1637"/>
                  </a:cubicBezTo>
                  <a:lnTo>
                    <a:pt x="1404" y="1637"/>
                  </a:lnTo>
                  <a:cubicBezTo>
                    <a:pt x="1461" y="1537"/>
                    <a:pt x="1516" y="1441"/>
                    <a:pt x="1539" y="1325"/>
                  </a:cubicBezTo>
                  <a:cubicBezTo>
                    <a:pt x="1556" y="1239"/>
                    <a:pt x="1558" y="1150"/>
                    <a:pt x="1549" y="1063"/>
                  </a:cubicBezTo>
                  <a:cubicBezTo>
                    <a:pt x="1548" y="1056"/>
                    <a:pt x="1547" y="1049"/>
                    <a:pt x="1547" y="1043"/>
                  </a:cubicBezTo>
                  <a:cubicBezTo>
                    <a:pt x="1557" y="1032"/>
                    <a:pt x="1538" y="1022"/>
                    <a:pt x="1551" y="1011"/>
                  </a:cubicBezTo>
                  <a:cubicBezTo>
                    <a:pt x="1559" y="1010"/>
                    <a:pt x="1566" y="1009"/>
                    <a:pt x="1573" y="1007"/>
                  </a:cubicBezTo>
                  <a:cubicBezTo>
                    <a:pt x="1679" y="979"/>
                    <a:pt x="1700" y="872"/>
                    <a:pt x="1700" y="765"/>
                  </a:cubicBezTo>
                  <a:cubicBezTo>
                    <a:pt x="1700" y="763"/>
                    <a:pt x="1700" y="761"/>
                    <a:pt x="1700" y="759"/>
                  </a:cubicBezTo>
                  <a:cubicBezTo>
                    <a:pt x="1699" y="747"/>
                    <a:pt x="1699" y="733"/>
                    <a:pt x="1699" y="716"/>
                  </a:cubicBezTo>
                  <a:cubicBezTo>
                    <a:pt x="1699" y="714"/>
                    <a:pt x="1699" y="712"/>
                    <a:pt x="1699" y="710"/>
                  </a:cubicBezTo>
                  <a:cubicBezTo>
                    <a:pt x="1695" y="676"/>
                    <a:pt x="1690" y="638"/>
                    <a:pt x="1686" y="604"/>
                  </a:cubicBezTo>
                  <a:cubicBezTo>
                    <a:pt x="1685" y="601"/>
                    <a:pt x="1685" y="598"/>
                    <a:pt x="1685" y="595"/>
                  </a:cubicBezTo>
                  <a:cubicBezTo>
                    <a:pt x="1683" y="583"/>
                    <a:pt x="1683" y="571"/>
                    <a:pt x="1683" y="559"/>
                  </a:cubicBezTo>
                  <a:cubicBezTo>
                    <a:pt x="1683" y="491"/>
                    <a:pt x="1703" y="428"/>
                    <a:pt x="1738" y="377"/>
                  </a:cubicBezTo>
                  <a:cubicBezTo>
                    <a:pt x="1740" y="374"/>
                    <a:pt x="1742" y="371"/>
                    <a:pt x="1744" y="369"/>
                  </a:cubicBezTo>
                  <a:cubicBezTo>
                    <a:pt x="1748" y="363"/>
                    <a:pt x="1751" y="357"/>
                    <a:pt x="1755" y="352"/>
                  </a:cubicBezTo>
                  <a:cubicBezTo>
                    <a:pt x="1757" y="349"/>
                    <a:pt x="1760" y="347"/>
                    <a:pt x="1762" y="345"/>
                  </a:cubicBezTo>
                  <a:cubicBezTo>
                    <a:pt x="1770" y="334"/>
                    <a:pt x="1780" y="325"/>
                    <a:pt x="1790" y="315"/>
                  </a:cubicBezTo>
                  <a:cubicBezTo>
                    <a:pt x="1792" y="313"/>
                    <a:pt x="1795" y="311"/>
                    <a:pt x="1797" y="309"/>
                  </a:cubicBezTo>
                  <a:cubicBezTo>
                    <a:pt x="1818" y="292"/>
                    <a:pt x="1841" y="277"/>
                    <a:pt x="1863" y="261"/>
                  </a:cubicBezTo>
                  <a:cubicBezTo>
                    <a:pt x="1866" y="259"/>
                    <a:pt x="1869" y="257"/>
                    <a:pt x="1872" y="255"/>
                  </a:cubicBezTo>
                  <a:cubicBezTo>
                    <a:pt x="1871" y="254"/>
                    <a:pt x="1877" y="253"/>
                    <a:pt x="1880" y="252"/>
                  </a:cubicBezTo>
                  <a:cubicBezTo>
                    <a:pt x="1880" y="244"/>
                    <a:pt x="1875" y="249"/>
                    <a:pt x="1871" y="24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8" name="Google Shape;1048;p35"/>
          <p:cNvGrpSpPr/>
          <p:nvPr/>
        </p:nvGrpSpPr>
        <p:grpSpPr>
          <a:xfrm>
            <a:off x="7257361" y="3280740"/>
            <a:ext cx="423103" cy="357441"/>
            <a:chOff x="1960454" y="5041163"/>
            <a:chExt cx="1743075" cy="1472566"/>
          </a:xfrm>
        </p:grpSpPr>
        <p:sp>
          <p:nvSpPr>
            <p:cNvPr id="1049" name="Google Shape;1049;p35"/>
            <p:cNvSpPr/>
            <p:nvPr/>
          </p:nvSpPr>
          <p:spPr>
            <a:xfrm>
              <a:off x="1960454" y="5646954"/>
              <a:ext cx="1743075" cy="866775"/>
            </a:xfrm>
            <a:custGeom>
              <a:avLst/>
              <a:gdLst/>
              <a:ahLst/>
              <a:cxnLst/>
              <a:rect l="l" t="t" r="r" b="b"/>
              <a:pathLst>
                <a:path w="1743075" h="866775" extrusionOk="0">
                  <a:moveTo>
                    <a:pt x="1677443" y="330518"/>
                  </a:moveTo>
                  <a:cubicBezTo>
                    <a:pt x="1617435" y="242888"/>
                    <a:pt x="1528853" y="193357"/>
                    <a:pt x="1438365" y="142875"/>
                  </a:cubicBezTo>
                  <a:cubicBezTo>
                    <a:pt x="1335495" y="220028"/>
                    <a:pt x="1230720" y="311468"/>
                    <a:pt x="1195478" y="384810"/>
                  </a:cubicBezTo>
                  <a:cubicBezTo>
                    <a:pt x="1193573" y="389572"/>
                    <a:pt x="1185953" y="387668"/>
                    <a:pt x="1186905" y="381953"/>
                  </a:cubicBezTo>
                  <a:cubicBezTo>
                    <a:pt x="1198335" y="310515"/>
                    <a:pt x="1270725" y="200025"/>
                    <a:pt x="1350735" y="97155"/>
                  </a:cubicBezTo>
                  <a:cubicBezTo>
                    <a:pt x="1316445" y="80963"/>
                    <a:pt x="1279298" y="66675"/>
                    <a:pt x="1239293" y="55245"/>
                  </a:cubicBezTo>
                  <a:cubicBezTo>
                    <a:pt x="1119278" y="140018"/>
                    <a:pt x="965925" y="260032"/>
                    <a:pt x="922110" y="351472"/>
                  </a:cubicBezTo>
                  <a:cubicBezTo>
                    <a:pt x="920205" y="356235"/>
                    <a:pt x="912585" y="354330"/>
                    <a:pt x="913538" y="348615"/>
                  </a:cubicBezTo>
                  <a:cubicBezTo>
                    <a:pt x="926873" y="267653"/>
                    <a:pt x="1018313" y="137160"/>
                    <a:pt x="1108800" y="23813"/>
                  </a:cubicBezTo>
                  <a:cubicBezTo>
                    <a:pt x="1072605" y="17145"/>
                    <a:pt x="1035458" y="12382"/>
                    <a:pt x="997358" y="8572"/>
                  </a:cubicBezTo>
                  <a:cubicBezTo>
                    <a:pt x="875438" y="89535"/>
                    <a:pt x="664935" y="240982"/>
                    <a:pt x="612548" y="350520"/>
                  </a:cubicBezTo>
                  <a:cubicBezTo>
                    <a:pt x="610643" y="355282"/>
                    <a:pt x="603023" y="353378"/>
                    <a:pt x="603975" y="347663"/>
                  </a:cubicBezTo>
                  <a:cubicBezTo>
                    <a:pt x="618263" y="260985"/>
                    <a:pt x="721133" y="118110"/>
                    <a:pt x="818288" y="0"/>
                  </a:cubicBezTo>
                  <a:cubicBezTo>
                    <a:pt x="794475" y="953"/>
                    <a:pt x="772568" y="3810"/>
                    <a:pt x="746850" y="7620"/>
                  </a:cubicBezTo>
                  <a:cubicBezTo>
                    <a:pt x="729705" y="9525"/>
                    <a:pt x="712560" y="11430"/>
                    <a:pt x="696368" y="13335"/>
                  </a:cubicBezTo>
                  <a:cubicBezTo>
                    <a:pt x="573495" y="95250"/>
                    <a:pt x="370613" y="242888"/>
                    <a:pt x="319178" y="350520"/>
                  </a:cubicBezTo>
                  <a:cubicBezTo>
                    <a:pt x="317273" y="355282"/>
                    <a:pt x="309653" y="353378"/>
                    <a:pt x="310605" y="347663"/>
                  </a:cubicBezTo>
                  <a:cubicBezTo>
                    <a:pt x="322035" y="276225"/>
                    <a:pt x="395378" y="165735"/>
                    <a:pt x="474435" y="62865"/>
                  </a:cubicBezTo>
                  <a:cubicBezTo>
                    <a:pt x="421095" y="80963"/>
                    <a:pt x="372518" y="102870"/>
                    <a:pt x="329655" y="126682"/>
                  </a:cubicBezTo>
                  <a:cubicBezTo>
                    <a:pt x="292508" y="145732"/>
                    <a:pt x="256313" y="167640"/>
                    <a:pt x="222975" y="192405"/>
                  </a:cubicBezTo>
                  <a:cubicBezTo>
                    <a:pt x="135345" y="258128"/>
                    <a:pt x="60098" y="316230"/>
                    <a:pt x="21045" y="421957"/>
                  </a:cubicBezTo>
                  <a:cubicBezTo>
                    <a:pt x="-29437" y="559118"/>
                    <a:pt x="11520" y="674370"/>
                    <a:pt x="137250" y="749618"/>
                  </a:cubicBezTo>
                  <a:cubicBezTo>
                    <a:pt x="189638" y="781050"/>
                    <a:pt x="246788" y="802005"/>
                    <a:pt x="305843" y="816293"/>
                  </a:cubicBezTo>
                  <a:cubicBezTo>
                    <a:pt x="576353" y="881063"/>
                    <a:pt x="860198" y="876300"/>
                    <a:pt x="1135470" y="860107"/>
                  </a:cubicBezTo>
                  <a:cubicBezTo>
                    <a:pt x="1271678" y="852488"/>
                    <a:pt x="1416458" y="834390"/>
                    <a:pt x="1544093" y="781050"/>
                  </a:cubicBezTo>
                  <a:cubicBezTo>
                    <a:pt x="1753643" y="695325"/>
                    <a:pt x="1805078" y="516255"/>
                    <a:pt x="1677443" y="33051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35"/>
            <p:cNvSpPr/>
            <p:nvPr/>
          </p:nvSpPr>
          <p:spPr>
            <a:xfrm>
              <a:off x="3229274" y="552789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6006" y="12006"/>
                  </a:moveTo>
                  <a:cubicBezTo>
                    <a:pt x="24000" y="12006"/>
                    <a:pt x="12006" y="0"/>
                    <a:pt x="0" y="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35"/>
            <p:cNvSpPr/>
            <p:nvPr/>
          </p:nvSpPr>
          <p:spPr>
            <a:xfrm>
              <a:off x="3120559" y="5041163"/>
              <a:ext cx="161925" cy="485775"/>
            </a:xfrm>
            <a:custGeom>
              <a:avLst/>
              <a:gdLst/>
              <a:ahLst/>
              <a:cxnLst/>
              <a:rect l="l" t="t" r="r" b="b"/>
              <a:pathLst>
                <a:path w="161925" h="485775" extrusionOk="0">
                  <a:moveTo>
                    <a:pt x="141100" y="242888"/>
                  </a:moveTo>
                  <a:cubicBezTo>
                    <a:pt x="197297" y="178118"/>
                    <a:pt x="151577" y="47625"/>
                    <a:pt x="52517" y="0"/>
                  </a:cubicBezTo>
                  <a:cubicBezTo>
                    <a:pt x="116335" y="124778"/>
                    <a:pt x="63947" y="171450"/>
                    <a:pt x="19180" y="242888"/>
                  </a:cubicBezTo>
                  <a:cubicBezTo>
                    <a:pt x="19180" y="242888"/>
                    <a:pt x="19180" y="242888"/>
                    <a:pt x="19180" y="242888"/>
                  </a:cubicBezTo>
                  <a:cubicBezTo>
                    <a:pt x="-25588" y="338138"/>
                    <a:pt x="9655" y="437197"/>
                    <a:pt x="107762" y="485775"/>
                  </a:cubicBezTo>
                  <a:cubicBezTo>
                    <a:pt x="56327" y="400050"/>
                    <a:pt x="67757" y="313372"/>
                    <a:pt x="141100" y="242888"/>
                  </a:cubicBezTo>
                  <a:cubicBezTo>
                    <a:pt x="142052" y="242888"/>
                    <a:pt x="142052" y="242888"/>
                    <a:pt x="141100" y="2428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35"/>
            <p:cNvSpPr/>
            <p:nvPr/>
          </p:nvSpPr>
          <p:spPr>
            <a:xfrm>
              <a:off x="2908282" y="5540273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6006" y="12006"/>
                  </a:moveTo>
                  <a:cubicBezTo>
                    <a:pt x="24000" y="12006"/>
                    <a:pt x="12006" y="0"/>
                    <a:pt x="0" y="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5"/>
            <p:cNvSpPr/>
            <p:nvPr/>
          </p:nvSpPr>
          <p:spPr>
            <a:xfrm>
              <a:off x="2800519" y="5053546"/>
              <a:ext cx="161925" cy="485775"/>
            </a:xfrm>
            <a:custGeom>
              <a:avLst/>
              <a:gdLst/>
              <a:ahLst/>
              <a:cxnLst/>
              <a:rect l="l" t="t" r="r" b="b"/>
              <a:pathLst>
                <a:path w="161925" h="485775" extrusionOk="0">
                  <a:moveTo>
                    <a:pt x="141100" y="242888"/>
                  </a:moveTo>
                  <a:cubicBezTo>
                    <a:pt x="197297" y="178117"/>
                    <a:pt x="151577" y="47625"/>
                    <a:pt x="52517" y="0"/>
                  </a:cubicBezTo>
                  <a:cubicBezTo>
                    <a:pt x="116335" y="124777"/>
                    <a:pt x="63947" y="171450"/>
                    <a:pt x="19180" y="242888"/>
                  </a:cubicBezTo>
                  <a:cubicBezTo>
                    <a:pt x="19180" y="242888"/>
                    <a:pt x="19180" y="242888"/>
                    <a:pt x="19180" y="242888"/>
                  </a:cubicBezTo>
                  <a:cubicBezTo>
                    <a:pt x="-25588" y="338138"/>
                    <a:pt x="9655" y="437198"/>
                    <a:pt x="107762" y="485775"/>
                  </a:cubicBezTo>
                  <a:cubicBezTo>
                    <a:pt x="55375" y="400050"/>
                    <a:pt x="66805" y="313373"/>
                    <a:pt x="141100" y="242888"/>
                  </a:cubicBezTo>
                  <a:cubicBezTo>
                    <a:pt x="141100" y="242888"/>
                    <a:pt x="141100" y="242888"/>
                    <a:pt x="141100" y="2428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35"/>
            <p:cNvSpPr/>
            <p:nvPr/>
          </p:nvSpPr>
          <p:spPr>
            <a:xfrm>
              <a:off x="2589194" y="553932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6006" y="11994"/>
                  </a:moveTo>
                  <a:cubicBezTo>
                    <a:pt x="24000" y="11994"/>
                    <a:pt x="12006" y="0"/>
                    <a:pt x="0" y="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35"/>
            <p:cNvSpPr/>
            <p:nvPr/>
          </p:nvSpPr>
          <p:spPr>
            <a:xfrm>
              <a:off x="2481432" y="5052594"/>
              <a:ext cx="161925" cy="485775"/>
            </a:xfrm>
            <a:custGeom>
              <a:avLst/>
              <a:gdLst/>
              <a:ahLst/>
              <a:cxnLst/>
              <a:rect l="l" t="t" r="r" b="b"/>
              <a:pathLst>
                <a:path w="161925" h="485775" extrusionOk="0">
                  <a:moveTo>
                    <a:pt x="141100" y="242888"/>
                  </a:moveTo>
                  <a:cubicBezTo>
                    <a:pt x="197297" y="178117"/>
                    <a:pt x="151577" y="47625"/>
                    <a:pt x="52517" y="0"/>
                  </a:cubicBezTo>
                  <a:cubicBezTo>
                    <a:pt x="116335" y="124778"/>
                    <a:pt x="63947" y="171450"/>
                    <a:pt x="19180" y="242888"/>
                  </a:cubicBezTo>
                  <a:cubicBezTo>
                    <a:pt x="19180" y="242888"/>
                    <a:pt x="19180" y="242888"/>
                    <a:pt x="19180" y="242888"/>
                  </a:cubicBezTo>
                  <a:cubicBezTo>
                    <a:pt x="-25588" y="338138"/>
                    <a:pt x="9655" y="437197"/>
                    <a:pt x="107762" y="485775"/>
                  </a:cubicBezTo>
                  <a:cubicBezTo>
                    <a:pt x="56327" y="401003"/>
                    <a:pt x="67757" y="313372"/>
                    <a:pt x="141100" y="242888"/>
                  </a:cubicBezTo>
                  <a:cubicBezTo>
                    <a:pt x="141100" y="242888"/>
                    <a:pt x="141100" y="242888"/>
                    <a:pt x="141100" y="24288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6" name="Google Shape;1056;p35"/>
          <p:cNvSpPr/>
          <p:nvPr/>
        </p:nvSpPr>
        <p:spPr>
          <a:xfrm>
            <a:off x="10020207" y="2547297"/>
            <a:ext cx="292532" cy="423667"/>
          </a:xfrm>
          <a:custGeom>
            <a:avLst/>
            <a:gdLst/>
            <a:ahLst/>
            <a:cxnLst/>
            <a:rect l="l" t="t" r="r" b="b"/>
            <a:pathLst>
              <a:path w="276225" h="400050" extrusionOk="0">
                <a:moveTo>
                  <a:pt x="137834" y="156"/>
                </a:moveTo>
                <a:cubicBezTo>
                  <a:pt x="165457" y="156"/>
                  <a:pt x="187364" y="156"/>
                  <a:pt x="214987" y="156"/>
                </a:cubicBezTo>
                <a:cubicBezTo>
                  <a:pt x="221654" y="156"/>
                  <a:pt x="228322" y="-1749"/>
                  <a:pt x="232132" y="7776"/>
                </a:cubicBezTo>
                <a:cubicBezTo>
                  <a:pt x="250229" y="48733"/>
                  <a:pt x="272137" y="93501"/>
                  <a:pt x="275947" y="139221"/>
                </a:cubicBezTo>
                <a:cubicBezTo>
                  <a:pt x="279757" y="183988"/>
                  <a:pt x="261659" y="212563"/>
                  <a:pt x="223559" y="235423"/>
                </a:cubicBezTo>
                <a:cubicBezTo>
                  <a:pt x="212129" y="242091"/>
                  <a:pt x="202604" y="247806"/>
                  <a:pt x="190222" y="253521"/>
                </a:cubicBezTo>
                <a:cubicBezTo>
                  <a:pt x="154979" y="270666"/>
                  <a:pt x="153074" y="291621"/>
                  <a:pt x="153074" y="321148"/>
                </a:cubicBezTo>
                <a:cubicBezTo>
                  <a:pt x="152122" y="349723"/>
                  <a:pt x="163552" y="364963"/>
                  <a:pt x="189269" y="373536"/>
                </a:cubicBezTo>
                <a:cubicBezTo>
                  <a:pt x="200699" y="377346"/>
                  <a:pt x="214034" y="384013"/>
                  <a:pt x="225464" y="387823"/>
                </a:cubicBezTo>
                <a:cubicBezTo>
                  <a:pt x="229274" y="388776"/>
                  <a:pt x="232132" y="391633"/>
                  <a:pt x="231179" y="395443"/>
                </a:cubicBezTo>
                <a:cubicBezTo>
                  <a:pt x="230227" y="399253"/>
                  <a:pt x="226417" y="400206"/>
                  <a:pt x="222607" y="400206"/>
                </a:cubicBezTo>
                <a:cubicBezTo>
                  <a:pt x="168314" y="400206"/>
                  <a:pt x="109259" y="400206"/>
                  <a:pt x="54014" y="400206"/>
                </a:cubicBezTo>
                <a:cubicBezTo>
                  <a:pt x="50204" y="400206"/>
                  <a:pt x="46394" y="400206"/>
                  <a:pt x="45442" y="396396"/>
                </a:cubicBezTo>
                <a:cubicBezTo>
                  <a:pt x="44489" y="391633"/>
                  <a:pt x="49252" y="388776"/>
                  <a:pt x="53062" y="387823"/>
                </a:cubicBezTo>
                <a:cubicBezTo>
                  <a:pt x="64492" y="383061"/>
                  <a:pt x="78779" y="376393"/>
                  <a:pt x="91162" y="372583"/>
                </a:cubicBezTo>
                <a:cubicBezTo>
                  <a:pt x="115927" y="364011"/>
                  <a:pt x="125452" y="348771"/>
                  <a:pt x="124499" y="322101"/>
                </a:cubicBezTo>
                <a:cubicBezTo>
                  <a:pt x="124499" y="295431"/>
                  <a:pt x="129262" y="270666"/>
                  <a:pt x="91162" y="255426"/>
                </a:cubicBezTo>
                <a:cubicBezTo>
                  <a:pt x="78779" y="249711"/>
                  <a:pt x="68302" y="244948"/>
                  <a:pt x="55919" y="237328"/>
                </a:cubicBezTo>
                <a:cubicBezTo>
                  <a:pt x="7342" y="207801"/>
                  <a:pt x="-8851" y="172558"/>
                  <a:pt x="4484" y="117313"/>
                </a:cubicBezTo>
                <a:cubicBezTo>
                  <a:pt x="13057" y="83023"/>
                  <a:pt x="26392" y="44923"/>
                  <a:pt x="40679" y="12538"/>
                </a:cubicBezTo>
                <a:cubicBezTo>
                  <a:pt x="44489" y="3013"/>
                  <a:pt x="49252" y="156"/>
                  <a:pt x="59729" y="156"/>
                </a:cubicBezTo>
                <a:cubicBezTo>
                  <a:pt x="85447" y="1108"/>
                  <a:pt x="110212" y="156"/>
                  <a:pt x="137834" y="15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3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062" name="Google Shape;1062;p36"/>
          <p:cNvSpPr/>
          <p:nvPr/>
        </p:nvSpPr>
        <p:spPr>
          <a:xfrm rot="10800000" flipH="1">
            <a:off x="892043" y="2531115"/>
            <a:ext cx="10332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A5A5A5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36"/>
          <p:cNvSpPr/>
          <p:nvPr/>
        </p:nvSpPr>
        <p:spPr>
          <a:xfrm rot="10800000" flipH="1">
            <a:off x="892043" y="3441785"/>
            <a:ext cx="10332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A5A5A5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p36"/>
          <p:cNvSpPr/>
          <p:nvPr/>
        </p:nvSpPr>
        <p:spPr>
          <a:xfrm rot="10800000" flipH="1">
            <a:off x="892043" y="4352455"/>
            <a:ext cx="10332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A5A5A5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36"/>
          <p:cNvSpPr/>
          <p:nvPr/>
        </p:nvSpPr>
        <p:spPr>
          <a:xfrm rot="10800000" flipH="1">
            <a:off x="892043" y="5263125"/>
            <a:ext cx="10332000" cy="45719"/>
          </a:xfrm>
          <a:custGeom>
            <a:avLst/>
            <a:gdLst/>
            <a:ahLst/>
            <a:cxnLst/>
            <a:rect l="l" t="t" r="r" b="b"/>
            <a:pathLst>
              <a:path w="7226300" h="120000" extrusionOk="0">
                <a:moveTo>
                  <a:pt x="0" y="0"/>
                </a:moveTo>
                <a:lnTo>
                  <a:pt x="7226300" y="0"/>
                </a:lnTo>
              </a:path>
            </a:pathLst>
          </a:custGeom>
          <a:noFill/>
          <a:ln w="19050" cap="flat" cmpd="sng">
            <a:solidFill>
              <a:srgbClr val="A5A5A5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36"/>
          <p:cNvSpPr/>
          <p:nvPr/>
        </p:nvSpPr>
        <p:spPr>
          <a:xfrm>
            <a:off x="853984" y="2722668"/>
            <a:ext cx="573285" cy="573285"/>
          </a:xfrm>
          <a:prstGeom prst="ellipse">
            <a:avLst/>
          </a:prstGeom>
          <a:solidFill>
            <a:srgbClr val="FFC000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67" name="Google Shape;1067;p36"/>
          <p:cNvSpPr/>
          <p:nvPr/>
        </p:nvSpPr>
        <p:spPr>
          <a:xfrm>
            <a:off x="853983" y="3633339"/>
            <a:ext cx="573285" cy="573285"/>
          </a:xfrm>
          <a:prstGeom prst="ellipse">
            <a:avLst/>
          </a:prstGeom>
          <a:solidFill>
            <a:srgbClr val="FFC000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068" name="Google Shape;1068;p36"/>
          <p:cNvSpPr/>
          <p:nvPr/>
        </p:nvSpPr>
        <p:spPr>
          <a:xfrm>
            <a:off x="853982" y="4544010"/>
            <a:ext cx="573285" cy="573285"/>
          </a:xfrm>
          <a:prstGeom prst="ellipse">
            <a:avLst/>
          </a:prstGeom>
          <a:solidFill>
            <a:srgbClr val="FFC000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69" name="Google Shape;1069;p36"/>
          <p:cNvSpPr/>
          <p:nvPr/>
        </p:nvSpPr>
        <p:spPr>
          <a:xfrm>
            <a:off x="853981" y="5454680"/>
            <a:ext cx="573285" cy="573285"/>
          </a:xfrm>
          <a:prstGeom prst="ellipse">
            <a:avLst/>
          </a:prstGeom>
          <a:solidFill>
            <a:srgbClr val="FFC000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70" name="Google Shape;1070;p36"/>
          <p:cNvSpPr/>
          <p:nvPr/>
        </p:nvSpPr>
        <p:spPr>
          <a:xfrm>
            <a:off x="846167" y="1811997"/>
            <a:ext cx="573285" cy="573285"/>
          </a:xfrm>
          <a:prstGeom prst="ellipse">
            <a:avLst/>
          </a:prstGeom>
          <a:solidFill>
            <a:srgbClr val="FFC000"/>
          </a:solidFill>
          <a:ln w="158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071" name="Google Shape;1071;p36"/>
          <p:cNvSpPr txBox="1"/>
          <p:nvPr/>
        </p:nvSpPr>
        <p:spPr>
          <a:xfrm>
            <a:off x="1646070" y="5510489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36"/>
          <p:cNvSpPr txBox="1"/>
          <p:nvPr/>
        </p:nvSpPr>
        <p:spPr>
          <a:xfrm>
            <a:off x="1646069" y="4599817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36"/>
          <p:cNvSpPr txBox="1"/>
          <p:nvPr/>
        </p:nvSpPr>
        <p:spPr>
          <a:xfrm>
            <a:off x="1646068" y="3689147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36"/>
          <p:cNvSpPr txBox="1"/>
          <p:nvPr/>
        </p:nvSpPr>
        <p:spPr>
          <a:xfrm>
            <a:off x="1646067" y="2778477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36"/>
          <p:cNvSpPr txBox="1"/>
          <p:nvPr/>
        </p:nvSpPr>
        <p:spPr>
          <a:xfrm>
            <a:off x="1646066" y="1867807"/>
            <a:ext cx="750153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p36"/>
          <p:cNvSpPr txBox="1"/>
          <p:nvPr/>
        </p:nvSpPr>
        <p:spPr>
          <a:xfrm>
            <a:off x="9575565" y="1744695"/>
            <a:ext cx="17408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1077" name="Google Shape;1077;p36"/>
          <p:cNvSpPr txBox="1"/>
          <p:nvPr/>
        </p:nvSpPr>
        <p:spPr>
          <a:xfrm>
            <a:off x="9575565" y="2655366"/>
            <a:ext cx="17408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B </a:t>
            </a:r>
            <a:r>
              <a:rPr lang="en-US" sz="2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1078" name="Google Shape;1078;p36"/>
          <p:cNvSpPr txBox="1"/>
          <p:nvPr/>
        </p:nvSpPr>
        <p:spPr>
          <a:xfrm>
            <a:off x="9575565" y="3566037"/>
            <a:ext cx="17408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 </a:t>
            </a:r>
            <a:r>
              <a:rPr lang="en-US" sz="2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1079" name="Google Shape;1079;p36"/>
          <p:cNvSpPr txBox="1"/>
          <p:nvPr/>
        </p:nvSpPr>
        <p:spPr>
          <a:xfrm>
            <a:off x="9575565" y="4476708"/>
            <a:ext cx="17408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 </a:t>
            </a:r>
            <a:r>
              <a:rPr lang="en-US" sz="2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1080" name="Google Shape;1080;p36"/>
          <p:cNvSpPr txBox="1"/>
          <p:nvPr/>
        </p:nvSpPr>
        <p:spPr>
          <a:xfrm>
            <a:off x="9575565" y="5387378"/>
            <a:ext cx="17408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E </a:t>
            </a:r>
            <a:r>
              <a:rPr lang="en-US" sz="20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" name="Google Shape;108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2830" y="4055469"/>
            <a:ext cx="3664604" cy="2521247"/>
          </a:xfrm>
          <a:prstGeom prst="rect">
            <a:avLst/>
          </a:prstGeom>
          <a:noFill/>
          <a:ln>
            <a:noFill/>
          </a:ln>
        </p:spPr>
      </p:pic>
      <p:sp>
        <p:nvSpPr>
          <p:cNvPr id="1086" name="Google Shape;1086;p37"/>
          <p:cNvSpPr txBox="1"/>
          <p:nvPr/>
        </p:nvSpPr>
        <p:spPr>
          <a:xfrm rot="-5400000">
            <a:off x="-1014191" y="4143048"/>
            <a:ext cx="49682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Food Portfolio Presentation</a:t>
            </a:r>
            <a:endParaRPr/>
          </a:p>
        </p:txBody>
      </p:sp>
      <p:sp>
        <p:nvSpPr>
          <p:cNvPr id="1087" name="Google Shape;1087;p37"/>
          <p:cNvSpPr txBox="1"/>
          <p:nvPr/>
        </p:nvSpPr>
        <p:spPr>
          <a:xfrm>
            <a:off x="5780261" y="1455112"/>
            <a:ext cx="192342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14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Layout Clean Text Slide for your Presentation</a:t>
            </a:r>
            <a:endParaRPr sz="14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8" name="Google Shape;1088;p37"/>
          <p:cNvSpPr txBox="1"/>
          <p:nvPr/>
        </p:nvSpPr>
        <p:spPr>
          <a:xfrm>
            <a:off x="1776002" y="356904"/>
            <a:ext cx="351880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Easy to change colors, photos and Text</a:t>
            </a:r>
            <a:endParaRPr/>
          </a:p>
        </p:txBody>
      </p:sp>
      <p:sp>
        <p:nvSpPr>
          <p:cNvPr id="1089" name="Google Shape;1089;p37"/>
          <p:cNvSpPr txBox="1"/>
          <p:nvPr/>
        </p:nvSpPr>
        <p:spPr>
          <a:xfrm>
            <a:off x="6452575" y="4225839"/>
            <a:ext cx="4694396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" tIns="0" rIns="24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Professional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Presentation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37"/>
          <p:cNvSpPr txBox="1"/>
          <p:nvPr/>
        </p:nvSpPr>
        <p:spPr>
          <a:xfrm>
            <a:off x="6452575" y="5211970"/>
            <a:ext cx="469439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You can simply impress your audience and add a unique zing and appeal to your Presentations. </a:t>
            </a:r>
            <a:endParaRPr/>
          </a:p>
        </p:txBody>
      </p:sp>
      <p:sp>
        <p:nvSpPr>
          <p:cNvPr id="1091" name="Google Shape;1091;p37"/>
          <p:cNvSpPr>
            <a:spLocks noGrp="1"/>
          </p:cNvSpPr>
          <p:nvPr>
            <p:ph type="pic" idx="2"/>
          </p:nvPr>
        </p:nvSpPr>
        <p:spPr>
          <a:xfrm>
            <a:off x="1868938" y="1889760"/>
            <a:ext cx="3277824" cy="49682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92" name="Google Shape;1092;p37"/>
          <p:cNvSpPr>
            <a:spLocks noGrp="1"/>
          </p:cNvSpPr>
          <p:nvPr>
            <p:ph type="pic" idx="3"/>
          </p:nvPr>
        </p:nvSpPr>
        <p:spPr>
          <a:xfrm>
            <a:off x="7777707" y="-1"/>
            <a:ext cx="3277824" cy="364889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3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1098" name="Google Shape;1098;p38"/>
          <p:cNvGrpSpPr/>
          <p:nvPr/>
        </p:nvGrpSpPr>
        <p:grpSpPr>
          <a:xfrm>
            <a:off x="8544716" y="2586197"/>
            <a:ext cx="2792366" cy="863358"/>
            <a:chOff x="803640" y="3362835"/>
            <a:chExt cx="2059657" cy="863358"/>
          </a:xfrm>
        </p:grpSpPr>
        <p:sp>
          <p:nvSpPr>
            <p:cNvPr id="1099" name="Google Shape;1099;p3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1" name="Google Shape;1101;p38"/>
          <p:cNvGrpSpPr/>
          <p:nvPr/>
        </p:nvGrpSpPr>
        <p:grpSpPr>
          <a:xfrm>
            <a:off x="8544716" y="4306557"/>
            <a:ext cx="2792366" cy="863358"/>
            <a:chOff x="803640" y="3362835"/>
            <a:chExt cx="2059657" cy="863358"/>
          </a:xfrm>
        </p:grpSpPr>
        <p:sp>
          <p:nvSpPr>
            <p:cNvPr id="1102" name="Google Shape;1102;p38"/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3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4" name="Google Shape;1104;p38"/>
          <p:cNvGrpSpPr/>
          <p:nvPr/>
        </p:nvGrpSpPr>
        <p:grpSpPr>
          <a:xfrm>
            <a:off x="3706769" y="3030473"/>
            <a:ext cx="4462871" cy="1921206"/>
            <a:chOff x="3901640" y="2925543"/>
            <a:chExt cx="2730758" cy="1921206"/>
          </a:xfrm>
        </p:grpSpPr>
        <p:cxnSp>
          <p:nvCxnSpPr>
            <p:cNvPr id="1105" name="Google Shape;1105;p38"/>
            <p:cNvCxnSpPr/>
            <p:nvPr/>
          </p:nvCxnSpPr>
          <p:spPr>
            <a:xfrm rot="10800000" flipH="1">
              <a:off x="3901640" y="2925543"/>
              <a:ext cx="2730758" cy="401691"/>
            </a:xfrm>
            <a:prstGeom prst="bentConnector3">
              <a:avLst>
                <a:gd name="adj1" fmla="val 50000"/>
              </a:avLst>
            </a:prstGeom>
            <a:noFill/>
            <a:ln w="25400" cap="flat" cmpd="sng">
              <a:solidFill>
                <a:schemeClr val="accent3"/>
              </a:solidFill>
              <a:prstDash val="dot"/>
              <a:miter lim="800000"/>
              <a:headEnd type="none" w="sm" len="sm"/>
              <a:tailEnd type="stealth" w="med" len="med"/>
            </a:ln>
          </p:spPr>
        </p:cxnSp>
        <p:cxnSp>
          <p:nvCxnSpPr>
            <p:cNvPr id="1106" name="Google Shape;1106;p38"/>
            <p:cNvCxnSpPr/>
            <p:nvPr/>
          </p:nvCxnSpPr>
          <p:spPr>
            <a:xfrm rot="10800000" flipH="1">
              <a:off x="3901640" y="4445057"/>
              <a:ext cx="2619404" cy="401692"/>
            </a:xfrm>
            <a:prstGeom prst="bentConnector3">
              <a:avLst>
                <a:gd name="adj1" fmla="val 35146"/>
              </a:avLst>
            </a:prstGeom>
            <a:noFill/>
            <a:ln w="25400" cap="flat" cmpd="sng">
              <a:solidFill>
                <a:schemeClr val="accent1"/>
              </a:solidFill>
              <a:prstDash val="dot"/>
              <a:miter lim="800000"/>
              <a:headEnd type="none" w="sm" len="sm"/>
              <a:tailEnd type="stealth" w="med" len="med"/>
            </a:ln>
          </p:spPr>
        </p:cxnSp>
      </p:grpSp>
      <p:sp>
        <p:nvSpPr>
          <p:cNvPr id="1107" name="Google Shape;1107;p38"/>
          <p:cNvSpPr txBox="1"/>
          <p:nvPr/>
        </p:nvSpPr>
        <p:spPr>
          <a:xfrm>
            <a:off x="1571116" y="2341559"/>
            <a:ext cx="216143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38"/>
          <p:cNvSpPr txBox="1"/>
          <p:nvPr/>
        </p:nvSpPr>
        <p:spPr>
          <a:xfrm>
            <a:off x="1571115" y="4061919"/>
            <a:ext cx="216143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9" name="Google Shape;1109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69640" y="2341559"/>
            <a:ext cx="3654862" cy="3417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39"/>
          <p:cNvSpPr txBox="1">
            <a:spLocks noGrp="1"/>
          </p:cNvSpPr>
          <p:nvPr>
            <p:ph type="body" idx="1"/>
          </p:nvPr>
        </p:nvSpPr>
        <p:spPr>
          <a:xfrm>
            <a:off x="402551" y="1221853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115" name="Google Shape;1115;p39"/>
          <p:cNvSpPr/>
          <p:nvPr/>
        </p:nvSpPr>
        <p:spPr>
          <a:xfrm>
            <a:off x="1049384" y="2457450"/>
            <a:ext cx="82296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6" name="Google Shape;1116;p39"/>
          <p:cNvGrpSpPr/>
          <p:nvPr/>
        </p:nvGrpSpPr>
        <p:grpSpPr>
          <a:xfrm>
            <a:off x="2314863" y="1977124"/>
            <a:ext cx="4076411" cy="1006371"/>
            <a:chOff x="4822352" y="1916832"/>
            <a:chExt cx="3422056" cy="1006371"/>
          </a:xfrm>
        </p:grpSpPr>
        <p:sp>
          <p:nvSpPr>
            <p:cNvPr id="1117" name="Google Shape;1117;p39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1118" name="Google Shape;1118;p39"/>
            <p:cNvSpPr txBox="1"/>
            <p:nvPr/>
          </p:nvSpPr>
          <p:spPr>
            <a:xfrm>
              <a:off x="4822352" y="2276872"/>
              <a:ext cx="34220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sp>
        <p:nvSpPr>
          <p:cNvPr id="1119" name="Google Shape;1119;p39"/>
          <p:cNvSpPr/>
          <p:nvPr/>
        </p:nvSpPr>
        <p:spPr>
          <a:xfrm>
            <a:off x="1049384" y="4008989"/>
            <a:ext cx="82296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0" name="Google Shape;1120;p39"/>
          <p:cNvGrpSpPr/>
          <p:nvPr/>
        </p:nvGrpSpPr>
        <p:grpSpPr>
          <a:xfrm>
            <a:off x="2314863" y="3528663"/>
            <a:ext cx="4076411" cy="1006371"/>
            <a:chOff x="4822352" y="1916832"/>
            <a:chExt cx="3422056" cy="1006371"/>
          </a:xfrm>
        </p:grpSpPr>
        <p:sp>
          <p:nvSpPr>
            <p:cNvPr id="1121" name="Google Shape;1121;p39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1122" name="Google Shape;1122;p39"/>
            <p:cNvSpPr txBox="1"/>
            <p:nvPr/>
          </p:nvSpPr>
          <p:spPr>
            <a:xfrm>
              <a:off x="4822352" y="2276872"/>
              <a:ext cx="34220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sp>
        <p:nvSpPr>
          <p:cNvPr id="1123" name="Google Shape;1123;p39"/>
          <p:cNvSpPr/>
          <p:nvPr/>
        </p:nvSpPr>
        <p:spPr>
          <a:xfrm>
            <a:off x="1049384" y="5560528"/>
            <a:ext cx="82296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4" name="Google Shape;1124;p39"/>
          <p:cNvGrpSpPr/>
          <p:nvPr/>
        </p:nvGrpSpPr>
        <p:grpSpPr>
          <a:xfrm>
            <a:off x="2314863" y="5080202"/>
            <a:ext cx="4076411" cy="1006371"/>
            <a:chOff x="4822352" y="1916832"/>
            <a:chExt cx="3422056" cy="1006371"/>
          </a:xfrm>
        </p:grpSpPr>
        <p:sp>
          <p:nvSpPr>
            <p:cNvPr id="1125" name="Google Shape;1125;p39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1126" name="Google Shape;1126;p39"/>
            <p:cNvSpPr txBox="1"/>
            <p:nvPr/>
          </p:nvSpPr>
          <p:spPr>
            <a:xfrm>
              <a:off x="4822352" y="2276872"/>
              <a:ext cx="34220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sp>
        <p:nvSpPr>
          <p:cNvPr id="1127" name="Google Shape;1127;p39"/>
          <p:cNvSpPr txBox="1"/>
          <p:nvPr/>
        </p:nvSpPr>
        <p:spPr>
          <a:xfrm>
            <a:off x="8535212" y="2721574"/>
            <a:ext cx="2057394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DINNER SPECIAL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8" name="Google Shape;112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47034" y="2721574"/>
            <a:ext cx="4633749" cy="3078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4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aphicFrame>
        <p:nvGraphicFramePr>
          <p:cNvPr id="1134" name="Google Shape;1134;p40"/>
          <p:cNvGraphicFramePr/>
          <p:nvPr/>
        </p:nvGraphicFramePr>
        <p:xfrm>
          <a:off x="843212" y="207276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{A0C60B0A-AFF1-49C4-B51E-AEAFD2EC7CF9}</a:tableStyleId>
              </a:tblPr>
              <a:tblGrid>
                <a:gridCol w="26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 sz="14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Table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Infographic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</a:rPr>
                        <a:t>You can simply impress your audience and add a unique zing and appeal to your Presentations. 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$1,000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35" name="Google Shape;1135;p40"/>
          <p:cNvSpPr/>
          <p:nvPr/>
        </p:nvSpPr>
        <p:spPr>
          <a:xfrm>
            <a:off x="1640012" y="1814681"/>
            <a:ext cx="504056" cy="5040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36" name="Google Shape;1136;p40"/>
          <p:cNvGraphicFramePr/>
          <p:nvPr/>
        </p:nvGraphicFramePr>
        <p:xfrm>
          <a:off x="3360858" y="207276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{A0C60B0A-AFF1-49C4-B51E-AEAFD2EC7CF9}</a:tableStyleId>
              </a:tblPr>
              <a:tblGrid>
                <a:gridCol w="26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 sz="14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Table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Infographic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</a:rPr>
                        <a:t>You can simply impress your audience and add a unique zing and appeal to your Presentations. 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$1,200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37" name="Google Shape;1137;p40"/>
          <p:cNvSpPr/>
          <p:nvPr/>
        </p:nvSpPr>
        <p:spPr>
          <a:xfrm>
            <a:off x="4157658" y="1814681"/>
            <a:ext cx="504056" cy="5040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38" name="Google Shape;1138;p40"/>
          <p:cNvGraphicFramePr/>
          <p:nvPr/>
        </p:nvGraphicFramePr>
        <p:xfrm>
          <a:off x="5878504" y="207276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{A0C60B0A-AFF1-49C4-B51E-AEAFD2EC7CF9}</a:tableStyleId>
              </a:tblPr>
              <a:tblGrid>
                <a:gridCol w="266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 sz="14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</a:t>
                      </a:r>
                      <a:endParaRPr sz="12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Table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Infographic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</a:rPr>
                        <a:t>You can simply impress your audience and add a unique zing and appeal to your Presentations. </a:t>
                      </a: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$900</a:t>
                      </a:r>
                      <a:endParaRPr sz="16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39" name="Google Shape;1139;p40"/>
          <p:cNvSpPr/>
          <p:nvPr/>
        </p:nvSpPr>
        <p:spPr>
          <a:xfrm>
            <a:off x="6675304" y="1814681"/>
            <a:ext cx="504056" cy="5040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0" name="Google Shape;1140;p40"/>
          <p:cNvSpPr/>
          <p:nvPr/>
        </p:nvSpPr>
        <p:spPr>
          <a:xfrm>
            <a:off x="6813764" y="1917665"/>
            <a:ext cx="227902" cy="301603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40"/>
          <p:cNvSpPr/>
          <p:nvPr/>
        </p:nvSpPr>
        <p:spPr>
          <a:xfrm rot="2700000">
            <a:off x="4291464" y="1845174"/>
            <a:ext cx="238447" cy="427491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40"/>
          <p:cNvSpPr/>
          <p:nvPr/>
        </p:nvSpPr>
        <p:spPr>
          <a:xfrm>
            <a:off x="1752612" y="1925438"/>
            <a:ext cx="295426" cy="276545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40"/>
          <p:cNvSpPr txBox="1"/>
          <p:nvPr/>
        </p:nvSpPr>
        <p:spPr>
          <a:xfrm>
            <a:off x="8405663" y="1649924"/>
            <a:ext cx="3086831" cy="951340"/>
          </a:xfrm>
          <a:prstGeom prst="rect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Table Presentation Designed</a:t>
            </a:r>
            <a:endParaRPr/>
          </a:p>
        </p:txBody>
      </p:sp>
      <p:sp>
        <p:nvSpPr>
          <p:cNvPr id="1144" name="Google Shape;1144;p40"/>
          <p:cNvSpPr txBox="1"/>
          <p:nvPr/>
        </p:nvSpPr>
        <p:spPr>
          <a:xfrm>
            <a:off x="8980238" y="5745631"/>
            <a:ext cx="1928167" cy="307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Modern PowerPoint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p40"/>
          <p:cNvSpPr txBox="1"/>
          <p:nvPr/>
        </p:nvSpPr>
        <p:spPr>
          <a:xfrm>
            <a:off x="8396150" y="2607677"/>
            <a:ext cx="309634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/>
          </a:p>
        </p:txBody>
      </p:sp>
      <p:sp>
        <p:nvSpPr>
          <p:cNvPr id="1146" name="Google Shape;1146;p40"/>
          <p:cNvSpPr txBox="1"/>
          <p:nvPr/>
        </p:nvSpPr>
        <p:spPr>
          <a:xfrm>
            <a:off x="8396150" y="3130053"/>
            <a:ext cx="3096344" cy="1754326"/>
          </a:xfrm>
          <a:prstGeom prst="rect">
            <a:avLst/>
          </a:prstGeom>
          <a:solidFill>
            <a:srgbClr val="FAB92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1" name="Google Shape;1151;p4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0188" r="26508"/>
          <a:stretch/>
        </p:blipFill>
        <p:spPr>
          <a:xfrm>
            <a:off x="1" y="0"/>
            <a:ext cx="6511687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1152" name="Google Shape;1152;p41"/>
          <p:cNvSpPr/>
          <p:nvPr/>
        </p:nvSpPr>
        <p:spPr>
          <a:xfrm>
            <a:off x="356152" y="294579"/>
            <a:ext cx="11479696" cy="6268843"/>
          </a:xfrm>
          <a:prstGeom prst="frame">
            <a:avLst>
              <a:gd name="adj1" fmla="val 58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41"/>
          <p:cNvSpPr txBox="1"/>
          <p:nvPr/>
        </p:nvSpPr>
        <p:spPr>
          <a:xfrm>
            <a:off x="6760835" y="854227"/>
            <a:ext cx="4853991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" tIns="0" rIns="24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Presentation</a:t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41"/>
          <p:cNvSpPr/>
          <p:nvPr/>
        </p:nvSpPr>
        <p:spPr>
          <a:xfrm>
            <a:off x="6905882" y="3985865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 extrusionOk="0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41"/>
          <p:cNvSpPr txBox="1"/>
          <p:nvPr/>
        </p:nvSpPr>
        <p:spPr>
          <a:xfrm>
            <a:off x="7544218" y="4372599"/>
            <a:ext cx="4108652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We Create Quality Professional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PPT Presentation</a:t>
            </a:r>
            <a:endParaRPr sz="20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41"/>
          <p:cNvSpPr/>
          <p:nvPr/>
        </p:nvSpPr>
        <p:spPr>
          <a:xfrm>
            <a:off x="6846638" y="1922088"/>
            <a:ext cx="640080" cy="45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41"/>
          <p:cNvSpPr txBox="1"/>
          <p:nvPr/>
        </p:nvSpPr>
        <p:spPr>
          <a:xfrm>
            <a:off x="7524760" y="5157826"/>
            <a:ext cx="387518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</a:t>
            </a:r>
            <a:endParaRPr/>
          </a:p>
        </p:txBody>
      </p:sp>
      <p:grpSp>
        <p:nvGrpSpPr>
          <p:cNvPr id="1158" name="Google Shape;1158;p41"/>
          <p:cNvGrpSpPr/>
          <p:nvPr/>
        </p:nvGrpSpPr>
        <p:grpSpPr>
          <a:xfrm>
            <a:off x="4436126" y="4217052"/>
            <a:ext cx="1985613" cy="1997765"/>
            <a:chOff x="7561093" y="1122933"/>
            <a:chExt cx="3309542" cy="3329797"/>
          </a:xfrm>
        </p:grpSpPr>
        <p:sp>
          <p:nvSpPr>
            <p:cNvPr id="1159" name="Google Shape;1159;p41"/>
            <p:cNvSpPr/>
            <p:nvPr/>
          </p:nvSpPr>
          <p:spPr>
            <a:xfrm>
              <a:off x="7561093" y="1122933"/>
              <a:ext cx="3309542" cy="3329797"/>
            </a:xfrm>
            <a:custGeom>
              <a:avLst/>
              <a:gdLst/>
              <a:ahLst/>
              <a:cxnLst/>
              <a:rect l="l" t="t" r="r" b="b"/>
              <a:pathLst>
                <a:path w="6808002" h="6849667" extrusionOk="0">
                  <a:moveTo>
                    <a:pt x="2786240" y="129180"/>
                  </a:moveTo>
                  <a:lnTo>
                    <a:pt x="2727076" y="253341"/>
                  </a:lnTo>
                  <a:cubicBezTo>
                    <a:pt x="2672912" y="377501"/>
                    <a:pt x="2514586" y="416666"/>
                    <a:pt x="2406258" y="337503"/>
                  </a:cubicBezTo>
                  <a:lnTo>
                    <a:pt x="2293763" y="258340"/>
                  </a:lnTo>
                  <a:cubicBezTo>
                    <a:pt x="2165436" y="164178"/>
                    <a:pt x="1982945" y="243341"/>
                    <a:pt x="1953780" y="397500"/>
                  </a:cubicBezTo>
                  <a:lnTo>
                    <a:pt x="1928781" y="531660"/>
                  </a:lnTo>
                  <a:cubicBezTo>
                    <a:pt x="1903782" y="665821"/>
                    <a:pt x="1766289" y="744983"/>
                    <a:pt x="1642962" y="699986"/>
                  </a:cubicBezTo>
                  <a:lnTo>
                    <a:pt x="1514635" y="649988"/>
                  </a:lnTo>
                  <a:cubicBezTo>
                    <a:pt x="1366309" y="595824"/>
                    <a:pt x="1208816" y="714151"/>
                    <a:pt x="1223815" y="873310"/>
                  </a:cubicBezTo>
                  <a:lnTo>
                    <a:pt x="1238815" y="1012470"/>
                  </a:lnTo>
                  <a:cubicBezTo>
                    <a:pt x="1253814" y="1146631"/>
                    <a:pt x="1140486" y="1260792"/>
                    <a:pt x="1002160" y="1250792"/>
                  </a:cubicBezTo>
                  <a:lnTo>
                    <a:pt x="868833" y="1240793"/>
                  </a:lnTo>
                  <a:cubicBezTo>
                    <a:pt x="709674" y="1224960"/>
                    <a:pt x="591346" y="1384119"/>
                    <a:pt x="645510" y="1532445"/>
                  </a:cubicBezTo>
                  <a:lnTo>
                    <a:pt x="694675" y="1661605"/>
                  </a:lnTo>
                  <a:cubicBezTo>
                    <a:pt x="743839" y="1790766"/>
                    <a:pt x="660510" y="1929092"/>
                    <a:pt x="527183" y="1949091"/>
                  </a:cubicBezTo>
                  <a:lnTo>
                    <a:pt x="393856" y="1974090"/>
                  </a:lnTo>
                  <a:cubicBezTo>
                    <a:pt x="236364" y="1999089"/>
                    <a:pt x="162200" y="2182414"/>
                    <a:pt x="255529" y="2316574"/>
                  </a:cubicBezTo>
                  <a:lnTo>
                    <a:pt x="334692" y="2430735"/>
                  </a:lnTo>
                  <a:cubicBezTo>
                    <a:pt x="413855" y="2539896"/>
                    <a:pt x="373857" y="2698222"/>
                    <a:pt x="250530" y="2753219"/>
                  </a:cubicBezTo>
                  <a:lnTo>
                    <a:pt x="127202" y="2812383"/>
                  </a:lnTo>
                  <a:cubicBezTo>
                    <a:pt x="-16124" y="2876547"/>
                    <a:pt x="-45289" y="3074870"/>
                    <a:pt x="78038" y="3179032"/>
                  </a:cubicBezTo>
                  <a:lnTo>
                    <a:pt x="181366" y="3268194"/>
                  </a:lnTo>
                  <a:cubicBezTo>
                    <a:pt x="284695" y="3352357"/>
                    <a:pt x="284695" y="3516515"/>
                    <a:pt x="181366" y="3600678"/>
                  </a:cubicBezTo>
                  <a:lnTo>
                    <a:pt x="78871" y="3690674"/>
                  </a:lnTo>
                  <a:cubicBezTo>
                    <a:pt x="-44456" y="3794835"/>
                    <a:pt x="-19457" y="3988159"/>
                    <a:pt x="128035" y="4057322"/>
                  </a:cubicBezTo>
                  <a:lnTo>
                    <a:pt x="251363" y="4116486"/>
                  </a:lnTo>
                  <a:cubicBezTo>
                    <a:pt x="374690" y="4170650"/>
                    <a:pt x="413855" y="4329809"/>
                    <a:pt x="335525" y="4438971"/>
                  </a:cubicBezTo>
                  <a:lnTo>
                    <a:pt x="256363" y="4553132"/>
                  </a:lnTo>
                  <a:cubicBezTo>
                    <a:pt x="163034" y="4682292"/>
                    <a:pt x="241363" y="4865617"/>
                    <a:pt x="394689" y="4895615"/>
                  </a:cubicBezTo>
                  <a:lnTo>
                    <a:pt x="528016" y="4920614"/>
                  </a:lnTo>
                  <a:cubicBezTo>
                    <a:pt x="661343" y="4945613"/>
                    <a:pt x="740506" y="5083939"/>
                    <a:pt x="695508" y="5208100"/>
                  </a:cubicBezTo>
                  <a:lnTo>
                    <a:pt x="646344" y="5337260"/>
                  </a:lnTo>
                  <a:cubicBezTo>
                    <a:pt x="592180" y="5486420"/>
                    <a:pt x="710507" y="5644746"/>
                    <a:pt x="867999" y="5629746"/>
                  </a:cubicBezTo>
                  <a:lnTo>
                    <a:pt x="1006326" y="5614747"/>
                  </a:lnTo>
                  <a:cubicBezTo>
                    <a:pt x="1139653" y="5599748"/>
                    <a:pt x="1252981" y="5713909"/>
                    <a:pt x="1242981" y="5853069"/>
                  </a:cubicBezTo>
                  <a:lnTo>
                    <a:pt x="1227982" y="5992228"/>
                  </a:lnTo>
                  <a:cubicBezTo>
                    <a:pt x="1212983" y="6150554"/>
                    <a:pt x="1371308" y="6269715"/>
                    <a:pt x="1518801" y="6215551"/>
                  </a:cubicBezTo>
                  <a:lnTo>
                    <a:pt x="1647128" y="6165554"/>
                  </a:lnTo>
                  <a:cubicBezTo>
                    <a:pt x="1775455" y="6115556"/>
                    <a:pt x="1913782" y="6200552"/>
                    <a:pt x="1932948" y="6333878"/>
                  </a:cubicBezTo>
                  <a:lnTo>
                    <a:pt x="1957946" y="6468039"/>
                  </a:lnTo>
                  <a:cubicBezTo>
                    <a:pt x="1982945" y="6626364"/>
                    <a:pt x="2165436" y="6701361"/>
                    <a:pt x="2297930" y="6607199"/>
                  </a:cubicBezTo>
                  <a:lnTo>
                    <a:pt x="2411258" y="6528036"/>
                  </a:lnTo>
                  <a:cubicBezTo>
                    <a:pt x="2519586" y="6448873"/>
                    <a:pt x="2677911" y="6488038"/>
                    <a:pt x="2732075" y="6612198"/>
                  </a:cubicBezTo>
                  <a:lnTo>
                    <a:pt x="2791239" y="6736359"/>
                  </a:lnTo>
                  <a:cubicBezTo>
                    <a:pt x="2818738" y="6798023"/>
                    <a:pt x="2871235" y="6838854"/>
                    <a:pt x="2929566" y="6855520"/>
                  </a:cubicBezTo>
                  <a:lnTo>
                    <a:pt x="3049560" y="6855520"/>
                  </a:lnTo>
                  <a:cubicBezTo>
                    <a:pt x="3089558" y="6844687"/>
                    <a:pt x="3127056" y="6822188"/>
                    <a:pt x="3157055" y="6786357"/>
                  </a:cubicBezTo>
                  <a:lnTo>
                    <a:pt x="3246217" y="6682195"/>
                  </a:lnTo>
                  <a:cubicBezTo>
                    <a:pt x="3330380" y="6578034"/>
                    <a:pt x="3492872" y="6578034"/>
                    <a:pt x="3577034" y="6682195"/>
                  </a:cubicBezTo>
                  <a:lnTo>
                    <a:pt x="3666197" y="6786357"/>
                  </a:lnTo>
                  <a:cubicBezTo>
                    <a:pt x="3695362" y="6821355"/>
                    <a:pt x="3731193" y="6843854"/>
                    <a:pt x="3769525" y="6855520"/>
                  </a:cubicBezTo>
                  <a:lnTo>
                    <a:pt x="3897019" y="6855520"/>
                  </a:lnTo>
                  <a:cubicBezTo>
                    <a:pt x="3952849" y="6838021"/>
                    <a:pt x="4002847" y="6798023"/>
                    <a:pt x="4031179" y="6736359"/>
                  </a:cubicBezTo>
                  <a:lnTo>
                    <a:pt x="4090343" y="6612198"/>
                  </a:lnTo>
                  <a:cubicBezTo>
                    <a:pt x="4144507" y="6488038"/>
                    <a:pt x="4302833" y="6448873"/>
                    <a:pt x="4411161" y="6528036"/>
                  </a:cubicBezTo>
                  <a:lnTo>
                    <a:pt x="4524488" y="6607199"/>
                  </a:lnTo>
                  <a:cubicBezTo>
                    <a:pt x="4652816" y="6701361"/>
                    <a:pt x="4835307" y="6622198"/>
                    <a:pt x="4864472" y="6468039"/>
                  </a:cubicBezTo>
                  <a:lnTo>
                    <a:pt x="4889471" y="6333878"/>
                  </a:lnTo>
                  <a:cubicBezTo>
                    <a:pt x="4914469" y="6199718"/>
                    <a:pt x="5051963" y="6120556"/>
                    <a:pt x="5175290" y="6165554"/>
                  </a:cubicBezTo>
                  <a:lnTo>
                    <a:pt x="5303617" y="6215551"/>
                  </a:lnTo>
                  <a:cubicBezTo>
                    <a:pt x="5451943" y="6269715"/>
                    <a:pt x="5609436" y="6151388"/>
                    <a:pt x="5594437" y="5992228"/>
                  </a:cubicBezTo>
                  <a:lnTo>
                    <a:pt x="5579437" y="5853069"/>
                  </a:lnTo>
                  <a:cubicBezTo>
                    <a:pt x="5564438" y="5718908"/>
                    <a:pt x="5677766" y="5604747"/>
                    <a:pt x="5816092" y="5614747"/>
                  </a:cubicBezTo>
                  <a:lnTo>
                    <a:pt x="5954419" y="5629746"/>
                  </a:lnTo>
                  <a:cubicBezTo>
                    <a:pt x="6111911" y="5644746"/>
                    <a:pt x="6230239" y="5485586"/>
                    <a:pt x="6176075" y="5337260"/>
                  </a:cubicBezTo>
                  <a:lnTo>
                    <a:pt x="6126910" y="5208100"/>
                  </a:lnTo>
                  <a:cubicBezTo>
                    <a:pt x="6077746" y="5078940"/>
                    <a:pt x="6161076" y="4940613"/>
                    <a:pt x="6294402" y="4920614"/>
                  </a:cubicBezTo>
                  <a:lnTo>
                    <a:pt x="6427729" y="4895615"/>
                  </a:lnTo>
                  <a:cubicBezTo>
                    <a:pt x="6585221" y="4870616"/>
                    <a:pt x="6659385" y="4687292"/>
                    <a:pt x="6566056" y="4553132"/>
                  </a:cubicBezTo>
                  <a:lnTo>
                    <a:pt x="6486893" y="4438971"/>
                  </a:lnTo>
                  <a:cubicBezTo>
                    <a:pt x="6407730" y="4329809"/>
                    <a:pt x="6447728" y="4171484"/>
                    <a:pt x="6571055" y="4116486"/>
                  </a:cubicBezTo>
                  <a:lnTo>
                    <a:pt x="6694383" y="4057322"/>
                  </a:lnTo>
                  <a:cubicBezTo>
                    <a:pt x="6763546" y="4019824"/>
                    <a:pt x="6804377" y="3952327"/>
                    <a:pt x="6811877" y="3879831"/>
                  </a:cubicBezTo>
                  <a:lnTo>
                    <a:pt x="6811877" y="3828167"/>
                  </a:lnTo>
                  <a:cubicBezTo>
                    <a:pt x="6806044" y="3773169"/>
                    <a:pt x="6780212" y="3719839"/>
                    <a:pt x="6733547" y="3679841"/>
                  </a:cubicBezTo>
                  <a:lnTo>
                    <a:pt x="6629386" y="3591512"/>
                  </a:lnTo>
                  <a:cubicBezTo>
                    <a:pt x="6526058" y="3502349"/>
                    <a:pt x="6526058" y="3343191"/>
                    <a:pt x="6629386" y="3259028"/>
                  </a:cubicBezTo>
                  <a:lnTo>
                    <a:pt x="6732714" y="3169866"/>
                  </a:lnTo>
                  <a:cubicBezTo>
                    <a:pt x="6782712" y="3127368"/>
                    <a:pt x="6807711" y="3070704"/>
                    <a:pt x="6811044" y="3013207"/>
                  </a:cubicBezTo>
                  <a:lnTo>
                    <a:pt x="6811044" y="2990708"/>
                  </a:lnTo>
                  <a:cubicBezTo>
                    <a:pt x="6806878" y="2914045"/>
                    <a:pt x="6763546" y="2840715"/>
                    <a:pt x="6683550" y="2803217"/>
                  </a:cubicBezTo>
                  <a:lnTo>
                    <a:pt x="6560223" y="2744053"/>
                  </a:lnTo>
                  <a:cubicBezTo>
                    <a:pt x="6436895" y="2689889"/>
                    <a:pt x="6397730" y="2530730"/>
                    <a:pt x="6476060" y="2421569"/>
                  </a:cubicBezTo>
                  <a:lnTo>
                    <a:pt x="6555223" y="2307407"/>
                  </a:lnTo>
                  <a:cubicBezTo>
                    <a:pt x="6648552" y="2178247"/>
                    <a:pt x="6570222" y="1994923"/>
                    <a:pt x="6416896" y="1964924"/>
                  </a:cubicBezTo>
                  <a:lnTo>
                    <a:pt x="6283569" y="1939925"/>
                  </a:lnTo>
                  <a:cubicBezTo>
                    <a:pt x="6150242" y="1914927"/>
                    <a:pt x="6071080" y="1776600"/>
                    <a:pt x="6116078" y="1652439"/>
                  </a:cubicBezTo>
                  <a:lnTo>
                    <a:pt x="6165242" y="1523279"/>
                  </a:lnTo>
                  <a:cubicBezTo>
                    <a:pt x="6219406" y="1374119"/>
                    <a:pt x="6101078" y="1215794"/>
                    <a:pt x="5943586" y="1230793"/>
                  </a:cubicBezTo>
                  <a:lnTo>
                    <a:pt x="5805260" y="1245792"/>
                  </a:lnTo>
                  <a:cubicBezTo>
                    <a:pt x="5671933" y="1260792"/>
                    <a:pt x="5558605" y="1146631"/>
                    <a:pt x="5568604" y="1007471"/>
                  </a:cubicBezTo>
                  <a:lnTo>
                    <a:pt x="5583603" y="868311"/>
                  </a:lnTo>
                  <a:cubicBezTo>
                    <a:pt x="5598603" y="709985"/>
                    <a:pt x="5440277" y="590824"/>
                    <a:pt x="5292784" y="644988"/>
                  </a:cubicBezTo>
                  <a:lnTo>
                    <a:pt x="5164457" y="694986"/>
                  </a:lnTo>
                  <a:cubicBezTo>
                    <a:pt x="5036130" y="744983"/>
                    <a:pt x="4897803" y="659987"/>
                    <a:pt x="4878638" y="526661"/>
                  </a:cubicBezTo>
                  <a:lnTo>
                    <a:pt x="4853639" y="392500"/>
                  </a:lnTo>
                  <a:cubicBezTo>
                    <a:pt x="4828640" y="234175"/>
                    <a:pt x="4646149" y="159178"/>
                    <a:pt x="4513656" y="253341"/>
                  </a:cubicBezTo>
                  <a:lnTo>
                    <a:pt x="4399495" y="332503"/>
                  </a:lnTo>
                  <a:cubicBezTo>
                    <a:pt x="4291166" y="411666"/>
                    <a:pt x="4132841" y="372501"/>
                    <a:pt x="4078677" y="248341"/>
                  </a:cubicBezTo>
                  <a:lnTo>
                    <a:pt x="4019513" y="124180"/>
                  </a:lnTo>
                  <a:cubicBezTo>
                    <a:pt x="3988681" y="54184"/>
                    <a:pt x="3926184" y="11686"/>
                    <a:pt x="3857854" y="20"/>
                  </a:cubicBezTo>
                  <a:lnTo>
                    <a:pt x="3784524" y="20"/>
                  </a:lnTo>
                  <a:cubicBezTo>
                    <a:pt x="3736193" y="8352"/>
                    <a:pt x="3690362" y="31685"/>
                    <a:pt x="3654531" y="74183"/>
                  </a:cubicBezTo>
                  <a:lnTo>
                    <a:pt x="3566202" y="178344"/>
                  </a:lnTo>
                  <a:cubicBezTo>
                    <a:pt x="3477039" y="282506"/>
                    <a:pt x="3319547" y="282506"/>
                    <a:pt x="3235384" y="178344"/>
                  </a:cubicBezTo>
                  <a:lnTo>
                    <a:pt x="3151222" y="79182"/>
                  </a:lnTo>
                  <a:cubicBezTo>
                    <a:pt x="3106224" y="25018"/>
                    <a:pt x="3044560" y="-814"/>
                    <a:pt x="2982897" y="20"/>
                  </a:cubicBezTo>
                  <a:lnTo>
                    <a:pt x="2982063" y="20"/>
                  </a:lnTo>
                  <a:cubicBezTo>
                    <a:pt x="2902901" y="853"/>
                    <a:pt x="2825404" y="45017"/>
                    <a:pt x="2786240" y="129180"/>
                  </a:cubicBezTo>
                  <a:close/>
                </a:path>
              </a:pathLst>
            </a:custGeom>
            <a:solidFill>
              <a:srgbClr val="86C3D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41"/>
            <p:cNvSpPr/>
            <p:nvPr/>
          </p:nvSpPr>
          <p:spPr>
            <a:xfrm>
              <a:off x="7804960" y="1368293"/>
              <a:ext cx="2821808" cy="2839077"/>
            </a:xfrm>
            <a:custGeom>
              <a:avLst/>
              <a:gdLst/>
              <a:ahLst/>
              <a:cxnLst/>
              <a:rect l="l" t="t" r="r" b="b"/>
              <a:pathLst>
                <a:path w="4319084" h="4345517" extrusionOk="0">
                  <a:moveTo>
                    <a:pt x="1768155" y="81953"/>
                  </a:moveTo>
                  <a:lnTo>
                    <a:pt x="1730621" y="160723"/>
                  </a:lnTo>
                  <a:cubicBezTo>
                    <a:pt x="1696258" y="239492"/>
                    <a:pt x="1595815" y="264338"/>
                    <a:pt x="1527090" y="214116"/>
                  </a:cubicBezTo>
                  <a:lnTo>
                    <a:pt x="1455722" y="163894"/>
                  </a:lnTo>
                  <a:cubicBezTo>
                    <a:pt x="1374310" y="104157"/>
                    <a:pt x="1258535" y="154379"/>
                    <a:pt x="1240032" y="252179"/>
                  </a:cubicBezTo>
                  <a:lnTo>
                    <a:pt x="1224173" y="337292"/>
                  </a:lnTo>
                  <a:cubicBezTo>
                    <a:pt x="1208313" y="422405"/>
                    <a:pt x="1121085" y="472627"/>
                    <a:pt x="1042845" y="444080"/>
                  </a:cubicBezTo>
                  <a:lnTo>
                    <a:pt x="961433" y="412361"/>
                  </a:lnTo>
                  <a:cubicBezTo>
                    <a:pt x="867333" y="377998"/>
                    <a:pt x="767417" y="453067"/>
                    <a:pt x="776933" y="554039"/>
                  </a:cubicBezTo>
                  <a:lnTo>
                    <a:pt x="786449" y="642324"/>
                  </a:lnTo>
                  <a:cubicBezTo>
                    <a:pt x="795965" y="727437"/>
                    <a:pt x="724068" y="799863"/>
                    <a:pt x="636312" y="793519"/>
                  </a:cubicBezTo>
                  <a:lnTo>
                    <a:pt x="551727" y="787175"/>
                  </a:lnTo>
                  <a:cubicBezTo>
                    <a:pt x="450755" y="777130"/>
                    <a:pt x="375686" y="878103"/>
                    <a:pt x="410049" y="972203"/>
                  </a:cubicBezTo>
                  <a:lnTo>
                    <a:pt x="441239" y="1054144"/>
                  </a:lnTo>
                  <a:cubicBezTo>
                    <a:pt x="472430" y="1136085"/>
                    <a:pt x="419565" y="1223841"/>
                    <a:pt x="334980" y="1236529"/>
                  </a:cubicBezTo>
                  <a:lnTo>
                    <a:pt x="250396" y="1252388"/>
                  </a:lnTo>
                  <a:cubicBezTo>
                    <a:pt x="150481" y="1268248"/>
                    <a:pt x="103431" y="1384551"/>
                    <a:pt x="162640" y="1469664"/>
                  </a:cubicBezTo>
                  <a:lnTo>
                    <a:pt x="212862" y="1542090"/>
                  </a:lnTo>
                  <a:cubicBezTo>
                    <a:pt x="263084" y="1611343"/>
                    <a:pt x="237708" y="1711787"/>
                    <a:pt x="159468" y="1746678"/>
                  </a:cubicBezTo>
                  <a:lnTo>
                    <a:pt x="81227" y="1784212"/>
                  </a:lnTo>
                  <a:cubicBezTo>
                    <a:pt x="-9701" y="1824918"/>
                    <a:pt x="-28204" y="1950737"/>
                    <a:pt x="50037" y="2016819"/>
                  </a:cubicBezTo>
                  <a:lnTo>
                    <a:pt x="115590" y="2073385"/>
                  </a:lnTo>
                  <a:cubicBezTo>
                    <a:pt x="181143" y="2126778"/>
                    <a:pt x="181143" y="2230923"/>
                    <a:pt x="115590" y="2284317"/>
                  </a:cubicBezTo>
                  <a:lnTo>
                    <a:pt x="50037" y="2340882"/>
                  </a:lnTo>
                  <a:cubicBezTo>
                    <a:pt x="-28204" y="2406964"/>
                    <a:pt x="-12344" y="2529611"/>
                    <a:pt x="81227" y="2573489"/>
                  </a:cubicBezTo>
                  <a:lnTo>
                    <a:pt x="159468" y="2611023"/>
                  </a:lnTo>
                  <a:cubicBezTo>
                    <a:pt x="237708" y="2645386"/>
                    <a:pt x="262555" y="2746358"/>
                    <a:pt x="212862" y="2815612"/>
                  </a:cubicBezTo>
                  <a:lnTo>
                    <a:pt x="162640" y="2888037"/>
                  </a:lnTo>
                  <a:cubicBezTo>
                    <a:pt x="103431" y="2969978"/>
                    <a:pt x="153124" y="3086281"/>
                    <a:pt x="250396" y="3105313"/>
                  </a:cubicBezTo>
                  <a:lnTo>
                    <a:pt x="334980" y="3121173"/>
                  </a:lnTo>
                  <a:cubicBezTo>
                    <a:pt x="419565" y="3137032"/>
                    <a:pt x="469786" y="3224788"/>
                    <a:pt x="441239" y="3303557"/>
                  </a:cubicBezTo>
                  <a:lnTo>
                    <a:pt x="410049" y="3385498"/>
                  </a:lnTo>
                  <a:cubicBezTo>
                    <a:pt x="375686" y="3480127"/>
                    <a:pt x="450755" y="3580571"/>
                    <a:pt x="550670" y="3571055"/>
                  </a:cubicBezTo>
                  <a:lnTo>
                    <a:pt x="638426" y="3561539"/>
                  </a:lnTo>
                  <a:cubicBezTo>
                    <a:pt x="723011" y="3552024"/>
                    <a:pt x="794907" y="3624449"/>
                    <a:pt x="788563" y="3712734"/>
                  </a:cubicBezTo>
                  <a:lnTo>
                    <a:pt x="779048" y="3801019"/>
                  </a:lnTo>
                  <a:cubicBezTo>
                    <a:pt x="769532" y="3901462"/>
                    <a:pt x="869976" y="3977060"/>
                    <a:pt x="963547" y="3942697"/>
                  </a:cubicBezTo>
                  <a:lnTo>
                    <a:pt x="1044960" y="3910978"/>
                  </a:lnTo>
                  <a:cubicBezTo>
                    <a:pt x="1126372" y="3879259"/>
                    <a:pt x="1214128" y="3933181"/>
                    <a:pt x="1226287" y="4017766"/>
                  </a:cubicBezTo>
                  <a:lnTo>
                    <a:pt x="1242147" y="4102879"/>
                  </a:lnTo>
                  <a:cubicBezTo>
                    <a:pt x="1258006" y="4203323"/>
                    <a:pt x="1373781" y="4250901"/>
                    <a:pt x="1457837" y="4191163"/>
                  </a:cubicBezTo>
                  <a:lnTo>
                    <a:pt x="1529733" y="4140942"/>
                  </a:lnTo>
                  <a:cubicBezTo>
                    <a:pt x="1598458" y="4090720"/>
                    <a:pt x="1698902" y="4115566"/>
                    <a:pt x="1733264" y="4194336"/>
                  </a:cubicBezTo>
                  <a:lnTo>
                    <a:pt x="1770798" y="4273105"/>
                  </a:lnTo>
                  <a:cubicBezTo>
                    <a:pt x="1788244" y="4312225"/>
                    <a:pt x="1821549" y="4338129"/>
                    <a:pt x="1858555" y="4348702"/>
                  </a:cubicBezTo>
                  <a:lnTo>
                    <a:pt x="1935209" y="4348702"/>
                  </a:lnTo>
                  <a:cubicBezTo>
                    <a:pt x="1960584" y="4341829"/>
                    <a:pt x="1984374" y="4327556"/>
                    <a:pt x="2003405" y="4304824"/>
                  </a:cubicBezTo>
                  <a:lnTo>
                    <a:pt x="2059971" y="4238742"/>
                  </a:lnTo>
                  <a:cubicBezTo>
                    <a:pt x="2113365" y="4172661"/>
                    <a:pt x="2216452" y="4172661"/>
                    <a:pt x="2269846" y="4238742"/>
                  </a:cubicBezTo>
                  <a:lnTo>
                    <a:pt x="2326412" y="4304824"/>
                  </a:lnTo>
                  <a:cubicBezTo>
                    <a:pt x="2344914" y="4327027"/>
                    <a:pt x="2367646" y="4341301"/>
                    <a:pt x="2391964" y="4348702"/>
                  </a:cubicBezTo>
                  <a:lnTo>
                    <a:pt x="2472848" y="4348702"/>
                  </a:lnTo>
                  <a:cubicBezTo>
                    <a:pt x="2508268" y="4337600"/>
                    <a:pt x="2539987" y="4312225"/>
                    <a:pt x="2557961" y="4273105"/>
                  </a:cubicBezTo>
                  <a:lnTo>
                    <a:pt x="2595495" y="4194336"/>
                  </a:lnTo>
                  <a:cubicBezTo>
                    <a:pt x="2629858" y="4115566"/>
                    <a:pt x="2730302" y="4090720"/>
                    <a:pt x="2799026" y="4140942"/>
                  </a:cubicBezTo>
                  <a:lnTo>
                    <a:pt x="2870923" y="4191163"/>
                  </a:lnTo>
                  <a:cubicBezTo>
                    <a:pt x="2952335" y="4250901"/>
                    <a:pt x="3068110" y="4200679"/>
                    <a:pt x="3086613" y="4102879"/>
                  </a:cubicBezTo>
                  <a:lnTo>
                    <a:pt x="3102472" y="4017766"/>
                  </a:lnTo>
                  <a:cubicBezTo>
                    <a:pt x="3118332" y="3932653"/>
                    <a:pt x="3205559" y="3882431"/>
                    <a:pt x="3283800" y="3910978"/>
                  </a:cubicBezTo>
                  <a:lnTo>
                    <a:pt x="3365212" y="3942697"/>
                  </a:lnTo>
                  <a:cubicBezTo>
                    <a:pt x="3459312" y="3977060"/>
                    <a:pt x="3559227" y="3901991"/>
                    <a:pt x="3549712" y="3801019"/>
                  </a:cubicBezTo>
                  <a:lnTo>
                    <a:pt x="3540196" y="3712734"/>
                  </a:lnTo>
                  <a:cubicBezTo>
                    <a:pt x="3530680" y="3627621"/>
                    <a:pt x="3602577" y="3555195"/>
                    <a:pt x="3690333" y="3561539"/>
                  </a:cubicBezTo>
                  <a:lnTo>
                    <a:pt x="3778089" y="3571055"/>
                  </a:lnTo>
                  <a:cubicBezTo>
                    <a:pt x="3878004" y="3580571"/>
                    <a:pt x="3953073" y="3479598"/>
                    <a:pt x="3918711" y="3385498"/>
                  </a:cubicBezTo>
                  <a:lnTo>
                    <a:pt x="3887520" y="3303557"/>
                  </a:lnTo>
                  <a:cubicBezTo>
                    <a:pt x="3856330" y="3221616"/>
                    <a:pt x="3909195" y="3133860"/>
                    <a:pt x="3993779" y="3121173"/>
                  </a:cubicBezTo>
                  <a:lnTo>
                    <a:pt x="4078364" y="3105313"/>
                  </a:lnTo>
                  <a:cubicBezTo>
                    <a:pt x="4178279" y="3089453"/>
                    <a:pt x="4225329" y="2973150"/>
                    <a:pt x="4166120" y="2888037"/>
                  </a:cubicBezTo>
                  <a:lnTo>
                    <a:pt x="4115898" y="2815612"/>
                  </a:lnTo>
                  <a:cubicBezTo>
                    <a:pt x="4065676" y="2746358"/>
                    <a:pt x="4091051" y="2645914"/>
                    <a:pt x="4169291" y="2611023"/>
                  </a:cubicBezTo>
                  <a:lnTo>
                    <a:pt x="4247532" y="2573489"/>
                  </a:lnTo>
                  <a:cubicBezTo>
                    <a:pt x="4291410" y="2549700"/>
                    <a:pt x="4317314" y="2506879"/>
                    <a:pt x="4322072" y="2460886"/>
                  </a:cubicBezTo>
                  <a:lnTo>
                    <a:pt x="4322072" y="2428110"/>
                  </a:lnTo>
                  <a:cubicBezTo>
                    <a:pt x="4318371" y="2393219"/>
                    <a:pt x="4301983" y="2359385"/>
                    <a:pt x="4272379" y="2334010"/>
                  </a:cubicBezTo>
                  <a:lnTo>
                    <a:pt x="4206297" y="2278502"/>
                  </a:lnTo>
                  <a:cubicBezTo>
                    <a:pt x="4140744" y="2221936"/>
                    <a:pt x="4140744" y="2120963"/>
                    <a:pt x="4206297" y="2067569"/>
                  </a:cubicBezTo>
                  <a:lnTo>
                    <a:pt x="4271850" y="2011004"/>
                  </a:lnTo>
                  <a:cubicBezTo>
                    <a:pt x="4303569" y="1984042"/>
                    <a:pt x="4319429" y="1948094"/>
                    <a:pt x="4321543" y="1911617"/>
                  </a:cubicBezTo>
                  <a:lnTo>
                    <a:pt x="4321543" y="1897344"/>
                  </a:lnTo>
                  <a:cubicBezTo>
                    <a:pt x="4318900" y="1848708"/>
                    <a:pt x="4291410" y="1802186"/>
                    <a:pt x="4240660" y="1778397"/>
                  </a:cubicBezTo>
                  <a:lnTo>
                    <a:pt x="4162419" y="1740863"/>
                  </a:lnTo>
                  <a:cubicBezTo>
                    <a:pt x="4084179" y="1706500"/>
                    <a:pt x="4059332" y="1605528"/>
                    <a:pt x="4109025" y="1536274"/>
                  </a:cubicBezTo>
                  <a:lnTo>
                    <a:pt x="4159247" y="1463849"/>
                  </a:lnTo>
                  <a:cubicBezTo>
                    <a:pt x="4218456" y="1381908"/>
                    <a:pt x="4168763" y="1265605"/>
                    <a:pt x="4071491" y="1246573"/>
                  </a:cubicBezTo>
                  <a:lnTo>
                    <a:pt x="3986907" y="1230714"/>
                  </a:lnTo>
                  <a:cubicBezTo>
                    <a:pt x="3902322" y="1214854"/>
                    <a:pt x="3852100" y="1127098"/>
                    <a:pt x="3880648" y="1048329"/>
                  </a:cubicBezTo>
                  <a:lnTo>
                    <a:pt x="3911838" y="966388"/>
                  </a:lnTo>
                  <a:cubicBezTo>
                    <a:pt x="3946201" y="871759"/>
                    <a:pt x="3871132" y="771315"/>
                    <a:pt x="3771217" y="780831"/>
                  </a:cubicBezTo>
                  <a:lnTo>
                    <a:pt x="3683461" y="790347"/>
                  </a:lnTo>
                  <a:cubicBezTo>
                    <a:pt x="3598876" y="799863"/>
                    <a:pt x="3526980" y="727437"/>
                    <a:pt x="3533323" y="639152"/>
                  </a:cubicBezTo>
                  <a:lnTo>
                    <a:pt x="3542839" y="550868"/>
                  </a:lnTo>
                  <a:cubicBezTo>
                    <a:pt x="3552355" y="450424"/>
                    <a:pt x="3451911" y="374826"/>
                    <a:pt x="3358340" y="409189"/>
                  </a:cubicBezTo>
                  <a:lnTo>
                    <a:pt x="3276927" y="440908"/>
                  </a:lnTo>
                  <a:cubicBezTo>
                    <a:pt x="3195515" y="472627"/>
                    <a:pt x="3107759" y="418705"/>
                    <a:pt x="3095600" y="334120"/>
                  </a:cubicBezTo>
                  <a:lnTo>
                    <a:pt x="3079740" y="249007"/>
                  </a:lnTo>
                  <a:cubicBezTo>
                    <a:pt x="3063881" y="148564"/>
                    <a:pt x="2948106" y="100985"/>
                    <a:pt x="2864050" y="160723"/>
                  </a:cubicBezTo>
                  <a:lnTo>
                    <a:pt x="2791625" y="210944"/>
                  </a:lnTo>
                  <a:cubicBezTo>
                    <a:pt x="2722900" y="261166"/>
                    <a:pt x="2622456" y="236320"/>
                    <a:pt x="2588094" y="157551"/>
                  </a:cubicBezTo>
                  <a:lnTo>
                    <a:pt x="2550560" y="78781"/>
                  </a:lnTo>
                  <a:cubicBezTo>
                    <a:pt x="2531000" y="34375"/>
                    <a:pt x="2491351" y="7414"/>
                    <a:pt x="2448001" y="12"/>
                  </a:cubicBezTo>
                  <a:lnTo>
                    <a:pt x="2401480" y="12"/>
                  </a:lnTo>
                  <a:cubicBezTo>
                    <a:pt x="2370818" y="5299"/>
                    <a:pt x="2341742" y="20101"/>
                    <a:pt x="2319010" y="47062"/>
                  </a:cubicBezTo>
                  <a:lnTo>
                    <a:pt x="2262973" y="113144"/>
                  </a:lnTo>
                  <a:cubicBezTo>
                    <a:pt x="2206407" y="179225"/>
                    <a:pt x="2106492" y="179225"/>
                    <a:pt x="2053098" y="113144"/>
                  </a:cubicBezTo>
                  <a:lnTo>
                    <a:pt x="1999705" y="50234"/>
                  </a:lnTo>
                  <a:cubicBezTo>
                    <a:pt x="1971157" y="15872"/>
                    <a:pt x="1932037" y="-516"/>
                    <a:pt x="1892917" y="12"/>
                  </a:cubicBezTo>
                  <a:lnTo>
                    <a:pt x="1892388" y="12"/>
                  </a:lnTo>
                  <a:cubicBezTo>
                    <a:pt x="1842166" y="541"/>
                    <a:pt x="1793002" y="28560"/>
                    <a:pt x="1768155" y="81953"/>
                  </a:cubicBezTo>
                  <a:close/>
                </a:path>
              </a:pathLst>
            </a:custGeom>
            <a:solidFill>
              <a:srgbClr val="86C3D9"/>
            </a:solidFill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1" name="Google Shape;1161;p41"/>
          <p:cNvGrpSpPr/>
          <p:nvPr/>
        </p:nvGrpSpPr>
        <p:grpSpPr>
          <a:xfrm>
            <a:off x="4728492" y="4713345"/>
            <a:ext cx="1400880" cy="1005178"/>
            <a:chOff x="10545417" y="4196355"/>
            <a:chExt cx="1400880" cy="1005178"/>
          </a:xfrm>
        </p:grpSpPr>
        <p:sp>
          <p:nvSpPr>
            <p:cNvPr id="1162" name="Google Shape;1162;p41"/>
            <p:cNvSpPr txBox="1"/>
            <p:nvPr/>
          </p:nvSpPr>
          <p:spPr>
            <a:xfrm>
              <a:off x="10545417" y="4196355"/>
              <a:ext cx="1400880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20%</a:t>
              </a:r>
              <a:endPara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41"/>
            <p:cNvSpPr txBox="1"/>
            <p:nvPr/>
          </p:nvSpPr>
          <p:spPr>
            <a:xfrm>
              <a:off x="10545418" y="4832201"/>
              <a:ext cx="140087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SALE OFF</a:t>
              </a:r>
              <a:endParaRPr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4" name="Google Shape;1164;p41"/>
          <p:cNvSpPr/>
          <p:nvPr/>
        </p:nvSpPr>
        <p:spPr>
          <a:xfrm rot="10800000">
            <a:off x="9886075" y="4756868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 extrusionOk="0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5" name="Google Shape;116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80708" y="1988112"/>
            <a:ext cx="2321005" cy="2321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42"/>
          <p:cNvSpPr txBox="1"/>
          <p:nvPr/>
        </p:nvSpPr>
        <p:spPr>
          <a:xfrm>
            <a:off x="660913" y="387300"/>
            <a:ext cx="531900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" tIns="0" rIns="24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Create Professional </a:t>
            </a:r>
            <a:r>
              <a:rPr lang="en-US" sz="3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Presentation Designed</a:t>
            </a:r>
            <a:endParaRPr sz="36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42"/>
          <p:cNvSpPr/>
          <p:nvPr/>
        </p:nvSpPr>
        <p:spPr>
          <a:xfrm>
            <a:off x="7132665" y="4070322"/>
            <a:ext cx="425726" cy="393733"/>
          </a:xfrm>
          <a:custGeom>
            <a:avLst/>
            <a:gdLst/>
            <a:ahLst/>
            <a:cxnLst/>
            <a:rect l="l" t="t" r="r" b="b"/>
            <a:pathLst>
              <a:path w="115863" h="107156" extrusionOk="0">
                <a:moveTo>
                  <a:pt x="106040" y="0"/>
                </a:moveTo>
                <a:lnTo>
                  <a:pt x="115863" y="15627"/>
                </a:lnTo>
                <a:cubicBezTo>
                  <a:pt x="107677" y="19050"/>
                  <a:pt x="101650" y="24148"/>
                  <a:pt x="97780" y="30919"/>
                </a:cubicBezTo>
                <a:cubicBezTo>
                  <a:pt x="93911" y="37691"/>
                  <a:pt x="91753" y="47551"/>
                  <a:pt x="91306" y="60499"/>
                </a:cubicBezTo>
                <a:lnTo>
                  <a:pt x="112291" y="60499"/>
                </a:lnTo>
                <a:lnTo>
                  <a:pt x="112291" y="107156"/>
                </a:lnTo>
                <a:lnTo>
                  <a:pt x="69205" y="107156"/>
                </a:lnTo>
                <a:lnTo>
                  <a:pt x="69205" y="70321"/>
                </a:lnTo>
                <a:cubicBezTo>
                  <a:pt x="69205" y="50378"/>
                  <a:pt x="71587" y="35942"/>
                  <a:pt x="76349" y="27012"/>
                </a:cubicBezTo>
                <a:cubicBezTo>
                  <a:pt x="82600" y="15106"/>
                  <a:pt x="92497" y="6102"/>
                  <a:pt x="106040" y="0"/>
                </a:cubicBezTo>
                <a:close/>
                <a:moveTo>
                  <a:pt x="36835" y="0"/>
                </a:moveTo>
                <a:lnTo>
                  <a:pt x="46658" y="15627"/>
                </a:lnTo>
                <a:cubicBezTo>
                  <a:pt x="38472" y="19050"/>
                  <a:pt x="32445" y="24148"/>
                  <a:pt x="28575" y="30919"/>
                </a:cubicBezTo>
                <a:cubicBezTo>
                  <a:pt x="24706" y="37691"/>
                  <a:pt x="22548" y="47551"/>
                  <a:pt x="22101" y="60499"/>
                </a:cubicBezTo>
                <a:lnTo>
                  <a:pt x="43086" y="60499"/>
                </a:lnTo>
                <a:lnTo>
                  <a:pt x="43086" y="107156"/>
                </a:lnTo>
                <a:lnTo>
                  <a:pt x="0" y="107156"/>
                </a:lnTo>
                <a:lnTo>
                  <a:pt x="0" y="70321"/>
                </a:lnTo>
                <a:cubicBezTo>
                  <a:pt x="0" y="50378"/>
                  <a:pt x="2382" y="35942"/>
                  <a:pt x="7144" y="27012"/>
                </a:cubicBezTo>
                <a:cubicBezTo>
                  <a:pt x="13395" y="15106"/>
                  <a:pt x="23292" y="6102"/>
                  <a:pt x="3683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2" name="Google Shape;1172;p42"/>
          <p:cNvSpPr txBox="1"/>
          <p:nvPr/>
        </p:nvSpPr>
        <p:spPr>
          <a:xfrm>
            <a:off x="7751546" y="4481121"/>
            <a:ext cx="2288084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 Quality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PPT Presentation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42"/>
          <p:cNvSpPr txBox="1"/>
          <p:nvPr/>
        </p:nvSpPr>
        <p:spPr>
          <a:xfrm>
            <a:off x="777425" y="5372428"/>
            <a:ext cx="553452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</a:t>
            </a:r>
            <a:endParaRPr/>
          </a:p>
        </p:txBody>
      </p:sp>
      <p:sp>
        <p:nvSpPr>
          <p:cNvPr id="1174" name="Google Shape;1174;p42"/>
          <p:cNvSpPr>
            <a:spLocks noGrp="1"/>
          </p:cNvSpPr>
          <p:nvPr>
            <p:ph type="pic" idx="2"/>
          </p:nvPr>
        </p:nvSpPr>
        <p:spPr>
          <a:xfrm>
            <a:off x="648128" y="1863585"/>
            <a:ext cx="5995863" cy="313082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75" name="Google Shape;1175;p42"/>
          <p:cNvSpPr>
            <a:spLocks noGrp="1"/>
          </p:cNvSpPr>
          <p:nvPr>
            <p:ph type="pic" idx="3"/>
          </p:nvPr>
        </p:nvSpPr>
        <p:spPr>
          <a:xfrm>
            <a:off x="6643992" y="186358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76" name="Google Shape;1176;p42"/>
          <p:cNvSpPr>
            <a:spLocks noGrp="1"/>
          </p:cNvSpPr>
          <p:nvPr>
            <p:ph type="pic" idx="4"/>
          </p:nvPr>
        </p:nvSpPr>
        <p:spPr>
          <a:xfrm>
            <a:off x="8493868" y="186358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77" name="Google Shape;1177;p42"/>
          <p:cNvSpPr>
            <a:spLocks noGrp="1"/>
          </p:cNvSpPr>
          <p:nvPr>
            <p:ph type="pic" idx="5"/>
          </p:nvPr>
        </p:nvSpPr>
        <p:spPr>
          <a:xfrm>
            <a:off x="10343745" y="1863585"/>
            <a:ext cx="1848255" cy="167728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43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183" name="Google Shape;1183;p43"/>
          <p:cNvGrpSpPr/>
          <p:nvPr/>
        </p:nvGrpSpPr>
        <p:grpSpPr>
          <a:xfrm>
            <a:off x="1481668" y="3283403"/>
            <a:ext cx="7392282" cy="1421768"/>
            <a:chOff x="-713978" y="3320954"/>
            <a:chExt cx="7392282" cy="1421768"/>
          </a:xfrm>
        </p:grpSpPr>
        <p:cxnSp>
          <p:nvCxnSpPr>
            <p:cNvPr id="1184" name="Google Shape;1184;p43"/>
            <p:cNvCxnSpPr/>
            <p:nvPr/>
          </p:nvCxnSpPr>
          <p:spPr>
            <a:xfrm>
              <a:off x="6221104" y="3320954"/>
              <a:ext cx="457200" cy="457200"/>
            </a:xfrm>
            <a:prstGeom prst="straightConnector1">
              <a:avLst/>
            </a:prstGeom>
            <a:noFill/>
            <a:ln w="190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85" name="Google Shape;1185;p43"/>
            <p:cNvCxnSpPr/>
            <p:nvPr/>
          </p:nvCxnSpPr>
          <p:spPr>
            <a:xfrm>
              <a:off x="3447070" y="3320954"/>
              <a:ext cx="457200" cy="457200"/>
            </a:xfrm>
            <a:prstGeom prst="straightConnector1">
              <a:avLst/>
            </a:prstGeom>
            <a:noFill/>
            <a:ln w="190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86" name="Google Shape;1186;p43"/>
            <p:cNvCxnSpPr/>
            <p:nvPr/>
          </p:nvCxnSpPr>
          <p:spPr>
            <a:xfrm>
              <a:off x="673038" y="3320954"/>
              <a:ext cx="457200" cy="457200"/>
            </a:xfrm>
            <a:prstGeom prst="straightConnector1">
              <a:avLst/>
            </a:prstGeom>
            <a:noFill/>
            <a:ln w="190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87" name="Google Shape;1187;p43"/>
            <p:cNvCxnSpPr/>
            <p:nvPr/>
          </p:nvCxnSpPr>
          <p:spPr>
            <a:xfrm rot="10800000" flipH="1">
              <a:off x="4834086" y="4285522"/>
              <a:ext cx="457200" cy="457200"/>
            </a:xfrm>
            <a:prstGeom prst="straightConnector1">
              <a:avLst/>
            </a:prstGeom>
            <a:noFill/>
            <a:ln w="190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88" name="Google Shape;1188;p43"/>
            <p:cNvCxnSpPr/>
            <p:nvPr/>
          </p:nvCxnSpPr>
          <p:spPr>
            <a:xfrm rot="10800000" flipH="1">
              <a:off x="2060054" y="4285522"/>
              <a:ext cx="457200" cy="457200"/>
            </a:xfrm>
            <a:prstGeom prst="straightConnector1">
              <a:avLst/>
            </a:prstGeom>
            <a:noFill/>
            <a:ln w="190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89" name="Google Shape;1189;p43"/>
            <p:cNvCxnSpPr/>
            <p:nvPr/>
          </p:nvCxnSpPr>
          <p:spPr>
            <a:xfrm rot="10800000" flipH="1">
              <a:off x="-713978" y="4285522"/>
              <a:ext cx="457200" cy="457200"/>
            </a:xfrm>
            <a:prstGeom prst="straightConnector1">
              <a:avLst/>
            </a:prstGeom>
            <a:noFill/>
            <a:ln w="19050" cap="flat" cmpd="sng">
              <a:solidFill>
                <a:srgbClr val="3F3F3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190" name="Google Shape;1190;p43"/>
          <p:cNvGrpSpPr/>
          <p:nvPr/>
        </p:nvGrpSpPr>
        <p:grpSpPr>
          <a:xfrm>
            <a:off x="986764" y="3740603"/>
            <a:ext cx="8661202" cy="514942"/>
            <a:chOff x="-373747" y="3778154"/>
            <a:chExt cx="7826067" cy="514942"/>
          </a:xfrm>
        </p:grpSpPr>
        <p:sp>
          <p:nvSpPr>
            <p:cNvPr id="1191" name="Google Shape;1191;p43"/>
            <p:cNvSpPr/>
            <p:nvPr/>
          </p:nvSpPr>
          <p:spPr>
            <a:xfrm>
              <a:off x="933736" y="3778154"/>
              <a:ext cx="1434480" cy="514942"/>
            </a:xfrm>
            <a:prstGeom prst="chevron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43"/>
            <p:cNvSpPr/>
            <p:nvPr/>
          </p:nvSpPr>
          <p:spPr>
            <a:xfrm>
              <a:off x="2204762" y="3778154"/>
              <a:ext cx="1434480" cy="514942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43"/>
            <p:cNvSpPr/>
            <p:nvPr/>
          </p:nvSpPr>
          <p:spPr>
            <a:xfrm>
              <a:off x="3475788" y="3778154"/>
              <a:ext cx="1434480" cy="514942"/>
            </a:xfrm>
            <a:prstGeom prst="chevro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43"/>
            <p:cNvSpPr/>
            <p:nvPr/>
          </p:nvSpPr>
          <p:spPr>
            <a:xfrm>
              <a:off x="4746814" y="3778154"/>
              <a:ext cx="1434480" cy="514942"/>
            </a:xfrm>
            <a:prstGeom prst="chevron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43"/>
            <p:cNvSpPr/>
            <p:nvPr/>
          </p:nvSpPr>
          <p:spPr>
            <a:xfrm>
              <a:off x="6017840" y="3778154"/>
              <a:ext cx="1434480" cy="514942"/>
            </a:xfrm>
            <a:prstGeom prst="chevron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43"/>
            <p:cNvSpPr/>
            <p:nvPr/>
          </p:nvSpPr>
          <p:spPr>
            <a:xfrm>
              <a:off x="-373747" y="3778154"/>
              <a:ext cx="1434480" cy="514942"/>
            </a:xfrm>
            <a:prstGeom prst="chevro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7" name="Google Shape;1197;p43"/>
          <p:cNvGrpSpPr/>
          <p:nvPr/>
        </p:nvGrpSpPr>
        <p:grpSpPr>
          <a:xfrm>
            <a:off x="1930565" y="2172928"/>
            <a:ext cx="1836018" cy="1078798"/>
            <a:chOff x="7026501" y="4509120"/>
            <a:chExt cx="1499710" cy="1078798"/>
          </a:xfrm>
        </p:grpSpPr>
        <p:sp>
          <p:nvSpPr>
            <p:cNvPr id="1198" name="Google Shape;1198;p43"/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43"/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0" name="Google Shape;1200;p43"/>
          <p:cNvGrpSpPr/>
          <p:nvPr/>
        </p:nvGrpSpPr>
        <p:grpSpPr>
          <a:xfrm>
            <a:off x="4714652" y="2172928"/>
            <a:ext cx="1836018" cy="1078798"/>
            <a:chOff x="7026501" y="4509120"/>
            <a:chExt cx="1499710" cy="1078798"/>
          </a:xfrm>
        </p:grpSpPr>
        <p:sp>
          <p:nvSpPr>
            <p:cNvPr id="1201" name="Google Shape;1201;p43"/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43"/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3" name="Google Shape;1203;p43"/>
          <p:cNvGrpSpPr/>
          <p:nvPr/>
        </p:nvGrpSpPr>
        <p:grpSpPr>
          <a:xfrm>
            <a:off x="7498740" y="2172928"/>
            <a:ext cx="1836018" cy="1078798"/>
            <a:chOff x="7026501" y="4509120"/>
            <a:chExt cx="1499710" cy="1078798"/>
          </a:xfrm>
        </p:grpSpPr>
        <p:sp>
          <p:nvSpPr>
            <p:cNvPr id="1204" name="Google Shape;1204;p43"/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43"/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6" name="Google Shape;1206;p43"/>
          <p:cNvGrpSpPr/>
          <p:nvPr/>
        </p:nvGrpSpPr>
        <p:grpSpPr>
          <a:xfrm>
            <a:off x="3322608" y="4812027"/>
            <a:ext cx="1836018" cy="1078798"/>
            <a:chOff x="7026501" y="4509120"/>
            <a:chExt cx="1499710" cy="1078798"/>
          </a:xfrm>
        </p:grpSpPr>
        <p:sp>
          <p:nvSpPr>
            <p:cNvPr id="1207" name="Google Shape;1207;p43"/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43"/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9" name="Google Shape;1209;p43"/>
          <p:cNvGrpSpPr/>
          <p:nvPr/>
        </p:nvGrpSpPr>
        <p:grpSpPr>
          <a:xfrm>
            <a:off x="6106696" y="4812027"/>
            <a:ext cx="1836018" cy="1078798"/>
            <a:chOff x="7026501" y="4509120"/>
            <a:chExt cx="1499710" cy="1078798"/>
          </a:xfrm>
        </p:grpSpPr>
        <p:sp>
          <p:nvSpPr>
            <p:cNvPr id="1210" name="Google Shape;1210;p43"/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43"/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2" name="Google Shape;1212;p43"/>
          <p:cNvSpPr txBox="1"/>
          <p:nvPr/>
        </p:nvSpPr>
        <p:spPr>
          <a:xfrm>
            <a:off x="2681582" y="3869928"/>
            <a:ext cx="120366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3" name="Google Shape;1213;p43"/>
          <p:cNvSpPr txBox="1"/>
          <p:nvPr/>
        </p:nvSpPr>
        <p:spPr>
          <a:xfrm>
            <a:off x="4098389" y="3869928"/>
            <a:ext cx="120366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43"/>
          <p:cNvSpPr txBox="1"/>
          <p:nvPr/>
        </p:nvSpPr>
        <p:spPr>
          <a:xfrm>
            <a:off x="5515196" y="3869928"/>
            <a:ext cx="120366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5" name="Google Shape;1215;p43"/>
          <p:cNvSpPr txBox="1"/>
          <p:nvPr/>
        </p:nvSpPr>
        <p:spPr>
          <a:xfrm>
            <a:off x="6932003" y="3869928"/>
            <a:ext cx="120366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6" name="Google Shape;1216;p43"/>
          <p:cNvSpPr txBox="1"/>
          <p:nvPr/>
        </p:nvSpPr>
        <p:spPr>
          <a:xfrm>
            <a:off x="8348809" y="3869928"/>
            <a:ext cx="120366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p43"/>
          <p:cNvSpPr txBox="1"/>
          <p:nvPr/>
        </p:nvSpPr>
        <p:spPr>
          <a:xfrm>
            <a:off x="1264775" y="3869928"/>
            <a:ext cx="120366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Text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8" name="Google Shape;1218;p43"/>
          <p:cNvGrpSpPr/>
          <p:nvPr/>
        </p:nvGrpSpPr>
        <p:grpSpPr>
          <a:xfrm>
            <a:off x="538521" y="4822059"/>
            <a:ext cx="1836018" cy="1078798"/>
            <a:chOff x="7026501" y="4509120"/>
            <a:chExt cx="1499710" cy="1078798"/>
          </a:xfrm>
        </p:grpSpPr>
        <p:sp>
          <p:nvSpPr>
            <p:cNvPr id="1219" name="Google Shape;1219;p43"/>
            <p:cNvSpPr txBox="1"/>
            <p:nvPr/>
          </p:nvSpPr>
          <p:spPr>
            <a:xfrm>
              <a:off x="7026501" y="4509120"/>
              <a:ext cx="149971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43"/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21" name="Google Shape;122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7770" y="2755261"/>
            <a:ext cx="2244296" cy="2229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4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sp>
        <p:nvSpPr>
          <p:cNvPr id="1227" name="Google Shape;1227;p44"/>
          <p:cNvSpPr txBox="1"/>
          <p:nvPr/>
        </p:nvSpPr>
        <p:spPr>
          <a:xfrm>
            <a:off x="648570" y="4805081"/>
            <a:ext cx="27115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/>
          </a:p>
        </p:txBody>
      </p:sp>
      <p:sp>
        <p:nvSpPr>
          <p:cNvPr id="1228" name="Google Shape;1228;p44"/>
          <p:cNvSpPr/>
          <p:nvPr/>
        </p:nvSpPr>
        <p:spPr>
          <a:xfrm>
            <a:off x="5197938" y="2225189"/>
            <a:ext cx="1033576" cy="624655"/>
          </a:xfrm>
          <a:custGeom>
            <a:avLst/>
            <a:gdLst/>
            <a:ahLst/>
            <a:cxnLst/>
            <a:rect l="l" t="t" r="r" b="b"/>
            <a:pathLst>
              <a:path w="783081" h="228955" extrusionOk="0">
                <a:moveTo>
                  <a:pt x="0" y="228955"/>
                </a:moveTo>
                <a:lnTo>
                  <a:pt x="435947" y="8466"/>
                </a:lnTo>
                <a:lnTo>
                  <a:pt x="783081" y="0"/>
                </a:lnTo>
              </a:path>
            </a:pathLst>
          </a:cu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9" name="Google Shape;1229;p44"/>
          <p:cNvSpPr/>
          <p:nvPr/>
        </p:nvSpPr>
        <p:spPr>
          <a:xfrm>
            <a:off x="5367226" y="3830647"/>
            <a:ext cx="890699" cy="256684"/>
          </a:xfrm>
          <a:custGeom>
            <a:avLst/>
            <a:gdLst/>
            <a:ahLst/>
            <a:cxnLst/>
            <a:rect l="l" t="t" r="r" b="b"/>
            <a:pathLst>
              <a:path w="311461" h="97475" extrusionOk="0">
                <a:moveTo>
                  <a:pt x="0" y="97475"/>
                </a:moveTo>
                <a:lnTo>
                  <a:pt x="142128" y="0"/>
                </a:lnTo>
                <a:lnTo>
                  <a:pt x="311461" y="0"/>
                </a:lnTo>
              </a:path>
            </a:pathLst>
          </a:cu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0" name="Google Shape;1230;p44"/>
          <p:cNvGrpSpPr/>
          <p:nvPr/>
        </p:nvGrpSpPr>
        <p:grpSpPr>
          <a:xfrm>
            <a:off x="7600950" y="1839407"/>
            <a:ext cx="3096303" cy="853305"/>
            <a:chOff x="910640" y="3014284"/>
            <a:chExt cx="1527408" cy="2134259"/>
          </a:xfrm>
        </p:grpSpPr>
        <p:sp>
          <p:nvSpPr>
            <p:cNvPr id="1231" name="Google Shape;1231;p44"/>
            <p:cNvSpPr txBox="1"/>
            <p:nvPr/>
          </p:nvSpPr>
          <p:spPr>
            <a:xfrm>
              <a:off x="910640" y="3014284"/>
              <a:ext cx="1527408" cy="6928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44"/>
            <p:cNvSpPr txBox="1"/>
            <p:nvPr/>
          </p:nvSpPr>
          <p:spPr>
            <a:xfrm>
              <a:off x="910640" y="3531961"/>
              <a:ext cx="1527408" cy="16165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</p:grpSp>
      <p:grpSp>
        <p:nvGrpSpPr>
          <p:cNvPr id="1233" name="Google Shape;1233;p44"/>
          <p:cNvGrpSpPr/>
          <p:nvPr/>
        </p:nvGrpSpPr>
        <p:grpSpPr>
          <a:xfrm>
            <a:off x="7600950" y="3465276"/>
            <a:ext cx="3096303" cy="853305"/>
            <a:chOff x="910640" y="3014284"/>
            <a:chExt cx="1527408" cy="2134259"/>
          </a:xfrm>
        </p:grpSpPr>
        <p:sp>
          <p:nvSpPr>
            <p:cNvPr id="1234" name="Google Shape;1234;p44"/>
            <p:cNvSpPr txBox="1"/>
            <p:nvPr/>
          </p:nvSpPr>
          <p:spPr>
            <a:xfrm>
              <a:off x="910640" y="3014284"/>
              <a:ext cx="1527408" cy="6928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44"/>
            <p:cNvSpPr txBox="1"/>
            <p:nvPr/>
          </p:nvSpPr>
          <p:spPr>
            <a:xfrm>
              <a:off x="910640" y="3531961"/>
              <a:ext cx="1527408" cy="16165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</p:grpSp>
      <p:grpSp>
        <p:nvGrpSpPr>
          <p:cNvPr id="1236" name="Google Shape;1236;p44"/>
          <p:cNvGrpSpPr/>
          <p:nvPr/>
        </p:nvGrpSpPr>
        <p:grpSpPr>
          <a:xfrm>
            <a:off x="7600951" y="5091146"/>
            <a:ext cx="3096303" cy="853305"/>
            <a:chOff x="910640" y="3014284"/>
            <a:chExt cx="1527408" cy="2134259"/>
          </a:xfrm>
        </p:grpSpPr>
        <p:sp>
          <p:nvSpPr>
            <p:cNvPr id="1237" name="Google Shape;1237;p44"/>
            <p:cNvSpPr txBox="1"/>
            <p:nvPr/>
          </p:nvSpPr>
          <p:spPr>
            <a:xfrm>
              <a:off x="910640" y="3014284"/>
              <a:ext cx="1527408" cy="6928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44"/>
            <p:cNvSpPr txBox="1"/>
            <p:nvPr/>
          </p:nvSpPr>
          <p:spPr>
            <a:xfrm>
              <a:off x="910640" y="3531961"/>
              <a:ext cx="1527408" cy="16165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</p:grpSp>
      <p:sp>
        <p:nvSpPr>
          <p:cNvPr id="1239" name="Google Shape;1239;p44"/>
          <p:cNvSpPr/>
          <p:nvPr/>
        </p:nvSpPr>
        <p:spPr>
          <a:xfrm rot="10800000" flipH="1">
            <a:off x="5086350" y="5120427"/>
            <a:ext cx="1125389" cy="397372"/>
          </a:xfrm>
          <a:custGeom>
            <a:avLst/>
            <a:gdLst/>
            <a:ahLst/>
            <a:cxnLst/>
            <a:rect l="l" t="t" r="r" b="b"/>
            <a:pathLst>
              <a:path w="660400" h="330200" extrusionOk="0">
                <a:moveTo>
                  <a:pt x="0" y="330200"/>
                </a:moveTo>
                <a:lnTo>
                  <a:pt x="313266" y="8466"/>
                </a:lnTo>
                <a:lnTo>
                  <a:pt x="660400" y="0"/>
                </a:lnTo>
              </a:path>
            </a:pathLst>
          </a:cu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triangle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0" name="Google Shape;1240;p44"/>
          <p:cNvSpPr/>
          <p:nvPr/>
        </p:nvSpPr>
        <p:spPr>
          <a:xfrm>
            <a:off x="6688516" y="1903936"/>
            <a:ext cx="724247" cy="72424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1" name="Google Shape;1241;p44"/>
          <p:cNvSpPr/>
          <p:nvPr/>
        </p:nvSpPr>
        <p:spPr>
          <a:xfrm>
            <a:off x="6688515" y="3529805"/>
            <a:ext cx="724247" cy="72424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44"/>
          <p:cNvSpPr/>
          <p:nvPr/>
        </p:nvSpPr>
        <p:spPr>
          <a:xfrm>
            <a:off x="6688515" y="5155675"/>
            <a:ext cx="724247" cy="72424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44"/>
          <p:cNvSpPr/>
          <p:nvPr/>
        </p:nvSpPr>
        <p:spPr>
          <a:xfrm>
            <a:off x="6912525" y="3719255"/>
            <a:ext cx="276225" cy="400050"/>
          </a:xfrm>
          <a:custGeom>
            <a:avLst/>
            <a:gdLst/>
            <a:ahLst/>
            <a:cxnLst/>
            <a:rect l="l" t="t" r="r" b="b"/>
            <a:pathLst>
              <a:path w="276225" h="400050" extrusionOk="0">
                <a:moveTo>
                  <a:pt x="137834" y="156"/>
                </a:moveTo>
                <a:cubicBezTo>
                  <a:pt x="165457" y="156"/>
                  <a:pt x="187364" y="156"/>
                  <a:pt x="214987" y="156"/>
                </a:cubicBezTo>
                <a:cubicBezTo>
                  <a:pt x="221654" y="156"/>
                  <a:pt x="228322" y="-1749"/>
                  <a:pt x="232132" y="7776"/>
                </a:cubicBezTo>
                <a:cubicBezTo>
                  <a:pt x="250229" y="48733"/>
                  <a:pt x="272137" y="93501"/>
                  <a:pt x="275947" y="139221"/>
                </a:cubicBezTo>
                <a:cubicBezTo>
                  <a:pt x="279757" y="183988"/>
                  <a:pt x="261659" y="212563"/>
                  <a:pt x="223559" y="235423"/>
                </a:cubicBezTo>
                <a:cubicBezTo>
                  <a:pt x="212129" y="242091"/>
                  <a:pt x="202604" y="247806"/>
                  <a:pt x="190222" y="253521"/>
                </a:cubicBezTo>
                <a:cubicBezTo>
                  <a:pt x="154979" y="270666"/>
                  <a:pt x="153074" y="291621"/>
                  <a:pt x="153074" y="321148"/>
                </a:cubicBezTo>
                <a:cubicBezTo>
                  <a:pt x="152122" y="349723"/>
                  <a:pt x="163552" y="364963"/>
                  <a:pt x="189269" y="373536"/>
                </a:cubicBezTo>
                <a:cubicBezTo>
                  <a:pt x="200699" y="377346"/>
                  <a:pt x="214034" y="384013"/>
                  <a:pt x="225464" y="387823"/>
                </a:cubicBezTo>
                <a:cubicBezTo>
                  <a:pt x="229274" y="388776"/>
                  <a:pt x="232132" y="391633"/>
                  <a:pt x="231179" y="395443"/>
                </a:cubicBezTo>
                <a:cubicBezTo>
                  <a:pt x="230227" y="399253"/>
                  <a:pt x="226417" y="400206"/>
                  <a:pt x="222607" y="400206"/>
                </a:cubicBezTo>
                <a:cubicBezTo>
                  <a:pt x="168314" y="400206"/>
                  <a:pt x="109259" y="400206"/>
                  <a:pt x="54014" y="400206"/>
                </a:cubicBezTo>
                <a:cubicBezTo>
                  <a:pt x="50204" y="400206"/>
                  <a:pt x="46394" y="400206"/>
                  <a:pt x="45442" y="396396"/>
                </a:cubicBezTo>
                <a:cubicBezTo>
                  <a:pt x="44489" y="391633"/>
                  <a:pt x="49252" y="388776"/>
                  <a:pt x="53062" y="387823"/>
                </a:cubicBezTo>
                <a:cubicBezTo>
                  <a:pt x="64492" y="383061"/>
                  <a:pt x="78779" y="376393"/>
                  <a:pt x="91162" y="372583"/>
                </a:cubicBezTo>
                <a:cubicBezTo>
                  <a:pt x="115927" y="364011"/>
                  <a:pt x="125452" y="348771"/>
                  <a:pt x="124499" y="322101"/>
                </a:cubicBezTo>
                <a:cubicBezTo>
                  <a:pt x="124499" y="295431"/>
                  <a:pt x="129262" y="270666"/>
                  <a:pt x="91162" y="255426"/>
                </a:cubicBezTo>
                <a:cubicBezTo>
                  <a:pt x="78779" y="249711"/>
                  <a:pt x="68302" y="244948"/>
                  <a:pt x="55919" y="237328"/>
                </a:cubicBezTo>
                <a:cubicBezTo>
                  <a:pt x="7342" y="207801"/>
                  <a:pt x="-8851" y="172558"/>
                  <a:pt x="4484" y="117313"/>
                </a:cubicBezTo>
                <a:cubicBezTo>
                  <a:pt x="13057" y="83023"/>
                  <a:pt x="26392" y="44923"/>
                  <a:pt x="40679" y="12538"/>
                </a:cubicBezTo>
                <a:cubicBezTo>
                  <a:pt x="44489" y="3013"/>
                  <a:pt x="49252" y="156"/>
                  <a:pt x="59729" y="156"/>
                </a:cubicBezTo>
                <a:cubicBezTo>
                  <a:pt x="85447" y="1108"/>
                  <a:pt x="110212" y="156"/>
                  <a:pt x="137834" y="15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4" name="Google Shape;1244;p44"/>
          <p:cNvGrpSpPr/>
          <p:nvPr/>
        </p:nvGrpSpPr>
        <p:grpSpPr>
          <a:xfrm>
            <a:off x="6780600" y="5395234"/>
            <a:ext cx="540074" cy="299230"/>
            <a:chOff x="3293429" y="2401985"/>
            <a:chExt cx="704850" cy="390525"/>
          </a:xfrm>
        </p:grpSpPr>
        <p:sp>
          <p:nvSpPr>
            <p:cNvPr id="1245" name="Google Shape;1245;p44"/>
            <p:cNvSpPr/>
            <p:nvPr/>
          </p:nvSpPr>
          <p:spPr>
            <a:xfrm>
              <a:off x="3483843" y="2401985"/>
              <a:ext cx="419100" cy="314325"/>
            </a:xfrm>
            <a:custGeom>
              <a:avLst/>
              <a:gdLst/>
              <a:ahLst/>
              <a:cxnLst/>
              <a:rect l="l" t="t" r="r" b="b"/>
              <a:pathLst>
                <a:path w="419100" h="314325" extrusionOk="0">
                  <a:moveTo>
                    <a:pt x="392516" y="78105"/>
                  </a:moveTo>
                  <a:cubicBezTo>
                    <a:pt x="377276" y="66675"/>
                    <a:pt x="353463" y="51435"/>
                    <a:pt x="323936" y="51435"/>
                  </a:cubicBezTo>
                  <a:cubicBezTo>
                    <a:pt x="321078" y="51435"/>
                    <a:pt x="317268" y="53340"/>
                    <a:pt x="316316" y="48577"/>
                  </a:cubicBezTo>
                  <a:cubicBezTo>
                    <a:pt x="311553" y="42863"/>
                    <a:pt x="318221" y="5715"/>
                    <a:pt x="311553" y="0"/>
                  </a:cubicBezTo>
                  <a:cubicBezTo>
                    <a:pt x="214398" y="0"/>
                    <a:pt x="106766" y="0"/>
                    <a:pt x="9611" y="0"/>
                  </a:cubicBezTo>
                  <a:cubicBezTo>
                    <a:pt x="86" y="0"/>
                    <a:pt x="86" y="19050"/>
                    <a:pt x="1038" y="21908"/>
                  </a:cubicBezTo>
                  <a:cubicBezTo>
                    <a:pt x="-867" y="37148"/>
                    <a:pt x="86" y="103823"/>
                    <a:pt x="1991" y="134302"/>
                  </a:cubicBezTo>
                  <a:cubicBezTo>
                    <a:pt x="8658" y="211455"/>
                    <a:pt x="31518" y="236220"/>
                    <a:pt x="61046" y="306705"/>
                  </a:cubicBezTo>
                  <a:cubicBezTo>
                    <a:pt x="61998" y="310515"/>
                    <a:pt x="63903" y="313373"/>
                    <a:pt x="67713" y="315278"/>
                  </a:cubicBezTo>
                  <a:cubicBezTo>
                    <a:pt x="124863" y="319088"/>
                    <a:pt x="181061" y="316230"/>
                    <a:pt x="238211" y="316230"/>
                  </a:cubicBezTo>
                  <a:cubicBezTo>
                    <a:pt x="244878" y="316230"/>
                    <a:pt x="251546" y="314325"/>
                    <a:pt x="253451" y="306705"/>
                  </a:cubicBezTo>
                  <a:cubicBezTo>
                    <a:pt x="275359" y="269557"/>
                    <a:pt x="280121" y="264795"/>
                    <a:pt x="292503" y="241935"/>
                  </a:cubicBezTo>
                  <a:cubicBezTo>
                    <a:pt x="297266" y="232410"/>
                    <a:pt x="302028" y="224790"/>
                    <a:pt x="311553" y="223838"/>
                  </a:cubicBezTo>
                  <a:cubicBezTo>
                    <a:pt x="347748" y="220980"/>
                    <a:pt x="378228" y="205740"/>
                    <a:pt x="402041" y="178118"/>
                  </a:cubicBezTo>
                  <a:cubicBezTo>
                    <a:pt x="430616" y="148590"/>
                    <a:pt x="424901" y="103823"/>
                    <a:pt x="392516" y="78105"/>
                  </a:cubicBezTo>
                  <a:close/>
                  <a:moveTo>
                    <a:pt x="382038" y="154305"/>
                  </a:moveTo>
                  <a:cubicBezTo>
                    <a:pt x="366798" y="178118"/>
                    <a:pt x="342034" y="187643"/>
                    <a:pt x="315363" y="192405"/>
                  </a:cubicBezTo>
                  <a:cubicBezTo>
                    <a:pt x="303934" y="194310"/>
                    <a:pt x="308696" y="186690"/>
                    <a:pt x="308696" y="181927"/>
                  </a:cubicBezTo>
                  <a:cubicBezTo>
                    <a:pt x="312506" y="152400"/>
                    <a:pt x="316316" y="122873"/>
                    <a:pt x="316316" y="93345"/>
                  </a:cubicBezTo>
                  <a:cubicBezTo>
                    <a:pt x="316316" y="86677"/>
                    <a:pt x="318221" y="84773"/>
                    <a:pt x="324888" y="85725"/>
                  </a:cubicBezTo>
                  <a:cubicBezTo>
                    <a:pt x="343938" y="87630"/>
                    <a:pt x="361084" y="92393"/>
                    <a:pt x="376323" y="105727"/>
                  </a:cubicBezTo>
                  <a:cubicBezTo>
                    <a:pt x="390611" y="118110"/>
                    <a:pt x="392516" y="138113"/>
                    <a:pt x="382038" y="15430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44"/>
            <p:cNvSpPr/>
            <p:nvPr/>
          </p:nvSpPr>
          <p:spPr>
            <a:xfrm>
              <a:off x="3293429" y="2725835"/>
              <a:ext cx="704850" cy="66675"/>
            </a:xfrm>
            <a:custGeom>
              <a:avLst/>
              <a:gdLst/>
              <a:ahLst/>
              <a:cxnLst/>
              <a:rect l="l" t="t" r="r" b="b"/>
              <a:pathLst>
                <a:path w="704850" h="66675" extrusionOk="0">
                  <a:moveTo>
                    <a:pt x="0" y="0"/>
                  </a:moveTo>
                  <a:cubicBezTo>
                    <a:pt x="107633" y="46672"/>
                    <a:pt x="226695" y="73342"/>
                    <a:pt x="352425" y="73342"/>
                  </a:cubicBezTo>
                  <a:cubicBezTo>
                    <a:pt x="478155" y="73342"/>
                    <a:pt x="597218" y="47625"/>
                    <a:pt x="7048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7" name="Google Shape;1247;p44"/>
          <p:cNvSpPr/>
          <p:nvPr/>
        </p:nvSpPr>
        <p:spPr>
          <a:xfrm>
            <a:off x="7200378" y="5503666"/>
            <a:ext cx="21910" cy="2191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5220"/>
                </a:moveTo>
                <a:cubicBezTo>
                  <a:pt x="10434" y="5220"/>
                  <a:pt x="20867" y="0"/>
                  <a:pt x="31301" y="0"/>
                </a:cubicBezTo>
                <a:cubicBezTo>
                  <a:pt x="31301" y="5220"/>
                  <a:pt x="31301" y="15653"/>
                  <a:pt x="26087" y="20867"/>
                </a:cubicBezTo>
                <a:cubicBezTo>
                  <a:pt x="20867" y="15653"/>
                  <a:pt x="15648" y="5220"/>
                  <a:pt x="0" y="5220"/>
                </a:cubicBezTo>
                <a:cubicBezTo>
                  <a:pt x="5214" y="0"/>
                  <a:pt x="0" y="5220"/>
                  <a:pt x="0" y="5220"/>
                </a:cubicBezTo>
                <a:close/>
              </a:path>
            </a:pathLst>
          </a:custGeom>
          <a:solidFill>
            <a:srgbClr val="F2EA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8" name="Google Shape;1248;p44"/>
          <p:cNvGrpSpPr/>
          <p:nvPr/>
        </p:nvGrpSpPr>
        <p:grpSpPr>
          <a:xfrm>
            <a:off x="6912525" y="2024013"/>
            <a:ext cx="301654" cy="484094"/>
            <a:chOff x="6899592" y="1993712"/>
            <a:chExt cx="3149063" cy="5053610"/>
          </a:xfrm>
        </p:grpSpPr>
        <p:sp>
          <p:nvSpPr>
            <p:cNvPr id="1249" name="Google Shape;1249;p44"/>
            <p:cNvSpPr/>
            <p:nvPr/>
          </p:nvSpPr>
          <p:spPr>
            <a:xfrm>
              <a:off x="6899592" y="1993712"/>
              <a:ext cx="3149063" cy="5053610"/>
            </a:xfrm>
            <a:custGeom>
              <a:avLst/>
              <a:gdLst/>
              <a:ahLst/>
              <a:cxnLst/>
              <a:rect l="l" t="t" r="r" b="b"/>
              <a:pathLst>
                <a:path w="3149063" h="5053610" extrusionOk="0">
                  <a:moveTo>
                    <a:pt x="789030" y="5048021"/>
                  </a:moveTo>
                  <a:lnTo>
                    <a:pt x="791566" y="5048022"/>
                  </a:lnTo>
                  <a:cubicBezTo>
                    <a:pt x="895912" y="5048022"/>
                    <a:pt x="869929" y="5060038"/>
                    <a:pt x="793454" y="5048831"/>
                  </a:cubicBezTo>
                  <a:close/>
                  <a:moveTo>
                    <a:pt x="787934" y="5047820"/>
                  </a:moveTo>
                  <a:lnTo>
                    <a:pt x="789030" y="5048021"/>
                  </a:lnTo>
                  <a:lnTo>
                    <a:pt x="769942" y="5048015"/>
                  </a:lnTo>
                  <a:cubicBezTo>
                    <a:pt x="741211" y="5047995"/>
                    <a:pt x="748392" y="5047926"/>
                    <a:pt x="781958" y="5047834"/>
                  </a:cubicBezTo>
                  <a:close/>
                  <a:moveTo>
                    <a:pt x="2485194" y="0"/>
                  </a:moveTo>
                  <a:lnTo>
                    <a:pt x="3149063" y="0"/>
                  </a:lnTo>
                  <a:lnTo>
                    <a:pt x="3142489" y="144605"/>
                  </a:lnTo>
                  <a:cubicBezTo>
                    <a:pt x="3142489" y="144605"/>
                    <a:pt x="2724012" y="144605"/>
                    <a:pt x="2594743" y="144605"/>
                  </a:cubicBezTo>
                  <a:cubicBezTo>
                    <a:pt x="2434803" y="144605"/>
                    <a:pt x="2443567" y="223480"/>
                    <a:pt x="2415083" y="322075"/>
                  </a:cubicBezTo>
                  <a:cubicBezTo>
                    <a:pt x="2409058" y="342890"/>
                    <a:pt x="2367840" y="502557"/>
                    <a:pt x="2309403" y="730351"/>
                  </a:cubicBezTo>
                  <a:lnTo>
                    <a:pt x="2293947" y="790658"/>
                  </a:lnTo>
                  <a:lnTo>
                    <a:pt x="2330933" y="798189"/>
                  </a:lnTo>
                  <a:cubicBezTo>
                    <a:pt x="2446375" y="826548"/>
                    <a:pt x="2564894" y="860508"/>
                    <a:pt x="2686767" y="900493"/>
                  </a:cubicBezTo>
                  <a:cubicBezTo>
                    <a:pt x="2862046" y="957461"/>
                    <a:pt x="2903673" y="1058246"/>
                    <a:pt x="2903673" y="1152457"/>
                  </a:cubicBezTo>
                  <a:cubicBezTo>
                    <a:pt x="2903673" y="1246670"/>
                    <a:pt x="2583790" y="4528760"/>
                    <a:pt x="2555308" y="4616400"/>
                  </a:cubicBezTo>
                  <a:cubicBezTo>
                    <a:pt x="2526824" y="4704039"/>
                    <a:pt x="2428231" y="5048022"/>
                    <a:pt x="2106156" y="5048022"/>
                  </a:cubicBezTo>
                  <a:cubicBezTo>
                    <a:pt x="1864601" y="5046380"/>
                    <a:pt x="1089404" y="5047201"/>
                    <a:pt x="834291" y="5047714"/>
                  </a:cubicBezTo>
                  <a:lnTo>
                    <a:pt x="787934" y="5047820"/>
                  </a:lnTo>
                  <a:lnTo>
                    <a:pt x="751379" y="5041129"/>
                  </a:lnTo>
                  <a:cubicBezTo>
                    <a:pt x="614748" y="5011238"/>
                    <a:pt x="394452" y="4915879"/>
                    <a:pt x="359944" y="4636117"/>
                  </a:cubicBezTo>
                  <a:cubicBezTo>
                    <a:pt x="298596" y="4138766"/>
                    <a:pt x="623" y="1292680"/>
                    <a:pt x="623" y="1292680"/>
                  </a:cubicBezTo>
                  <a:cubicBezTo>
                    <a:pt x="623" y="1292680"/>
                    <a:pt x="-25670" y="979371"/>
                    <a:pt x="263541" y="880775"/>
                  </a:cubicBezTo>
                  <a:cubicBezTo>
                    <a:pt x="779517" y="704950"/>
                    <a:pt x="1336163" y="624020"/>
                    <a:pt x="1993560" y="729495"/>
                  </a:cubicBezTo>
                  <a:lnTo>
                    <a:pt x="2155090" y="762385"/>
                  </a:lnTo>
                  <a:lnTo>
                    <a:pt x="2316490" y="131459"/>
                  </a:lnTo>
                  <a:cubicBezTo>
                    <a:pt x="2336208" y="54776"/>
                    <a:pt x="2406319" y="0"/>
                    <a:pt x="24851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44"/>
            <p:cNvSpPr/>
            <p:nvPr/>
          </p:nvSpPr>
          <p:spPr>
            <a:xfrm>
              <a:off x="7098972" y="2874136"/>
              <a:ext cx="2507105" cy="4021600"/>
            </a:xfrm>
            <a:custGeom>
              <a:avLst/>
              <a:gdLst/>
              <a:ahLst/>
              <a:cxnLst/>
              <a:rect l="l" t="t" r="r" b="b"/>
              <a:pathLst>
                <a:path w="2507105" h="4021600" extrusionOk="0">
                  <a:moveTo>
                    <a:pt x="679591" y="4016421"/>
                  </a:moveTo>
                  <a:lnTo>
                    <a:pt x="682018" y="4016422"/>
                  </a:lnTo>
                  <a:cubicBezTo>
                    <a:pt x="771574" y="4016422"/>
                    <a:pt x="748979" y="4027514"/>
                    <a:pt x="682980" y="4017231"/>
                  </a:cubicBezTo>
                  <a:close/>
                  <a:moveTo>
                    <a:pt x="678758" y="4016222"/>
                  </a:moveTo>
                  <a:lnTo>
                    <a:pt x="679591" y="4016421"/>
                  </a:lnTo>
                  <a:lnTo>
                    <a:pt x="663472" y="4016416"/>
                  </a:lnTo>
                  <a:cubicBezTo>
                    <a:pt x="638859" y="4016396"/>
                    <a:pt x="645180" y="4016327"/>
                    <a:pt x="674228" y="4016234"/>
                  </a:cubicBezTo>
                  <a:close/>
                  <a:moveTo>
                    <a:pt x="809092" y="1886788"/>
                  </a:moveTo>
                  <a:cubicBezTo>
                    <a:pt x="887747" y="1886788"/>
                    <a:pt x="951507" y="1950549"/>
                    <a:pt x="951507" y="2029203"/>
                  </a:cubicBezTo>
                  <a:cubicBezTo>
                    <a:pt x="951507" y="2107856"/>
                    <a:pt x="887747" y="2171616"/>
                    <a:pt x="809092" y="2171616"/>
                  </a:cubicBezTo>
                  <a:cubicBezTo>
                    <a:pt x="730440" y="2171616"/>
                    <a:pt x="666679" y="2107856"/>
                    <a:pt x="666679" y="2029203"/>
                  </a:cubicBezTo>
                  <a:cubicBezTo>
                    <a:pt x="666679" y="1950549"/>
                    <a:pt x="730440" y="1886788"/>
                    <a:pt x="809092" y="1886788"/>
                  </a:cubicBezTo>
                  <a:close/>
                  <a:moveTo>
                    <a:pt x="548366" y="1647970"/>
                  </a:moveTo>
                  <a:cubicBezTo>
                    <a:pt x="604027" y="1647970"/>
                    <a:pt x="649151" y="1693094"/>
                    <a:pt x="649151" y="1748755"/>
                  </a:cubicBezTo>
                  <a:cubicBezTo>
                    <a:pt x="649151" y="1804416"/>
                    <a:pt x="604027" y="1849540"/>
                    <a:pt x="548366" y="1849540"/>
                  </a:cubicBezTo>
                  <a:cubicBezTo>
                    <a:pt x="492705" y="1849540"/>
                    <a:pt x="447581" y="1804416"/>
                    <a:pt x="447581" y="1748755"/>
                  </a:cubicBezTo>
                  <a:cubicBezTo>
                    <a:pt x="447581" y="1693094"/>
                    <a:pt x="492705" y="1647970"/>
                    <a:pt x="548366" y="1647970"/>
                  </a:cubicBezTo>
                  <a:close/>
                  <a:moveTo>
                    <a:pt x="1180739" y="353"/>
                  </a:moveTo>
                  <a:cubicBezTo>
                    <a:pt x="1352320" y="-2386"/>
                    <a:pt x="1531639" y="10761"/>
                    <a:pt x="1720645" y="42941"/>
                  </a:cubicBezTo>
                  <a:lnTo>
                    <a:pt x="1904365" y="82674"/>
                  </a:lnTo>
                  <a:lnTo>
                    <a:pt x="1598760" y="1277311"/>
                  </a:lnTo>
                  <a:lnTo>
                    <a:pt x="1410646" y="1258656"/>
                  </a:lnTo>
                  <a:cubicBezTo>
                    <a:pt x="1044042" y="1235997"/>
                    <a:pt x="721728" y="1284267"/>
                    <a:pt x="419099" y="1371907"/>
                  </a:cubicBezTo>
                  <a:cubicBezTo>
                    <a:pt x="213147" y="1428872"/>
                    <a:pt x="232865" y="1617297"/>
                    <a:pt x="232865" y="1617297"/>
                  </a:cubicBezTo>
                  <a:cubicBezTo>
                    <a:pt x="232865" y="1617297"/>
                    <a:pt x="443199" y="3326262"/>
                    <a:pt x="487019" y="3624238"/>
                  </a:cubicBezTo>
                  <a:cubicBezTo>
                    <a:pt x="508929" y="3773224"/>
                    <a:pt x="633815" y="3835119"/>
                    <a:pt x="728849" y="3859767"/>
                  </a:cubicBezTo>
                  <a:lnTo>
                    <a:pt x="791256" y="3871818"/>
                  </a:lnTo>
                  <a:lnTo>
                    <a:pt x="792451" y="3872049"/>
                  </a:lnTo>
                  <a:cubicBezTo>
                    <a:pt x="846306" y="3878904"/>
                    <a:pt x="864690" y="3871818"/>
                    <a:pt x="791566" y="3871818"/>
                  </a:cubicBezTo>
                  <a:lnTo>
                    <a:pt x="822034" y="3871818"/>
                  </a:lnTo>
                  <a:cubicBezTo>
                    <a:pt x="1001763" y="3871818"/>
                    <a:pt x="1546906" y="3871818"/>
                    <a:pt x="1716161" y="3871818"/>
                  </a:cubicBezTo>
                  <a:cubicBezTo>
                    <a:pt x="1941831" y="3871818"/>
                    <a:pt x="2011942" y="3665865"/>
                    <a:pt x="2031662" y="3613282"/>
                  </a:cubicBezTo>
                  <a:cubicBezTo>
                    <a:pt x="2051380" y="3560698"/>
                    <a:pt x="2277052" y="1591005"/>
                    <a:pt x="2277052" y="1534039"/>
                  </a:cubicBezTo>
                  <a:cubicBezTo>
                    <a:pt x="2277052" y="1477074"/>
                    <a:pt x="2246379" y="1417918"/>
                    <a:pt x="2123684" y="1382863"/>
                  </a:cubicBezTo>
                  <a:cubicBezTo>
                    <a:pt x="2037962" y="1359036"/>
                    <a:pt x="1954601" y="1338803"/>
                    <a:pt x="1873407" y="1321913"/>
                  </a:cubicBezTo>
                  <a:lnTo>
                    <a:pt x="1739766" y="1298879"/>
                  </a:lnTo>
                  <a:lnTo>
                    <a:pt x="1741343" y="1292695"/>
                  </a:lnTo>
                  <a:cubicBezTo>
                    <a:pt x="1820923" y="980657"/>
                    <a:pt x="1922743" y="581669"/>
                    <a:pt x="2011698" y="233872"/>
                  </a:cubicBezTo>
                  <a:lnTo>
                    <a:pt x="2042074" y="115176"/>
                  </a:lnTo>
                  <a:lnTo>
                    <a:pt x="2318680" y="199733"/>
                  </a:lnTo>
                  <a:cubicBezTo>
                    <a:pt x="2469860" y="252316"/>
                    <a:pt x="2507105" y="344337"/>
                    <a:pt x="2507105" y="431977"/>
                  </a:cubicBezTo>
                  <a:cubicBezTo>
                    <a:pt x="2507105" y="519616"/>
                    <a:pt x="2231041" y="3538788"/>
                    <a:pt x="2204750" y="3619853"/>
                  </a:cubicBezTo>
                  <a:cubicBezTo>
                    <a:pt x="2180650" y="3700921"/>
                    <a:pt x="2095200" y="4018612"/>
                    <a:pt x="1816947" y="4016422"/>
                  </a:cubicBezTo>
                  <a:cubicBezTo>
                    <a:pt x="1608255" y="4014778"/>
                    <a:pt x="939868" y="4015600"/>
                    <a:pt x="719470" y="4016114"/>
                  </a:cubicBezTo>
                  <a:lnTo>
                    <a:pt x="678758" y="4016222"/>
                  </a:lnTo>
                  <a:lnTo>
                    <a:pt x="605059" y="3998620"/>
                  </a:lnTo>
                  <a:cubicBezTo>
                    <a:pt x="488664" y="3961099"/>
                    <a:pt x="335843" y="3866339"/>
                    <a:pt x="309551" y="3637381"/>
                  </a:cubicBezTo>
                  <a:cubicBezTo>
                    <a:pt x="256967" y="3179467"/>
                    <a:pt x="621" y="561243"/>
                    <a:pt x="621" y="561243"/>
                  </a:cubicBezTo>
                  <a:cubicBezTo>
                    <a:pt x="621" y="561243"/>
                    <a:pt x="-23479" y="274226"/>
                    <a:pt x="228483" y="182205"/>
                  </a:cubicBezTo>
                  <a:cubicBezTo>
                    <a:pt x="525362" y="74847"/>
                    <a:pt x="837577" y="5831"/>
                    <a:pt x="1180739" y="3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51" name="Google Shape;1251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8570" y="1249310"/>
            <a:ext cx="5756702" cy="4985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4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en-US">
                <a:solidFill>
                  <a:schemeClr val="lt1"/>
                </a:solidFill>
              </a:rPr>
              <a:t>Infographic Style</a:t>
            </a:r>
            <a:endParaRPr/>
          </a:p>
        </p:txBody>
      </p:sp>
      <p:grpSp>
        <p:nvGrpSpPr>
          <p:cNvPr id="1257" name="Google Shape;1257;p45"/>
          <p:cNvGrpSpPr/>
          <p:nvPr/>
        </p:nvGrpSpPr>
        <p:grpSpPr>
          <a:xfrm>
            <a:off x="9300983" y="4733618"/>
            <a:ext cx="1815812" cy="1292662"/>
            <a:chOff x="3017859" y="4283314"/>
            <a:chExt cx="1890849" cy="1292662"/>
          </a:xfrm>
        </p:grpSpPr>
        <p:sp>
          <p:nvSpPr>
            <p:cNvPr id="1258" name="Google Shape;1258;p45"/>
            <p:cNvSpPr txBox="1"/>
            <p:nvPr/>
          </p:nvSpPr>
          <p:spPr>
            <a:xfrm>
              <a:off x="3021856" y="4560313"/>
              <a:ext cx="18868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45"/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0" name="Google Shape;1260;p45"/>
          <p:cNvGrpSpPr/>
          <p:nvPr/>
        </p:nvGrpSpPr>
        <p:grpSpPr>
          <a:xfrm>
            <a:off x="967950" y="4733618"/>
            <a:ext cx="1815812" cy="1292662"/>
            <a:chOff x="3017859" y="4283314"/>
            <a:chExt cx="1890849" cy="1292662"/>
          </a:xfrm>
        </p:grpSpPr>
        <p:sp>
          <p:nvSpPr>
            <p:cNvPr id="1261" name="Google Shape;1261;p45"/>
            <p:cNvSpPr txBox="1"/>
            <p:nvPr/>
          </p:nvSpPr>
          <p:spPr>
            <a:xfrm>
              <a:off x="3021856" y="4560313"/>
              <a:ext cx="18868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45"/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3" name="Google Shape;1263;p45"/>
          <p:cNvGrpSpPr/>
          <p:nvPr/>
        </p:nvGrpSpPr>
        <p:grpSpPr>
          <a:xfrm>
            <a:off x="3043819" y="3852378"/>
            <a:ext cx="1815812" cy="1292662"/>
            <a:chOff x="3017859" y="4283314"/>
            <a:chExt cx="1890849" cy="1292662"/>
          </a:xfrm>
        </p:grpSpPr>
        <p:sp>
          <p:nvSpPr>
            <p:cNvPr id="1264" name="Google Shape;1264;p45"/>
            <p:cNvSpPr txBox="1"/>
            <p:nvPr/>
          </p:nvSpPr>
          <p:spPr>
            <a:xfrm>
              <a:off x="3021856" y="4560313"/>
              <a:ext cx="18868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45"/>
            <p:cNvSpPr txBox="1"/>
            <p:nvPr/>
          </p:nvSpPr>
          <p:spPr>
            <a:xfrm>
              <a:off x="3017859" y="4283314"/>
              <a:ext cx="187081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6" name="Google Shape;1266;p45"/>
          <p:cNvGrpSpPr/>
          <p:nvPr/>
        </p:nvGrpSpPr>
        <p:grpSpPr>
          <a:xfrm>
            <a:off x="5119688" y="4733618"/>
            <a:ext cx="1845367" cy="1292662"/>
            <a:chOff x="3017861" y="4283314"/>
            <a:chExt cx="1921626" cy="1292662"/>
          </a:xfrm>
        </p:grpSpPr>
        <p:sp>
          <p:nvSpPr>
            <p:cNvPr id="1267" name="Google Shape;1267;p45"/>
            <p:cNvSpPr txBox="1"/>
            <p:nvPr/>
          </p:nvSpPr>
          <p:spPr>
            <a:xfrm>
              <a:off x="3021853" y="4560313"/>
              <a:ext cx="191763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45"/>
            <p:cNvSpPr txBox="1"/>
            <p:nvPr/>
          </p:nvSpPr>
          <p:spPr>
            <a:xfrm>
              <a:off x="3017861" y="4283314"/>
              <a:ext cx="190133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9" name="Google Shape;1269;p45"/>
          <p:cNvGrpSpPr/>
          <p:nvPr/>
        </p:nvGrpSpPr>
        <p:grpSpPr>
          <a:xfrm>
            <a:off x="7225112" y="3852378"/>
            <a:ext cx="1815812" cy="1292662"/>
            <a:chOff x="3017859" y="4283314"/>
            <a:chExt cx="1890849" cy="1292662"/>
          </a:xfrm>
        </p:grpSpPr>
        <p:sp>
          <p:nvSpPr>
            <p:cNvPr id="1270" name="Google Shape;1270;p45"/>
            <p:cNvSpPr txBox="1"/>
            <p:nvPr/>
          </p:nvSpPr>
          <p:spPr>
            <a:xfrm>
              <a:off x="3021856" y="4560313"/>
              <a:ext cx="18868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45"/>
            <p:cNvSpPr txBox="1"/>
            <p:nvPr/>
          </p:nvSpPr>
          <p:spPr>
            <a:xfrm>
              <a:off x="3017859" y="4283314"/>
              <a:ext cx="187081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2" name="Google Shape;1272;p45"/>
          <p:cNvGrpSpPr/>
          <p:nvPr/>
        </p:nvGrpSpPr>
        <p:grpSpPr>
          <a:xfrm>
            <a:off x="1059314" y="2574013"/>
            <a:ext cx="1705060" cy="1796015"/>
            <a:chOff x="1046128" y="2903197"/>
            <a:chExt cx="1705060" cy="1796015"/>
          </a:xfrm>
        </p:grpSpPr>
        <p:sp>
          <p:nvSpPr>
            <p:cNvPr id="1273" name="Google Shape;1273;p45"/>
            <p:cNvSpPr/>
            <p:nvPr/>
          </p:nvSpPr>
          <p:spPr>
            <a:xfrm>
              <a:off x="1046128" y="3066128"/>
              <a:ext cx="1633084" cy="1633084"/>
            </a:xfrm>
            <a:prstGeom prst="ellipse">
              <a:avLst/>
            </a:prstGeom>
            <a:solidFill>
              <a:schemeClr val="lt1"/>
            </a:solidFill>
            <a:ln w="635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45"/>
            <p:cNvSpPr/>
            <p:nvPr/>
          </p:nvSpPr>
          <p:spPr>
            <a:xfrm>
              <a:off x="1940213" y="2903197"/>
              <a:ext cx="810975" cy="8109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5" name="Google Shape;1275;p45"/>
          <p:cNvGrpSpPr/>
          <p:nvPr/>
        </p:nvGrpSpPr>
        <p:grpSpPr>
          <a:xfrm>
            <a:off x="3137848" y="1591422"/>
            <a:ext cx="1730833" cy="1879719"/>
            <a:chOff x="3124662" y="1920606"/>
            <a:chExt cx="1730833" cy="1879719"/>
          </a:xfrm>
        </p:grpSpPr>
        <p:sp>
          <p:nvSpPr>
            <p:cNvPr id="1276" name="Google Shape;1276;p45"/>
            <p:cNvSpPr/>
            <p:nvPr/>
          </p:nvSpPr>
          <p:spPr>
            <a:xfrm>
              <a:off x="3124662" y="2167242"/>
              <a:ext cx="1633083" cy="1633083"/>
            </a:xfrm>
            <a:prstGeom prst="ellipse">
              <a:avLst/>
            </a:prstGeom>
            <a:solidFill>
              <a:schemeClr val="lt1"/>
            </a:solidFill>
            <a:ln w="635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45"/>
            <p:cNvSpPr/>
            <p:nvPr/>
          </p:nvSpPr>
          <p:spPr>
            <a:xfrm>
              <a:off x="4044520" y="1920606"/>
              <a:ext cx="810975" cy="8109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8" name="Google Shape;1278;p45"/>
          <p:cNvGrpSpPr/>
          <p:nvPr/>
        </p:nvGrpSpPr>
        <p:grpSpPr>
          <a:xfrm>
            <a:off x="5218020" y="2574014"/>
            <a:ext cx="1771861" cy="1796014"/>
            <a:chOff x="5204834" y="2903198"/>
            <a:chExt cx="1771861" cy="1796014"/>
          </a:xfrm>
        </p:grpSpPr>
        <p:sp>
          <p:nvSpPr>
            <p:cNvPr id="1279" name="Google Shape;1279;p45"/>
            <p:cNvSpPr/>
            <p:nvPr/>
          </p:nvSpPr>
          <p:spPr>
            <a:xfrm>
              <a:off x="5204834" y="3066128"/>
              <a:ext cx="1633084" cy="1633084"/>
            </a:xfrm>
            <a:prstGeom prst="ellipse">
              <a:avLst/>
            </a:prstGeom>
            <a:solidFill>
              <a:schemeClr val="lt1"/>
            </a:solidFill>
            <a:ln w="635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45"/>
            <p:cNvSpPr/>
            <p:nvPr/>
          </p:nvSpPr>
          <p:spPr>
            <a:xfrm>
              <a:off x="6165720" y="2903198"/>
              <a:ext cx="810975" cy="8109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1" name="Google Shape;1281;p45"/>
          <p:cNvGrpSpPr/>
          <p:nvPr/>
        </p:nvGrpSpPr>
        <p:grpSpPr>
          <a:xfrm>
            <a:off x="9392347" y="2574014"/>
            <a:ext cx="1822908" cy="1796014"/>
            <a:chOff x="9379161" y="2903198"/>
            <a:chExt cx="1822908" cy="1796014"/>
          </a:xfrm>
        </p:grpSpPr>
        <p:sp>
          <p:nvSpPr>
            <p:cNvPr id="1282" name="Google Shape;1282;p45"/>
            <p:cNvSpPr/>
            <p:nvPr/>
          </p:nvSpPr>
          <p:spPr>
            <a:xfrm>
              <a:off x="9379161" y="3066129"/>
              <a:ext cx="1633084" cy="1633083"/>
            </a:xfrm>
            <a:prstGeom prst="ellipse">
              <a:avLst/>
            </a:prstGeom>
            <a:solidFill>
              <a:schemeClr val="lt1"/>
            </a:solidFill>
            <a:ln w="635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45"/>
            <p:cNvSpPr/>
            <p:nvPr/>
          </p:nvSpPr>
          <p:spPr>
            <a:xfrm>
              <a:off x="10391094" y="2903198"/>
              <a:ext cx="810975" cy="8109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4" name="Google Shape;1284;p45"/>
          <p:cNvGrpSpPr/>
          <p:nvPr/>
        </p:nvGrpSpPr>
        <p:grpSpPr>
          <a:xfrm>
            <a:off x="7298193" y="1591421"/>
            <a:ext cx="1747322" cy="1879720"/>
            <a:chOff x="7285007" y="1920605"/>
            <a:chExt cx="1747322" cy="1879720"/>
          </a:xfrm>
        </p:grpSpPr>
        <p:sp>
          <p:nvSpPr>
            <p:cNvPr id="1285" name="Google Shape;1285;p45"/>
            <p:cNvSpPr/>
            <p:nvPr/>
          </p:nvSpPr>
          <p:spPr>
            <a:xfrm>
              <a:off x="7285007" y="2167241"/>
              <a:ext cx="1633084" cy="1633084"/>
            </a:xfrm>
            <a:prstGeom prst="ellipse">
              <a:avLst/>
            </a:prstGeom>
            <a:solidFill>
              <a:schemeClr val="lt1"/>
            </a:solidFill>
            <a:ln w="635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45"/>
            <p:cNvSpPr/>
            <p:nvPr/>
          </p:nvSpPr>
          <p:spPr>
            <a:xfrm>
              <a:off x="8221353" y="1920605"/>
              <a:ext cx="810976" cy="8109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7" name="Google Shape;1287;p45"/>
          <p:cNvSpPr txBox="1"/>
          <p:nvPr/>
        </p:nvSpPr>
        <p:spPr>
          <a:xfrm>
            <a:off x="1368134" y="3298328"/>
            <a:ext cx="10154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42%</a:t>
            </a:r>
            <a:endParaRPr sz="32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8" name="Google Shape;1288;p45"/>
          <p:cNvSpPr txBox="1"/>
          <p:nvPr/>
        </p:nvSpPr>
        <p:spPr>
          <a:xfrm>
            <a:off x="3451392" y="2381858"/>
            <a:ext cx="10154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38%</a:t>
            </a:r>
            <a:endParaRPr sz="32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9" name="Google Shape;1289;p45"/>
          <p:cNvSpPr txBox="1"/>
          <p:nvPr/>
        </p:nvSpPr>
        <p:spPr>
          <a:xfrm>
            <a:off x="5534650" y="3298328"/>
            <a:ext cx="10154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54%</a:t>
            </a:r>
            <a:endParaRPr sz="32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0" name="Google Shape;1290;p45"/>
          <p:cNvSpPr txBox="1"/>
          <p:nvPr/>
        </p:nvSpPr>
        <p:spPr>
          <a:xfrm>
            <a:off x="7617908" y="2381858"/>
            <a:ext cx="10154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67%</a:t>
            </a:r>
            <a:endParaRPr sz="32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1" name="Google Shape;1291;p45"/>
          <p:cNvSpPr txBox="1"/>
          <p:nvPr/>
        </p:nvSpPr>
        <p:spPr>
          <a:xfrm>
            <a:off x="9701167" y="3298328"/>
            <a:ext cx="10154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75%</a:t>
            </a:r>
            <a:endParaRPr sz="32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2" name="Google Shape;1292;p45"/>
          <p:cNvSpPr/>
          <p:nvPr/>
        </p:nvSpPr>
        <p:spPr>
          <a:xfrm>
            <a:off x="2206341" y="2846373"/>
            <a:ext cx="340192" cy="249465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3" name="Google Shape;1293;p45"/>
          <p:cNvSpPr/>
          <p:nvPr/>
        </p:nvSpPr>
        <p:spPr>
          <a:xfrm>
            <a:off x="10659431" y="2806125"/>
            <a:ext cx="353425" cy="359323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4" name="Google Shape;1294;p45"/>
          <p:cNvSpPr/>
          <p:nvPr/>
        </p:nvSpPr>
        <p:spPr>
          <a:xfrm rot="9900000">
            <a:off x="6430975" y="2809812"/>
            <a:ext cx="404501" cy="343547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5" name="Google Shape;1295;p45"/>
          <p:cNvSpPr/>
          <p:nvPr/>
        </p:nvSpPr>
        <p:spPr>
          <a:xfrm>
            <a:off x="4316059" y="1855163"/>
            <a:ext cx="345390" cy="288719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p45"/>
          <p:cNvSpPr/>
          <p:nvPr/>
        </p:nvSpPr>
        <p:spPr>
          <a:xfrm>
            <a:off x="8481914" y="1852222"/>
            <a:ext cx="353832" cy="271791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46"/>
          <p:cNvSpPr>
            <a:spLocks noGrp="1"/>
          </p:cNvSpPr>
          <p:nvPr>
            <p:ph type="pic" idx="2"/>
          </p:nvPr>
        </p:nvSpPr>
        <p:spPr>
          <a:xfrm>
            <a:off x="4494179" y="572240"/>
            <a:ext cx="7062280" cy="393166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02" name="Google Shape;1302;p46"/>
          <p:cNvSpPr/>
          <p:nvPr/>
        </p:nvSpPr>
        <p:spPr>
          <a:xfrm>
            <a:off x="635541" y="2139307"/>
            <a:ext cx="5765259" cy="4146453"/>
          </a:xfrm>
          <a:prstGeom prst="frame">
            <a:avLst>
              <a:gd name="adj1" fmla="val 107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3" name="Google Shape;1303;p46"/>
          <p:cNvSpPr txBox="1"/>
          <p:nvPr/>
        </p:nvSpPr>
        <p:spPr>
          <a:xfrm>
            <a:off x="635542" y="444875"/>
            <a:ext cx="356680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1304" name="Google Shape;1304;p46"/>
          <p:cNvSpPr txBox="1"/>
          <p:nvPr/>
        </p:nvSpPr>
        <p:spPr>
          <a:xfrm>
            <a:off x="635542" y="1092037"/>
            <a:ext cx="356680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5" name="Google Shape;1305;p46"/>
          <p:cNvSpPr txBox="1"/>
          <p:nvPr/>
        </p:nvSpPr>
        <p:spPr>
          <a:xfrm>
            <a:off x="635542" y="1554532"/>
            <a:ext cx="356680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RESTAURANT</a:t>
            </a:r>
            <a:endParaRPr sz="320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6" name="Google Shape;1306;p46"/>
          <p:cNvSpPr txBox="1"/>
          <p:nvPr/>
        </p:nvSpPr>
        <p:spPr>
          <a:xfrm>
            <a:off x="4338536" y="4656169"/>
            <a:ext cx="172828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1800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Clean Text Slide for your Presentation</a:t>
            </a:r>
            <a:endParaRPr sz="1800" dirty="0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7" name="Google Shape;1307;p46"/>
          <p:cNvSpPr txBox="1"/>
          <p:nvPr/>
        </p:nvSpPr>
        <p:spPr>
          <a:xfrm>
            <a:off x="1212137" y="4494178"/>
            <a:ext cx="270544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 Quality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PPT Presentation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8" name="Google Shape;1308;p46"/>
          <p:cNvGrpSpPr/>
          <p:nvPr/>
        </p:nvGrpSpPr>
        <p:grpSpPr>
          <a:xfrm>
            <a:off x="6687038" y="4743634"/>
            <a:ext cx="4869421" cy="1560369"/>
            <a:chOff x="4822352" y="1916832"/>
            <a:chExt cx="3422056" cy="1560369"/>
          </a:xfrm>
        </p:grpSpPr>
        <p:sp>
          <p:nvSpPr>
            <p:cNvPr id="1309" name="Google Shape;1309;p46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00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1310" name="Google Shape;1310;p46"/>
            <p:cNvSpPr txBox="1"/>
            <p:nvPr/>
          </p:nvSpPr>
          <p:spPr>
            <a:xfrm>
              <a:off x="4822352" y="2276872"/>
              <a:ext cx="3422056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      </a:t>
              </a:r>
              <a:endParaRPr/>
            </a:p>
          </p:txBody>
        </p:sp>
      </p:grpSp>
      <p:pic>
        <p:nvPicPr>
          <p:cNvPr id="1311" name="Google Shape;1311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9836" y="2413579"/>
            <a:ext cx="2297747" cy="20679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4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317" name="Google Shape;1317;p47"/>
          <p:cNvSpPr/>
          <p:nvPr/>
        </p:nvSpPr>
        <p:spPr>
          <a:xfrm flipH="1">
            <a:off x="3966178" y="1829298"/>
            <a:ext cx="5338140" cy="902054"/>
          </a:xfrm>
          <a:prstGeom prst="rect">
            <a:avLst/>
          </a:prstGeom>
          <a:noFill/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47"/>
          <p:cNvSpPr/>
          <p:nvPr/>
        </p:nvSpPr>
        <p:spPr>
          <a:xfrm flipH="1">
            <a:off x="8514197" y="1938324"/>
            <a:ext cx="684000" cy="68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9" name="Google Shape;1319;p47"/>
          <p:cNvGrpSpPr/>
          <p:nvPr/>
        </p:nvGrpSpPr>
        <p:grpSpPr>
          <a:xfrm flipH="1">
            <a:off x="4065705" y="1940981"/>
            <a:ext cx="4331217" cy="678692"/>
            <a:chOff x="803640" y="3362835"/>
            <a:chExt cx="2059657" cy="678692"/>
          </a:xfrm>
        </p:grpSpPr>
        <p:sp>
          <p:nvSpPr>
            <p:cNvPr id="1320" name="Google Shape;1320;p47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4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2" name="Google Shape;1322;p47"/>
          <p:cNvSpPr txBox="1"/>
          <p:nvPr/>
        </p:nvSpPr>
        <p:spPr>
          <a:xfrm flipH="1">
            <a:off x="8621196" y="2080269"/>
            <a:ext cx="44435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3" name="Google Shape;1323;p47"/>
          <p:cNvSpPr/>
          <p:nvPr/>
        </p:nvSpPr>
        <p:spPr>
          <a:xfrm flipH="1">
            <a:off x="2869064" y="2905450"/>
            <a:ext cx="5338140" cy="902054"/>
          </a:xfrm>
          <a:prstGeom prst="rect">
            <a:avLst/>
          </a:prstGeom>
          <a:noFill/>
          <a:ln w="381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4" name="Google Shape;1324;p47"/>
          <p:cNvSpPr/>
          <p:nvPr/>
        </p:nvSpPr>
        <p:spPr>
          <a:xfrm flipH="1">
            <a:off x="7417084" y="3014477"/>
            <a:ext cx="684000" cy="68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5" name="Google Shape;1325;p47"/>
          <p:cNvGrpSpPr/>
          <p:nvPr/>
        </p:nvGrpSpPr>
        <p:grpSpPr>
          <a:xfrm flipH="1">
            <a:off x="2971386" y="3017134"/>
            <a:ext cx="4331217" cy="678692"/>
            <a:chOff x="803640" y="3362835"/>
            <a:chExt cx="2059657" cy="678692"/>
          </a:xfrm>
        </p:grpSpPr>
        <p:sp>
          <p:nvSpPr>
            <p:cNvPr id="1326" name="Google Shape;1326;p47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4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8" name="Google Shape;1328;p47"/>
          <p:cNvSpPr txBox="1"/>
          <p:nvPr/>
        </p:nvSpPr>
        <p:spPr>
          <a:xfrm flipH="1">
            <a:off x="7524083" y="3156422"/>
            <a:ext cx="44435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9" name="Google Shape;1329;p47"/>
          <p:cNvSpPr/>
          <p:nvPr/>
        </p:nvSpPr>
        <p:spPr>
          <a:xfrm flipH="1">
            <a:off x="695199" y="5057758"/>
            <a:ext cx="5326161" cy="902054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47"/>
          <p:cNvSpPr/>
          <p:nvPr/>
        </p:nvSpPr>
        <p:spPr>
          <a:xfrm flipH="1">
            <a:off x="5231240" y="5166784"/>
            <a:ext cx="684000" cy="6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1" name="Google Shape;1331;p47"/>
          <p:cNvGrpSpPr/>
          <p:nvPr/>
        </p:nvGrpSpPr>
        <p:grpSpPr>
          <a:xfrm flipH="1">
            <a:off x="782747" y="5169441"/>
            <a:ext cx="4331217" cy="678692"/>
            <a:chOff x="803640" y="3362835"/>
            <a:chExt cx="2059657" cy="678692"/>
          </a:xfrm>
        </p:grpSpPr>
        <p:sp>
          <p:nvSpPr>
            <p:cNvPr id="1332" name="Google Shape;1332;p47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4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4" name="Google Shape;1334;p47"/>
          <p:cNvSpPr txBox="1"/>
          <p:nvPr/>
        </p:nvSpPr>
        <p:spPr>
          <a:xfrm flipH="1">
            <a:off x="5338239" y="5308729"/>
            <a:ext cx="44435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5" name="Google Shape;1335;p47"/>
          <p:cNvSpPr/>
          <p:nvPr/>
        </p:nvSpPr>
        <p:spPr>
          <a:xfrm flipH="1">
            <a:off x="1783929" y="3981604"/>
            <a:ext cx="5326161" cy="902054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6" name="Google Shape;1336;p47"/>
          <p:cNvSpPr/>
          <p:nvPr/>
        </p:nvSpPr>
        <p:spPr>
          <a:xfrm flipH="1">
            <a:off x="6319970" y="4090630"/>
            <a:ext cx="684000" cy="68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7" name="Google Shape;1337;p47"/>
          <p:cNvGrpSpPr/>
          <p:nvPr/>
        </p:nvGrpSpPr>
        <p:grpSpPr>
          <a:xfrm flipH="1">
            <a:off x="1877067" y="4093287"/>
            <a:ext cx="4331217" cy="678692"/>
            <a:chOff x="803640" y="3362835"/>
            <a:chExt cx="2059657" cy="678692"/>
          </a:xfrm>
        </p:grpSpPr>
        <p:sp>
          <p:nvSpPr>
            <p:cNvPr id="1338" name="Google Shape;1338;p47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47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0" name="Google Shape;1340;p47"/>
          <p:cNvSpPr txBox="1"/>
          <p:nvPr/>
        </p:nvSpPr>
        <p:spPr>
          <a:xfrm flipH="1">
            <a:off x="6426969" y="4232575"/>
            <a:ext cx="44435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1" name="Google Shape;1341;p47"/>
          <p:cNvCxnSpPr/>
          <p:nvPr/>
        </p:nvCxnSpPr>
        <p:spPr>
          <a:xfrm rot="10800000" flipH="1">
            <a:off x="5824088" y="1868212"/>
            <a:ext cx="4906749" cy="4746598"/>
          </a:xfrm>
          <a:prstGeom prst="straightConnector1">
            <a:avLst/>
          </a:prstGeom>
          <a:noFill/>
          <a:ln w="381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cxnSp>
      <p:sp>
        <p:nvSpPr>
          <p:cNvPr id="1342" name="Google Shape;1342;p47"/>
          <p:cNvSpPr/>
          <p:nvPr/>
        </p:nvSpPr>
        <p:spPr>
          <a:xfrm rot="2700000" flipH="1">
            <a:off x="10642956" y="1677956"/>
            <a:ext cx="286380" cy="246879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3" name="Google Shape;1343;p47"/>
          <p:cNvCxnSpPr>
            <a:stCxn id="1344" idx="2"/>
            <a:endCxn id="1345" idx="4"/>
          </p:cNvCxnSpPr>
          <p:nvPr/>
        </p:nvCxnSpPr>
        <p:spPr>
          <a:xfrm rot="10800000" flipH="1">
            <a:off x="9281612" y="2391893"/>
            <a:ext cx="1011600" cy="981000"/>
          </a:xfrm>
          <a:prstGeom prst="bentConnector2">
            <a:avLst/>
          </a:prstGeom>
          <a:noFill/>
          <a:ln w="25400" cap="flat" cmpd="sng">
            <a:solidFill>
              <a:srgbClr val="595959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1346" name="Google Shape;1346;p47"/>
          <p:cNvCxnSpPr>
            <a:stCxn id="1347" idx="2"/>
            <a:endCxn id="1344" idx="4"/>
          </p:cNvCxnSpPr>
          <p:nvPr/>
        </p:nvCxnSpPr>
        <p:spPr>
          <a:xfrm rot="10800000" flipH="1">
            <a:off x="8158536" y="3484459"/>
            <a:ext cx="1011600" cy="981000"/>
          </a:xfrm>
          <a:prstGeom prst="bentConnector2">
            <a:avLst/>
          </a:prstGeom>
          <a:noFill/>
          <a:ln w="25400" cap="flat" cmpd="sng">
            <a:solidFill>
              <a:srgbClr val="595959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1348" name="Google Shape;1348;p47"/>
          <p:cNvCxnSpPr>
            <a:stCxn id="1349" idx="2"/>
            <a:endCxn id="1347" idx="4"/>
          </p:cNvCxnSpPr>
          <p:nvPr/>
        </p:nvCxnSpPr>
        <p:spPr>
          <a:xfrm rot="10800000" flipH="1">
            <a:off x="7035460" y="4577025"/>
            <a:ext cx="1011600" cy="981000"/>
          </a:xfrm>
          <a:prstGeom prst="bentConnector2">
            <a:avLst/>
          </a:prstGeom>
          <a:noFill/>
          <a:ln w="25400" cap="flat" cmpd="sng">
            <a:solidFill>
              <a:srgbClr val="595959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1345" name="Google Shape;1345;p47"/>
          <p:cNvSpPr/>
          <p:nvPr/>
        </p:nvSpPr>
        <p:spPr>
          <a:xfrm flipH="1">
            <a:off x="10181513" y="2168738"/>
            <a:ext cx="223175" cy="22317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4" name="Google Shape;1344;p47"/>
          <p:cNvSpPr/>
          <p:nvPr/>
        </p:nvSpPr>
        <p:spPr>
          <a:xfrm flipH="1">
            <a:off x="9058437" y="3261305"/>
            <a:ext cx="223175" cy="22317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7" name="Google Shape;1347;p47"/>
          <p:cNvSpPr/>
          <p:nvPr/>
        </p:nvSpPr>
        <p:spPr>
          <a:xfrm flipH="1">
            <a:off x="7935361" y="4353872"/>
            <a:ext cx="223175" cy="22317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9" name="Google Shape;1349;p47"/>
          <p:cNvSpPr/>
          <p:nvPr/>
        </p:nvSpPr>
        <p:spPr>
          <a:xfrm flipH="1">
            <a:off x="6812285" y="5446438"/>
            <a:ext cx="223175" cy="223175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0" name="Google Shape;1350;p47"/>
          <p:cNvSpPr/>
          <p:nvPr/>
        </p:nvSpPr>
        <p:spPr>
          <a:xfrm flipH="1">
            <a:off x="10263653" y="3192215"/>
            <a:ext cx="667399" cy="6673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1" name="Google Shape;1351;p47"/>
          <p:cNvSpPr/>
          <p:nvPr/>
        </p:nvSpPr>
        <p:spPr>
          <a:xfrm flipH="1">
            <a:off x="9135715" y="4290074"/>
            <a:ext cx="694095" cy="6673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2" name="Google Shape;1352;p47"/>
          <p:cNvSpPr/>
          <p:nvPr/>
        </p:nvSpPr>
        <p:spPr>
          <a:xfrm flipH="1">
            <a:off x="8007778" y="5387933"/>
            <a:ext cx="694095" cy="6673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3" name="Google Shape;1353;p47"/>
          <p:cNvSpPr/>
          <p:nvPr/>
        </p:nvSpPr>
        <p:spPr>
          <a:xfrm flipH="1">
            <a:off x="10425059" y="3360588"/>
            <a:ext cx="329463" cy="308407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47"/>
          <p:cNvSpPr/>
          <p:nvPr/>
        </p:nvSpPr>
        <p:spPr>
          <a:xfrm flipH="1">
            <a:off x="9284999" y="4503175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5" name="Google Shape;1355;p47"/>
          <p:cNvSpPr/>
          <p:nvPr/>
        </p:nvSpPr>
        <p:spPr>
          <a:xfrm flipH="1">
            <a:off x="8176579" y="5527937"/>
            <a:ext cx="369092" cy="387388"/>
          </a:xfrm>
          <a:custGeom>
            <a:avLst/>
            <a:gdLst/>
            <a:ahLst/>
            <a:cxnLst/>
            <a:rect l="l" t="t" r="r" b="b"/>
            <a:pathLst>
              <a:path w="2921968" h="3066808" extrusionOk="0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6" name="Google Shape;1356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263" y="445812"/>
            <a:ext cx="2565611" cy="2565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61" name="Google Shape;1361;p48"/>
          <p:cNvCxnSpPr/>
          <p:nvPr/>
        </p:nvCxnSpPr>
        <p:spPr>
          <a:xfrm>
            <a:off x="2705100" y="469458"/>
            <a:ext cx="9039225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62" name="Google Shape;1362;p48"/>
          <p:cNvCxnSpPr/>
          <p:nvPr/>
        </p:nvCxnSpPr>
        <p:spPr>
          <a:xfrm rot="10800000">
            <a:off x="11744325" y="469458"/>
            <a:ext cx="0" cy="5919084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63" name="Google Shape;1363;p48"/>
          <p:cNvCxnSpPr/>
          <p:nvPr/>
        </p:nvCxnSpPr>
        <p:spPr>
          <a:xfrm rot="10800000" flipH="1">
            <a:off x="2943225" y="6376284"/>
            <a:ext cx="8801100" cy="12258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64" name="Google Shape;1364;p48"/>
          <p:cNvCxnSpPr/>
          <p:nvPr/>
        </p:nvCxnSpPr>
        <p:spPr>
          <a:xfrm>
            <a:off x="0" y="6376284"/>
            <a:ext cx="2238375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365" name="Google Shape;1365;p48"/>
          <p:cNvGrpSpPr/>
          <p:nvPr/>
        </p:nvGrpSpPr>
        <p:grpSpPr>
          <a:xfrm>
            <a:off x="4320780" y="1123439"/>
            <a:ext cx="3861193" cy="4611122"/>
            <a:chOff x="4406505" y="1014865"/>
            <a:chExt cx="3861193" cy="4611122"/>
          </a:xfrm>
        </p:grpSpPr>
        <p:sp>
          <p:nvSpPr>
            <p:cNvPr id="1366" name="Google Shape;1366;p48"/>
            <p:cNvSpPr txBox="1"/>
            <p:nvPr/>
          </p:nvSpPr>
          <p:spPr>
            <a:xfrm>
              <a:off x="4406506" y="1471003"/>
              <a:ext cx="3861192" cy="4154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367" name="Google Shape;1367;p48"/>
            <p:cNvSpPr txBox="1"/>
            <p:nvPr/>
          </p:nvSpPr>
          <p:spPr>
            <a:xfrm>
              <a:off x="4406505" y="1014865"/>
              <a:ext cx="386118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colors.</a:t>
              </a:r>
              <a:endPara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8" name="Google Shape;1368;p48"/>
          <p:cNvSpPr txBox="1"/>
          <p:nvPr/>
        </p:nvSpPr>
        <p:spPr>
          <a:xfrm>
            <a:off x="8384806" y="3980235"/>
            <a:ext cx="301380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Column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Powerpoint </a:t>
            </a:r>
            <a:r>
              <a:rPr lang="en-US" sz="3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Presentation </a:t>
            </a:r>
            <a:endParaRPr sz="36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9" name="Google Shape;1369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81968" y="469457"/>
            <a:ext cx="3651281" cy="337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3309" y="2041242"/>
            <a:ext cx="4157594" cy="3849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75" name="Google Shape;1375;p49"/>
          <p:cNvCxnSpPr/>
          <p:nvPr/>
        </p:nvCxnSpPr>
        <p:spPr>
          <a:xfrm>
            <a:off x="2705100" y="469458"/>
            <a:ext cx="9039225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76" name="Google Shape;1376;p49"/>
          <p:cNvSpPr txBox="1"/>
          <p:nvPr/>
        </p:nvSpPr>
        <p:spPr>
          <a:xfrm>
            <a:off x="960598" y="4208764"/>
            <a:ext cx="3324585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Column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PowerPoint Presentation </a:t>
            </a:r>
            <a:endParaRPr sz="4000" b="1"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77" name="Google Shape;1377;p49"/>
          <p:cNvCxnSpPr/>
          <p:nvPr/>
        </p:nvCxnSpPr>
        <p:spPr>
          <a:xfrm rot="10800000">
            <a:off x="11744325" y="469458"/>
            <a:ext cx="0" cy="5919084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78" name="Google Shape;1378;p49"/>
          <p:cNvCxnSpPr/>
          <p:nvPr/>
        </p:nvCxnSpPr>
        <p:spPr>
          <a:xfrm rot="10800000" flipH="1">
            <a:off x="2943225" y="6376284"/>
            <a:ext cx="8801100" cy="12258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379" name="Google Shape;1379;p49"/>
          <p:cNvGrpSpPr/>
          <p:nvPr/>
        </p:nvGrpSpPr>
        <p:grpSpPr>
          <a:xfrm>
            <a:off x="4920857" y="1123439"/>
            <a:ext cx="2946794" cy="4795788"/>
            <a:chOff x="4406505" y="1014865"/>
            <a:chExt cx="3861193" cy="4795788"/>
          </a:xfrm>
        </p:grpSpPr>
        <p:sp>
          <p:nvSpPr>
            <p:cNvPr id="1380" name="Google Shape;1380;p49"/>
            <p:cNvSpPr txBox="1"/>
            <p:nvPr/>
          </p:nvSpPr>
          <p:spPr>
            <a:xfrm>
              <a:off x="4406506" y="1471003"/>
              <a:ext cx="3861192" cy="4339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1381" name="Google Shape;1381;p49"/>
            <p:cNvSpPr txBox="1"/>
            <p:nvPr/>
          </p:nvSpPr>
          <p:spPr>
            <a:xfrm>
              <a:off x="4406505" y="1014865"/>
              <a:ext cx="38611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colors.</a:t>
              </a:r>
              <a:endParaRPr sz="2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82" name="Google Shape;1382;p49"/>
          <p:cNvGrpSpPr/>
          <p:nvPr/>
        </p:nvGrpSpPr>
        <p:grpSpPr>
          <a:xfrm>
            <a:off x="8332587" y="1123439"/>
            <a:ext cx="2946794" cy="4795788"/>
            <a:chOff x="4406505" y="1014865"/>
            <a:chExt cx="3861193" cy="4795788"/>
          </a:xfrm>
        </p:grpSpPr>
        <p:sp>
          <p:nvSpPr>
            <p:cNvPr id="1383" name="Google Shape;1383;p49"/>
            <p:cNvSpPr txBox="1"/>
            <p:nvPr/>
          </p:nvSpPr>
          <p:spPr>
            <a:xfrm>
              <a:off x="4406506" y="1471003"/>
              <a:ext cx="3861192" cy="4339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1384" name="Google Shape;1384;p49"/>
            <p:cNvSpPr txBox="1"/>
            <p:nvPr/>
          </p:nvSpPr>
          <p:spPr>
            <a:xfrm>
              <a:off x="4406505" y="1014865"/>
              <a:ext cx="38611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colors.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85" name="Google Shape;1385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033" y="96840"/>
            <a:ext cx="4341983" cy="4122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50"/>
          <p:cNvSpPr/>
          <p:nvPr/>
        </p:nvSpPr>
        <p:spPr>
          <a:xfrm rot="10800000">
            <a:off x="-13252" y="106401"/>
            <a:ext cx="12205252" cy="4554261"/>
          </a:xfrm>
          <a:custGeom>
            <a:avLst/>
            <a:gdLst/>
            <a:ahLst/>
            <a:cxnLst/>
            <a:rect l="l" t="t" r="r" b="b"/>
            <a:pathLst>
              <a:path w="12205252" h="4554261" extrusionOk="0">
                <a:moveTo>
                  <a:pt x="12205252" y="4554261"/>
                </a:moveTo>
                <a:lnTo>
                  <a:pt x="6108196" y="4554261"/>
                </a:lnTo>
                <a:lnTo>
                  <a:pt x="6097056" y="4554261"/>
                </a:lnTo>
                <a:lnTo>
                  <a:pt x="0" y="4554261"/>
                </a:lnTo>
                <a:lnTo>
                  <a:pt x="0" y="1970835"/>
                </a:lnTo>
                <a:lnTo>
                  <a:pt x="316931" y="1777770"/>
                </a:lnTo>
                <a:cubicBezTo>
                  <a:pt x="2052484" y="752156"/>
                  <a:pt x="3925622" y="91603"/>
                  <a:pt x="5867395" y="6099"/>
                </a:cubicBezTo>
                <a:lnTo>
                  <a:pt x="6097056" y="282"/>
                </a:lnTo>
                <a:lnTo>
                  <a:pt x="6097056" y="0"/>
                </a:lnTo>
                <a:lnTo>
                  <a:pt x="6102626" y="141"/>
                </a:lnTo>
                <a:lnTo>
                  <a:pt x="6108196" y="0"/>
                </a:lnTo>
                <a:lnTo>
                  <a:pt x="6108196" y="282"/>
                </a:lnTo>
                <a:lnTo>
                  <a:pt x="6337857" y="6099"/>
                </a:lnTo>
                <a:cubicBezTo>
                  <a:pt x="8279630" y="91603"/>
                  <a:pt x="10152768" y="752156"/>
                  <a:pt x="11888321" y="1777770"/>
                </a:cubicBezTo>
                <a:lnTo>
                  <a:pt x="12205252" y="1970835"/>
                </a:lnTo>
                <a:close/>
              </a:path>
            </a:pathLst>
          </a:custGeom>
          <a:solidFill>
            <a:srgbClr val="F8CE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50"/>
          <p:cNvSpPr txBox="1"/>
          <p:nvPr/>
        </p:nvSpPr>
        <p:spPr>
          <a:xfrm>
            <a:off x="-13252" y="5194911"/>
            <a:ext cx="12192000" cy="85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6600"/>
              <a:buFont typeface="Arial"/>
              <a:buNone/>
            </a:pPr>
            <a:r>
              <a:rPr lang="en-US" sz="66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  <p:sp>
        <p:nvSpPr>
          <p:cNvPr id="1392" name="Google Shape;1392;p50"/>
          <p:cNvSpPr/>
          <p:nvPr/>
        </p:nvSpPr>
        <p:spPr>
          <a:xfrm>
            <a:off x="4504082" y="6347389"/>
            <a:ext cx="3157332" cy="301523"/>
          </a:xfrm>
          <a:prstGeom prst="roundRect">
            <a:avLst>
              <a:gd name="adj" fmla="val 298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400"/>
              <a:buFont typeface="Arial"/>
              <a:buNone/>
            </a:pPr>
            <a:r>
              <a:rPr lang="en-US" sz="2400" b="1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Insert your subtitle here</a:t>
            </a:r>
            <a:endParaRPr/>
          </a:p>
        </p:txBody>
      </p:sp>
      <p:pic>
        <p:nvPicPr>
          <p:cNvPr id="1393" name="Google Shape;1393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171" y="2593298"/>
            <a:ext cx="3602728" cy="201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4" name="Google Shape;1394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6560" y="638258"/>
            <a:ext cx="4508799" cy="4260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5" name="Google Shape;1395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8385359" y="2685777"/>
            <a:ext cx="3660747" cy="2049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p5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Shapes</a:t>
            </a:r>
            <a:endParaRPr/>
          </a:p>
        </p:txBody>
      </p:sp>
      <p:pic>
        <p:nvPicPr>
          <p:cNvPr id="1406" name="Google Shape;1406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529" y="1416223"/>
            <a:ext cx="6097501" cy="10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7" name="Google Shape;1407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529" y="3270934"/>
            <a:ext cx="7830001" cy="104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80692" y="1326757"/>
            <a:ext cx="4286250" cy="111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3529" y="4834659"/>
            <a:ext cx="4376250" cy="9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75700" y="4967665"/>
            <a:ext cx="933750" cy="75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1" name="Google Shape;1411;p5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837020" y="3001648"/>
            <a:ext cx="933750" cy="4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5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633192" y="2754148"/>
            <a:ext cx="933750" cy="6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5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686655" y="4938971"/>
            <a:ext cx="933750" cy="6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5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846150" y="3934573"/>
            <a:ext cx="697500" cy="69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5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9574510" y="3816448"/>
            <a:ext cx="2193750" cy="212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53"/>
          <p:cNvSpPr txBox="1">
            <a:spLocks noGrp="1"/>
          </p:cNvSpPr>
          <p:nvPr>
            <p:ph type="body" idx="1"/>
          </p:nvPr>
        </p:nvSpPr>
        <p:spPr>
          <a:xfrm>
            <a:off x="402551" y="1221853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Fully Editable Shapes</a:t>
            </a:r>
            <a:endParaRPr/>
          </a:p>
        </p:txBody>
      </p:sp>
      <p:pic>
        <p:nvPicPr>
          <p:cNvPr id="1421" name="Google Shape;1421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2551" y="1221853"/>
            <a:ext cx="2452500" cy="23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603" y="3785993"/>
            <a:ext cx="2902500" cy="27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3" name="Google Shape;1423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45001" y="2268103"/>
            <a:ext cx="2902500" cy="254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4" name="Google Shape;1424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31893" y="2022725"/>
            <a:ext cx="2520000" cy="23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5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85748" y="2069370"/>
            <a:ext cx="2790000" cy="26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6" name="Google Shape;1426;p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00103" y="4715155"/>
            <a:ext cx="2193763" cy="1900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7" name="Google Shape;1427;p5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674483" y="4428100"/>
            <a:ext cx="2888284" cy="220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8" name="Google Shape;1428;p5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280075" y="4472729"/>
            <a:ext cx="2259101" cy="2157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5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None/>
            </a:pPr>
            <a:r>
              <a:rPr lang="en-US"/>
              <a:t>Fully Editable Shapes</a:t>
            </a:r>
            <a:endParaRPr/>
          </a:p>
        </p:txBody>
      </p:sp>
      <p:pic>
        <p:nvPicPr>
          <p:cNvPr id="1434" name="Google Shape;143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529" y="2168274"/>
            <a:ext cx="2149848" cy="1742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" name="Google Shape;143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1657" y="4262411"/>
            <a:ext cx="1125000" cy="12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53115" y="4577175"/>
            <a:ext cx="1440000" cy="136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7" name="Google Shape;1437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75856" y="2770315"/>
            <a:ext cx="1563750" cy="147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8" name="Google Shape;1438;p5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63356" y="1396866"/>
            <a:ext cx="1552500" cy="12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9" name="Google Shape;1439;p5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74585" y="1374366"/>
            <a:ext cx="1462500" cy="131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0" name="Google Shape;1440;p5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42085" y="2905315"/>
            <a:ext cx="1293750" cy="120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1" name="Google Shape;1441;p5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10127" y="2901028"/>
            <a:ext cx="5613751" cy="79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5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013020" y="4898036"/>
            <a:ext cx="5748751" cy="78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5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473800" y="4346264"/>
            <a:ext cx="585000" cy="15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54"/>
          <p:cNvSpPr/>
          <p:nvPr/>
        </p:nvSpPr>
        <p:spPr>
          <a:xfrm>
            <a:off x="8388351" y="3989388"/>
            <a:ext cx="842963" cy="482600"/>
          </a:xfrm>
          <a:custGeom>
            <a:avLst/>
            <a:gdLst/>
            <a:ahLst/>
            <a:cxnLst/>
            <a:rect l="l" t="t" r="r" b="b"/>
            <a:pathLst>
              <a:path w="224" h="127" extrusionOk="0">
                <a:moveTo>
                  <a:pt x="117" y="127"/>
                </a:moveTo>
                <a:cubicBezTo>
                  <a:pt x="92" y="127"/>
                  <a:pt x="67" y="127"/>
                  <a:pt x="43" y="127"/>
                </a:cubicBezTo>
                <a:cubicBezTo>
                  <a:pt x="23" y="127"/>
                  <a:pt x="8" y="115"/>
                  <a:pt x="4" y="97"/>
                </a:cubicBezTo>
                <a:cubicBezTo>
                  <a:pt x="0" y="80"/>
                  <a:pt x="8" y="63"/>
                  <a:pt x="26" y="55"/>
                </a:cubicBezTo>
                <a:cubicBezTo>
                  <a:pt x="36" y="51"/>
                  <a:pt x="39" y="45"/>
                  <a:pt x="41" y="36"/>
                </a:cubicBezTo>
                <a:cubicBezTo>
                  <a:pt x="47" y="18"/>
                  <a:pt x="60" y="7"/>
                  <a:pt x="78" y="4"/>
                </a:cubicBezTo>
                <a:cubicBezTo>
                  <a:pt x="98" y="0"/>
                  <a:pt x="115" y="6"/>
                  <a:pt x="126" y="24"/>
                </a:cubicBezTo>
                <a:cubicBezTo>
                  <a:pt x="131" y="31"/>
                  <a:pt x="135" y="33"/>
                  <a:pt x="144" y="32"/>
                </a:cubicBezTo>
                <a:cubicBezTo>
                  <a:pt x="161" y="29"/>
                  <a:pt x="174" y="37"/>
                  <a:pt x="179" y="53"/>
                </a:cubicBezTo>
                <a:cubicBezTo>
                  <a:pt x="182" y="62"/>
                  <a:pt x="186" y="67"/>
                  <a:pt x="196" y="69"/>
                </a:cubicBezTo>
                <a:cubicBezTo>
                  <a:pt x="213" y="71"/>
                  <a:pt x="224" y="82"/>
                  <a:pt x="222" y="101"/>
                </a:cubicBezTo>
                <a:cubicBezTo>
                  <a:pt x="220" y="119"/>
                  <a:pt x="208" y="127"/>
                  <a:pt x="190" y="127"/>
                </a:cubicBezTo>
                <a:cubicBezTo>
                  <a:pt x="166" y="127"/>
                  <a:pt x="141" y="127"/>
                  <a:pt x="117" y="127"/>
                </a:cubicBezTo>
                <a:close/>
              </a:path>
            </a:pathLst>
          </a:custGeom>
          <a:solidFill>
            <a:srgbClr val="1CAD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5" name="Google Shape;1445;p54"/>
          <p:cNvSpPr/>
          <p:nvPr/>
        </p:nvSpPr>
        <p:spPr>
          <a:xfrm>
            <a:off x="6032501" y="3929063"/>
            <a:ext cx="576263" cy="649287"/>
          </a:xfrm>
          <a:custGeom>
            <a:avLst/>
            <a:gdLst/>
            <a:ahLst/>
            <a:cxnLst/>
            <a:rect l="l" t="t" r="r" b="b"/>
            <a:pathLst>
              <a:path w="153" h="171" extrusionOk="0">
                <a:moveTo>
                  <a:pt x="153" y="123"/>
                </a:moveTo>
                <a:cubicBezTo>
                  <a:pt x="140" y="154"/>
                  <a:pt x="98" y="171"/>
                  <a:pt x="62" y="161"/>
                </a:cubicBezTo>
                <a:cubicBezTo>
                  <a:pt x="26" y="150"/>
                  <a:pt x="0" y="114"/>
                  <a:pt x="3" y="78"/>
                </a:cubicBezTo>
                <a:cubicBezTo>
                  <a:pt x="6" y="35"/>
                  <a:pt x="34" y="8"/>
                  <a:pt x="86" y="0"/>
                </a:cubicBezTo>
                <a:cubicBezTo>
                  <a:pt x="61" y="28"/>
                  <a:pt x="52" y="58"/>
                  <a:pt x="70" y="90"/>
                </a:cubicBezTo>
                <a:cubicBezTo>
                  <a:pt x="89" y="122"/>
                  <a:pt x="118" y="130"/>
                  <a:pt x="153" y="123"/>
                </a:cubicBezTo>
                <a:close/>
              </a:path>
            </a:pathLst>
          </a:custGeom>
          <a:solidFill>
            <a:srgbClr val="FBB92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6" name="Google Shape;1446;p54"/>
          <p:cNvSpPr/>
          <p:nvPr/>
        </p:nvSpPr>
        <p:spPr>
          <a:xfrm>
            <a:off x="9655176" y="4251325"/>
            <a:ext cx="442913" cy="280987"/>
          </a:xfrm>
          <a:custGeom>
            <a:avLst/>
            <a:gdLst/>
            <a:ahLst/>
            <a:cxnLst/>
            <a:rect l="l" t="t" r="r" b="b"/>
            <a:pathLst>
              <a:path w="118" h="74" extrusionOk="0">
                <a:moveTo>
                  <a:pt x="56" y="73"/>
                </a:moveTo>
                <a:cubicBezTo>
                  <a:pt x="45" y="73"/>
                  <a:pt x="34" y="74"/>
                  <a:pt x="23" y="73"/>
                </a:cubicBezTo>
                <a:cubicBezTo>
                  <a:pt x="12" y="72"/>
                  <a:pt x="5" y="66"/>
                  <a:pt x="3" y="56"/>
                </a:cubicBezTo>
                <a:cubicBezTo>
                  <a:pt x="0" y="47"/>
                  <a:pt x="6" y="40"/>
                  <a:pt x="13" y="34"/>
                </a:cubicBezTo>
                <a:cubicBezTo>
                  <a:pt x="26" y="22"/>
                  <a:pt x="42" y="14"/>
                  <a:pt x="57" y="6"/>
                </a:cubicBezTo>
                <a:cubicBezTo>
                  <a:pt x="60" y="4"/>
                  <a:pt x="64" y="3"/>
                  <a:pt x="68" y="2"/>
                </a:cubicBezTo>
                <a:cubicBezTo>
                  <a:pt x="85" y="0"/>
                  <a:pt x="118" y="33"/>
                  <a:pt x="116" y="50"/>
                </a:cubicBezTo>
                <a:cubicBezTo>
                  <a:pt x="114" y="64"/>
                  <a:pt x="104" y="72"/>
                  <a:pt x="90" y="73"/>
                </a:cubicBezTo>
                <a:cubicBezTo>
                  <a:pt x="79" y="74"/>
                  <a:pt x="68" y="74"/>
                  <a:pt x="56" y="74"/>
                </a:cubicBezTo>
                <a:cubicBezTo>
                  <a:pt x="56" y="73"/>
                  <a:pt x="56" y="73"/>
                  <a:pt x="56" y="73"/>
                </a:cubicBezTo>
                <a:close/>
              </a:path>
            </a:pathLst>
          </a:custGeom>
          <a:solidFill>
            <a:srgbClr val="1FAC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7" name="Google Shape;1447;p54"/>
          <p:cNvSpPr/>
          <p:nvPr/>
        </p:nvSpPr>
        <p:spPr>
          <a:xfrm>
            <a:off x="10215563" y="4244975"/>
            <a:ext cx="442913" cy="287337"/>
          </a:xfrm>
          <a:custGeom>
            <a:avLst/>
            <a:gdLst/>
            <a:ahLst/>
            <a:cxnLst/>
            <a:rect l="l" t="t" r="r" b="b"/>
            <a:pathLst>
              <a:path w="118" h="76" extrusionOk="0">
                <a:moveTo>
                  <a:pt x="59" y="76"/>
                </a:moveTo>
                <a:cubicBezTo>
                  <a:pt x="49" y="76"/>
                  <a:pt x="38" y="76"/>
                  <a:pt x="28" y="75"/>
                </a:cubicBezTo>
                <a:cubicBezTo>
                  <a:pt x="16" y="75"/>
                  <a:pt x="7" y="69"/>
                  <a:pt x="3" y="58"/>
                </a:cubicBezTo>
                <a:cubicBezTo>
                  <a:pt x="0" y="47"/>
                  <a:pt x="3" y="38"/>
                  <a:pt x="11" y="31"/>
                </a:cubicBezTo>
                <a:cubicBezTo>
                  <a:pt x="16" y="28"/>
                  <a:pt x="19" y="23"/>
                  <a:pt x="22" y="18"/>
                </a:cubicBezTo>
                <a:cubicBezTo>
                  <a:pt x="31" y="5"/>
                  <a:pt x="43" y="0"/>
                  <a:pt x="57" y="6"/>
                </a:cubicBezTo>
                <a:cubicBezTo>
                  <a:pt x="77" y="14"/>
                  <a:pt x="95" y="26"/>
                  <a:pt x="111" y="41"/>
                </a:cubicBezTo>
                <a:cubicBezTo>
                  <a:pt x="116" y="46"/>
                  <a:pt x="118" y="53"/>
                  <a:pt x="115" y="61"/>
                </a:cubicBezTo>
                <a:cubicBezTo>
                  <a:pt x="112" y="70"/>
                  <a:pt x="104" y="75"/>
                  <a:pt x="95" y="75"/>
                </a:cubicBezTo>
                <a:cubicBezTo>
                  <a:pt x="83" y="76"/>
                  <a:pt x="71" y="75"/>
                  <a:pt x="59" y="75"/>
                </a:cubicBezTo>
                <a:cubicBezTo>
                  <a:pt x="59" y="75"/>
                  <a:pt x="59" y="75"/>
                  <a:pt x="59" y="76"/>
                </a:cubicBezTo>
                <a:close/>
              </a:path>
            </a:pathLst>
          </a:custGeom>
          <a:solidFill>
            <a:srgbClr val="20ACD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8" name="Google Shape;1448;p54"/>
          <p:cNvSpPr/>
          <p:nvPr/>
        </p:nvSpPr>
        <p:spPr>
          <a:xfrm>
            <a:off x="8945563" y="3819525"/>
            <a:ext cx="401638" cy="417512"/>
          </a:xfrm>
          <a:custGeom>
            <a:avLst/>
            <a:gdLst/>
            <a:ahLst/>
            <a:cxnLst/>
            <a:rect l="l" t="t" r="r" b="b"/>
            <a:pathLst>
              <a:path w="107" h="110" extrusionOk="0">
                <a:moveTo>
                  <a:pt x="56" y="1"/>
                </a:moveTo>
                <a:cubicBezTo>
                  <a:pt x="25" y="45"/>
                  <a:pt x="55" y="88"/>
                  <a:pt x="107" y="83"/>
                </a:cubicBezTo>
                <a:cubicBezTo>
                  <a:pt x="94" y="101"/>
                  <a:pt x="80" y="110"/>
                  <a:pt x="60" y="109"/>
                </a:cubicBezTo>
                <a:cubicBezTo>
                  <a:pt x="49" y="108"/>
                  <a:pt x="39" y="108"/>
                  <a:pt x="36" y="93"/>
                </a:cubicBezTo>
                <a:cubicBezTo>
                  <a:pt x="34" y="83"/>
                  <a:pt x="24" y="75"/>
                  <a:pt x="14" y="72"/>
                </a:cubicBezTo>
                <a:cubicBezTo>
                  <a:pt x="6" y="70"/>
                  <a:pt x="4" y="64"/>
                  <a:pt x="3" y="57"/>
                </a:cubicBezTo>
                <a:cubicBezTo>
                  <a:pt x="0" y="28"/>
                  <a:pt x="26" y="0"/>
                  <a:pt x="56" y="1"/>
                </a:cubicBezTo>
                <a:close/>
              </a:path>
            </a:pathLst>
          </a:custGeom>
          <a:solidFill>
            <a:srgbClr val="FAB92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9" name="Google Shape;1449;p54"/>
          <p:cNvSpPr/>
          <p:nvPr/>
        </p:nvSpPr>
        <p:spPr>
          <a:xfrm>
            <a:off x="7681913" y="3914775"/>
            <a:ext cx="387350" cy="442912"/>
          </a:xfrm>
          <a:custGeom>
            <a:avLst/>
            <a:gdLst/>
            <a:ahLst/>
            <a:cxnLst/>
            <a:rect l="l" t="t" r="r" b="b"/>
            <a:pathLst>
              <a:path w="103" h="117" extrusionOk="0">
                <a:moveTo>
                  <a:pt x="103" y="83"/>
                </a:moveTo>
                <a:cubicBezTo>
                  <a:pt x="84" y="117"/>
                  <a:pt x="57" y="113"/>
                  <a:pt x="35" y="87"/>
                </a:cubicBezTo>
                <a:cubicBezTo>
                  <a:pt x="29" y="79"/>
                  <a:pt x="24" y="70"/>
                  <a:pt x="15" y="68"/>
                </a:cubicBezTo>
                <a:cubicBezTo>
                  <a:pt x="0" y="64"/>
                  <a:pt x="1" y="54"/>
                  <a:pt x="3" y="43"/>
                </a:cubicBezTo>
                <a:cubicBezTo>
                  <a:pt x="6" y="21"/>
                  <a:pt x="25" y="5"/>
                  <a:pt x="56" y="0"/>
                </a:cubicBezTo>
                <a:cubicBezTo>
                  <a:pt x="42" y="19"/>
                  <a:pt x="36" y="38"/>
                  <a:pt x="46" y="59"/>
                </a:cubicBezTo>
                <a:cubicBezTo>
                  <a:pt x="58" y="81"/>
                  <a:pt x="77" y="86"/>
                  <a:pt x="103" y="83"/>
                </a:cubicBezTo>
                <a:close/>
              </a:path>
            </a:pathLst>
          </a:custGeom>
          <a:solidFill>
            <a:srgbClr val="FAB92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0" name="Google Shape;1450;p54"/>
          <p:cNvSpPr/>
          <p:nvPr/>
        </p:nvSpPr>
        <p:spPr>
          <a:xfrm>
            <a:off x="9775826" y="3956050"/>
            <a:ext cx="774700" cy="333375"/>
          </a:xfrm>
          <a:custGeom>
            <a:avLst/>
            <a:gdLst/>
            <a:ahLst/>
            <a:cxnLst/>
            <a:rect l="l" t="t" r="r" b="b"/>
            <a:pathLst>
              <a:path w="206" h="88" extrusionOk="0">
                <a:moveTo>
                  <a:pt x="101" y="0"/>
                </a:moveTo>
                <a:cubicBezTo>
                  <a:pt x="145" y="0"/>
                  <a:pt x="183" y="27"/>
                  <a:pt x="197" y="68"/>
                </a:cubicBezTo>
                <a:cubicBezTo>
                  <a:pt x="199" y="73"/>
                  <a:pt x="206" y="81"/>
                  <a:pt x="198" y="85"/>
                </a:cubicBezTo>
                <a:cubicBezTo>
                  <a:pt x="190" y="88"/>
                  <a:pt x="187" y="79"/>
                  <a:pt x="185" y="73"/>
                </a:cubicBezTo>
                <a:cubicBezTo>
                  <a:pt x="175" y="44"/>
                  <a:pt x="155" y="25"/>
                  <a:pt x="125" y="16"/>
                </a:cubicBezTo>
                <a:cubicBezTo>
                  <a:pt x="82" y="4"/>
                  <a:pt x="38" y="26"/>
                  <a:pt x="20" y="67"/>
                </a:cubicBezTo>
                <a:cubicBezTo>
                  <a:pt x="18" y="71"/>
                  <a:pt x="17" y="76"/>
                  <a:pt x="15" y="80"/>
                </a:cubicBezTo>
                <a:cubicBezTo>
                  <a:pt x="13" y="84"/>
                  <a:pt x="9" y="86"/>
                  <a:pt x="5" y="85"/>
                </a:cubicBezTo>
                <a:cubicBezTo>
                  <a:pt x="0" y="83"/>
                  <a:pt x="3" y="78"/>
                  <a:pt x="4" y="75"/>
                </a:cubicBezTo>
                <a:cubicBezTo>
                  <a:pt x="13" y="33"/>
                  <a:pt x="56" y="1"/>
                  <a:pt x="101" y="0"/>
                </a:cubicBezTo>
                <a:close/>
              </a:path>
            </a:pathLst>
          </a:custGeom>
          <a:solidFill>
            <a:srgbClr val="E3252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p54"/>
          <p:cNvSpPr/>
          <p:nvPr/>
        </p:nvSpPr>
        <p:spPr>
          <a:xfrm>
            <a:off x="11364913" y="4240213"/>
            <a:ext cx="128588" cy="444500"/>
          </a:xfrm>
          <a:custGeom>
            <a:avLst/>
            <a:gdLst/>
            <a:ahLst/>
            <a:cxnLst/>
            <a:rect l="l" t="t" r="r" b="b"/>
            <a:pathLst>
              <a:path w="34" h="117" extrusionOk="0">
                <a:moveTo>
                  <a:pt x="9" y="4"/>
                </a:moveTo>
                <a:cubicBezTo>
                  <a:pt x="22" y="0"/>
                  <a:pt x="27" y="3"/>
                  <a:pt x="27" y="18"/>
                </a:cubicBezTo>
                <a:cubicBezTo>
                  <a:pt x="28" y="45"/>
                  <a:pt x="31" y="72"/>
                  <a:pt x="33" y="99"/>
                </a:cubicBezTo>
                <a:cubicBezTo>
                  <a:pt x="34" y="111"/>
                  <a:pt x="31" y="115"/>
                  <a:pt x="19" y="114"/>
                </a:cubicBezTo>
                <a:cubicBezTo>
                  <a:pt x="10" y="113"/>
                  <a:pt x="0" y="117"/>
                  <a:pt x="2" y="101"/>
                </a:cubicBezTo>
                <a:cubicBezTo>
                  <a:pt x="5" y="68"/>
                  <a:pt x="7" y="36"/>
                  <a:pt x="9" y="3"/>
                </a:cubicBezTo>
                <a:lnTo>
                  <a:pt x="9" y="4"/>
                </a:lnTo>
                <a:close/>
              </a:path>
            </a:pathLst>
          </a:custGeom>
          <a:solidFill>
            <a:srgbClr val="0E0E0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2" name="Google Shape;1452;p54"/>
          <p:cNvSpPr/>
          <p:nvPr/>
        </p:nvSpPr>
        <p:spPr>
          <a:xfrm>
            <a:off x="9896476" y="4043363"/>
            <a:ext cx="533400" cy="201612"/>
          </a:xfrm>
          <a:custGeom>
            <a:avLst/>
            <a:gdLst/>
            <a:ahLst/>
            <a:cxnLst/>
            <a:rect l="l" t="t" r="r" b="b"/>
            <a:pathLst>
              <a:path w="142" h="53" extrusionOk="0">
                <a:moveTo>
                  <a:pt x="0" y="48"/>
                </a:moveTo>
                <a:cubicBezTo>
                  <a:pt x="13" y="20"/>
                  <a:pt x="35" y="5"/>
                  <a:pt x="64" y="3"/>
                </a:cubicBezTo>
                <a:cubicBezTo>
                  <a:pt x="92" y="0"/>
                  <a:pt x="115" y="12"/>
                  <a:pt x="131" y="34"/>
                </a:cubicBezTo>
                <a:cubicBezTo>
                  <a:pt x="134" y="38"/>
                  <a:pt x="142" y="44"/>
                  <a:pt x="135" y="49"/>
                </a:cubicBezTo>
                <a:cubicBezTo>
                  <a:pt x="129" y="53"/>
                  <a:pt x="124" y="46"/>
                  <a:pt x="120" y="42"/>
                </a:cubicBezTo>
                <a:cubicBezTo>
                  <a:pt x="89" y="6"/>
                  <a:pt x="50" y="6"/>
                  <a:pt x="19" y="41"/>
                </a:cubicBezTo>
                <a:cubicBezTo>
                  <a:pt x="17" y="43"/>
                  <a:pt x="16" y="45"/>
                  <a:pt x="14" y="47"/>
                </a:cubicBezTo>
                <a:cubicBezTo>
                  <a:pt x="10" y="51"/>
                  <a:pt x="6" y="50"/>
                  <a:pt x="0" y="48"/>
                </a:cubicBezTo>
                <a:close/>
              </a:path>
            </a:pathLst>
          </a:custGeom>
          <a:solidFill>
            <a:srgbClr val="F0832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3" name="Google Shape;1453;p54"/>
          <p:cNvSpPr/>
          <p:nvPr/>
        </p:nvSpPr>
        <p:spPr>
          <a:xfrm>
            <a:off x="11120438" y="4160838"/>
            <a:ext cx="277813" cy="204787"/>
          </a:xfrm>
          <a:custGeom>
            <a:avLst/>
            <a:gdLst/>
            <a:ahLst/>
            <a:cxnLst/>
            <a:rect l="l" t="t" r="r" b="b"/>
            <a:pathLst>
              <a:path w="74" h="54" extrusionOk="0">
                <a:moveTo>
                  <a:pt x="74" y="25"/>
                </a:moveTo>
                <a:cubicBezTo>
                  <a:pt x="74" y="25"/>
                  <a:pt x="74" y="24"/>
                  <a:pt x="74" y="24"/>
                </a:cubicBezTo>
                <a:cubicBezTo>
                  <a:pt x="54" y="32"/>
                  <a:pt x="34" y="40"/>
                  <a:pt x="14" y="48"/>
                </a:cubicBezTo>
                <a:cubicBezTo>
                  <a:pt x="9" y="50"/>
                  <a:pt x="5" y="54"/>
                  <a:pt x="2" y="47"/>
                </a:cubicBezTo>
                <a:cubicBezTo>
                  <a:pt x="0" y="43"/>
                  <a:pt x="4" y="41"/>
                  <a:pt x="8" y="38"/>
                </a:cubicBezTo>
                <a:cubicBezTo>
                  <a:pt x="24" y="26"/>
                  <a:pt x="40" y="14"/>
                  <a:pt x="58" y="0"/>
                </a:cubicBezTo>
                <a:cubicBezTo>
                  <a:pt x="61" y="11"/>
                  <a:pt x="67" y="18"/>
                  <a:pt x="74" y="25"/>
                </a:cubicBezTo>
                <a:close/>
              </a:path>
            </a:pathLst>
          </a:custGeom>
          <a:solidFill>
            <a:srgbClr val="E42A2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4" name="Google Shape;1454;p54"/>
          <p:cNvSpPr/>
          <p:nvPr/>
        </p:nvSpPr>
        <p:spPr>
          <a:xfrm>
            <a:off x="9985376" y="4149725"/>
            <a:ext cx="342900" cy="131762"/>
          </a:xfrm>
          <a:custGeom>
            <a:avLst/>
            <a:gdLst/>
            <a:ahLst/>
            <a:cxnLst/>
            <a:rect l="l" t="t" r="r" b="b"/>
            <a:pathLst>
              <a:path w="91" h="35" extrusionOk="0">
                <a:moveTo>
                  <a:pt x="52" y="0"/>
                </a:moveTo>
                <a:cubicBezTo>
                  <a:pt x="62" y="0"/>
                  <a:pt x="75" y="6"/>
                  <a:pt x="85" y="18"/>
                </a:cubicBezTo>
                <a:cubicBezTo>
                  <a:pt x="88" y="21"/>
                  <a:pt x="91" y="25"/>
                  <a:pt x="86" y="30"/>
                </a:cubicBezTo>
                <a:cubicBezTo>
                  <a:pt x="81" y="35"/>
                  <a:pt x="79" y="31"/>
                  <a:pt x="75" y="28"/>
                </a:cubicBezTo>
                <a:cubicBezTo>
                  <a:pt x="52" y="8"/>
                  <a:pt x="39" y="8"/>
                  <a:pt x="16" y="27"/>
                </a:cubicBezTo>
                <a:cubicBezTo>
                  <a:pt x="13" y="31"/>
                  <a:pt x="11" y="35"/>
                  <a:pt x="5" y="30"/>
                </a:cubicBezTo>
                <a:cubicBezTo>
                  <a:pt x="0" y="25"/>
                  <a:pt x="3" y="22"/>
                  <a:pt x="6" y="18"/>
                </a:cubicBezTo>
                <a:cubicBezTo>
                  <a:pt x="14" y="7"/>
                  <a:pt x="31" y="0"/>
                  <a:pt x="52" y="0"/>
                </a:cubicBezTo>
                <a:close/>
              </a:path>
            </a:pathLst>
          </a:custGeom>
          <a:solidFill>
            <a:srgbClr val="50B05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5" name="Google Shape;1455;p54"/>
          <p:cNvSpPr/>
          <p:nvPr/>
        </p:nvSpPr>
        <p:spPr>
          <a:xfrm>
            <a:off x="11466513" y="4149725"/>
            <a:ext cx="271463" cy="207962"/>
          </a:xfrm>
          <a:custGeom>
            <a:avLst/>
            <a:gdLst/>
            <a:ahLst/>
            <a:cxnLst/>
            <a:rect l="l" t="t" r="r" b="b"/>
            <a:pathLst>
              <a:path w="72" h="55" extrusionOk="0">
                <a:moveTo>
                  <a:pt x="72" y="49"/>
                </a:moveTo>
                <a:cubicBezTo>
                  <a:pt x="69" y="55"/>
                  <a:pt x="65" y="54"/>
                  <a:pt x="62" y="52"/>
                </a:cubicBezTo>
                <a:cubicBezTo>
                  <a:pt x="44" y="45"/>
                  <a:pt x="27" y="37"/>
                  <a:pt x="9" y="30"/>
                </a:cubicBezTo>
                <a:cubicBezTo>
                  <a:pt x="3" y="28"/>
                  <a:pt x="0" y="24"/>
                  <a:pt x="6" y="21"/>
                </a:cubicBezTo>
                <a:cubicBezTo>
                  <a:pt x="13" y="18"/>
                  <a:pt x="8" y="0"/>
                  <a:pt x="20" y="8"/>
                </a:cubicBezTo>
                <a:cubicBezTo>
                  <a:pt x="37" y="18"/>
                  <a:pt x="52" y="31"/>
                  <a:pt x="68" y="43"/>
                </a:cubicBezTo>
                <a:cubicBezTo>
                  <a:pt x="69" y="45"/>
                  <a:pt x="71" y="47"/>
                  <a:pt x="72" y="49"/>
                </a:cubicBezTo>
                <a:close/>
              </a:path>
            </a:pathLst>
          </a:custGeom>
          <a:solidFill>
            <a:srgbClr val="E3292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6" name="Google Shape;1456;p54"/>
          <p:cNvSpPr/>
          <p:nvPr/>
        </p:nvSpPr>
        <p:spPr>
          <a:xfrm>
            <a:off x="11383963" y="3814763"/>
            <a:ext cx="98425" cy="277812"/>
          </a:xfrm>
          <a:custGeom>
            <a:avLst/>
            <a:gdLst/>
            <a:ahLst/>
            <a:cxnLst/>
            <a:rect l="l" t="t" r="r" b="b"/>
            <a:pathLst>
              <a:path w="26" h="73" extrusionOk="0">
                <a:moveTo>
                  <a:pt x="26" y="72"/>
                </a:moveTo>
                <a:cubicBezTo>
                  <a:pt x="19" y="71"/>
                  <a:pt x="13" y="70"/>
                  <a:pt x="8" y="71"/>
                </a:cubicBezTo>
                <a:cubicBezTo>
                  <a:pt x="0" y="73"/>
                  <a:pt x="0" y="69"/>
                  <a:pt x="0" y="63"/>
                </a:cubicBezTo>
                <a:cubicBezTo>
                  <a:pt x="2" y="46"/>
                  <a:pt x="4" y="28"/>
                  <a:pt x="6" y="11"/>
                </a:cubicBezTo>
                <a:cubicBezTo>
                  <a:pt x="7" y="7"/>
                  <a:pt x="7" y="1"/>
                  <a:pt x="12" y="0"/>
                </a:cubicBezTo>
                <a:cubicBezTo>
                  <a:pt x="20" y="0"/>
                  <a:pt x="18" y="7"/>
                  <a:pt x="18" y="11"/>
                </a:cubicBezTo>
                <a:cubicBezTo>
                  <a:pt x="21" y="30"/>
                  <a:pt x="24" y="50"/>
                  <a:pt x="26" y="72"/>
                </a:cubicBezTo>
                <a:close/>
              </a:path>
            </a:pathLst>
          </a:custGeom>
          <a:solidFill>
            <a:srgbClr val="E42A2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7" name="Google Shape;1457;p54"/>
          <p:cNvSpPr/>
          <p:nvPr/>
        </p:nvSpPr>
        <p:spPr>
          <a:xfrm>
            <a:off x="6364288" y="4179888"/>
            <a:ext cx="160338" cy="163512"/>
          </a:xfrm>
          <a:custGeom>
            <a:avLst/>
            <a:gdLst/>
            <a:ahLst/>
            <a:cxnLst/>
            <a:rect l="l" t="t" r="r" b="b"/>
            <a:pathLst>
              <a:path w="43" h="43" extrusionOk="0">
                <a:moveTo>
                  <a:pt x="21" y="31"/>
                </a:moveTo>
                <a:cubicBezTo>
                  <a:pt x="0" y="41"/>
                  <a:pt x="14" y="15"/>
                  <a:pt x="3" y="14"/>
                </a:cubicBezTo>
                <a:cubicBezTo>
                  <a:pt x="9" y="9"/>
                  <a:pt x="15" y="0"/>
                  <a:pt x="21" y="0"/>
                </a:cubicBezTo>
                <a:cubicBezTo>
                  <a:pt x="27" y="1"/>
                  <a:pt x="33" y="9"/>
                  <a:pt x="39" y="14"/>
                </a:cubicBezTo>
                <a:cubicBezTo>
                  <a:pt x="28" y="14"/>
                  <a:pt x="43" y="43"/>
                  <a:pt x="21" y="31"/>
                </a:cubicBezTo>
                <a:close/>
              </a:path>
            </a:pathLst>
          </a:custGeom>
          <a:solidFill>
            <a:srgbClr val="F1893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8" name="Google Shape;1458;p54"/>
          <p:cNvSpPr/>
          <p:nvPr/>
        </p:nvSpPr>
        <p:spPr>
          <a:xfrm>
            <a:off x="8543926" y="4529138"/>
            <a:ext cx="176213" cy="147637"/>
          </a:xfrm>
          <a:custGeom>
            <a:avLst/>
            <a:gdLst/>
            <a:ahLst/>
            <a:cxnLst/>
            <a:rect l="l" t="t" r="r" b="b"/>
            <a:pathLst>
              <a:path w="47" h="39" extrusionOk="0">
                <a:moveTo>
                  <a:pt x="23" y="0"/>
                </a:moveTo>
                <a:cubicBezTo>
                  <a:pt x="26" y="12"/>
                  <a:pt x="47" y="20"/>
                  <a:pt x="30" y="34"/>
                </a:cubicBezTo>
                <a:cubicBezTo>
                  <a:pt x="25" y="39"/>
                  <a:pt x="17" y="39"/>
                  <a:pt x="13" y="33"/>
                </a:cubicBezTo>
                <a:cubicBezTo>
                  <a:pt x="0" y="18"/>
                  <a:pt x="17" y="11"/>
                  <a:pt x="23" y="0"/>
                </a:cubicBezTo>
                <a:close/>
              </a:path>
            </a:pathLst>
          </a:custGeom>
          <a:solidFill>
            <a:srgbClr val="4DB7E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9" name="Google Shape;1459;p54"/>
          <p:cNvSpPr/>
          <p:nvPr/>
        </p:nvSpPr>
        <p:spPr>
          <a:xfrm>
            <a:off x="8731251" y="4524375"/>
            <a:ext cx="157163" cy="155575"/>
          </a:xfrm>
          <a:custGeom>
            <a:avLst/>
            <a:gdLst/>
            <a:ahLst/>
            <a:cxnLst/>
            <a:rect l="l" t="t" r="r" b="b"/>
            <a:pathLst>
              <a:path w="42" h="41" extrusionOk="0">
                <a:moveTo>
                  <a:pt x="20" y="0"/>
                </a:moveTo>
                <a:cubicBezTo>
                  <a:pt x="30" y="12"/>
                  <a:pt x="42" y="20"/>
                  <a:pt x="31" y="34"/>
                </a:cubicBezTo>
                <a:cubicBezTo>
                  <a:pt x="26" y="41"/>
                  <a:pt x="17" y="41"/>
                  <a:pt x="12" y="34"/>
                </a:cubicBezTo>
                <a:cubicBezTo>
                  <a:pt x="0" y="20"/>
                  <a:pt x="16" y="13"/>
                  <a:pt x="20" y="0"/>
                </a:cubicBezTo>
                <a:close/>
              </a:path>
            </a:pathLst>
          </a:custGeom>
          <a:solidFill>
            <a:srgbClr val="4EB7E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0" name="Google Shape;1460;p54"/>
          <p:cNvSpPr/>
          <p:nvPr/>
        </p:nvSpPr>
        <p:spPr>
          <a:xfrm>
            <a:off x="8945563" y="4540250"/>
            <a:ext cx="107950" cy="128587"/>
          </a:xfrm>
          <a:custGeom>
            <a:avLst/>
            <a:gdLst/>
            <a:ahLst/>
            <a:cxnLst/>
            <a:rect l="l" t="t" r="r" b="b"/>
            <a:pathLst>
              <a:path w="29" h="34" extrusionOk="0">
                <a:moveTo>
                  <a:pt x="29" y="20"/>
                </a:moveTo>
                <a:cubicBezTo>
                  <a:pt x="27" y="29"/>
                  <a:pt x="23" y="34"/>
                  <a:pt x="15" y="34"/>
                </a:cubicBezTo>
                <a:cubicBezTo>
                  <a:pt x="6" y="34"/>
                  <a:pt x="0" y="29"/>
                  <a:pt x="0" y="21"/>
                </a:cubicBezTo>
                <a:cubicBezTo>
                  <a:pt x="1" y="12"/>
                  <a:pt x="6" y="0"/>
                  <a:pt x="14" y="0"/>
                </a:cubicBezTo>
                <a:cubicBezTo>
                  <a:pt x="22" y="0"/>
                  <a:pt x="25" y="13"/>
                  <a:pt x="29" y="20"/>
                </a:cubicBezTo>
                <a:close/>
              </a:path>
            </a:pathLst>
          </a:custGeom>
          <a:solidFill>
            <a:srgbClr val="47B5E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1" name="Google Shape;1461;p54"/>
          <p:cNvSpPr/>
          <p:nvPr/>
        </p:nvSpPr>
        <p:spPr>
          <a:xfrm>
            <a:off x="11383963" y="4122738"/>
            <a:ext cx="93663" cy="90487"/>
          </a:xfrm>
          <a:custGeom>
            <a:avLst/>
            <a:gdLst/>
            <a:ahLst/>
            <a:cxnLst/>
            <a:rect l="l" t="t" r="r" b="b"/>
            <a:pathLst>
              <a:path w="25" h="24" extrusionOk="0">
                <a:moveTo>
                  <a:pt x="25" y="11"/>
                </a:moveTo>
                <a:cubicBezTo>
                  <a:pt x="24" y="18"/>
                  <a:pt x="20" y="24"/>
                  <a:pt x="12" y="24"/>
                </a:cubicBezTo>
                <a:cubicBezTo>
                  <a:pt x="5" y="24"/>
                  <a:pt x="0" y="19"/>
                  <a:pt x="1" y="11"/>
                </a:cubicBezTo>
                <a:cubicBezTo>
                  <a:pt x="1" y="5"/>
                  <a:pt x="4" y="0"/>
                  <a:pt x="11" y="0"/>
                </a:cubicBezTo>
                <a:cubicBezTo>
                  <a:pt x="19" y="0"/>
                  <a:pt x="23" y="4"/>
                  <a:pt x="25" y="11"/>
                </a:cubicBezTo>
                <a:close/>
              </a:path>
            </a:pathLst>
          </a:custGeom>
          <a:solidFill>
            <a:srgbClr val="2E312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2" name="Google Shape;1462;p54"/>
          <p:cNvSpPr/>
          <p:nvPr/>
        </p:nvSpPr>
        <p:spPr>
          <a:xfrm>
            <a:off x="9178926" y="3983038"/>
            <a:ext cx="104775" cy="112712"/>
          </a:xfrm>
          <a:custGeom>
            <a:avLst/>
            <a:gdLst/>
            <a:ahLst/>
            <a:cxnLst/>
            <a:rect l="l" t="t" r="r" b="b"/>
            <a:pathLst>
              <a:path w="28" h="30" extrusionOk="0">
                <a:moveTo>
                  <a:pt x="14" y="21"/>
                </a:moveTo>
                <a:cubicBezTo>
                  <a:pt x="0" y="28"/>
                  <a:pt x="4" y="15"/>
                  <a:pt x="3" y="11"/>
                </a:cubicBezTo>
                <a:cubicBezTo>
                  <a:pt x="1" y="3"/>
                  <a:pt x="11" y="4"/>
                  <a:pt x="15" y="0"/>
                </a:cubicBezTo>
                <a:cubicBezTo>
                  <a:pt x="16" y="6"/>
                  <a:pt x="28" y="4"/>
                  <a:pt x="26" y="11"/>
                </a:cubicBezTo>
                <a:cubicBezTo>
                  <a:pt x="24" y="16"/>
                  <a:pt x="27" y="30"/>
                  <a:pt x="14" y="21"/>
                </a:cubicBezTo>
                <a:close/>
              </a:path>
            </a:pathLst>
          </a:custGeom>
          <a:solidFill>
            <a:srgbClr val="F4994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3" name="Google Shape;1463;p54"/>
          <p:cNvSpPr/>
          <p:nvPr/>
        </p:nvSpPr>
        <p:spPr>
          <a:xfrm>
            <a:off x="7912101" y="4081463"/>
            <a:ext cx="93663" cy="90487"/>
          </a:xfrm>
          <a:custGeom>
            <a:avLst/>
            <a:gdLst/>
            <a:ahLst/>
            <a:cxnLst/>
            <a:rect l="l" t="t" r="r" b="b"/>
            <a:pathLst>
              <a:path w="25" h="24" extrusionOk="0">
                <a:moveTo>
                  <a:pt x="12" y="0"/>
                </a:moveTo>
                <a:cubicBezTo>
                  <a:pt x="15" y="6"/>
                  <a:pt x="25" y="4"/>
                  <a:pt x="23" y="12"/>
                </a:cubicBezTo>
                <a:cubicBezTo>
                  <a:pt x="22" y="17"/>
                  <a:pt x="21" y="23"/>
                  <a:pt x="12" y="23"/>
                </a:cubicBezTo>
                <a:cubicBezTo>
                  <a:pt x="0" y="24"/>
                  <a:pt x="5" y="14"/>
                  <a:pt x="1" y="11"/>
                </a:cubicBezTo>
                <a:cubicBezTo>
                  <a:pt x="4" y="7"/>
                  <a:pt x="8" y="4"/>
                  <a:pt x="12" y="0"/>
                </a:cubicBezTo>
                <a:close/>
              </a:path>
            </a:pathLst>
          </a:custGeom>
          <a:solidFill>
            <a:srgbClr val="F18E3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4" name="Google Shape;1464;p54"/>
          <p:cNvSpPr/>
          <p:nvPr/>
        </p:nvSpPr>
        <p:spPr>
          <a:xfrm>
            <a:off x="6554788" y="4144963"/>
            <a:ext cx="82550" cy="84137"/>
          </a:xfrm>
          <a:custGeom>
            <a:avLst/>
            <a:gdLst/>
            <a:ahLst/>
            <a:cxnLst/>
            <a:rect l="l" t="t" r="r" b="b"/>
            <a:pathLst>
              <a:path w="22" h="22" extrusionOk="0">
                <a:moveTo>
                  <a:pt x="22" y="10"/>
                </a:moveTo>
                <a:cubicBezTo>
                  <a:pt x="19" y="15"/>
                  <a:pt x="20" y="22"/>
                  <a:pt x="11" y="22"/>
                </a:cubicBezTo>
                <a:cubicBezTo>
                  <a:pt x="3" y="22"/>
                  <a:pt x="3" y="17"/>
                  <a:pt x="2" y="12"/>
                </a:cubicBezTo>
                <a:cubicBezTo>
                  <a:pt x="0" y="4"/>
                  <a:pt x="9" y="4"/>
                  <a:pt x="12" y="0"/>
                </a:cubicBezTo>
                <a:cubicBezTo>
                  <a:pt x="14" y="5"/>
                  <a:pt x="21" y="5"/>
                  <a:pt x="22" y="10"/>
                </a:cubicBezTo>
                <a:close/>
              </a:path>
            </a:pathLst>
          </a:custGeom>
          <a:solidFill>
            <a:srgbClr val="F2924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5" name="Google Shape;1465;p54"/>
          <p:cNvSpPr/>
          <p:nvPr/>
        </p:nvSpPr>
        <p:spPr>
          <a:xfrm>
            <a:off x="6356351" y="4021138"/>
            <a:ext cx="85725" cy="90487"/>
          </a:xfrm>
          <a:custGeom>
            <a:avLst/>
            <a:gdLst/>
            <a:ahLst/>
            <a:cxnLst/>
            <a:rect l="l" t="t" r="r" b="b"/>
            <a:pathLst>
              <a:path w="23" h="24" extrusionOk="0">
                <a:moveTo>
                  <a:pt x="11" y="20"/>
                </a:moveTo>
                <a:cubicBezTo>
                  <a:pt x="0" y="23"/>
                  <a:pt x="2" y="12"/>
                  <a:pt x="2" y="9"/>
                </a:cubicBezTo>
                <a:cubicBezTo>
                  <a:pt x="1" y="5"/>
                  <a:pt x="7" y="0"/>
                  <a:pt x="12" y="1"/>
                </a:cubicBezTo>
                <a:cubicBezTo>
                  <a:pt x="16" y="1"/>
                  <a:pt x="23" y="4"/>
                  <a:pt x="21" y="10"/>
                </a:cubicBezTo>
                <a:cubicBezTo>
                  <a:pt x="20" y="15"/>
                  <a:pt x="21" y="24"/>
                  <a:pt x="11" y="20"/>
                </a:cubicBezTo>
                <a:close/>
              </a:path>
            </a:pathLst>
          </a:custGeom>
          <a:solidFill>
            <a:srgbClr val="F18E3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6" name="Google Shape;1466;p54"/>
          <p:cNvSpPr/>
          <p:nvPr/>
        </p:nvSpPr>
        <p:spPr>
          <a:xfrm>
            <a:off x="7904163" y="3975100"/>
            <a:ext cx="49213" cy="52387"/>
          </a:xfrm>
          <a:custGeom>
            <a:avLst/>
            <a:gdLst/>
            <a:ahLst/>
            <a:cxnLst/>
            <a:rect l="l" t="t" r="r" b="b"/>
            <a:pathLst>
              <a:path w="13" h="14" extrusionOk="0">
                <a:moveTo>
                  <a:pt x="7" y="0"/>
                </a:moveTo>
                <a:cubicBezTo>
                  <a:pt x="10" y="2"/>
                  <a:pt x="13" y="3"/>
                  <a:pt x="13" y="7"/>
                </a:cubicBezTo>
                <a:cubicBezTo>
                  <a:pt x="12" y="11"/>
                  <a:pt x="11" y="14"/>
                  <a:pt x="6" y="14"/>
                </a:cubicBezTo>
                <a:cubicBezTo>
                  <a:pt x="2" y="14"/>
                  <a:pt x="0" y="11"/>
                  <a:pt x="0" y="8"/>
                </a:cubicBezTo>
                <a:cubicBezTo>
                  <a:pt x="0" y="3"/>
                  <a:pt x="2" y="1"/>
                  <a:pt x="7" y="0"/>
                </a:cubicBezTo>
                <a:close/>
              </a:path>
            </a:pathLst>
          </a:custGeom>
          <a:solidFill>
            <a:srgbClr val="F49E5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7" name="Google Shape;1467;p54"/>
          <p:cNvSpPr/>
          <p:nvPr/>
        </p:nvSpPr>
        <p:spPr>
          <a:xfrm>
            <a:off x="9313863" y="3963988"/>
            <a:ext cx="49213" cy="52387"/>
          </a:xfrm>
          <a:custGeom>
            <a:avLst/>
            <a:gdLst/>
            <a:ahLst/>
            <a:cxnLst/>
            <a:rect l="l" t="t" r="r" b="b"/>
            <a:pathLst>
              <a:path w="13" h="14" extrusionOk="0">
                <a:moveTo>
                  <a:pt x="12" y="8"/>
                </a:moveTo>
                <a:cubicBezTo>
                  <a:pt x="12" y="11"/>
                  <a:pt x="10" y="13"/>
                  <a:pt x="6" y="14"/>
                </a:cubicBezTo>
                <a:cubicBezTo>
                  <a:pt x="2" y="14"/>
                  <a:pt x="0" y="11"/>
                  <a:pt x="0" y="8"/>
                </a:cubicBezTo>
                <a:cubicBezTo>
                  <a:pt x="0" y="3"/>
                  <a:pt x="3" y="0"/>
                  <a:pt x="7" y="1"/>
                </a:cubicBezTo>
                <a:cubicBezTo>
                  <a:pt x="10" y="1"/>
                  <a:pt x="13" y="3"/>
                  <a:pt x="12" y="8"/>
                </a:cubicBezTo>
                <a:close/>
              </a:path>
            </a:pathLst>
          </a:custGeom>
          <a:solidFill>
            <a:srgbClr val="F1964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8" name="Google Shape;1468;p54"/>
          <p:cNvSpPr/>
          <p:nvPr/>
        </p:nvSpPr>
        <p:spPr>
          <a:xfrm>
            <a:off x="8591551" y="4057650"/>
            <a:ext cx="136525" cy="141287"/>
          </a:xfrm>
          <a:custGeom>
            <a:avLst/>
            <a:gdLst/>
            <a:ahLst/>
            <a:cxnLst/>
            <a:rect l="l" t="t" r="r" b="b"/>
            <a:pathLst>
              <a:path w="36" h="37" extrusionOk="0">
                <a:moveTo>
                  <a:pt x="36" y="5"/>
                </a:moveTo>
                <a:cubicBezTo>
                  <a:pt x="36" y="10"/>
                  <a:pt x="34" y="12"/>
                  <a:pt x="31" y="13"/>
                </a:cubicBezTo>
                <a:cubicBezTo>
                  <a:pt x="19" y="14"/>
                  <a:pt x="14" y="21"/>
                  <a:pt x="12" y="32"/>
                </a:cubicBezTo>
                <a:cubicBezTo>
                  <a:pt x="11" y="34"/>
                  <a:pt x="9" y="37"/>
                  <a:pt x="7" y="37"/>
                </a:cubicBezTo>
                <a:cubicBezTo>
                  <a:pt x="5" y="37"/>
                  <a:pt x="1" y="34"/>
                  <a:pt x="1" y="33"/>
                </a:cubicBezTo>
                <a:cubicBezTo>
                  <a:pt x="0" y="23"/>
                  <a:pt x="5" y="15"/>
                  <a:pt x="12" y="9"/>
                </a:cubicBezTo>
                <a:cubicBezTo>
                  <a:pt x="18" y="3"/>
                  <a:pt x="25" y="0"/>
                  <a:pt x="33" y="2"/>
                </a:cubicBezTo>
                <a:cubicBezTo>
                  <a:pt x="35" y="2"/>
                  <a:pt x="36" y="4"/>
                  <a:pt x="36" y="5"/>
                </a:cubicBezTo>
                <a:close/>
              </a:path>
            </a:pathLst>
          </a:custGeom>
          <a:solidFill>
            <a:srgbClr val="F2F8F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p54"/>
          <p:cNvSpPr/>
          <p:nvPr/>
        </p:nvSpPr>
        <p:spPr>
          <a:xfrm>
            <a:off x="7112001" y="4032250"/>
            <a:ext cx="855663" cy="546100"/>
          </a:xfrm>
          <a:custGeom>
            <a:avLst/>
            <a:gdLst/>
            <a:ahLst/>
            <a:cxnLst/>
            <a:rect l="l" t="t" r="r" b="b"/>
            <a:pathLst>
              <a:path w="228" h="144" extrusionOk="0">
                <a:moveTo>
                  <a:pt x="224" y="102"/>
                </a:moveTo>
                <a:cubicBezTo>
                  <a:pt x="217" y="74"/>
                  <a:pt x="181" y="75"/>
                  <a:pt x="172" y="49"/>
                </a:cubicBezTo>
                <a:cubicBezTo>
                  <a:pt x="170" y="41"/>
                  <a:pt x="158" y="39"/>
                  <a:pt x="149" y="39"/>
                </a:cubicBezTo>
                <a:cubicBezTo>
                  <a:pt x="148" y="39"/>
                  <a:pt x="146" y="39"/>
                  <a:pt x="145" y="39"/>
                </a:cubicBezTo>
                <a:cubicBezTo>
                  <a:pt x="138" y="41"/>
                  <a:pt x="135" y="37"/>
                  <a:pt x="130" y="32"/>
                </a:cubicBezTo>
                <a:cubicBezTo>
                  <a:pt x="101" y="0"/>
                  <a:pt x="57" y="7"/>
                  <a:pt x="41" y="47"/>
                </a:cubicBezTo>
                <a:cubicBezTo>
                  <a:pt x="38" y="53"/>
                  <a:pt x="36" y="58"/>
                  <a:pt x="29" y="62"/>
                </a:cubicBezTo>
                <a:cubicBezTo>
                  <a:pt x="8" y="73"/>
                  <a:pt x="0" y="91"/>
                  <a:pt x="5" y="109"/>
                </a:cubicBezTo>
                <a:cubicBezTo>
                  <a:pt x="11" y="130"/>
                  <a:pt x="27" y="142"/>
                  <a:pt x="51" y="143"/>
                </a:cubicBezTo>
                <a:cubicBezTo>
                  <a:pt x="73" y="143"/>
                  <a:pt x="96" y="143"/>
                  <a:pt x="118" y="143"/>
                </a:cubicBezTo>
                <a:cubicBezTo>
                  <a:pt x="142" y="143"/>
                  <a:pt x="165" y="144"/>
                  <a:pt x="188" y="143"/>
                </a:cubicBezTo>
                <a:cubicBezTo>
                  <a:pt x="212" y="142"/>
                  <a:pt x="228" y="122"/>
                  <a:pt x="224" y="102"/>
                </a:cubicBezTo>
                <a:close/>
                <a:moveTo>
                  <a:pt x="210" y="110"/>
                </a:moveTo>
                <a:cubicBezTo>
                  <a:pt x="209" y="124"/>
                  <a:pt x="198" y="128"/>
                  <a:pt x="184" y="128"/>
                </a:cubicBezTo>
                <a:cubicBezTo>
                  <a:pt x="162" y="128"/>
                  <a:pt x="139" y="128"/>
                  <a:pt x="117" y="128"/>
                </a:cubicBezTo>
                <a:cubicBezTo>
                  <a:pt x="94" y="128"/>
                  <a:pt x="71" y="128"/>
                  <a:pt x="49" y="128"/>
                </a:cubicBezTo>
                <a:cubicBezTo>
                  <a:pt x="32" y="128"/>
                  <a:pt x="21" y="121"/>
                  <a:pt x="19" y="105"/>
                </a:cubicBezTo>
                <a:cubicBezTo>
                  <a:pt x="16" y="88"/>
                  <a:pt x="23" y="76"/>
                  <a:pt x="40" y="73"/>
                </a:cubicBezTo>
                <a:cubicBezTo>
                  <a:pt x="49" y="71"/>
                  <a:pt x="50" y="67"/>
                  <a:pt x="51" y="59"/>
                </a:cubicBezTo>
                <a:cubicBezTo>
                  <a:pt x="55" y="42"/>
                  <a:pt x="65" y="29"/>
                  <a:pt x="84" y="27"/>
                </a:cubicBezTo>
                <a:cubicBezTo>
                  <a:pt x="102" y="24"/>
                  <a:pt x="115" y="30"/>
                  <a:pt x="123" y="47"/>
                </a:cubicBezTo>
                <a:cubicBezTo>
                  <a:pt x="127" y="55"/>
                  <a:pt x="131" y="56"/>
                  <a:pt x="140" y="54"/>
                </a:cubicBezTo>
                <a:cubicBezTo>
                  <a:pt x="157" y="49"/>
                  <a:pt x="169" y="57"/>
                  <a:pt x="170" y="75"/>
                </a:cubicBezTo>
                <a:cubicBezTo>
                  <a:pt x="171" y="87"/>
                  <a:pt x="176" y="88"/>
                  <a:pt x="186" y="88"/>
                </a:cubicBezTo>
                <a:cubicBezTo>
                  <a:pt x="201" y="87"/>
                  <a:pt x="211" y="94"/>
                  <a:pt x="210" y="110"/>
                </a:cubicBezTo>
                <a:close/>
              </a:path>
            </a:pathLst>
          </a:custGeom>
          <a:solidFill>
            <a:srgbClr val="26ACD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0" name="Google Shape;1470;p54"/>
          <p:cNvSpPr/>
          <p:nvPr/>
        </p:nvSpPr>
        <p:spPr>
          <a:xfrm>
            <a:off x="10331451" y="4297363"/>
            <a:ext cx="71438" cy="38100"/>
          </a:xfrm>
          <a:custGeom>
            <a:avLst/>
            <a:gdLst/>
            <a:ahLst/>
            <a:cxnLst/>
            <a:rect l="l" t="t" r="r" b="b"/>
            <a:pathLst>
              <a:path w="19" h="10" extrusionOk="0">
                <a:moveTo>
                  <a:pt x="19" y="0"/>
                </a:moveTo>
                <a:cubicBezTo>
                  <a:pt x="13" y="3"/>
                  <a:pt x="7" y="6"/>
                  <a:pt x="0" y="10"/>
                </a:cubicBezTo>
                <a:cubicBezTo>
                  <a:pt x="5" y="0"/>
                  <a:pt x="5" y="0"/>
                  <a:pt x="19" y="0"/>
                </a:cubicBezTo>
                <a:close/>
              </a:path>
            </a:pathLst>
          </a:custGeom>
          <a:solidFill>
            <a:srgbClr val="EFF7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5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Fully Editable Shapes</a:t>
            </a:r>
            <a:endParaRPr/>
          </a:p>
        </p:txBody>
      </p:sp>
      <p:pic>
        <p:nvPicPr>
          <p:cNvPr id="1476" name="Google Shape;1476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116" y="2156013"/>
            <a:ext cx="2193750" cy="21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61625" y="1975664"/>
            <a:ext cx="3204336" cy="2486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8" name="Google Shape;1478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24003" y="2248052"/>
            <a:ext cx="4812803" cy="2034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9" name="Google Shape;1479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116" y="4462611"/>
            <a:ext cx="156375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0" name="Google Shape;1480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35866" y="4615493"/>
            <a:ext cx="1856250" cy="187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1" name="Google Shape;1481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07116" y="4620111"/>
            <a:ext cx="1530000" cy="182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2" name="Google Shape;1482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763168" y="3987385"/>
            <a:ext cx="2133558" cy="221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3" name="Google Shape;1483;p5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554206" y="4657852"/>
            <a:ext cx="2991871" cy="1696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56"/>
          <p:cNvSpPr txBox="1">
            <a:spLocks noGrp="1"/>
          </p:cNvSpPr>
          <p:nvPr>
            <p:ph type="body" idx="1"/>
          </p:nvPr>
        </p:nvSpPr>
        <p:spPr>
          <a:xfrm>
            <a:off x="323529" y="50154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None/>
            </a:pPr>
            <a:r>
              <a:rPr lang="en-US">
                <a:solidFill>
                  <a:srgbClr val="00B0F0"/>
                </a:solidFill>
              </a:rPr>
              <a:t>Fully Editable Shapes</a:t>
            </a:r>
            <a:endParaRPr/>
          </a:p>
        </p:txBody>
      </p:sp>
      <p:pic>
        <p:nvPicPr>
          <p:cNvPr id="1489" name="Google Shape;1489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529" y="2095222"/>
            <a:ext cx="5017501" cy="397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34580" y="2552320"/>
            <a:ext cx="4157715" cy="3672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1" name="Google Shape;1491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36626" y="2139656"/>
            <a:ext cx="1860100" cy="1892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2" name="Google Shape;1492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65334" y="4388644"/>
            <a:ext cx="2631392" cy="221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57"/>
          <p:cNvSpPr txBox="1">
            <a:spLocks noGrp="1"/>
          </p:cNvSpPr>
          <p:nvPr>
            <p:ph type="body" idx="1"/>
          </p:nvPr>
        </p:nvSpPr>
        <p:spPr>
          <a:xfrm>
            <a:off x="323529" y="50154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Shapes</a:t>
            </a:r>
            <a:endParaRPr/>
          </a:p>
        </p:txBody>
      </p:sp>
      <p:pic>
        <p:nvPicPr>
          <p:cNvPr id="1498" name="Google Shape;1498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6781" y="2070847"/>
            <a:ext cx="6343233" cy="409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9" name="Google Shape;1499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7292" y="3304515"/>
            <a:ext cx="1631250" cy="163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0" name="Google Shape;1500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5070" y="1225792"/>
            <a:ext cx="2357967" cy="243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1" name="Google Shape;1501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24432" y="1864862"/>
            <a:ext cx="2247309" cy="2255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2" name="Google Shape;1502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0607" y="3664144"/>
            <a:ext cx="2885015" cy="2983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" name="Google Shape;1503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59357" y="4533074"/>
            <a:ext cx="2182500" cy="21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58"/>
          <p:cNvSpPr txBox="1">
            <a:spLocks noGrp="1"/>
          </p:cNvSpPr>
          <p:nvPr>
            <p:ph type="body" idx="1"/>
          </p:nvPr>
        </p:nvSpPr>
        <p:spPr>
          <a:xfrm>
            <a:off x="323529" y="50154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Shapes</a:t>
            </a:r>
            <a:endParaRPr/>
          </a:p>
        </p:txBody>
      </p:sp>
      <p:pic>
        <p:nvPicPr>
          <p:cNvPr id="1509" name="Google Shape;1509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9405" y="1804963"/>
            <a:ext cx="4269175" cy="454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0" name="Google Shape;1510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17103" y="1804963"/>
            <a:ext cx="2902500" cy="291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26130" y="1666395"/>
            <a:ext cx="3370596" cy="3010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2" name="Google Shape;1512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05504" y="4718713"/>
            <a:ext cx="6041251" cy="19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59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A</a:t>
            </a:r>
            <a:endParaRPr/>
          </a:p>
        </p:txBody>
      </p:sp>
      <p:sp>
        <p:nvSpPr>
          <p:cNvPr id="1518" name="Google Shape;1518;p59"/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 extrusionOk="0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9" name="Google Shape;1519;p59"/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0" name="Google Shape;1520;p59"/>
          <p:cNvSpPr/>
          <p:nvPr/>
        </p:nvSpPr>
        <p:spPr>
          <a:xfrm>
            <a:off x="6114156" y="4520206"/>
            <a:ext cx="313133" cy="707899"/>
          </a:xfrm>
          <a:custGeom>
            <a:avLst/>
            <a:gdLst/>
            <a:ahLst/>
            <a:cxnLst/>
            <a:rect l="l" t="t" r="r" b="b"/>
            <a:pathLst>
              <a:path w="1346449" h="3166775" extrusionOk="0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p59"/>
          <p:cNvSpPr/>
          <p:nvPr/>
        </p:nvSpPr>
        <p:spPr>
          <a:xfrm rot="-27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 extrusionOk="0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2" name="Google Shape;1522;p59"/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3" name="Google Shape;1523;p59"/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 extrusionOk="0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4" name="Google Shape;1524;p59"/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5" name="Google Shape;1525;p59"/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6" name="Google Shape;1526;p59"/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 extrusionOk="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7" name="Google Shape;1527;p59"/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 extrusionOk="0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8" name="Google Shape;1528;p59"/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 extrusionOk="0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9" name="Google Shape;1529;p59"/>
          <p:cNvSpPr/>
          <p:nvPr/>
        </p:nvSpPr>
        <p:spPr>
          <a:xfrm rot="-54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 extrusionOk="0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0" name="Google Shape;1530;p59"/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1" name="Google Shape;1531;p59"/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 extrusionOk="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2" name="Google Shape;1532;p59"/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 extrusionOk="0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3" name="Google Shape;1533;p59"/>
          <p:cNvSpPr/>
          <p:nvPr/>
        </p:nvSpPr>
        <p:spPr>
          <a:xfrm rot="-54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 extrusionOk="0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4" name="Google Shape;1534;p59"/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 extrusionOk="0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5" name="Google Shape;1535;p59"/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 extrusionOk="0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6" name="Google Shape;1536;p59"/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7" name="Google Shape;1537;p59"/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8" name="Google Shape;1538;p59"/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9" name="Google Shape;1539;p59"/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 extrusionOk="0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0" name="Google Shape;1540;p59"/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1" name="Google Shape;1541;p59"/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 extrusionOk="0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2" name="Google Shape;1542;p59"/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 extrusionOk="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3" name="Google Shape;1543;p59"/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 extrusionOk="0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4" name="Google Shape;1544;p59"/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5" name="Google Shape;1545;p59"/>
          <p:cNvSpPr/>
          <p:nvPr/>
        </p:nvSpPr>
        <p:spPr>
          <a:xfrm rot="-9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 extrusionOk="0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6" name="Google Shape;1546;p59"/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 extrusionOk="0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7" name="Google Shape;1547;p59"/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8" name="Google Shape;1548;p59"/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9" name="Google Shape;1549;p59"/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0" name="Google Shape;1550;p59"/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1" name="Google Shape;1551;p59"/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2" name="Google Shape;1552;p59"/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3" name="Google Shape;1553;p59"/>
          <p:cNvSpPr/>
          <p:nvPr/>
        </p:nvSpPr>
        <p:spPr>
          <a:xfrm>
            <a:off x="4401174" y="3545247"/>
            <a:ext cx="527335" cy="493633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4" name="Google Shape;1554;p59"/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 extrusionOk="0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5" name="Google Shape;1555;p59"/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6" name="Google Shape;1556;p59"/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7" name="Google Shape;1557;p59"/>
          <p:cNvSpPr/>
          <p:nvPr/>
        </p:nvSpPr>
        <p:spPr>
          <a:xfrm rot="-2794009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8" name="Google Shape;1558;p59"/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9" name="Google Shape;1559;p59"/>
          <p:cNvSpPr/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0" name="Google Shape;1560;p59"/>
          <p:cNvSpPr/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1" name="Google Shape;1561;p59"/>
          <p:cNvSpPr/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2" name="Google Shape;1562;p59"/>
          <p:cNvSpPr/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p60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B</a:t>
            </a:r>
            <a:endParaRPr/>
          </a:p>
        </p:txBody>
      </p:sp>
      <p:sp>
        <p:nvSpPr>
          <p:cNvPr id="1568" name="Google Shape;1568;p60"/>
          <p:cNvSpPr/>
          <p:nvPr/>
        </p:nvSpPr>
        <p:spPr>
          <a:xfrm>
            <a:off x="4430860" y="1410562"/>
            <a:ext cx="530134" cy="529812"/>
          </a:xfrm>
          <a:custGeom>
            <a:avLst/>
            <a:gdLst/>
            <a:ahLst/>
            <a:cxnLst/>
            <a:rect l="l" t="t" r="r" b="b"/>
            <a:pathLst>
              <a:path w="2103393" h="2102114" extrusionOk="0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9" name="Google Shape;1569;p60"/>
          <p:cNvSpPr/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 extrusionOk="0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0" name="Google Shape;1570;p60"/>
          <p:cNvSpPr/>
          <p:nvPr/>
        </p:nvSpPr>
        <p:spPr>
          <a:xfrm>
            <a:off x="6995432" y="1440016"/>
            <a:ext cx="470907" cy="470907"/>
          </a:xfrm>
          <a:custGeom>
            <a:avLst/>
            <a:gdLst/>
            <a:ahLst/>
            <a:cxnLst/>
            <a:rect l="l" t="t" r="r" b="b"/>
            <a:pathLst>
              <a:path w="3203570" h="3242474" extrusionOk="0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1" name="Google Shape;1571;p60"/>
          <p:cNvSpPr/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 extrusionOk="0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2" name="Google Shape;1572;p60"/>
          <p:cNvSpPr/>
          <p:nvPr/>
        </p:nvSpPr>
        <p:spPr>
          <a:xfrm rot="-27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 extrusionOk="0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3" name="Google Shape;1573;p60"/>
          <p:cNvSpPr/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 extrusionOk="0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4" name="Google Shape;1574;p60"/>
          <p:cNvSpPr/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 extrusionOk="0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5" name="Google Shape;1575;p60"/>
          <p:cNvSpPr/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 extrusionOk="0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6" name="Google Shape;1576;p60"/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 extrusionOk="0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7" name="Google Shape;1577;p60"/>
          <p:cNvSpPr/>
          <p:nvPr/>
        </p:nvSpPr>
        <p:spPr>
          <a:xfrm>
            <a:off x="11180535" y="1485955"/>
            <a:ext cx="284691" cy="379029"/>
          </a:xfrm>
          <a:custGeom>
            <a:avLst/>
            <a:gdLst/>
            <a:ahLst/>
            <a:cxnLst/>
            <a:rect l="l" t="t" r="r" b="b"/>
            <a:pathLst>
              <a:path w="2433593" h="3258388" extrusionOk="0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8" name="Google Shape;1578;p60"/>
          <p:cNvGrpSpPr/>
          <p:nvPr/>
        </p:nvGrpSpPr>
        <p:grpSpPr>
          <a:xfrm>
            <a:off x="8688594" y="2429101"/>
            <a:ext cx="344634" cy="584984"/>
            <a:chOff x="1960331" y="2060848"/>
            <a:chExt cx="2028872" cy="3463828"/>
          </a:xfrm>
        </p:grpSpPr>
        <p:sp>
          <p:nvSpPr>
            <p:cNvPr id="1579" name="Google Shape;1579;p60"/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60"/>
            <p:cNvSpPr/>
            <p:nvPr/>
          </p:nvSpPr>
          <p:spPr>
            <a:xfrm rot="-346245">
              <a:off x="2170737" y="2710023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60"/>
            <p:cNvSpPr/>
            <p:nvPr/>
          </p:nvSpPr>
          <p:spPr>
            <a:xfrm rot="-965355">
              <a:off x="2071598" y="3466865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60"/>
            <p:cNvSpPr/>
            <p:nvPr/>
          </p:nvSpPr>
          <p:spPr>
            <a:xfrm rot="-1967067">
              <a:off x="2257651" y="418223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3" name="Google Shape;1583;p60"/>
          <p:cNvSpPr/>
          <p:nvPr/>
        </p:nvSpPr>
        <p:spPr>
          <a:xfrm>
            <a:off x="9618682" y="2429101"/>
            <a:ext cx="169894" cy="529812"/>
          </a:xfrm>
          <a:custGeom>
            <a:avLst/>
            <a:gdLst/>
            <a:ahLst/>
            <a:cxnLst/>
            <a:rect l="l" t="t" r="r" b="b"/>
            <a:pathLst>
              <a:path w="785322" h="2449001" extrusionOk="0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4" name="Google Shape;1584;p60"/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 extrusionOk="0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5" name="Google Shape;1585;p60"/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 extrusionOk="0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6" name="Google Shape;1586;p60"/>
          <p:cNvGrpSpPr/>
          <p:nvPr/>
        </p:nvGrpSpPr>
        <p:grpSpPr>
          <a:xfrm>
            <a:off x="5291981" y="2376440"/>
            <a:ext cx="528975" cy="594844"/>
            <a:chOff x="4835382" y="-161249"/>
            <a:chExt cx="3078657" cy="3462028"/>
          </a:xfrm>
        </p:grpSpPr>
        <p:sp>
          <p:nvSpPr>
            <p:cNvPr id="1587" name="Google Shape;1587;p60"/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/>
              <a:ahLst/>
              <a:cxnLst/>
              <a:rect l="l" t="t" r="r" b="b"/>
              <a:pathLst>
                <a:path w="5331558" h="5891405" extrusionOk="0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60"/>
            <p:cNvSpPr/>
            <p:nvPr/>
          </p:nvSpPr>
          <p:spPr>
            <a:xfrm rot="-3499458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 extrusionOk="0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9" name="Google Shape;1589;p60"/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 extrusionOk="0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0" name="Google Shape;1590;p60"/>
          <p:cNvSpPr/>
          <p:nvPr/>
        </p:nvSpPr>
        <p:spPr>
          <a:xfrm>
            <a:off x="10267646" y="2429101"/>
            <a:ext cx="549379" cy="529812"/>
          </a:xfrm>
          <a:custGeom>
            <a:avLst/>
            <a:gdLst/>
            <a:ahLst/>
            <a:cxnLst/>
            <a:rect l="l" t="t" r="r" b="b"/>
            <a:pathLst>
              <a:path w="3745816" h="3316502" extrusionOk="0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1" name="Google Shape;1591;p60"/>
          <p:cNvSpPr/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 extrusionOk="0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2" name="Google Shape;1592;p60"/>
          <p:cNvSpPr/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3" name="Google Shape;1593;p60"/>
          <p:cNvSpPr/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4" name="Google Shape;1594;p60"/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 extrusionOk="0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5" name="Google Shape;1595;p60"/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 extrusionOk="0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6" name="Google Shape;1596;p60"/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 extrusionOk="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7" name="Google Shape;1597;p60"/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 extrusionOk="0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8" name="Google Shape;1598;p60"/>
          <p:cNvSpPr/>
          <p:nvPr/>
        </p:nvSpPr>
        <p:spPr>
          <a:xfrm rot="-2675106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 extrusionOk="0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9" name="Google Shape;1599;p60"/>
          <p:cNvSpPr/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 extrusionOk="0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0" name="Google Shape;1600;p60"/>
          <p:cNvSpPr/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1" name="Google Shape;1601;p60"/>
          <p:cNvSpPr/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 extrusionOk="0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2" name="Google Shape;1602;p60"/>
          <p:cNvSpPr/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 extrusionOk="0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3" name="Google Shape;1603;p60"/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4" name="Google Shape;1604;p60"/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 extrusionOk="0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5" name="Google Shape;1605;p60"/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 extrusionOk="0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6" name="Google Shape;1606;p60"/>
          <p:cNvSpPr/>
          <p:nvPr/>
        </p:nvSpPr>
        <p:spPr>
          <a:xfrm rot="-54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 extrusionOk="0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7" name="Google Shape;1607;p60"/>
          <p:cNvSpPr/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8" name="Google Shape;1608;p60"/>
          <p:cNvSpPr/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 extrusionOk="0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60"/>
          <p:cNvSpPr/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 extrusionOk="0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0" name="Google Shape;1610;p60"/>
          <p:cNvSpPr/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 extrusionOk="0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1" name="Google Shape;1611;p60"/>
          <p:cNvSpPr/>
          <p:nvPr/>
        </p:nvSpPr>
        <p:spPr>
          <a:xfrm>
            <a:off x="5283276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440" h="3960000" extrusionOk="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2" name="Google Shape;1612;p60"/>
          <p:cNvSpPr/>
          <p:nvPr/>
        </p:nvSpPr>
        <p:spPr>
          <a:xfrm>
            <a:off x="4436267" y="5634756"/>
            <a:ext cx="519323" cy="519265"/>
          </a:xfrm>
          <a:custGeom>
            <a:avLst/>
            <a:gdLst/>
            <a:ahLst/>
            <a:cxnLst/>
            <a:rect l="l" t="t" r="r" b="b"/>
            <a:pathLst>
              <a:path w="3888432" h="3960440" extrusionOk="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3" name="Google Shape;1613;p60"/>
          <p:cNvSpPr/>
          <p:nvPr/>
        </p:nvSpPr>
        <p:spPr>
          <a:xfrm>
            <a:off x="697125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4" name="Google Shape;1614;p60"/>
          <p:cNvSpPr/>
          <p:nvPr/>
        </p:nvSpPr>
        <p:spPr>
          <a:xfrm>
            <a:off x="612126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5" name="Google Shape;1615;p60"/>
          <p:cNvSpPr/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 extrusionOk="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6" name="Google Shape;1616;p60"/>
          <p:cNvSpPr/>
          <p:nvPr/>
        </p:nvSpPr>
        <p:spPr>
          <a:xfrm>
            <a:off x="8626102" y="5660698"/>
            <a:ext cx="488516" cy="493322"/>
          </a:xfrm>
          <a:custGeom>
            <a:avLst/>
            <a:gdLst/>
            <a:ahLst/>
            <a:cxnLst/>
            <a:rect l="l" t="t" r="r" b="b"/>
            <a:pathLst>
              <a:path w="3189723" h="3221116" extrusionOk="0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7" name="Google Shape;1617;p60"/>
          <p:cNvSpPr/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8" name="Google Shape;1618;p60"/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 extrusionOk="0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FOOD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DA874"/>
      </a:accent1>
      <a:accent2>
        <a:srgbClr val="F4AE59"/>
      </a:accent2>
      <a:accent3>
        <a:srgbClr val="748398"/>
      </a:accent3>
      <a:accent4>
        <a:srgbClr val="5A5A5A"/>
      </a:accent4>
      <a:accent5>
        <a:srgbClr val="F4AE59"/>
      </a:accent5>
      <a:accent6>
        <a:srgbClr val="CDA874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FOOD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DA874"/>
      </a:accent1>
      <a:accent2>
        <a:srgbClr val="F4AE59"/>
      </a:accent2>
      <a:accent3>
        <a:srgbClr val="748398"/>
      </a:accent3>
      <a:accent4>
        <a:srgbClr val="5A5A5A"/>
      </a:accent4>
      <a:accent5>
        <a:srgbClr val="F4AE59"/>
      </a:accent5>
      <a:accent6>
        <a:srgbClr val="CDA874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ts Slide Master">
  <a:themeElements>
    <a:clrScheme name="ALLPPT-FOOD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DA874"/>
      </a:accent1>
      <a:accent2>
        <a:srgbClr val="F4AE59"/>
      </a:accent2>
      <a:accent3>
        <a:srgbClr val="748398"/>
      </a:accent3>
      <a:accent4>
        <a:srgbClr val="5A5A5A"/>
      </a:accent4>
      <a:accent5>
        <a:srgbClr val="F4AE59"/>
      </a:accent5>
      <a:accent6>
        <a:srgbClr val="CDA874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4333</Words>
  <Application>Microsoft Office PowerPoint</Application>
  <PresentationFormat>Panorámica</PresentationFormat>
  <Paragraphs>551</Paragraphs>
  <Slides>59</Slides>
  <Notes>59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59</vt:i4>
      </vt:variant>
    </vt:vector>
  </HeadingPairs>
  <TitlesOfParts>
    <vt:vector size="64" baseType="lpstr">
      <vt:lpstr>Arial Black</vt:lpstr>
      <vt:lpstr>Arial</vt:lpstr>
      <vt:lpstr>Cover and End Slide Master</vt:lpstr>
      <vt:lpstr>Section Break Slide Master</vt:lpstr>
      <vt:lpstr>Contents Slide Master</vt:lpstr>
      <vt:lpstr>Free Templates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Templates</dc:title>
  <dc:creator>Allppt.com</dc:creator>
  <cp:lastModifiedBy>eduardo</cp:lastModifiedBy>
  <cp:revision>1</cp:revision>
  <dcterms:created xsi:type="dcterms:W3CDTF">2019-01-14T06:35:35Z</dcterms:created>
  <dcterms:modified xsi:type="dcterms:W3CDTF">2023-11-19T17:48:50Z</dcterms:modified>
</cp:coreProperties>
</file>