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07-01-2025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உயர்த்தி </a:t>
            </a:r>
            <a:r>
              <a:rPr lang="ta-IN" dirty="0" err="1"/>
              <a:t>வைத்திங்க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என் அப்பா நீங்க</a:t>
            </a:r>
          </a:p>
          <a:p>
            <a:r>
              <a:rPr lang="en-US" dirty="0"/>
              <a:t>Slide 3 - </a:t>
            </a:r>
            <a:r>
              <a:rPr lang="ta-IN" dirty="0" err="1"/>
              <a:t>கஷ்டங்களிலும்</a:t>
            </a:r>
            <a:r>
              <a:rPr lang="ta-IN" dirty="0"/>
              <a:t> </a:t>
            </a:r>
            <a:r>
              <a:rPr lang="ta-IN" dirty="0" err="1"/>
              <a:t>நஷ்டங்களிலும்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உயர்வினிலும்</a:t>
            </a:r>
            <a:r>
              <a:rPr lang="ta-IN" dirty="0"/>
              <a:t> </a:t>
            </a:r>
            <a:r>
              <a:rPr lang="ta-IN" dirty="0" err="1"/>
              <a:t>தாழ்வினிலும்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0231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உயர்த்தி </a:t>
            </a:r>
            <a:r>
              <a:rPr lang="ta-IN" dirty="0" err="1"/>
              <a:t>வைத்திங்க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என் அப்பா நீங்க</a:t>
            </a:r>
          </a:p>
          <a:p>
            <a:r>
              <a:rPr lang="en-US" dirty="0"/>
              <a:t>Slide 3 - </a:t>
            </a:r>
            <a:r>
              <a:rPr lang="ta-IN" dirty="0" err="1"/>
              <a:t>கஷ்டங்களிலும்</a:t>
            </a:r>
            <a:r>
              <a:rPr lang="ta-IN" dirty="0"/>
              <a:t> </a:t>
            </a:r>
            <a:r>
              <a:rPr lang="ta-IN" dirty="0" err="1"/>
              <a:t>நஷ்டங்களிலும்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உயர்வினிலும்</a:t>
            </a:r>
            <a:r>
              <a:rPr lang="ta-IN" dirty="0"/>
              <a:t> </a:t>
            </a:r>
            <a:r>
              <a:rPr lang="ta-IN" dirty="0" err="1"/>
              <a:t>தாழ்வினிலும்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7326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உயர்த்தி </a:t>
            </a:r>
            <a:r>
              <a:rPr lang="ta-IN" dirty="0" err="1"/>
              <a:t>வைத்திங்க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என் அப்பா நீங்க</a:t>
            </a:r>
          </a:p>
          <a:p>
            <a:r>
              <a:rPr lang="en-US" dirty="0"/>
              <a:t>Slide 3 - </a:t>
            </a:r>
            <a:r>
              <a:rPr lang="ta-IN" dirty="0" err="1"/>
              <a:t>கஷ்டங்களிலும்</a:t>
            </a:r>
            <a:r>
              <a:rPr lang="ta-IN" dirty="0"/>
              <a:t> </a:t>
            </a:r>
            <a:r>
              <a:rPr lang="ta-IN" dirty="0" err="1"/>
              <a:t>நஷ்டங்களிலும்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உயர்வினிலும்</a:t>
            </a:r>
            <a:r>
              <a:rPr lang="ta-IN" dirty="0"/>
              <a:t> </a:t>
            </a:r>
            <a:r>
              <a:rPr lang="ta-IN" dirty="0" err="1"/>
              <a:t>தாழ்வினிலும்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6588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/>
              <a:t>என்னை உயர்த்தி </a:t>
            </a:r>
            <a:r>
              <a:rPr lang="ta-IN" dirty="0" err="1"/>
              <a:t>வைத்திங்க</a:t>
            </a:r>
            <a:endParaRPr lang="ta-IN" dirty="0"/>
          </a:p>
          <a:p>
            <a:r>
              <a:rPr lang="en-US" dirty="0"/>
              <a:t>Slide 2 - </a:t>
            </a:r>
            <a:r>
              <a:rPr lang="ta-IN" dirty="0"/>
              <a:t>என் அப்பா நீங்க</a:t>
            </a:r>
          </a:p>
          <a:p>
            <a:r>
              <a:rPr lang="en-US" dirty="0"/>
              <a:t>Slide 3 - </a:t>
            </a:r>
            <a:r>
              <a:rPr lang="ta-IN" dirty="0" err="1"/>
              <a:t>கஷ்டங்களிலும்</a:t>
            </a:r>
            <a:r>
              <a:rPr lang="ta-IN" dirty="0"/>
              <a:t> </a:t>
            </a:r>
            <a:r>
              <a:rPr lang="ta-IN" dirty="0" err="1"/>
              <a:t>நஷ்டங்களிலும்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உயர்வினிலும்</a:t>
            </a:r>
            <a:r>
              <a:rPr lang="ta-IN" dirty="0"/>
              <a:t> </a:t>
            </a:r>
            <a:r>
              <a:rPr lang="ta-IN" dirty="0" err="1"/>
              <a:t>தாழ்வினிலும்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198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79D5B2-BF62-A04E-719E-AE6F543F5AD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77FC0AC-68E8-4774-385A-06EBE8FEB6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28C612F-5E66-35E4-0744-2F178EFC632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9DCB4816-8AF6-AC37-2CE0-A5407292FF1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D9E9F5AA-6BDE-8DDD-DA38-FAF791BCD0A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989DFB-C48F-5C3F-5210-DFC8EAF61F9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AB705AA-E040-9181-9D33-36AB6FA360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2025-01-07T15:46:15Z</dcterms:modified>
</cp:coreProperties>
</file>