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10820400" cx="609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08">
          <p15:clr>
            <a:srgbClr val="A4A3A4"/>
          </p15:clr>
        </p15:guide>
        <p15:guide id="2" pos="1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2A93F4-9F34-44B1-B08A-F842FAF4ED5B}">
  <a:tblStyle styleId="{312A93F4-9F34-44B1-B08A-F842FAF4ED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8" orient="horz"/>
        <p:guide pos="19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bf93835b0_0_5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bf93835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bf93835b0_3_178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bf93835b0_3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bf93835b0_3_183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bf93835b0_3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bf93835b0_3_188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8bf93835b0_3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bf93835b0_3_284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bf93835b0_3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8bf93835b0_3_315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8bf93835b0_3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8bf93835b0_0_136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8bf93835b0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8bf93835b0_2_67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8bf93835b0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8bf93835b0_2_72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8bf93835b0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8bf93835b0_2_77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8bf93835b0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8bf93835b0_2_82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8bf93835b0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bf93835b0_0_270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bf93835b0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8bf93835b0_2_87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8bf93835b0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8bf93835b0_2_112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8bf93835b0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8bf93835b0_2_121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8bf93835b0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8bf93835b0_2_130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8bf93835b0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8bf93835b0_3_436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8bf93835b0_3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bf93835b0_3_432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bf93835b0_3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bf93835b0_0_306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bf93835b0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bf93835b0_0_353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bf93835b0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bf93835b0_0_389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bf93835b0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bf93835b0_5_0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bf93835b0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bf93835b0_5_16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bf93835b0_5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8bf93835b0_2_31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8bf93835b0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bf93835b0_3_173:notes"/>
          <p:cNvSpPr/>
          <p:nvPr>
            <p:ph idx="2" type="sldImg"/>
          </p:nvPr>
        </p:nvSpPr>
        <p:spPr>
          <a:xfrm>
            <a:off x="246341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8bf93835b0_3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2.png"/><Relationship Id="rId12" Type="http://schemas.openxmlformats.org/officeDocument/2006/relationships/image" Target="../media/image4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me">
  <p:cSld name="CUSTOM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1025425" y="225925"/>
            <a:ext cx="45822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400"/>
              <a:buNone/>
              <a:defRPr b="1"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86" name="Google Shape;86;p2"/>
          <p:cNvSpPr txBox="1"/>
          <p:nvPr>
            <p:ph idx="1" type="subTitle"/>
          </p:nvPr>
        </p:nvSpPr>
        <p:spPr>
          <a:xfrm>
            <a:off x="917700" y="8384274"/>
            <a:ext cx="4260600" cy="6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7" name="Google Shape;87;p2"/>
          <p:cNvSpPr txBox="1"/>
          <p:nvPr>
            <p:ph idx="2" type="subTitle"/>
          </p:nvPr>
        </p:nvSpPr>
        <p:spPr>
          <a:xfrm>
            <a:off x="917700" y="9453099"/>
            <a:ext cx="4260600" cy="6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tton 9">
  <p:cSld name="CUSTOM_2_1_1_1_2_1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/>
          <p:nvPr/>
        </p:nvSpPr>
        <p:spPr>
          <a:xfrm>
            <a:off x="-34650" y="0"/>
            <a:ext cx="6130800" cy="1082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"/>
          <p:cNvSpPr/>
          <p:nvPr/>
        </p:nvSpPr>
        <p:spPr>
          <a:xfrm rot="2700000">
            <a:off x="5634957" y="10134791"/>
            <a:ext cx="326897" cy="326897"/>
          </a:xfrm>
          <a:custGeom>
            <a:rect b="b" l="l" r="r" t="t"/>
            <a:pathLst>
              <a:path extrusionOk="0" h="9047" w="9047">
                <a:moveTo>
                  <a:pt x="0" y="0"/>
                </a:moveTo>
                <a:lnTo>
                  <a:pt x="0" y="9047"/>
                </a:lnTo>
                <a:lnTo>
                  <a:pt x="9047" y="9047"/>
                </a:lnTo>
                <a:lnTo>
                  <a:pt x="9047" y="8244"/>
                </a:lnTo>
                <a:lnTo>
                  <a:pt x="803" y="8244"/>
                </a:lnTo>
                <a:lnTo>
                  <a:pt x="803" y="0"/>
                </a:lnTo>
                <a:close/>
              </a:path>
            </a:pathLst>
          </a:cu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54" name="Google Shape;154;p11"/>
          <p:cNvSpPr txBox="1"/>
          <p:nvPr>
            <p:ph idx="1" type="body"/>
          </p:nvPr>
        </p:nvSpPr>
        <p:spPr>
          <a:xfrm>
            <a:off x="529575" y="2054400"/>
            <a:ext cx="4963500" cy="82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📢"/>
              <a:defRPr sz="20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55" name="Google Shape;155;p11"/>
          <p:cNvSpPr txBox="1"/>
          <p:nvPr/>
        </p:nvSpPr>
        <p:spPr>
          <a:xfrm rot="5400000">
            <a:off x="-716775" y="1031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tions">
  <p:cSld name="CUSTOM_2_1_1_1_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/>
          <p:nvPr/>
        </p:nvSpPr>
        <p:spPr>
          <a:xfrm>
            <a:off x="-34650" y="0"/>
            <a:ext cx="6130800" cy="1082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"/>
          <p:cNvSpPr/>
          <p:nvPr/>
        </p:nvSpPr>
        <p:spPr>
          <a:xfrm rot="2700000">
            <a:off x="5634957" y="10134791"/>
            <a:ext cx="326897" cy="326897"/>
          </a:xfrm>
          <a:custGeom>
            <a:rect b="b" l="l" r="r" t="t"/>
            <a:pathLst>
              <a:path extrusionOk="0" h="9047" w="9047">
                <a:moveTo>
                  <a:pt x="0" y="0"/>
                </a:moveTo>
                <a:lnTo>
                  <a:pt x="0" y="9047"/>
                </a:lnTo>
                <a:lnTo>
                  <a:pt x="9047" y="9047"/>
                </a:lnTo>
                <a:lnTo>
                  <a:pt x="9047" y="8244"/>
                </a:lnTo>
                <a:lnTo>
                  <a:pt x="803" y="8244"/>
                </a:lnTo>
                <a:lnTo>
                  <a:pt x="803" y="0"/>
                </a:lnTo>
                <a:close/>
              </a:path>
            </a:pathLst>
          </a:cu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"/>
          <p:cNvSpPr txBox="1"/>
          <p:nvPr>
            <p:ph idx="1" type="body"/>
          </p:nvPr>
        </p:nvSpPr>
        <p:spPr>
          <a:xfrm>
            <a:off x="453375" y="1863325"/>
            <a:ext cx="5214000" cy="80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📢"/>
              <a:defRPr sz="20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60" name="Google Shape;160;p12"/>
          <p:cNvSpPr txBox="1"/>
          <p:nvPr>
            <p:ph idx="2" type="subTitle"/>
          </p:nvPr>
        </p:nvSpPr>
        <p:spPr>
          <a:xfrm>
            <a:off x="1271500" y="474000"/>
            <a:ext cx="4167300" cy="8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2"/>
          <p:cNvSpPr txBox="1"/>
          <p:nvPr/>
        </p:nvSpPr>
        <p:spPr>
          <a:xfrm rot="5400000">
            <a:off x="-716775" y="1031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nu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/>
          <p:nvPr/>
        </p:nvSpPr>
        <p:spPr>
          <a:xfrm>
            <a:off x="-34650" y="0"/>
            <a:ext cx="6130800" cy="10820400"/>
          </a:xfrm>
          <a:prstGeom prst="rect">
            <a:avLst/>
          </a:prstGeom>
          <a:solidFill>
            <a:srgbClr val="000000">
              <a:alpha val="2350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"/>
          <p:cNvSpPr/>
          <p:nvPr/>
        </p:nvSpPr>
        <p:spPr>
          <a:xfrm>
            <a:off x="0" y="0"/>
            <a:ext cx="4710900" cy="108204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st="476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"/>
          <p:cNvSpPr txBox="1"/>
          <p:nvPr>
            <p:ph type="title"/>
          </p:nvPr>
        </p:nvSpPr>
        <p:spPr>
          <a:xfrm>
            <a:off x="207750" y="277000"/>
            <a:ext cx="3888600" cy="6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aphicFrame>
        <p:nvGraphicFramePr>
          <p:cNvPr id="166" name="Google Shape;166;p13"/>
          <p:cNvGraphicFramePr/>
          <p:nvPr/>
        </p:nvGraphicFramePr>
        <p:xfrm>
          <a:off x="0" y="123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{312A93F4-9F34-44B1-B08A-F842FAF4ED5B}</a:tableStyleId>
              </a:tblPr>
              <a:tblGrid>
                <a:gridCol w="4708825"/>
              </a:tblGrid>
              <a:tr h="95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5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5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5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5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5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5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5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7" name="Google Shape;167;p13"/>
          <p:cNvSpPr/>
          <p:nvPr/>
        </p:nvSpPr>
        <p:spPr>
          <a:xfrm rot="2700000">
            <a:off x="4332632" y="391616"/>
            <a:ext cx="326897" cy="326897"/>
          </a:xfrm>
          <a:custGeom>
            <a:rect b="b" l="l" r="r" t="t"/>
            <a:pathLst>
              <a:path extrusionOk="0" h="9047" w="9047">
                <a:moveTo>
                  <a:pt x="0" y="0"/>
                </a:moveTo>
                <a:lnTo>
                  <a:pt x="0" y="9047"/>
                </a:lnTo>
                <a:lnTo>
                  <a:pt x="9047" y="9047"/>
                </a:lnTo>
                <a:lnTo>
                  <a:pt x="9047" y="8244"/>
                </a:lnTo>
                <a:lnTo>
                  <a:pt x="803" y="8244"/>
                </a:lnTo>
                <a:lnTo>
                  <a:pt x="803" y="0"/>
                </a:lnTo>
                <a:close/>
              </a:path>
            </a:pathLst>
          </a:cu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"/>
          <p:cNvSpPr txBox="1"/>
          <p:nvPr>
            <p:ph idx="1" type="subTitle"/>
          </p:nvPr>
        </p:nvSpPr>
        <p:spPr>
          <a:xfrm>
            <a:off x="221525" y="1419050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3"/>
          <p:cNvSpPr txBox="1"/>
          <p:nvPr>
            <p:ph idx="2" type="subTitle"/>
          </p:nvPr>
        </p:nvSpPr>
        <p:spPr>
          <a:xfrm>
            <a:off x="221525" y="2360661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3"/>
          <p:cNvSpPr txBox="1"/>
          <p:nvPr>
            <p:ph idx="3" type="subTitle"/>
          </p:nvPr>
        </p:nvSpPr>
        <p:spPr>
          <a:xfrm>
            <a:off x="221525" y="3302272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3"/>
          <p:cNvSpPr txBox="1"/>
          <p:nvPr>
            <p:ph idx="4" type="subTitle"/>
          </p:nvPr>
        </p:nvSpPr>
        <p:spPr>
          <a:xfrm>
            <a:off x="221525" y="4243883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3"/>
          <p:cNvSpPr txBox="1"/>
          <p:nvPr>
            <p:ph idx="5" type="subTitle"/>
          </p:nvPr>
        </p:nvSpPr>
        <p:spPr>
          <a:xfrm>
            <a:off x="221525" y="5261694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3"/>
          <p:cNvSpPr txBox="1"/>
          <p:nvPr>
            <p:ph idx="6" type="subTitle"/>
          </p:nvPr>
        </p:nvSpPr>
        <p:spPr>
          <a:xfrm>
            <a:off x="221525" y="6203306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3"/>
          <p:cNvSpPr txBox="1"/>
          <p:nvPr>
            <p:ph idx="7" type="subTitle"/>
          </p:nvPr>
        </p:nvSpPr>
        <p:spPr>
          <a:xfrm>
            <a:off x="221525" y="7221117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3"/>
          <p:cNvSpPr txBox="1"/>
          <p:nvPr>
            <p:ph idx="8" type="subTitle"/>
          </p:nvPr>
        </p:nvSpPr>
        <p:spPr>
          <a:xfrm>
            <a:off x="221525" y="8162728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3"/>
          <p:cNvSpPr txBox="1"/>
          <p:nvPr/>
        </p:nvSpPr>
        <p:spPr>
          <a:xfrm rot="5400000">
            <a:off x="-716775" y="1031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ions">
  <p:cSld name="CUSTOM_4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/>
          <p:nvPr/>
        </p:nvSpPr>
        <p:spPr>
          <a:xfrm>
            <a:off x="-34650" y="0"/>
            <a:ext cx="6130800" cy="1082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453375" y="1482325"/>
            <a:ext cx="5214000" cy="88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"/>
                <a:ea typeface="Lexend Deca"/>
                <a:cs typeface="Lexend Deca"/>
                <a:sym typeface="Lexend Deca"/>
              </a:rPr>
              <a:t>If you want the images to be clickable to see them enlarged, insert a link to the original image.</a:t>
            </a:r>
            <a:endParaRPr sz="20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Lexend Deca"/>
                <a:ea typeface="Lexend Deca"/>
                <a:cs typeface="Lexend Deca"/>
                <a:sym typeface="Lexend Deca"/>
              </a:rPr>
              <a:t>If the images are in your Drive, remember to create a shared folder (everyone with the link can view) and save the images there. Otherwise you will receive a lot of requests for access.</a:t>
            </a:r>
            <a:endParaRPr sz="20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Lexend Deca"/>
                <a:ea typeface="Lexend Deca"/>
                <a:cs typeface="Lexend Deca"/>
                <a:sym typeface="Lexend Deca"/>
              </a:rPr>
              <a:t>When sharing the link to this file with your students and their parents, click on Share, select everyone with the link can view, get the link and replace everything from /edit to the end of the URL with /preview?rm=minimal</a:t>
            </a:r>
            <a:endParaRPr sz="20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Lexend Deca"/>
                <a:ea typeface="Lexend Deca"/>
                <a:cs typeface="Lexend Deca"/>
                <a:sym typeface="Lexend Deca"/>
              </a:rPr>
              <a:t>This is so the navigation bar doesn’t get in the way.</a:t>
            </a:r>
            <a:endParaRPr sz="20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Lexend Deca"/>
                <a:ea typeface="Lexend Deca"/>
                <a:cs typeface="Lexend Deca"/>
                <a:sym typeface="Lexend Deca"/>
              </a:rPr>
              <a:t>Enjoy!</a:t>
            </a:r>
            <a:endParaRPr sz="20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latin typeface="Lexend Deca"/>
                <a:ea typeface="Lexend Deca"/>
                <a:cs typeface="Lexend Deca"/>
                <a:sym typeface="Lexend Deca"/>
              </a:rPr>
              <a:t>Paula.- The Gal Behind SlidesMania</a:t>
            </a:r>
            <a:endParaRPr sz="20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0" name="Google Shape;180;p14"/>
          <p:cNvSpPr txBox="1"/>
          <p:nvPr/>
        </p:nvSpPr>
        <p:spPr>
          <a:xfrm>
            <a:off x="453375" y="474000"/>
            <a:ext cx="49854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Lexend Deca"/>
                <a:ea typeface="Lexend Deca"/>
                <a:cs typeface="Lexend Deca"/>
                <a:sym typeface="Lexend Deca"/>
              </a:rPr>
              <a:t>Things to keep in mind:</a:t>
            </a:r>
            <a:endParaRPr sz="29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1" name="Google Shape;181;p14"/>
          <p:cNvSpPr txBox="1"/>
          <p:nvPr/>
        </p:nvSpPr>
        <p:spPr>
          <a:xfrm rot="5400000">
            <a:off x="-716775" y="1031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USTOM_3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/>
          <p:nvPr/>
        </p:nvSpPr>
        <p:spPr>
          <a:xfrm>
            <a:off x="0" y="0"/>
            <a:ext cx="6096000" cy="1082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298" y="883771"/>
            <a:ext cx="4155799" cy="179325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5"/>
          <p:cNvSpPr txBox="1"/>
          <p:nvPr/>
        </p:nvSpPr>
        <p:spPr>
          <a:xfrm>
            <a:off x="183675" y="3239050"/>
            <a:ext cx="5795100" cy="42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" sz="31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n" sz="31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" sz="31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n" sz="31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31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modified.</a:t>
            </a:r>
            <a:endParaRPr b="1" sz="25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" sz="2200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b="1" lang="en" sz="39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2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on slidesmania.com</a:t>
            </a:r>
            <a:endParaRPr sz="22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6" name="Google Shape;186;p15"/>
          <p:cNvCxnSpPr/>
          <p:nvPr/>
        </p:nvCxnSpPr>
        <p:spPr>
          <a:xfrm>
            <a:off x="4156067" y="9693383"/>
            <a:ext cx="1495200" cy="129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7" name="Google Shape;187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5258" y="9916831"/>
            <a:ext cx="713232" cy="63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97128" y="9921323"/>
            <a:ext cx="708660" cy="62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74415" y="9910094"/>
            <a:ext cx="612648" cy="62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5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51749" y="9921324"/>
            <a:ext cx="699516" cy="60192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5"/>
          <p:cNvSpPr txBox="1"/>
          <p:nvPr/>
        </p:nvSpPr>
        <p:spPr>
          <a:xfrm>
            <a:off x="805200" y="8817900"/>
            <a:ext cx="49155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24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tton 1">
  <p:cSld name="CUSTOM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/>
          <p:nvPr/>
        </p:nvSpPr>
        <p:spPr>
          <a:xfrm>
            <a:off x="-34650" y="0"/>
            <a:ext cx="6130800" cy="1082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134100" y="1947725"/>
            <a:ext cx="5793300" cy="7689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 rot="2700000">
            <a:off x="5634957" y="10134791"/>
            <a:ext cx="326897" cy="326897"/>
          </a:xfrm>
          <a:custGeom>
            <a:rect b="b" l="l" r="r" t="t"/>
            <a:pathLst>
              <a:path extrusionOk="0" h="9047" w="9047">
                <a:moveTo>
                  <a:pt x="0" y="0"/>
                </a:moveTo>
                <a:lnTo>
                  <a:pt x="0" y="9047"/>
                </a:lnTo>
                <a:lnTo>
                  <a:pt x="9047" y="9047"/>
                </a:lnTo>
                <a:lnTo>
                  <a:pt x="9047" y="8244"/>
                </a:lnTo>
                <a:lnTo>
                  <a:pt x="803" y="8244"/>
                </a:lnTo>
                <a:lnTo>
                  <a:pt x="803" y="0"/>
                </a:lnTo>
                <a:close/>
              </a:path>
            </a:pathLst>
          </a:cu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93" name="Google Shape;93;p3"/>
          <p:cNvSpPr txBox="1"/>
          <p:nvPr>
            <p:ph idx="1" type="body"/>
          </p:nvPr>
        </p:nvSpPr>
        <p:spPr>
          <a:xfrm>
            <a:off x="551450" y="2327775"/>
            <a:ext cx="4963500" cy="67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📢"/>
              <a:defRPr sz="2200"/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160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160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1600"/>
              </a:spcBef>
              <a:spcAft>
                <a:spcPts val="160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94" name="Google Shape;94;p3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 txBox="1"/>
          <p:nvPr/>
        </p:nvSpPr>
        <p:spPr>
          <a:xfrm rot="5400000">
            <a:off x="-716775" y="1031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tton 3">
  <p:cSld name="CUSTOM_2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/>
          <p:nvPr/>
        </p:nvSpPr>
        <p:spPr>
          <a:xfrm>
            <a:off x="-34650" y="0"/>
            <a:ext cx="6130800" cy="1082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134100" y="1947725"/>
            <a:ext cx="5793300" cy="7689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 rot="2700000">
            <a:off x="5634957" y="10134791"/>
            <a:ext cx="326897" cy="326897"/>
          </a:xfrm>
          <a:custGeom>
            <a:rect b="b" l="l" r="r" t="t"/>
            <a:pathLst>
              <a:path extrusionOk="0" h="9047" w="9047">
                <a:moveTo>
                  <a:pt x="0" y="0"/>
                </a:moveTo>
                <a:lnTo>
                  <a:pt x="0" y="9047"/>
                </a:lnTo>
                <a:lnTo>
                  <a:pt x="9047" y="9047"/>
                </a:lnTo>
                <a:lnTo>
                  <a:pt x="9047" y="8244"/>
                </a:lnTo>
                <a:lnTo>
                  <a:pt x="803" y="8244"/>
                </a:lnTo>
                <a:lnTo>
                  <a:pt x="803" y="0"/>
                </a:lnTo>
                <a:close/>
              </a:path>
            </a:pathLst>
          </a:cu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02" name="Google Shape;102;p4"/>
          <p:cNvSpPr txBox="1"/>
          <p:nvPr>
            <p:ph idx="1" type="body"/>
          </p:nvPr>
        </p:nvSpPr>
        <p:spPr>
          <a:xfrm>
            <a:off x="551450" y="3488900"/>
            <a:ext cx="4963500" cy="55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📢"/>
              <a:defRPr sz="2200"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1600"/>
              </a:spcBef>
              <a:spcAft>
                <a:spcPts val="160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03" name="Google Shape;103;p4"/>
          <p:cNvSpPr txBox="1"/>
          <p:nvPr>
            <p:ph idx="2" type="title"/>
          </p:nvPr>
        </p:nvSpPr>
        <p:spPr>
          <a:xfrm>
            <a:off x="551450" y="2333500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b="1" sz="3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b="1" sz="3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b="1" sz="3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b="1" sz="3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b="1" sz="3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b="1" sz="3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b="1" sz="3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b="1" sz="3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b="1" sz="3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4"/>
          <p:cNvSpPr txBox="1"/>
          <p:nvPr/>
        </p:nvSpPr>
        <p:spPr>
          <a:xfrm rot="5400000">
            <a:off x="-716775" y="1031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tton 2">
  <p:cSld name="CUSTOM_2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-34650" y="0"/>
            <a:ext cx="6130800" cy="1082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 rot="2700000">
            <a:off x="5634957" y="10134791"/>
            <a:ext cx="326897" cy="326897"/>
          </a:xfrm>
          <a:custGeom>
            <a:rect b="b" l="l" r="r" t="t"/>
            <a:pathLst>
              <a:path extrusionOk="0" h="9047" w="9047">
                <a:moveTo>
                  <a:pt x="0" y="0"/>
                </a:moveTo>
                <a:lnTo>
                  <a:pt x="0" y="9047"/>
                </a:lnTo>
                <a:lnTo>
                  <a:pt x="9047" y="9047"/>
                </a:lnTo>
                <a:lnTo>
                  <a:pt x="9047" y="8244"/>
                </a:lnTo>
                <a:lnTo>
                  <a:pt x="803" y="8244"/>
                </a:lnTo>
                <a:lnTo>
                  <a:pt x="803" y="0"/>
                </a:lnTo>
                <a:close/>
              </a:path>
            </a:pathLst>
          </a:cu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09" name="Google Shape;109;p5"/>
          <p:cNvSpPr txBox="1"/>
          <p:nvPr>
            <p:ph idx="2" type="title"/>
          </p:nvPr>
        </p:nvSpPr>
        <p:spPr>
          <a:xfrm>
            <a:off x="430525" y="2790700"/>
            <a:ext cx="52368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5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355950" y="8325375"/>
            <a:ext cx="5311500" cy="11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📢"/>
              <a:defRPr sz="2200"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1600"/>
              </a:spcBef>
              <a:spcAft>
                <a:spcPts val="160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12" name="Google Shape;112;p5"/>
          <p:cNvSpPr txBox="1"/>
          <p:nvPr/>
        </p:nvSpPr>
        <p:spPr>
          <a:xfrm rot="5400000">
            <a:off x="-716775" y="1031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tton 4">
  <p:cSld name="CUSTOM_2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/>
          <p:nvPr/>
        </p:nvSpPr>
        <p:spPr>
          <a:xfrm>
            <a:off x="-34650" y="0"/>
            <a:ext cx="6130800" cy="1082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 rot="2700000">
            <a:off x="5634957" y="10134791"/>
            <a:ext cx="326897" cy="326897"/>
          </a:xfrm>
          <a:custGeom>
            <a:rect b="b" l="l" r="r" t="t"/>
            <a:pathLst>
              <a:path extrusionOk="0" h="9047" w="9047">
                <a:moveTo>
                  <a:pt x="0" y="0"/>
                </a:moveTo>
                <a:lnTo>
                  <a:pt x="0" y="9047"/>
                </a:lnTo>
                <a:lnTo>
                  <a:pt x="9047" y="9047"/>
                </a:lnTo>
                <a:lnTo>
                  <a:pt x="9047" y="8244"/>
                </a:lnTo>
                <a:lnTo>
                  <a:pt x="803" y="8244"/>
                </a:lnTo>
                <a:lnTo>
                  <a:pt x="803" y="0"/>
                </a:lnTo>
                <a:close/>
              </a:path>
            </a:pathLst>
          </a:cu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18" name="Google Shape;118;p6"/>
          <p:cNvSpPr txBox="1"/>
          <p:nvPr>
            <p:ph idx="1" type="body"/>
          </p:nvPr>
        </p:nvSpPr>
        <p:spPr>
          <a:xfrm>
            <a:off x="453375" y="9741650"/>
            <a:ext cx="49635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📢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9" name="Google Shape;119;p6"/>
          <p:cNvSpPr txBox="1"/>
          <p:nvPr/>
        </p:nvSpPr>
        <p:spPr>
          <a:xfrm rot="5400000">
            <a:off x="-716775" y="1031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tton 5">
  <p:cSld name="CUSTOM_2_1_1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-34650" y="0"/>
            <a:ext cx="6130800" cy="1082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"/>
          <p:cNvSpPr/>
          <p:nvPr/>
        </p:nvSpPr>
        <p:spPr>
          <a:xfrm rot="2700000">
            <a:off x="5634957" y="10134791"/>
            <a:ext cx="326897" cy="326897"/>
          </a:xfrm>
          <a:custGeom>
            <a:rect b="b" l="l" r="r" t="t"/>
            <a:pathLst>
              <a:path extrusionOk="0" h="9047" w="9047">
                <a:moveTo>
                  <a:pt x="0" y="0"/>
                </a:moveTo>
                <a:lnTo>
                  <a:pt x="0" y="9047"/>
                </a:lnTo>
                <a:lnTo>
                  <a:pt x="9047" y="9047"/>
                </a:lnTo>
                <a:lnTo>
                  <a:pt x="9047" y="8244"/>
                </a:lnTo>
                <a:lnTo>
                  <a:pt x="803" y="8244"/>
                </a:lnTo>
                <a:lnTo>
                  <a:pt x="803" y="0"/>
                </a:lnTo>
                <a:close/>
              </a:path>
            </a:pathLst>
          </a:cu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25" name="Google Shape;125;p7"/>
          <p:cNvSpPr txBox="1"/>
          <p:nvPr>
            <p:ph idx="1" type="body"/>
          </p:nvPr>
        </p:nvSpPr>
        <p:spPr>
          <a:xfrm>
            <a:off x="529575" y="2054400"/>
            <a:ext cx="4963500" cy="82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📢"/>
              <a:defRPr sz="20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26" name="Google Shape;126;p7"/>
          <p:cNvSpPr txBox="1"/>
          <p:nvPr/>
        </p:nvSpPr>
        <p:spPr>
          <a:xfrm rot="5400000">
            <a:off x="-716775" y="1031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tton 6">
  <p:cSld name="CUSTOM_2_1_1_1_2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-34650" y="0"/>
            <a:ext cx="6130800" cy="1082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134100" y="1947725"/>
            <a:ext cx="5793300" cy="7689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 rot="2700000">
            <a:off x="5634957" y="10134791"/>
            <a:ext cx="326897" cy="326897"/>
          </a:xfrm>
          <a:custGeom>
            <a:rect b="b" l="l" r="r" t="t"/>
            <a:pathLst>
              <a:path extrusionOk="0" h="9047" w="9047">
                <a:moveTo>
                  <a:pt x="0" y="0"/>
                </a:moveTo>
                <a:lnTo>
                  <a:pt x="0" y="9047"/>
                </a:lnTo>
                <a:lnTo>
                  <a:pt x="9047" y="9047"/>
                </a:lnTo>
                <a:lnTo>
                  <a:pt x="9047" y="8244"/>
                </a:lnTo>
                <a:lnTo>
                  <a:pt x="803" y="8244"/>
                </a:lnTo>
                <a:lnTo>
                  <a:pt x="803" y="0"/>
                </a:lnTo>
                <a:close/>
              </a:path>
            </a:pathLst>
          </a:cu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8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33" name="Google Shape;133;p8"/>
          <p:cNvSpPr txBox="1"/>
          <p:nvPr>
            <p:ph idx="1" type="body"/>
          </p:nvPr>
        </p:nvSpPr>
        <p:spPr>
          <a:xfrm>
            <a:off x="339625" y="2054400"/>
            <a:ext cx="5426400" cy="74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📢"/>
              <a:defRPr sz="20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34" name="Google Shape;134;p8"/>
          <p:cNvSpPr txBox="1"/>
          <p:nvPr/>
        </p:nvSpPr>
        <p:spPr>
          <a:xfrm rot="5400000">
            <a:off x="-716775" y="1031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tton 7">
  <p:cSld name="CUSTOM_2_1_1_1_2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/>
          <p:nvPr/>
        </p:nvSpPr>
        <p:spPr>
          <a:xfrm>
            <a:off x="-34650" y="0"/>
            <a:ext cx="6130800" cy="1082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"/>
          <p:cNvSpPr/>
          <p:nvPr/>
        </p:nvSpPr>
        <p:spPr>
          <a:xfrm rot="2700000">
            <a:off x="5634957" y="10134791"/>
            <a:ext cx="326897" cy="326897"/>
          </a:xfrm>
          <a:custGeom>
            <a:rect b="b" l="l" r="r" t="t"/>
            <a:pathLst>
              <a:path extrusionOk="0" h="9047" w="9047">
                <a:moveTo>
                  <a:pt x="0" y="0"/>
                </a:moveTo>
                <a:lnTo>
                  <a:pt x="0" y="9047"/>
                </a:lnTo>
                <a:lnTo>
                  <a:pt x="9047" y="9047"/>
                </a:lnTo>
                <a:lnTo>
                  <a:pt x="9047" y="8244"/>
                </a:lnTo>
                <a:lnTo>
                  <a:pt x="803" y="8244"/>
                </a:lnTo>
                <a:lnTo>
                  <a:pt x="803" y="0"/>
                </a:lnTo>
                <a:close/>
              </a:path>
            </a:pathLst>
          </a:cu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40" name="Google Shape;140;p9"/>
          <p:cNvSpPr txBox="1"/>
          <p:nvPr>
            <p:ph idx="1" type="body"/>
          </p:nvPr>
        </p:nvSpPr>
        <p:spPr>
          <a:xfrm>
            <a:off x="529575" y="2054400"/>
            <a:ext cx="4963500" cy="82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📢"/>
              <a:defRPr sz="20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41" name="Google Shape;141;p9"/>
          <p:cNvSpPr txBox="1"/>
          <p:nvPr/>
        </p:nvSpPr>
        <p:spPr>
          <a:xfrm rot="5400000">
            <a:off x="-716775" y="1031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tton 8">
  <p:cSld name="CUSTOM_2_1_1_1_2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/>
          <p:nvPr/>
        </p:nvSpPr>
        <p:spPr>
          <a:xfrm>
            <a:off x="-34650" y="0"/>
            <a:ext cx="6130800" cy="1082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"/>
          <p:cNvSpPr/>
          <p:nvPr/>
        </p:nvSpPr>
        <p:spPr>
          <a:xfrm rot="2700000">
            <a:off x="5634957" y="10134791"/>
            <a:ext cx="326897" cy="326897"/>
          </a:xfrm>
          <a:custGeom>
            <a:rect b="b" l="l" r="r" t="t"/>
            <a:pathLst>
              <a:path extrusionOk="0" h="9047" w="9047">
                <a:moveTo>
                  <a:pt x="0" y="0"/>
                </a:moveTo>
                <a:lnTo>
                  <a:pt x="0" y="9047"/>
                </a:lnTo>
                <a:lnTo>
                  <a:pt x="9047" y="9047"/>
                </a:lnTo>
                <a:lnTo>
                  <a:pt x="9047" y="8244"/>
                </a:lnTo>
                <a:lnTo>
                  <a:pt x="803" y="8244"/>
                </a:lnTo>
                <a:lnTo>
                  <a:pt x="803" y="0"/>
                </a:lnTo>
                <a:close/>
              </a:path>
            </a:pathLst>
          </a:cu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0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47" name="Google Shape;147;p10"/>
          <p:cNvSpPr txBox="1"/>
          <p:nvPr>
            <p:ph idx="1" type="body"/>
          </p:nvPr>
        </p:nvSpPr>
        <p:spPr>
          <a:xfrm>
            <a:off x="529575" y="2054400"/>
            <a:ext cx="4963500" cy="82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📢"/>
              <a:defRPr sz="20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48" name="Google Shape;148;p10"/>
          <p:cNvSpPr txBox="1"/>
          <p:nvPr/>
        </p:nvSpPr>
        <p:spPr>
          <a:xfrm rot="5400000">
            <a:off x="-716775" y="1031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FEF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34650" y="0"/>
            <a:ext cx="6130800" cy="1082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83675" y="250376"/>
            <a:ext cx="56805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Font typeface="Orbitron"/>
              <a:buNone/>
              <a:defRPr sz="2800">
                <a:latin typeface="Orbitron"/>
                <a:ea typeface="Orbitron"/>
                <a:cs typeface="Orbitron"/>
                <a:sym typeface="Orbitr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Orbitron"/>
              <a:buNone/>
              <a:defRPr sz="2800">
                <a:latin typeface="Orbitron"/>
                <a:ea typeface="Orbitron"/>
                <a:cs typeface="Orbitron"/>
                <a:sym typeface="Orbitr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Orbitron"/>
              <a:buNone/>
              <a:defRPr sz="2800">
                <a:latin typeface="Orbitron"/>
                <a:ea typeface="Orbitron"/>
                <a:cs typeface="Orbitron"/>
                <a:sym typeface="Orbitr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Orbitron"/>
              <a:buNone/>
              <a:defRPr sz="2800">
                <a:latin typeface="Orbitron"/>
                <a:ea typeface="Orbitron"/>
                <a:cs typeface="Orbitron"/>
                <a:sym typeface="Orbitr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Orbitron"/>
              <a:buNone/>
              <a:defRPr sz="2800">
                <a:latin typeface="Orbitron"/>
                <a:ea typeface="Orbitron"/>
                <a:cs typeface="Orbitron"/>
                <a:sym typeface="Orbitr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Orbitron"/>
              <a:buNone/>
              <a:defRPr sz="2800">
                <a:latin typeface="Orbitron"/>
                <a:ea typeface="Orbitron"/>
                <a:cs typeface="Orbitron"/>
                <a:sym typeface="Orbitr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Orbitron"/>
              <a:buNone/>
              <a:defRPr sz="2800">
                <a:latin typeface="Orbitron"/>
                <a:ea typeface="Orbitron"/>
                <a:cs typeface="Orbitron"/>
                <a:sym typeface="Orbitr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Orbitron"/>
              <a:buNone/>
              <a:defRPr sz="2800">
                <a:latin typeface="Orbitron"/>
                <a:ea typeface="Orbitron"/>
                <a:cs typeface="Orbitron"/>
                <a:sym typeface="Orbitr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Orbitron"/>
              <a:buNone/>
              <a:defRPr sz="2800"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207800" y="824268"/>
            <a:ext cx="5680500" cy="15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●"/>
              <a:defRPr sz="1800">
                <a:latin typeface="Lexend Deca"/>
                <a:ea typeface="Lexend Deca"/>
                <a:cs typeface="Lexend Deca"/>
                <a:sym typeface="Lexend Dec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exend Deca"/>
              <a:buChar char="○"/>
              <a:defRPr>
                <a:latin typeface="Lexend Deca"/>
                <a:ea typeface="Lexend Deca"/>
                <a:cs typeface="Lexend Deca"/>
                <a:sym typeface="Lexend Dec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exend Deca"/>
              <a:buChar char="■"/>
              <a:defRPr>
                <a:latin typeface="Lexend Deca"/>
                <a:ea typeface="Lexend Deca"/>
                <a:cs typeface="Lexend Deca"/>
                <a:sym typeface="Lexend Dec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exend Deca"/>
              <a:buChar char="●"/>
              <a:defRPr>
                <a:latin typeface="Lexend Deca"/>
                <a:ea typeface="Lexend Deca"/>
                <a:cs typeface="Lexend Deca"/>
                <a:sym typeface="Lexend Dec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exend Deca"/>
              <a:buChar char="○"/>
              <a:defRPr>
                <a:latin typeface="Lexend Deca"/>
                <a:ea typeface="Lexend Deca"/>
                <a:cs typeface="Lexend Deca"/>
                <a:sym typeface="Lexend Dec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exend Deca"/>
              <a:buChar char="■"/>
              <a:defRPr>
                <a:latin typeface="Lexend Deca"/>
                <a:ea typeface="Lexend Deca"/>
                <a:cs typeface="Lexend Deca"/>
                <a:sym typeface="Lexend Dec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exend Deca"/>
              <a:buChar char="●"/>
              <a:defRPr>
                <a:latin typeface="Lexend Deca"/>
                <a:ea typeface="Lexend Deca"/>
                <a:cs typeface="Lexend Deca"/>
                <a:sym typeface="Lexend Dec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exend Deca"/>
              <a:buChar char="○"/>
              <a:defRPr>
                <a:latin typeface="Lexend Deca"/>
                <a:ea typeface="Lexend Deca"/>
                <a:cs typeface="Lexend Deca"/>
                <a:sym typeface="Lexend Dec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exend Deca"/>
              <a:buChar char="■"/>
              <a:defRPr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5648305" y="9810026"/>
            <a:ext cx="3657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" name="Google Shape;10;p1"/>
          <p:cNvGrpSpPr/>
          <p:nvPr/>
        </p:nvGrpSpPr>
        <p:grpSpPr>
          <a:xfrm>
            <a:off x="239409" y="287387"/>
            <a:ext cx="598253" cy="447951"/>
            <a:chOff x="623400" y="863300"/>
            <a:chExt cx="318000" cy="170700"/>
          </a:xfrm>
        </p:grpSpPr>
        <p:sp>
          <p:nvSpPr>
            <p:cNvPr id="11" name="Google Shape;11;p1"/>
            <p:cNvSpPr/>
            <p:nvPr/>
          </p:nvSpPr>
          <p:spPr>
            <a:xfrm>
              <a:off x="623400" y="863300"/>
              <a:ext cx="318000" cy="183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623400" y="939500"/>
              <a:ext cx="318000" cy="183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623400" y="1015700"/>
              <a:ext cx="318000" cy="183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1"/>
          <p:cNvSpPr/>
          <p:nvPr/>
        </p:nvSpPr>
        <p:spPr>
          <a:xfrm rot="2857453">
            <a:off x="345957" y="1513399"/>
            <a:ext cx="1682541" cy="1677898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 rot="2857453">
            <a:off x="2206736" y="1513399"/>
            <a:ext cx="1682541" cy="1677898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 rot="2857453">
            <a:off x="4067515" y="1513399"/>
            <a:ext cx="1682541" cy="1677898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 rot="2857453">
            <a:off x="346007" y="3671737"/>
            <a:ext cx="1682541" cy="1677898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 rot="2857453">
            <a:off x="2206786" y="3671737"/>
            <a:ext cx="1682541" cy="1677898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 rot="2857453">
            <a:off x="4067565" y="3671737"/>
            <a:ext cx="1682541" cy="1677898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 rot="2857453">
            <a:off x="346007" y="5721412"/>
            <a:ext cx="1682541" cy="1677898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 rot="2857453">
            <a:off x="2206786" y="5721412"/>
            <a:ext cx="1682541" cy="1677898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/>
          <p:nvPr/>
        </p:nvSpPr>
        <p:spPr>
          <a:xfrm rot="2857453">
            <a:off x="4067565" y="5721412"/>
            <a:ext cx="1682541" cy="1677898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Megaphone1" id="23" name="Google Shape;23;p1"/>
          <p:cNvGrpSpPr/>
          <p:nvPr/>
        </p:nvGrpSpPr>
        <p:grpSpPr>
          <a:xfrm>
            <a:off x="732271" y="1964949"/>
            <a:ext cx="910028" cy="677057"/>
            <a:chOff x="628990" y="2864885"/>
            <a:chExt cx="742516" cy="552429"/>
          </a:xfrm>
        </p:grpSpPr>
        <p:sp>
          <p:nvSpPr>
            <p:cNvPr id="24" name="Google Shape;24;p1"/>
            <p:cNvSpPr/>
            <p:nvPr/>
          </p:nvSpPr>
          <p:spPr>
            <a:xfrm>
              <a:off x="628990" y="3287831"/>
              <a:ext cx="94774" cy="129483"/>
            </a:xfrm>
            <a:custGeom>
              <a:rect b="b" l="l" r="r" t="t"/>
              <a:pathLst>
                <a:path extrusionOk="0" h="129483" w="94774">
                  <a:moveTo>
                    <a:pt x="44218" y="11856"/>
                  </a:moveTo>
                  <a:cubicBezTo>
                    <a:pt x="37679" y="523"/>
                    <a:pt x="23190" y="-3364"/>
                    <a:pt x="11856" y="3174"/>
                  </a:cubicBezTo>
                  <a:cubicBezTo>
                    <a:pt x="523" y="9713"/>
                    <a:pt x="-3364" y="24202"/>
                    <a:pt x="3174" y="35536"/>
                  </a:cubicBezTo>
                  <a:lnTo>
                    <a:pt x="50533" y="117613"/>
                  </a:lnTo>
                  <a:cubicBezTo>
                    <a:pt x="57069" y="128954"/>
                    <a:pt x="71562" y="132850"/>
                    <a:pt x="82903" y="126314"/>
                  </a:cubicBezTo>
                  <a:cubicBezTo>
                    <a:pt x="94245" y="119778"/>
                    <a:pt x="98141" y="105284"/>
                    <a:pt x="91604" y="93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688991" y="2911679"/>
              <a:ext cx="563344" cy="500786"/>
            </a:xfrm>
            <a:custGeom>
              <a:rect b="b" l="l" r="r" t="t"/>
              <a:pathLst>
                <a:path extrusionOk="0" h="500786" w="563344">
                  <a:moveTo>
                    <a:pt x="330689" y="436157"/>
                  </a:moveTo>
                  <a:lnTo>
                    <a:pt x="220980" y="467723"/>
                  </a:lnTo>
                  <a:lnTo>
                    <a:pt x="194939" y="439310"/>
                  </a:lnTo>
                  <a:lnTo>
                    <a:pt x="337814" y="398267"/>
                  </a:lnTo>
                  <a:close/>
                  <a:moveTo>
                    <a:pt x="561194" y="313828"/>
                  </a:moveTo>
                  <a:lnTo>
                    <a:pt x="508311" y="222273"/>
                  </a:lnTo>
                  <a:lnTo>
                    <a:pt x="437226" y="99163"/>
                  </a:lnTo>
                  <a:lnTo>
                    <a:pt x="384353" y="7608"/>
                  </a:lnTo>
                  <a:cubicBezTo>
                    <a:pt x="379847" y="159"/>
                    <a:pt x="370156" y="-2228"/>
                    <a:pt x="362706" y="2277"/>
                  </a:cubicBezTo>
                  <a:cubicBezTo>
                    <a:pt x="361686" y="2894"/>
                    <a:pt x="360738" y="3625"/>
                    <a:pt x="359883" y="4456"/>
                  </a:cubicBezTo>
                  <a:lnTo>
                    <a:pt x="0" y="351709"/>
                  </a:lnTo>
                  <a:lnTo>
                    <a:pt x="71028" y="474829"/>
                  </a:lnTo>
                  <a:lnTo>
                    <a:pt x="161001" y="449568"/>
                  </a:lnTo>
                  <a:lnTo>
                    <a:pt x="201254" y="492974"/>
                  </a:lnTo>
                  <a:cubicBezTo>
                    <a:pt x="207261" y="499476"/>
                    <a:pt x="216328" y="502198"/>
                    <a:pt x="224923" y="500079"/>
                  </a:cubicBezTo>
                  <a:lnTo>
                    <a:pt x="344100" y="466142"/>
                  </a:lnTo>
                  <a:cubicBezTo>
                    <a:pt x="345681" y="465351"/>
                    <a:pt x="348044" y="464570"/>
                    <a:pt x="349625" y="463780"/>
                  </a:cubicBezTo>
                  <a:cubicBezTo>
                    <a:pt x="355453" y="460403"/>
                    <a:pt x="359495" y="454629"/>
                    <a:pt x="360674" y="447997"/>
                  </a:cubicBezTo>
                  <a:lnTo>
                    <a:pt x="371723" y="389589"/>
                  </a:lnTo>
                  <a:lnTo>
                    <a:pt x="552450" y="338288"/>
                  </a:lnTo>
                  <a:cubicBezTo>
                    <a:pt x="561302" y="334781"/>
                    <a:pt x="565635" y="324761"/>
                    <a:pt x="562127" y="315909"/>
                  </a:cubicBezTo>
                  <a:cubicBezTo>
                    <a:pt x="561844" y="315194"/>
                    <a:pt x="561513" y="314498"/>
                    <a:pt x="561137" y="3138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 rot="-1759126">
              <a:off x="1242675" y="2973875"/>
              <a:ext cx="109040" cy="38126"/>
            </a:xfrm>
            <a:custGeom>
              <a:rect b="b" l="l" r="r" t="t"/>
              <a:pathLst>
                <a:path extrusionOk="0" h="38100" w="108966">
                  <a:moveTo>
                    <a:pt x="0" y="0"/>
                  </a:moveTo>
                  <a:lnTo>
                    <a:pt x="108966" y="0"/>
                  </a:lnTo>
                  <a:lnTo>
                    <a:pt x="108966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 rot="-4459809">
              <a:off x="1294879" y="3047988"/>
              <a:ext cx="38087" cy="108928"/>
            </a:xfrm>
            <a:custGeom>
              <a:rect b="b" l="l" r="r" t="t"/>
              <a:pathLst>
                <a:path extrusionOk="0" h="108966" w="38100">
                  <a:moveTo>
                    <a:pt x="0" y="0"/>
                  </a:moveTo>
                  <a:lnTo>
                    <a:pt x="38100" y="0"/>
                  </a:lnTo>
                  <a:lnTo>
                    <a:pt x="38100" y="108966"/>
                  </a:lnTo>
                  <a:lnTo>
                    <a:pt x="0" y="108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 rot="-4459809">
              <a:off x="1157179" y="2903425"/>
              <a:ext cx="108928" cy="38087"/>
            </a:xfrm>
            <a:custGeom>
              <a:rect b="b" l="l" r="r" t="t"/>
              <a:pathLst>
                <a:path extrusionOk="0" h="38100" w="108966">
                  <a:moveTo>
                    <a:pt x="0" y="0"/>
                  </a:moveTo>
                  <a:lnTo>
                    <a:pt x="108966" y="0"/>
                  </a:lnTo>
                  <a:lnTo>
                    <a:pt x="108966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Daily calendar" id="29" name="Google Shape;29;p1"/>
          <p:cNvGrpSpPr/>
          <p:nvPr/>
        </p:nvGrpSpPr>
        <p:grpSpPr>
          <a:xfrm>
            <a:off x="2651082" y="1916361"/>
            <a:ext cx="793821" cy="793821"/>
            <a:chOff x="5772150" y="3105150"/>
            <a:chExt cx="647700" cy="647700"/>
          </a:xfrm>
        </p:grpSpPr>
        <p:sp>
          <p:nvSpPr>
            <p:cNvPr id="30" name="Google Shape;30;p1"/>
            <p:cNvSpPr/>
            <p:nvPr/>
          </p:nvSpPr>
          <p:spPr>
            <a:xfrm>
              <a:off x="5886450" y="3105150"/>
              <a:ext cx="57150" cy="114300"/>
            </a:xfrm>
            <a:custGeom>
              <a:rect b="b" l="l" r="r" t="t"/>
              <a:pathLst>
                <a:path extrusionOk="0" h="114300" w="57150">
                  <a:moveTo>
                    <a:pt x="28575" y="114300"/>
                  </a:moveTo>
                  <a:cubicBezTo>
                    <a:pt x="44768" y="114300"/>
                    <a:pt x="57150" y="101918"/>
                    <a:pt x="57150" y="85725"/>
                  </a:cubicBezTo>
                  <a:lnTo>
                    <a:pt x="57150" y="28575"/>
                  </a:lnTo>
                  <a:cubicBezTo>
                    <a:pt x="57150" y="12383"/>
                    <a:pt x="44768" y="0"/>
                    <a:pt x="28575" y="0"/>
                  </a:cubicBezTo>
                  <a:cubicBezTo>
                    <a:pt x="12382" y="0"/>
                    <a:pt x="0" y="12383"/>
                    <a:pt x="0" y="28575"/>
                  </a:cubicBezTo>
                  <a:lnTo>
                    <a:pt x="0" y="85725"/>
                  </a:lnTo>
                  <a:cubicBezTo>
                    <a:pt x="0" y="101918"/>
                    <a:pt x="12382" y="114300"/>
                    <a:pt x="28575" y="1143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5772150" y="3333750"/>
              <a:ext cx="647700" cy="419100"/>
            </a:xfrm>
            <a:custGeom>
              <a:rect b="b" l="l" r="r" t="t"/>
              <a:pathLst>
                <a:path extrusionOk="0" h="419100" w="647700">
                  <a:moveTo>
                    <a:pt x="57150" y="285750"/>
                  </a:moveTo>
                  <a:lnTo>
                    <a:pt x="209550" y="285750"/>
                  </a:lnTo>
                  <a:lnTo>
                    <a:pt x="209550" y="361950"/>
                  </a:lnTo>
                  <a:lnTo>
                    <a:pt x="57150" y="361950"/>
                  </a:lnTo>
                  <a:lnTo>
                    <a:pt x="57150" y="285750"/>
                  </a:lnTo>
                  <a:close/>
                  <a:moveTo>
                    <a:pt x="57150" y="171450"/>
                  </a:moveTo>
                  <a:lnTo>
                    <a:pt x="209550" y="171450"/>
                  </a:lnTo>
                  <a:lnTo>
                    <a:pt x="209550" y="247650"/>
                  </a:lnTo>
                  <a:lnTo>
                    <a:pt x="57150" y="247650"/>
                  </a:lnTo>
                  <a:lnTo>
                    <a:pt x="57150" y="171450"/>
                  </a:lnTo>
                  <a:close/>
                  <a:moveTo>
                    <a:pt x="57150" y="57150"/>
                  </a:moveTo>
                  <a:lnTo>
                    <a:pt x="209550" y="57150"/>
                  </a:lnTo>
                  <a:lnTo>
                    <a:pt x="209550" y="133350"/>
                  </a:lnTo>
                  <a:lnTo>
                    <a:pt x="57150" y="133350"/>
                  </a:lnTo>
                  <a:lnTo>
                    <a:pt x="57150" y="57150"/>
                  </a:lnTo>
                  <a:close/>
                  <a:moveTo>
                    <a:pt x="400050" y="57150"/>
                  </a:moveTo>
                  <a:lnTo>
                    <a:pt x="400050" y="133350"/>
                  </a:lnTo>
                  <a:lnTo>
                    <a:pt x="247650" y="133350"/>
                  </a:lnTo>
                  <a:lnTo>
                    <a:pt x="247650" y="57150"/>
                  </a:lnTo>
                  <a:lnTo>
                    <a:pt x="400050" y="57150"/>
                  </a:lnTo>
                  <a:close/>
                  <a:moveTo>
                    <a:pt x="590550" y="57150"/>
                  </a:moveTo>
                  <a:lnTo>
                    <a:pt x="590550" y="133350"/>
                  </a:lnTo>
                  <a:lnTo>
                    <a:pt x="438150" y="133350"/>
                  </a:lnTo>
                  <a:lnTo>
                    <a:pt x="438150" y="57150"/>
                  </a:lnTo>
                  <a:lnTo>
                    <a:pt x="590550" y="57150"/>
                  </a:lnTo>
                  <a:close/>
                  <a:moveTo>
                    <a:pt x="590550" y="247650"/>
                  </a:moveTo>
                  <a:lnTo>
                    <a:pt x="438150" y="247650"/>
                  </a:lnTo>
                  <a:lnTo>
                    <a:pt x="438150" y="171450"/>
                  </a:lnTo>
                  <a:lnTo>
                    <a:pt x="590550" y="171450"/>
                  </a:lnTo>
                  <a:lnTo>
                    <a:pt x="590550" y="247650"/>
                  </a:lnTo>
                  <a:close/>
                  <a:moveTo>
                    <a:pt x="590550" y="361950"/>
                  </a:moveTo>
                  <a:lnTo>
                    <a:pt x="438150" y="361950"/>
                  </a:lnTo>
                  <a:lnTo>
                    <a:pt x="438150" y="285750"/>
                  </a:lnTo>
                  <a:lnTo>
                    <a:pt x="590550" y="285750"/>
                  </a:lnTo>
                  <a:lnTo>
                    <a:pt x="590550" y="361950"/>
                  </a:lnTo>
                  <a:close/>
                  <a:moveTo>
                    <a:pt x="247650" y="247650"/>
                  </a:moveTo>
                  <a:lnTo>
                    <a:pt x="247650" y="171450"/>
                  </a:lnTo>
                  <a:lnTo>
                    <a:pt x="400050" y="171450"/>
                  </a:lnTo>
                  <a:lnTo>
                    <a:pt x="400050" y="247650"/>
                  </a:lnTo>
                  <a:lnTo>
                    <a:pt x="247650" y="247650"/>
                  </a:lnTo>
                  <a:close/>
                  <a:moveTo>
                    <a:pt x="247650" y="361950"/>
                  </a:moveTo>
                  <a:lnTo>
                    <a:pt x="247650" y="285750"/>
                  </a:lnTo>
                  <a:lnTo>
                    <a:pt x="400050" y="285750"/>
                  </a:lnTo>
                  <a:lnTo>
                    <a:pt x="400050" y="361950"/>
                  </a:lnTo>
                  <a:lnTo>
                    <a:pt x="247650" y="361950"/>
                  </a:lnTo>
                  <a:close/>
                  <a:moveTo>
                    <a:pt x="0" y="419100"/>
                  </a:moveTo>
                  <a:lnTo>
                    <a:pt x="647700" y="41910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419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248400" y="3105150"/>
              <a:ext cx="57150" cy="114300"/>
            </a:xfrm>
            <a:custGeom>
              <a:rect b="b" l="l" r="r" t="t"/>
              <a:pathLst>
                <a:path extrusionOk="0" h="114300" w="57150">
                  <a:moveTo>
                    <a:pt x="28575" y="114300"/>
                  </a:moveTo>
                  <a:cubicBezTo>
                    <a:pt x="44767" y="114300"/>
                    <a:pt x="57150" y="101918"/>
                    <a:pt x="57150" y="85725"/>
                  </a:cubicBezTo>
                  <a:lnTo>
                    <a:pt x="57150" y="28575"/>
                  </a:lnTo>
                  <a:cubicBezTo>
                    <a:pt x="57150" y="12383"/>
                    <a:pt x="44767" y="0"/>
                    <a:pt x="28575" y="0"/>
                  </a:cubicBezTo>
                  <a:cubicBezTo>
                    <a:pt x="12383" y="0"/>
                    <a:pt x="0" y="12383"/>
                    <a:pt x="0" y="28575"/>
                  </a:cubicBezTo>
                  <a:lnTo>
                    <a:pt x="0" y="85725"/>
                  </a:lnTo>
                  <a:cubicBezTo>
                    <a:pt x="0" y="101918"/>
                    <a:pt x="12383" y="114300"/>
                    <a:pt x="28575" y="1143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772150" y="3162300"/>
              <a:ext cx="647700" cy="133350"/>
            </a:xfrm>
            <a:custGeom>
              <a:rect b="b" l="l" r="r" t="t"/>
              <a:pathLst>
                <a:path extrusionOk="0" h="133350" w="647700">
                  <a:moveTo>
                    <a:pt x="571500" y="0"/>
                  </a:moveTo>
                  <a:lnTo>
                    <a:pt x="571500" y="28575"/>
                  </a:lnTo>
                  <a:cubicBezTo>
                    <a:pt x="571500" y="65723"/>
                    <a:pt x="541973" y="95250"/>
                    <a:pt x="504825" y="95250"/>
                  </a:cubicBezTo>
                  <a:cubicBezTo>
                    <a:pt x="467678" y="95250"/>
                    <a:pt x="438150" y="65723"/>
                    <a:pt x="438150" y="28575"/>
                  </a:cubicBezTo>
                  <a:lnTo>
                    <a:pt x="438150" y="0"/>
                  </a:lnTo>
                  <a:lnTo>
                    <a:pt x="209550" y="0"/>
                  </a:lnTo>
                  <a:lnTo>
                    <a:pt x="209550" y="28575"/>
                  </a:lnTo>
                  <a:cubicBezTo>
                    <a:pt x="209550" y="65723"/>
                    <a:pt x="180023" y="95250"/>
                    <a:pt x="142875" y="95250"/>
                  </a:cubicBezTo>
                  <a:cubicBezTo>
                    <a:pt x="105728" y="95250"/>
                    <a:pt x="76200" y="65723"/>
                    <a:pt x="76200" y="28575"/>
                  </a:cubicBezTo>
                  <a:lnTo>
                    <a:pt x="76200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647700" y="133350"/>
                  </a:lnTo>
                  <a:lnTo>
                    <a:pt x="647700" y="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Images" id="34" name="Google Shape;34;p1"/>
          <p:cNvGrpSpPr/>
          <p:nvPr/>
        </p:nvGrpSpPr>
        <p:grpSpPr>
          <a:xfrm>
            <a:off x="656122" y="4085807"/>
            <a:ext cx="1062319" cy="849738"/>
            <a:chOff x="5657850" y="3095625"/>
            <a:chExt cx="866775" cy="693324"/>
          </a:xfrm>
        </p:grpSpPr>
        <p:sp>
          <p:nvSpPr>
            <p:cNvPr id="35" name="Google Shape;35;p1"/>
            <p:cNvSpPr/>
            <p:nvPr/>
          </p:nvSpPr>
          <p:spPr>
            <a:xfrm>
              <a:off x="6134100" y="3439858"/>
              <a:ext cx="192517" cy="234808"/>
            </a:xfrm>
            <a:custGeom>
              <a:rect b="b" l="l" r="r" t="t"/>
              <a:pathLst>
                <a:path extrusionOk="0" h="234808" w="192517">
                  <a:moveTo>
                    <a:pt x="190500" y="213932"/>
                  </a:moveTo>
                  <a:lnTo>
                    <a:pt x="60103" y="6096"/>
                  </a:lnTo>
                  <a:cubicBezTo>
                    <a:pt x="57770" y="2287"/>
                    <a:pt x="53615" y="-25"/>
                    <a:pt x="49149" y="0"/>
                  </a:cubicBezTo>
                  <a:cubicBezTo>
                    <a:pt x="44663" y="-2"/>
                    <a:pt x="40491" y="2300"/>
                    <a:pt x="38100" y="6096"/>
                  </a:cubicBezTo>
                  <a:lnTo>
                    <a:pt x="0" y="67247"/>
                  </a:lnTo>
                  <a:lnTo>
                    <a:pt x="81725" y="199454"/>
                  </a:lnTo>
                  <a:cubicBezTo>
                    <a:pt x="88641" y="209912"/>
                    <a:pt x="90127" y="223051"/>
                    <a:pt x="85725" y="234791"/>
                  </a:cubicBezTo>
                  <a:lnTo>
                    <a:pt x="178117" y="234791"/>
                  </a:lnTo>
                  <a:cubicBezTo>
                    <a:pt x="185683" y="235170"/>
                    <a:pt x="192123" y="229342"/>
                    <a:pt x="192500" y="221776"/>
                  </a:cubicBezTo>
                  <a:cubicBezTo>
                    <a:pt x="192638" y="219020"/>
                    <a:pt x="191941" y="216286"/>
                    <a:pt x="190500" y="2139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5740101" y="3312692"/>
              <a:ext cx="445097" cy="362080"/>
            </a:xfrm>
            <a:custGeom>
              <a:rect b="b" l="l" r="r" t="t"/>
              <a:pathLst>
                <a:path extrusionOk="0" h="362080" w="445097">
                  <a:moveTo>
                    <a:pt x="442576" y="342336"/>
                  </a:moveTo>
                  <a:lnTo>
                    <a:pt x="235407" y="5246"/>
                  </a:lnTo>
                  <a:cubicBezTo>
                    <a:pt x="232749" y="1812"/>
                    <a:pt x="228604" y="-136"/>
                    <a:pt x="224263" y="7"/>
                  </a:cubicBezTo>
                  <a:lnTo>
                    <a:pt x="222549" y="7"/>
                  </a:lnTo>
                  <a:lnTo>
                    <a:pt x="220834" y="7"/>
                  </a:lnTo>
                  <a:cubicBezTo>
                    <a:pt x="216494" y="-136"/>
                    <a:pt x="212348" y="1812"/>
                    <a:pt x="209690" y="5246"/>
                  </a:cubicBezTo>
                  <a:lnTo>
                    <a:pt x="2521" y="342336"/>
                  </a:lnTo>
                  <a:cubicBezTo>
                    <a:pt x="-413" y="346442"/>
                    <a:pt x="-817" y="351841"/>
                    <a:pt x="1473" y="356338"/>
                  </a:cubicBezTo>
                  <a:cubicBezTo>
                    <a:pt x="3784" y="360412"/>
                    <a:pt x="8365" y="362646"/>
                    <a:pt x="12999" y="361957"/>
                  </a:cubicBezTo>
                  <a:lnTo>
                    <a:pt x="432099" y="361957"/>
                  </a:lnTo>
                  <a:cubicBezTo>
                    <a:pt x="436733" y="362646"/>
                    <a:pt x="441313" y="360412"/>
                    <a:pt x="443624" y="356338"/>
                  </a:cubicBezTo>
                  <a:cubicBezTo>
                    <a:pt x="445915" y="351841"/>
                    <a:pt x="445511" y="346442"/>
                    <a:pt x="442576" y="342336"/>
                  </a:cubicBezTo>
                  <a:close/>
                  <a:moveTo>
                    <a:pt x="257220" y="163171"/>
                  </a:moveTo>
                  <a:lnTo>
                    <a:pt x="224263" y="192508"/>
                  </a:lnTo>
                  <a:lnTo>
                    <a:pt x="191307" y="163171"/>
                  </a:lnTo>
                  <a:lnTo>
                    <a:pt x="136824" y="196127"/>
                  </a:lnTo>
                  <a:lnTo>
                    <a:pt x="222549" y="57157"/>
                  </a:lnTo>
                  <a:lnTo>
                    <a:pt x="305988" y="1925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5810250" y="330517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5657850" y="3095625"/>
              <a:ext cx="866775" cy="693324"/>
            </a:xfrm>
            <a:custGeom>
              <a:rect b="b" l="l" r="r" t="t"/>
              <a:pathLst>
                <a:path extrusionOk="0" h="693324" w="866775">
                  <a:moveTo>
                    <a:pt x="866775" y="0"/>
                  </a:moveTo>
                  <a:lnTo>
                    <a:pt x="104775" y="0"/>
                  </a:lnTo>
                  <a:lnTo>
                    <a:pt x="104775" y="104775"/>
                  </a:lnTo>
                  <a:lnTo>
                    <a:pt x="0" y="104775"/>
                  </a:lnTo>
                  <a:lnTo>
                    <a:pt x="0" y="693325"/>
                  </a:lnTo>
                  <a:lnTo>
                    <a:pt x="762000" y="693325"/>
                  </a:lnTo>
                  <a:lnTo>
                    <a:pt x="762000" y="588550"/>
                  </a:lnTo>
                  <a:lnTo>
                    <a:pt x="866775" y="588550"/>
                  </a:lnTo>
                  <a:close/>
                  <a:moveTo>
                    <a:pt x="704850" y="638175"/>
                  </a:moveTo>
                  <a:lnTo>
                    <a:pt x="57150" y="638175"/>
                  </a:lnTo>
                  <a:lnTo>
                    <a:pt x="57150" y="159925"/>
                  </a:lnTo>
                  <a:lnTo>
                    <a:pt x="704850" y="159925"/>
                  </a:lnTo>
                  <a:close/>
                  <a:moveTo>
                    <a:pt x="809625" y="533400"/>
                  </a:moveTo>
                  <a:lnTo>
                    <a:pt x="762000" y="533400"/>
                  </a:lnTo>
                  <a:lnTo>
                    <a:pt x="762000" y="104775"/>
                  </a:lnTo>
                  <a:lnTo>
                    <a:pt x="161925" y="104775"/>
                  </a:lnTo>
                  <a:lnTo>
                    <a:pt x="161925" y="57150"/>
                  </a:lnTo>
                  <a:lnTo>
                    <a:pt x="809625" y="57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Clock" id="39" name="Google Shape;39;p1"/>
          <p:cNvGrpSpPr/>
          <p:nvPr/>
        </p:nvGrpSpPr>
        <p:grpSpPr>
          <a:xfrm>
            <a:off x="2604445" y="4067067"/>
            <a:ext cx="887212" cy="887212"/>
            <a:chOff x="5734050" y="3067050"/>
            <a:chExt cx="723900" cy="723900"/>
          </a:xfrm>
        </p:grpSpPr>
        <p:sp>
          <p:nvSpPr>
            <p:cNvPr id="40" name="Google Shape;40;p1"/>
            <p:cNvSpPr/>
            <p:nvPr/>
          </p:nvSpPr>
          <p:spPr>
            <a:xfrm>
              <a:off x="5734050" y="3067050"/>
              <a:ext cx="723900" cy="723900"/>
            </a:xfrm>
            <a:custGeom>
              <a:rect b="b" l="l" r="r" t="t"/>
              <a:pathLst>
                <a:path extrusionOk="0" h="723900" w="723900">
                  <a:moveTo>
                    <a:pt x="361950" y="666750"/>
                  </a:move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529590" y="57150"/>
                    <a:pt x="666750" y="19431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lose/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6076950" y="3238500"/>
              <a:ext cx="166687" cy="338137"/>
            </a:xfrm>
            <a:custGeom>
              <a:rect b="b" l="l" r="r" t="t"/>
              <a:pathLst>
                <a:path extrusionOk="0" h="338137" w="166687">
                  <a:moveTo>
                    <a:pt x="38100" y="0"/>
                  </a:moveTo>
                  <a:lnTo>
                    <a:pt x="0" y="0"/>
                  </a:lnTo>
                  <a:lnTo>
                    <a:pt x="0" y="190500"/>
                  </a:lnTo>
                  <a:cubicBezTo>
                    <a:pt x="0" y="196215"/>
                    <a:pt x="1905" y="200977"/>
                    <a:pt x="5715" y="203835"/>
                  </a:cubicBezTo>
                  <a:lnTo>
                    <a:pt x="140018" y="338138"/>
                  </a:lnTo>
                  <a:lnTo>
                    <a:pt x="166688" y="311468"/>
                  </a:lnTo>
                  <a:lnTo>
                    <a:pt x="38100" y="18288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6076950" y="316230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6076950" y="365760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5829300" y="340995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6324600" y="340995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Receiver" id="46" name="Google Shape;46;p1"/>
          <p:cNvGrpSpPr/>
          <p:nvPr/>
        </p:nvGrpSpPr>
        <p:grpSpPr>
          <a:xfrm>
            <a:off x="721204" y="6093171"/>
            <a:ext cx="932149" cy="934347"/>
            <a:chOff x="5715480" y="3048000"/>
            <a:chExt cx="760566" cy="762359"/>
          </a:xfrm>
        </p:grpSpPr>
        <p:sp>
          <p:nvSpPr>
            <p:cNvPr id="47" name="Google Shape;47;p1"/>
            <p:cNvSpPr/>
            <p:nvPr/>
          </p:nvSpPr>
          <p:spPr>
            <a:xfrm>
              <a:off x="5808344" y="3048000"/>
              <a:ext cx="216217" cy="216217"/>
            </a:xfrm>
            <a:custGeom>
              <a:rect b="b" l="l" r="r" t="t"/>
              <a:pathLst>
                <a:path extrusionOk="0" h="216217" w="216217">
                  <a:moveTo>
                    <a:pt x="203835" y="201930"/>
                  </a:moveTo>
                  <a:cubicBezTo>
                    <a:pt x="211455" y="194310"/>
                    <a:pt x="216218" y="183833"/>
                    <a:pt x="216218" y="172403"/>
                  </a:cubicBezTo>
                  <a:cubicBezTo>
                    <a:pt x="216218" y="160973"/>
                    <a:pt x="211455" y="150495"/>
                    <a:pt x="203835" y="142875"/>
                  </a:cubicBezTo>
                  <a:lnTo>
                    <a:pt x="72390" y="12383"/>
                  </a:lnTo>
                  <a:cubicBezTo>
                    <a:pt x="64770" y="4763"/>
                    <a:pt x="54293" y="0"/>
                    <a:pt x="43815" y="0"/>
                  </a:cubicBezTo>
                  <a:cubicBezTo>
                    <a:pt x="33338" y="0"/>
                    <a:pt x="21908" y="4763"/>
                    <a:pt x="14288" y="12383"/>
                  </a:cubicBezTo>
                  <a:lnTo>
                    <a:pt x="0" y="26670"/>
                  </a:lnTo>
                  <a:lnTo>
                    <a:pt x="189548" y="216218"/>
                  </a:lnTo>
                  <a:lnTo>
                    <a:pt x="203835" y="2019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5715480" y="3104197"/>
              <a:ext cx="705321" cy="706162"/>
            </a:xfrm>
            <a:custGeom>
              <a:rect b="b" l="l" r="r" t="t"/>
              <a:pathLst>
                <a:path extrusionOk="0" h="706162" w="705321">
                  <a:moveTo>
                    <a:pt x="488152" y="481965"/>
                  </a:moveTo>
                  <a:cubicBezTo>
                    <a:pt x="484342" y="485775"/>
                    <a:pt x="478627" y="487680"/>
                    <a:pt x="473864" y="487680"/>
                  </a:cubicBezTo>
                  <a:cubicBezTo>
                    <a:pt x="469102" y="487680"/>
                    <a:pt x="463387" y="485775"/>
                    <a:pt x="459577" y="481965"/>
                  </a:cubicBezTo>
                  <a:lnTo>
                    <a:pt x="223357" y="246698"/>
                  </a:lnTo>
                  <a:cubicBezTo>
                    <a:pt x="219547" y="242888"/>
                    <a:pt x="217642" y="237173"/>
                    <a:pt x="217642" y="232410"/>
                  </a:cubicBezTo>
                  <a:cubicBezTo>
                    <a:pt x="217642" y="227648"/>
                    <a:pt x="219547" y="221933"/>
                    <a:pt x="223357" y="218123"/>
                  </a:cubicBezTo>
                  <a:lnTo>
                    <a:pt x="252884" y="189548"/>
                  </a:lnTo>
                  <a:lnTo>
                    <a:pt x="63337" y="0"/>
                  </a:lnTo>
                  <a:cubicBezTo>
                    <a:pt x="50954" y="12383"/>
                    <a:pt x="39524" y="23813"/>
                    <a:pt x="31904" y="31433"/>
                  </a:cubicBezTo>
                  <a:cubicBezTo>
                    <a:pt x="12854" y="49530"/>
                    <a:pt x="1424" y="73343"/>
                    <a:pt x="472" y="99060"/>
                  </a:cubicBezTo>
                  <a:cubicBezTo>
                    <a:pt x="-2386" y="141923"/>
                    <a:pt x="8092" y="182880"/>
                    <a:pt x="22379" y="222885"/>
                  </a:cubicBezTo>
                  <a:cubicBezTo>
                    <a:pt x="37619" y="258128"/>
                    <a:pt x="57622" y="291465"/>
                    <a:pt x="79529" y="322898"/>
                  </a:cubicBezTo>
                  <a:cubicBezTo>
                    <a:pt x="157634" y="440055"/>
                    <a:pt x="255742" y="541973"/>
                    <a:pt x="370042" y="622935"/>
                  </a:cubicBezTo>
                  <a:cubicBezTo>
                    <a:pt x="389092" y="637223"/>
                    <a:pt x="409094" y="649605"/>
                    <a:pt x="430049" y="661035"/>
                  </a:cubicBezTo>
                  <a:cubicBezTo>
                    <a:pt x="477674" y="684848"/>
                    <a:pt x="528157" y="701993"/>
                    <a:pt x="582449" y="705803"/>
                  </a:cubicBezTo>
                  <a:cubicBezTo>
                    <a:pt x="618644" y="708660"/>
                    <a:pt x="654839" y="694373"/>
                    <a:pt x="679604" y="667703"/>
                  </a:cubicBezTo>
                  <a:lnTo>
                    <a:pt x="705322" y="641985"/>
                  </a:lnTo>
                  <a:lnTo>
                    <a:pt x="516727" y="452438"/>
                  </a:lnTo>
                  <a:lnTo>
                    <a:pt x="488152" y="481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6259829" y="3500437"/>
              <a:ext cx="216217" cy="217170"/>
            </a:xfrm>
            <a:custGeom>
              <a:rect b="b" l="l" r="r" t="t"/>
              <a:pathLst>
                <a:path extrusionOk="0" h="217170" w="216217">
                  <a:moveTo>
                    <a:pt x="204788" y="143827"/>
                  </a:moveTo>
                  <a:lnTo>
                    <a:pt x="73343" y="12382"/>
                  </a:lnTo>
                  <a:cubicBezTo>
                    <a:pt x="65723" y="4763"/>
                    <a:pt x="55245" y="0"/>
                    <a:pt x="43815" y="0"/>
                  </a:cubicBezTo>
                  <a:cubicBezTo>
                    <a:pt x="32385" y="0"/>
                    <a:pt x="21908" y="4763"/>
                    <a:pt x="14288" y="12382"/>
                  </a:cubicBezTo>
                  <a:lnTo>
                    <a:pt x="0" y="27623"/>
                  </a:lnTo>
                  <a:lnTo>
                    <a:pt x="189548" y="217170"/>
                  </a:lnTo>
                  <a:lnTo>
                    <a:pt x="203835" y="202883"/>
                  </a:lnTo>
                  <a:cubicBezTo>
                    <a:pt x="211455" y="195263"/>
                    <a:pt x="216218" y="184785"/>
                    <a:pt x="216218" y="173355"/>
                  </a:cubicBezTo>
                  <a:cubicBezTo>
                    <a:pt x="216218" y="161925"/>
                    <a:pt x="212408" y="151448"/>
                    <a:pt x="204788" y="1438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Link" id="50" name="Google Shape;50;p1"/>
          <p:cNvSpPr/>
          <p:nvPr/>
        </p:nvSpPr>
        <p:spPr>
          <a:xfrm>
            <a:off x="2646634" y="6159361"/>
            <a:ext cx="802837" cy="801962"/>
          </a:xfrm>
          <a:custGeom>
            <a:rect b="b" l="l" r="r" t="t"/>
            <a:pathLst>
              <a:path extrusionOk="0" h="654663" w="655377">
                <a:moveTo>
                  <a:pt x="577244" y="576530"/>
                </a:moveTo>
                <a:cubicBezTo>
                  <a:pt x="543906" y="609867"/>
                  <a:pt x="489614" y="609867"/>
                  <a:pt x="456276" y="576530"/>
                </a:cubicBezTo>
                <a:lnTo>
                  <a:pt x="375314" y="495567"/>
                </a:lnTo>
                <a:cubicBezTo>
                  <a:pt x="349596" y="469850"/>
                  <a:pt x="342929" y="430797"/>
                  <a:pt x="359121" y="398412"/>
                </a:cubicBezTo>
                <a:lnTo>
                  <a:pt x="429606" y="468897"/>
                </a:lnTo>
                <a:cubicBezTo>
                  <a:pt x="441036" y="479375"/>
                  <a:pt x="458181" y="479375"/>
                  <a:pt x="469611" y="467945"/>
                </a:cubicBezTo>
                <a:cubicBezTo>
                  <a:pt x="480089" y="457467"/>
                  <a:pt x="481041" y="439370"/>
                  <a:pt x="470564" y="427940"/>
                </a:cubicBezTo>
                <a:lnTo>
                  <a:pt x="400079" y="357455"/>
                </a:lnTo>
                <a:cubicBezTo>
                  <a:pt x="432464" y="342215"/>
                  <a:pt x="471516" y="348882"/>
                  <a:pt x="497234" y="374600"/>
                </a:cubicBezTo>
                <a:lnTo>
                  <a:pt x="578196" y="455562"/>
                </a:lnTo>
                <a:cubicBezTo>
                  <a:pt x="610581" y="488900"/>
                  <a:pt x="610581" y="542240"/>
                  <a:pt x="577244" y="576530"/>
                </a:cubicBezTo>
                <a:close/>
                <a:moveTo>
                  <a:pt x="159096" y="279350"/>
                </a:moveTo>
                <a:lnTo>
                  <a:pt x="78134" y="198387"/>
                </a:lnTo>
                <a:cubicBezTo>
                  <a:pt x="44796" y="165050"/>
                  <a:pt x="44796" y="110757"/>
                  <a:pt x="78134" y="77420"/>
                </a:cubicBezTo>
                <a:cubicBezTo>
                  <a:pt x="111471" y="44082"/>
                  <a:pt x="165764" y="44082"/>
                  <a:pt x="199101" y="77420"/>
                </a:cubicBezTo>
                <a:lnTo>
                  <a:pt x="280064" y="158382"/>
                </a:lnTo>
                <a:cubicBezTo>
                  <a:pt x="305781" y="184100"/>
                  <a:pt x="312449" y="223152"/>
                  <a:pt x="297209" y="255537"/>
                </a:cubicBezTo>
                <a:lnTo>
                  <a:pt x="240059" y="198387"/>
                </a:lnTo>
                <a:cubicBezTo>
                  <a:pt x="228629" y="187910"/>
                  <a:pt x="211484" y="187910"/>
                  <a:pt x="200054" y="199340"/>
                </a:cubicBezTo>
                <a:cubicBezTo>
                  <a:pt x="189576" y="209817"/>
                  <a:pt x="188624" y="227915"/>
                  <a:pt x="199101" y="239345"/>
                </a:cubicBezTo>
                <a:lnTo>
                  <a:pt x="256251" y="296495"/>
                </a:lnTo>
                <a:cubicBezTo>
                  <a:pt x="223866" y="311735"/>
                  <a:pt x="184814" y="305067"/>
                  <a:pt x="159096" y="279350"/>
                </a:cubicBezTo>
                <a:close/>
                <a:moveTo>
                  <a:pt x="617249" y="414605"/>
                </a:moveTo>
                <a:lnTo>
                  <a:pt x="536286" y="333642"/>
                </a:lnTo>
                <a:cubicBezTo>
                  <a:pt x="488661" y="285065"/>
                  <a:pt x="412461" y="277445"/>
                  <a:pt x="356264" y="315545"/>
                </a:cubicBezTo>
                <a:lnTo>
                  <a:pt x="339119" y="298400"/>
                </a:lnTo>
                <a:cubicBezTo>
                  <a:pt x="376266" y="242202"/>
                  <a:pt x="368646" y="166955"/>
                  <a:pt x="321021" y="118377"/>
                </a:cubicBezTo>
                <a:lnTo>
                  <a:pt x="240059" y="37415"/>
                </a:lnTo>
                <a:cubicBezTo>
                  <a:pt x="183861" y="-14020"/>
                  <a:pt x="96231" y="-12115"/>
                  <a:pt x="41939" y="41225"/>
                </a:cubicBezTo>
                <a:cubicBezTo>
                  <a:pt x="-12354" y="95517"/>
                  <a:pt x="-14259" y="182195"/>
                  <a:pt x="38129" y="239345"/>
                </a:cubicBezTo>
                <a:lnTo>
                  <a:pt x="119091" y="320307"/>
                </a:lnTo>
                <a:cubicBezTo>
                  <a:pt x="166716" y="368885"/>
                  <a:pt x="242916" y="376505"/>
                  <a:pt x="299114" y="338405"/>
                </a:cubicBezTo>
                <a:lnTo>
                  <a:pt x="316259" y="355550"/>
                </a:lnTo>
                <a:cubicBezTo>
                  <a:pt x="279111" y="411747"/>
                  <a:pt x="286731" y="486995"/>
                  <a:pt x="334356" y="535572"/>
                </a:cubicBezTo>
                <a:lnTo>
                  <a:pt x="415319" y="616535"/>
                </a:lnTo>
                <a:cubicBezTo>
                  <a:pt x="471516" y="668922"/>
                  <a:pt x="559146" y="667017"/>
                  <a:pt x="613439" y="612725"/>
                </a:cubicBezTo>
                <a:cubicBezTo>
                  <a:pt x="667731" y="558432"/>
                  <a:pt x="669636" y="470802"/>
                  <a:pt x="617249" y="414605"/>
                </a:cubicBezTo>
                <a:lnTo>
                  <a:pt x="617249" y="4146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Cake" id="51" name="Google Shape;51;p1"/>
          <p:cNvGrpSpPr/>
          <p:nvPr/>
        </p:nvGrpSpPr>
        <p:grpSpPr>
          <a:xfrm>
            <a:off x="4546945" y="6075882"/>
            <a:ext cx="723778" cy="968929"/>
            <a:chOff x="5800725" y="3033712"/>
            <a:chExt cx="590550" cy="790575"/>
          </a:xfrm>
        </p:grpSpPr>
        <p:sp>
          <p:nvSpPr>
            <p:cNvPr id="52" name="Google Shape;52;p1"/>
            <p:cNvSpPr/>
            <p:nvPr/>
          </p:nvSpPr>
          <p:spPr>
            <a:xfrm>
              <a:off x="6067425" y="3033712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28575" y="85725"/>
                  </a:moveTo>
                  <a:cubicBezTo>
                    <a:pt x="44768" y="85725"/>
                    <a:pt x="57150" y="73343"/>
                    <a:pt x="57150" y="57150"/>
                  </a:cubicBezTo>
                  <a:cubicBezTo>
                    <a:pt x="57150" y="40958"/>
                    <a:pt x="44768" y="0"/>
                    <a:pt x="28575" y="0"/>
                  </a:cubicBezTo>
                  <a:cubicBezTo>
                    <a:pt x="12382" y="0"/>
                    <a:pt x="32385" y="19050"/>
                    <a:pt x="9525" y="38100"/>
                  </a:cubicBezTo>
                  <a:cubicBezTo>
                    <a:pt x="8573" y="39053"/>
                    <a:pt x="8573" y="39053"/>
                    <a:pt x="7620" y="40005"/>
                  </a:cubicBezTo>
                  <a:cubicBezTo>
                    <a:pt x="3810" y="44768"/>
                    <a:pt x="0" y="49530"/>
                    <a:pt x="0" y="57150"/>
                  </a:cubicBezTo>
                  <a:cubicBezTo>
                    <a:pt x="0" y="73343"/>
                    <a:pt x="12382" y="85725"/>
                    <a:pt x="28575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5972175" y="3081337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28575" y="85725"/>
                  </a:moveTo>
                  <a:cubicBezTo>
                    <a:pt x="44768" y="85725"/>
                    <a:pt x="57150" y="73343"/>
                    <a:pt x="57150" y="57150"/>
                  </a:cubicBezTo>
                  <a:cubicBezTo>
                    <a:pt x="57150" y="40958"/>
                    <a:pt x="44768" y="0"/>
                    <a:pt x="28575" y="0"/>
                  </a:cubicBezTo>
                  <a:cubicBezTo>
                    <a:pt x="12382" y="0"/>
                    <a:pt x="32385" y="19050"/>
                    <a:pt x="9525" y="38100"/>
                  </a:cubicBezTo>
                  <a:cubicBezTo>
                    <a:pt x="8573" y="39053"/>
                    <a:pt x="8573" y="39053"/>
                    <a:pt x="7620" y="40005"/>
                  </a:cubicBezTo>
                  <a:cubicBezTo>
                    <a:pt x="3810" y="44768"/>
                    <a:pt x="0" y="49530"/>
                    <a:pt x="0" y="57150"/>
                  </a:cubicBezTo>
                  <a:cubicBezTo>
                    <a:pt x="0" y="73343"/>
                    <a:pt x="12382" y="85725"/>
                    <a:pt x="28575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162675" y="3081337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28575" y="85725"/>
                  </a:moveTo>
                  <a:cubicBezTo>
                    <a:pt x="44768" y="85725"/>
                    <a:pt x="57150" y="73343"/>
                    <a:pt x="57150" y="57150"/>
                  </a:cubicBezTo>
                  <a:cubicBezTo>
                    <a:pt x="57150" y="40958"/>
                    <a:pt x="44768" y="0"/>
                    <a:pt x="28575" y="0"/>
                  </a:cubicBezTo>
                  <a:cubicBezTo>
                    <a:pt x="12382" y="0"/>
                    <a:pt x="32385" y="19050"/>
                    <a:pt x="9525" y="38100"/>
                  </a:cubicBezTo>
                  <a:cubicBezTo>
                    <a:pt x="8573" y="39053"/>
                    <a:pt x="8573" y="39053"/>
                    <a:pt x="7620" y="40005"/>
                  </a:cubicBezTo>
                  <a:cubicBezTo>
                    <a:pt x="3810" y="44768"/>
                    <a:pt x="0" y="49530"/>
                    <a:pt x="0" y="57150"/>
                  </a:cubicBezTo>
                  <a:cubicBezTo>
                    <a:pt x="0" y="73343"/>
                    <a:pt x="12382" y="85725"/>
                    <a:pt x="28575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5828347" y="3157537"/>
              <a:ext cx="533400" cy="370522"/>
            </a:xfrm>
            <a:custGeom>
              <a:rect b="b" l="l" r="r" t="t"/>
              <a:pathLst>
                <a:path extrusionOk="0" h="370522" w="533400">
                  <a:moveTo>
                    <a:pt x="96203" y="364808"/>
                  </a:moveTo>
                  <a:cubicBezTo>
                    <a:pt x="125730" y="335280"/>
                    <a:pt x="183833" y="335280"/>
                    <a:pt x="213360" y="364808"/>
                  </a:cubicBezTo>
                  <a:cubicBezTo>
                    <a:pt x="220980" y="372428"/>
                    <a:pt x="241935" y="372428"/>
                    <a:pt x="249555" y="364808"/>
                  </a:cubicBezTo>
                  <a:cubicBezTo>
                    <a:pt x="279083" y="335280"/>
                    <a:pt x="337185" y="335280"/>
                    <a:pt x="366713" y="364808"/>
                  </a:cubicBezTo>
                  <a:cubicBezTo>
                    <a:pt x="374333" y="372428"/>
                    <a:pt x="395288" y="372428"/>
                    <a:pt x="402908" y="364808"/>
                  </a:cubicBezTo>
                  <a:cubicBezTo>
                    <a:pt x="432435" y="335280"/>
                    <a:pt x="490538" y="335280"/>
                    <a:pt x="520065" y="364808"/>
                  </a:cubicBezTo>
                  <a:cubicBezTo>
                    <a:pt x="522923" y="367665"/>
                    <a:pt x="527685" y="369570"/>
                    <a:pt x="533400" y="370523"/>
                  </a:cubicBezTo>
                  <a:lnTo>
                    <a:pt x="533400" y="219075"/>
                  </a:lnTo>
                  <a:cubicBezTo>
                    <a:pt x="533400" y="193358"/>
                    <a:pt x="475298" y="171450"/>
                    <a:pt x="390525" y="160020"/>
                  </a:cubicBezTo>
                  <a:lnTo>
                    <a:pt x="390525" y="57150"/>
                  </a:lnTo>
                  <a:cubicBezTo>
                    <a:pt x="390525" y="51435"/>
                    <a:pt x="378143" y="47625"/>
                    <a:pt x="361950" y="47625"/>
                  </a:cubicBezTo>
                  <a:cubicBezTo>
                    <a:pt x="345758" y="47625"/>
                    <a:pt x="333375" y="51435"/>
                    <a:pt x="333375" y="57150"/>
                  </a:cubicBezTo>
                  <a:lnTo>
                    <a:pt x="333375" y="154305"/>
                  </a:lnTo>
                  <a:cubicBezTo>
                    <a:pt x="320993" y="153352"/>
                    <a:pt x="308610" y="153352"/>
                    <a:pt x="295275" y="152400"/>
                  </a:cubicBezTo>
                  <a:lnTo>
                    <a:pt x="295275" y="9525"/>
                  </a:lnTo>
                  <a:cubicBezTo>
                    <a:pt x="295275" y="3810"/>
                    <a:pt x="282893" y="0"/>
                    <a:pt x="266700" y="0"/>
                  </a:cubicBezTo>
                  <a:cubicBezTo>
                    <a:pt x="250508" y="0"/>
                    <a:pt x="238125" y="3810"/>
                    <a:pt x="238125" y="9525"/>
                  </a:cubicBezTo>
                  <a:lnTo>
                    <a:pt x="238125" y="152400"/>
                  </a:lnTo>
                  <a:cubicBezTo>
                    <a:pt x="224790" y="152400"/>
                    <a:pt x="212408" y="153352"/>
                    <a:pt x="200025" y="154305"/>
                  </a:cubicBezTo>
                  <a:lnTo>
                    <a:pt x="200025" y="57150"/>
                  </a:lnTo>
                  <a:cubicBezTo>
                    <a:pt x="200025" y="51435"/>
                    <a:pt x="187642" y="47625"/>
                    <a:pt x="171450" y="47625"/>
                  </a:cubicBezTo>
                  <a:cubicBezTo>
                    <a:pt x="155258" y="47625"/>
                    <a:pt x="142875" y="51435"/>
                    <a:pt x="142875" y="57150"/>
                  </a:cubicBezTo>
                  <a:lnTo>
                    <a:pt x="142875" y="160020"/>
                  </a:lnTo>
                  <a:cubicBezTo>
                    <a:pt x="58103" y="171450"/>
                    <a:pt x="0" y="193358"/>
                    <a:pt x="0" y="219075"/>
                  </a:cubicBezTo>
                  <a:lnTo>
                    <a:pt x="0" y="342900"/>
                  </a:lnTo>
                  <a:cubicBezTo>
                    <a:pt x="21908" y="342900"/>
                    <a:pt x="43815" y="350520"/>
                    <a:pt x="59055" y="364808"/>
                  </a:cubicBezTo>
                  <a:cubicBezTo>
                    <a:pt x="67628" y="372428"/>
                    <a:pt x="88583" y="372428"/>
                    <a:pt x="96203" y="3648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831205" y="3557587"/>
              <a:ext cx="533399" cy="171450"/>
            </a:xfrm>
            <a:custGeom>
              <a:rect b="b" l="l" r="r" t="t"/>
              <a:pathLst>
                <a:path extrusionOk="0" h="171450" w="533399">
                  <a:moveTo>
                    <a:pt x="531495" y="27623"/>
                  </a:moveTo>
                  <a:cubicBezTo>
                    <a:pt x="511493" y="26670"/>
                    <a:pt x="491490" y="19050"/>
                    <a:pt x="478155" y="5715"/>
                  </a:cubicBezTo>
                  <a:cubicBezTo>
                    <a:pt x="470535" y="-1905"/>
                    <a:pt x="449580" y="-1905"/>
                    <a:pt x="441960" y="5715"/>
                  </a:cubicBezTo>
                  <a:cubicBezTo>
                    <a:pt x="412433" y="35242"/>
                    <a:pt x="354330" y="35242"/>
                    <a:pt x="324803" y="5715"/>
                  </a:cubicBezTo>
                  <a:cubicBezTo>
                    <a:pt x="317183" y="-1905"/>
                    <a:pt x="296228" y="-1905"/>
                    <a:pt x="288608" y="5715"/>
                  </a:cubicBezTo>
                  <a:cubicBezTo>
                    <a:pt x="259080" y="35242"/>
                    <a:pt x="200977" y="35242"/>
                    <a:pt x="171450" y="5715"/>
                  </a:cubicBezTo>
                  <a:cubicBezTo>
                    <a:pt x="163830" y="-1905"/>
                    <a:pt x="142875" y="-1905"/>
                    <a:pt x="135255" y="5715"/>
                  </a:cubicBezTo>
                  <a:cubicBezTo>
                    <a:pt x="105727" y="35242"/>
                    <a:pt x="47625" y="35242"/>
                    <a:pt x="18097" y="5715"/>
                  </a:cubicBezTo>
                  <a:cubicBezTo>
                    <a:pt x="14288" y="1905"/>
                    <a:pt x="6667" y="0"/>
                    <a:pt x="0" y="0"/>
                  </a:cubicBezTo>
                  <a:lnTo>
                    <a:pt x="0" y="171450"/>
                  </a:lnTo>
                  <a:lnTo>
                    <a:pt x="533400" y="171450"/>
                  </a:lnTo>
                  <a:lnTo>
                    <a:pt x="533400" y="276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800725" y="3767137"/>
              <a:ext cx="590550" cy="57150"/>
            </a:xfrm>
            <a:custGeom>
              <a:rect b="b" l="l" r="r" t="t"/>
              <a:pathLst>
                <a:path extrusionOk="0" h="57150" w="590550">
                  <a:moveTo>
                    <a:pt x="561975" y="0"/>
                  </a:moveTo>
                  <a:lnTo>
                    <a:pt x="28575" y="0"/>
                  </a:lnTo>
                  <a:cubicBezTo>
                    <a:pt x="12382" y="0"/>
                    <a:pt x="0" y="12383"/>
                    <a:pt x="0" y="28575"/>
                  </a:cubicBezTo>
                  <a:cubicBezTo>
                    <a:pt x="0" y="44767"/>
                    <a:pt x="12382" y="57150"/>
                    <a:pt x="28575" y="57150"/>
                  </a:cubicBezTo>
                  <a:lnTo>
                    <a:pt x="561975" y="57150"/>
                  </a:lnTo>
                  <a:cubicBezTo>
                    <a:pt x="578168" y="57150"/>
                    <a:pt x="590550" y="44767"/>
                    <a:pt x="590550" y="28575"/>
                  </a:cubicBezTo>
                  <a:cubicBezTo>
                    <a:pt x="590550" y="12383"/>
                    <a:pt x="578168" y="0"/>
                    <a:pt x="561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Clipboard Partially Checked" id="58" name="Google Shape;58;p1"/>
          <p:cNvGrpSpPr/>
          <p:nvPr/>
        </p:nvGrpSpPr>
        <p:grpSpPr>
          <a:xfrm>
            <a:off x="4546935" y="1885403"/>
            <a:ext cx="723778" cy="933907"/>
            <a:chOff x="5800725" y="3048000"/>
            <a:chExt cx="590550" cy="762000"/>
          </a:xfrm>
        </p:grpSpPr>
        <p:sp>
          <p:nvSpPr>
            <p:cNvPr id="59" name="Google Shape;59;p1"/>
            <p:cNvSpPr/>
            <p:nvPr/>
          </p:nvSpPr>
          <p:spPr>
            <a:xfrm>
              <a:off x="5800725" y="3048000"/>
              <a:ext cx="590550" cy="762000"/>
            </a:xfrm>
            <a:custGeom>
              <a:rect b="b" l="l" r="r" t="t"/>
              <a:pathLst>
                <a:path extrusionOk="0" h="762000" w="590550">
                  <a:moveTo>
                    <a:pt x="533400" y="704850"/>
                  </a:moveTo>
                  <a:lnTo>
                    <a:pt x="57150" y="704850"/>
                  </a:lnTo>
                  <a:lnTo>
                    <a:pt x="57150" y="114300"/>
                  </a:lnTo>
                  <a:lnTo>
                    <a:pt x="161925" y="114300"/>
                  </a:lnTo>
                  <a:lnTo>
                    <a:pt x="161925" y="171450"/>
                  </a:lnTo>
                  <a:lnTo>
                    <a:pt x="428625" y="171450"/>
                  </a:lnTo>
                  <a:lnTo>
                    <a:pt x="428625" y="114300"/>
                  </a:lnTo>
                  <a:lnTo>
                    <a:pt x="533400" y="114300"/>
                  </a:lnTo>
                  <a:close/>
                  <a:moveTo>
                    <a:pt x="295275" y="38100"/>
                  </a:moveTo>
                  <a:cubicBezTo>
                    <a:pt x="311057" y="38100"/>
                    <a:pt x="323850" y="50893"/>
                    <a:pt x="323850" y="66675"/>
                  </a:cubicBezTo>
                  <a:cubicBezTo>
                    <a:pt x="323850" y="82457"/>
                    <a:pt x="311057" y="95250"/>
                    <a:pt x="295275" y="95250"/>
                  </a:cubicBezTo>
                  <a:cubicBezTo>
                    <a:pt x="279493" y="95250"/>
                    <a:pt x="266700" y="82457"/>
                    <a:pt x="266700" y="66675"/>
                  </a:cubicBezTo>
                  <a:cubicBezTo>
                    <a:pt x="266440" y="51153"/>
                    <a:pt x="278812" y="38360"/>
                    <a:pt x="294334" y="38100"/>
                  </a:cubicBezTo>
                  <a:cubicBezTo>
                    <a:pt x="294647" y="38094"/>
                    <a:pt x="294962" y="38094"/>
                    <a:pt x="295275" y="38100"/>
                  </a:cubicBezTo>
                  <a:close/>
                  <a:moveTo>
                    <a:pt x="552450" y="57150"/>
                  </a:moveTo>
                  <a:lnTo>
                    <a:pt x="390525" y="57150"/>
                  </a:lnTo>
                  <a:lnTo>
                    <a:pt x="390525" y="38100"/>
                  </a:lnTo>
                  <a:cubicBezTo>
                    <a:pt x="390525" y="17058"/>
                    <a:pt x="373467" y="0"/>
                    <a:pt x="352425" y="0"/>
                  </a:cubicBezTo>
                  <a:lnTo>
                    <a:pt x="238125" y="0"/>
                  </a:lnTo>
                  <a:cubicBezTo>
                    <a:pt x="217083" y="0"/>
                    <a:pt x="200025" y="17058"/>
                    <a:pt x="200025" y="38100"/>
                  </a:cubicBezTo>
                  <a:lnTo>
                    <a:pt x="200025" y="57150"/>
                  </a:lnTo>
                  <a:lnTo>
                    <a:pt x="38100" y="57150"/>
                  </a:lnTo>
                  <a:cubicBezTo>
                    <a:pt x="17058" y="57150"/>
                    <a:pt x="0" y="74208"/>
                    <a:pt x="0" y="95250"/>
                  </a:cubicBezTo>
                  <a:lnTo>
                    <a:pt x="0" y="723900"/>
                  </a:lnTo>
                  <a:cubicBezTo>
                    <a:pt x="0" y="744942"/>
                    <a:pt x="17058" y="762000"/>
                    <a:pt x="38100" y="762000"/>
                  </a:cubicBezTo>
                  <a:lnTo>
                    <a:pt x="552450" y="762000"/>
                  </a:lnTo>
                  <a:cubicBezTo>
                    <a:pt x="573492" y="762000"/>
                    <a:pt x="590550" y="744942"/>
                    <a:pt x="590550" y="723900"/>
                  </a:cubicBezTo>
                  <a:lnTo>
                    <a:pt x="590550" y="95250"/>
                  </a:lnTo>
                  <a:cubicBezTo>
                    <a:pt x="590550" y="74208"/>
                    <a:pt x="573492" y="57150"/>
                    <a:pt x="552450" y="571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6115050" y="3295650"/>
              <a:ext cx="161925" cy="38100"/>
            </a:xfrm>
            <a:custGeom>
              <a:rect b="b" l="l" r="r" t="t"/>
              <a:pathLst>
                <a:path extrusionOk="0" h="38100" w="161925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6115050" y="3409950"/>
              <a:ext cx="161925" cy="38100"/>
            </a:xfrm>
            <a:custGeom>
              <a:rect b="b" l="l" r="r" t="t"/>
              <a:pathLst>
                <a:path extrusionOk="0" h="38100" w="161925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6115050" y="3524250"/>
              <a:ext cx="161925" cy="38100"/>
            </a:xfrm>
            <a:custGeom>
              <a:rect b="b" l="l" r="r" t="t"/>
              <a:pathLst>
                <a:path extrusionOk="0" h="38100" w="161925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6115050" y="3638550"/>
              <a:ext cx="161925" cy="38100"/>
            </a:xfrm>
            <a:custGeom>
              <a:rect b="b" l="l" r="r" t="t"/>
              <a:pathLst>
                <a:path extrusionOk="0" h="38100" w="161925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5938837" y="3509962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0" y="0"/>
                  </a:moveTo>
                  <a:lnTo>
                    <a:pt x="66675" y="0"/>
                  </a:lnTo>
                  <a:lnTo>
                    <a:pt x="66675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5938837" y="3624262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0" y="0"/>
                  </a:moveTo>
                  <a:lnTo>
                    <a:pt x="66675" y="0"/>
                  </a:lnTo>
                  <a:lnTo>
                    <a:pt x="66675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5921759" y="3254759"/>
              <a:ext cx="127501" cy="102736"/>
            </a:xfrm>
            <a:custGeom>
              <a:rect b="b" l="l" r="r" t="t"/>
              <a:pathLst>
                <a:path extrusionOk="0" h="102736" w="127501">
                  <a:moveTo>
                    <a:pt x="0" y="58036"/>
                  </a:moveTo>
                  <a:lnTo>
                    <a:pt x="19936" y="38100"/>
                  </a:lnTo>
                  <a:lnTo>
                    <a:pt x="44701" y="62865"/>
                  </a:lnTo>
                  <a:lnTo>
                    <a:pt x="107566" y="0"/>
                  </a:lnTo>
                  <a:lnTo>
                    <a:pt x="127502" y="19936"/>
                  </a:lnTo>
                  <a:lnTo>
                    <a:pt x="44701" y="102737"/>
                  </a:lnTo>
                  <a:lnTo>
                    <a:pt x="0" y="580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5921759" y="3369059"/>
              <a:ext cx="127501" cy="102736"/>
            </a:xfrm>
            <a:custGeom>
              <a:rect b="b" l="l" r="r" t="t"/>
              <a:pathLst>
                <a:path extrusionOk="0" h="102736" w="127501">
                  <a:moveTo>
                    <a:pt x="0" y="58036"/>
                  </a:moveTo>
                  <a:lnTo>
                    <a:pt x="19936" y="38100"/>
                  </a:lnTo>
                  <a:lnTo>
                    <a:pt x="44701" y="62865"/>
                  </a:lnTo>
                  <a:lnTo>
                    <a:pt x="107566" y="0"/>
                  </a:lnTo>
                  <a:lnTo>
                    <a:pt x="127502" y="19936"/>
                  </a:lnTo>
                  <a:lnTo>
                    <a:pt x="44701" y="102737"/>
                  </a:lnTo>
                  <a:lnTo>
                    <a:pt x="0" y="580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Schoolhouse" id="68" name="Google Shape;68;p1"/>
          <p:cNvGrpSpPr/>
          <p:nvPr/>
        </p:nvGrpSpPr>
        <p:grpSpPr>
          <a:xfrm>
            <a:off x="4488518" y="4149369"/>
            <a:ext cx="840516" cy="722610"/>
            <a:chOff x="5753100" y="3133725"/>
            <a:chExt cx="685800" cy="589597"/>
          </a:xfrm>
        </p:grpSpPr>
        <p:sp>
          <p:nvSpPr>
            <p:cNvPr id="69" name="Google Shape;69;p1"/>
            <p:cNvSpPr/>
            <p:nvPr/>
          </p:nvSpPr>
          <p:spPr>
            <a:xfrm>
              <a:off x="5928359" y="3133725"/>
              <a:ext cx="331469" cy="186689"/>
            </a:xfrm>
            <a:custGeom>
              <a:rect b="b" l="l" r="r" t="t"/>
              <a:pathLst>
                <a:path extrusionOk="0" h="186689" w="331469">
                  <a:moveTo>
                    <a:pt x="167640" y="45720"/>
                  </a:moveTo>
                  <a:lnTo>
                    <a:pt x="304800" y="183833"/>
                  </a:lnTo>
                  <a:lnTo>
                    <a:pt x="331470" y="157163"/>
                  </a:lnTo>
                  <a:lnTo>
                    <a:pt x="167640" y="0"/>
                  </a:lnTo>
                  <a:lnTo>
                    <a:pt x="0" y="160020"/>
                  </a:lnTo>
                  <a:lnTo>
                    <a:pt x="26670" y="1866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5753100" y="3228022"/>
              <a:ext cx="685800" cy="495300"/>
            </a:xfrm>
            <a:custGeom>
              <a:rect b="b" l="l" r="r" t="t"/>
              <a:pathLst>
                <a:path extrusionOk="0" h="495300" w="685800">
                  <a:moveTo>
                    <a:pt x="647700" y="295275"/>
                  </a:moveTo>
                  <a:lnTo>
                    <a:pt x="571500" y="295275"/>
                  </a:lnTo>
                  <a:lnTo>
                    <a:pt x="571500" y="219075"/>
                  </a:lnTo>
                  <a:lnTo>
                    <a:pt x="647700" y="219075"/>
                  </a:lnTo>
                  <a:lnTo>
                    <a:pt x="647700" y="295275"/>
                  </a:lnTo>
                  <a:close/>
                  <a:moveTo>
                    <a:pt x="647700" y="409575"/>
                  </a:moveTo>
                  <a:lnTo>
                    <a:pt x="571500" y="409575"/>
                  </a:lnTo>
                  <a:lnTo>
                    <a:pt x="571500" y="333375"/>
                  </a:lnTo>
                  <a:lnTo>
                    <a:pt x="647700" y="333375"/>
                  </a:lnTo>
                  <a:lnTo>
                    <a:pt x="647700" y="409575"/>
                  </a:lnTo>
                  <a:close/>
                  <a:moveTo>
                    <a:pt x="533400" y="295275"/>
                  </a:moveTo>
                  <a:lnTo>
                    <a:pt x="457200" y="295275"/>
                  </a:lnTo>
                  <a:lnTo>
                    <a:pt x="457200" y="219075"/>
                  </a:lnTo>
                  <a:lnTo>
                    <a:pt x="533400" y="219075"/>
                  </a:lnTo>
                  <a:lnTo>
                    <a:pt x="533400" y="295275"/>
                  </a:lnTo>
                  <a:close/>
                  <a:moveTo>
                    <a:pt x="533400" y="409575"/>
                  </a:moveTo>
                  <a:lnTo>
                    <a:pt x="457200" y="409575"/>
                  </a:lnTo>
                  <a:lnTo>
                    <a:pt x="457200" y="333375"/>
                  </a:lnTo>
                  <a:lnTo>
                    <a:pt x="533400" y="333375"/>
                  </a:lnTo>
                  <a:lnTo>
                    <a:pt x="533400" y="409575"/>
                  </a:lnTo>
                  <a:close/>
                  <a:moveTo>
                    <a:pt x="409575" y="295275"/>
                  </a:moveTo>
                  <a:lnTo>
                    <a:pt x="276225" y="295275"/>
                  </a:lnTo>
                  <a:lnTo>
                    <a:pt x="276225" y="257175"/>
                  </a:lnTo>
                  <a:lnTo>
                    <a:pt x="409575" y="257175"/>
                  </a:lnTo>
                  <a:lnTo>
                    <a:pt x="409575" y="295275"/>
                  </a:lnTo>
                  <a:close/>
                  <a:moveTo>
                    <a:pt x="342900" y="114300"/>
                  </a:moveTo>
                  <a:cubicBezTo>
                    <a:pt x="359093" y="114300"/>
                    <a:pt x="371475" y="126683"/>
                    <a:pt x="371475" y="142875"/>
                  </a:cubicBezTo>
                  <a:cubicBezTo>
                    <a:pt x="371475" y="159067"/>
                    <a:pt x="359093" y="171450"/>
                    <a:pt x="342900" y="171450"/>
                  </a:cubicBezTo>
                  <a:cubicBezTo>
                    <a:pt x="326708" y="171450"/>
                    <a:pt x="314325" y="159067"/>
                    <a:pt x="314325" y="142875"/>
                  </a:cubicBezTo>
                  <a:cubicBezTo>
                    <a:pt x="314325" y="126683"/>
                    <a:pt x="326708" y="114300"/>
                    <a:pt x="342900" y="114300"/>
                  </a:cubicBezTo>
                  <a:close/>
                  <a:moveTo>
                    <a:pt x="228600" y="295275"/>
                  </a:moveTo>
                  <a:lnTo>
                    <a:pt x="152400" y="295275"/>
                  </a:lnTo>
                  <a:lnTo>
                    <a:pt x="152400" y="219075"/>
                  </a:lnTo>
                  <a:lnTo>
                    <a:pt x="228600" y="219075"/>
                  </a:lnTo>
                  <a:lnTo>
                    <a:pt x="228600" y="295275"/>
                  </a:lnTo>
                  <a:close/>
                  <a:moveTo>
                    <a:pt x="228600" y="409575"/>
                  </a:moveTo>
                  <a:lnTo>
                    <a:pt x="152400" y="409575"/>
                  </a:lnTo>
                  <a:lnTo>
                    <a:pt x="152400" y="333375"/>
                  </a:lnTo>
                  <a:lnTo>
                    <a:pt x="228600" y="333375"/>
                  </a:lnTo>
                  <a:lnTo>
                    <a:pt x="228600" y="409575"/>
                  </a:lnTo>
                  <a:close/>
                  <a:moveTo>
                    <a:pt x="114300" y="295275"/>
                  </a:moveTo>
                  <a:lnTo>
                    <a:pt x="38100" y="295275"/>
                  </a:lnTo>
                  <a:lnTo>
                    <a:pt x="38100" y="219075"/>
                  </a:lnTo>
                  <a:lnTo>
                    <a:pt x="114300" y="219075"/>
                  </a:lnTo>
                  <a:lnTo>
                    <a:pt x="114300" y="295275"/>
                  </a:lnTo>
                  <a:close/>
                  <a:moveTo>
                    <a:pt x="114300" y="409575"/>
                  </a:moveTo>
                  <a:lnTo>
                    <a:pt x="38100" y="409575"/>
                  </a:lnTo>
                  <a:lnTo>
                    <a:pt x="38100" y="333375"/>
                  </a:lnTo>
                  <a:lnTo>
                    <a:pt x="114300" y="333375"/>
                  </a:lnTo>
                  <a:lnTo>
                    <a:pt x="114300" y="409575"/>
                  </a:lnTo>
                  <a:close/>
                  <a:moveTo>
                    <a:pt x="457200" y="171450"/>
                  </a:moveTo>
                  <a:lnTo>
                    <a:pt x="457200" y="114300"/>
                  </a:lnTo>
                  <a:lnTo>
                    <a:pt x="342900" y="0"/>
                  </a:lnTo>
                  <a:lnTo>
                    <a:pt x="228600" y="114300"/>
                  </a:lnTo>
                  <a:lnTo>
                    <a:pt x="228600" y="171450"/>
                  </a:lnTo>
                  <a:lnTo>
                    <a:pt x="0" y="171450"/>
                  </a:lnTo>
                  <a:lnTo>
                    <a:pt x="0" y="495300"/>
                  </a:lnTo>
                  <a:lnTo>
                    <a:pt x="276225" y="495300"/>
                  </a:lnTo>
                  <a:lnTo>
                    <a:pt x="276225" y="390525"/>
                  </a:lnTo>
                  <a:cubicBezTo>
                    <a:pt x="276225" y="363855"/>
                    <a:pt x="295275" y="333375"/>
                    <a:pt x="342900" y="333375"/>
                  </a:cubicBezTo>
                  <a:cubicBezTo>
                    <a:pt x="390525" y="333375"/>
                    <a:pt x="409575" y="363855"/>
                    <a:pt x="409575" y="390525"/>
                  </a:cubicBezTo>
                  <a:lnTo>
                    <a:pt x="409575" y="495300"/>
                  </a:lnTo>
                  <a:lnTo>
                    <a:pt x="685800" y="495300"/>
                  </a:lnTo>
                  <a:lnTo>
                    <a:pt x="685800" y="171450"/>
                  </a:lnTo>
                  <a:lnTo>
                    <a:pt x="457200" y="171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1" name="Google Shape;71;p1"/>
          <p:cNvCxnSpPr/>
          <p:nvPr/>
        </p:nvCxnSpPr>
        <p:spPr>
          <a:xfrm flipH="1" rot="10800000">
            <a:off x="261593" y="9230576"/>
            <a:ext cx="5572800" cy="195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"/>
          <p:cNvSpPr/>
          <p:nvPr/>
        </p:nvSpPr>
        <p:spPr>
          <a:xfrm>
            <a:off x="414450" y="8356175"/>
            <a:ext cx="5233800" cy="722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"/>
          <p:cNvSpPr/>
          <p:nvPr/>
        </p:nvSpPr>
        <p:spPr>
          <a:xfrm>
            <a:off x="414450" y="9401775"/>
            <a:ext cx="5233800" cy="72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"/>
          <p:cNvSpPr txBox="1"/>
          <p:nvPr/>
        </p:nvSpPr>
        <p:spPr>
          <a:xfrm>
            <a:off x="434725" y="3100875"/>
            <a:ext cx="1495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nnouncements</a:t>
            </a:r>
            <a:endParaRPr/>
          </a:p>
        </p:txBody>
      </p:sp>
      <p:sp>
        <p:nvSpPr>
          <p:cNvPr id="75" name="Google Shape;75;p1"/>
          <p:cNvSpPr txBox="1"/>
          <p:nvPr/>
        </p:nvSpPr>
        <p:spPr>
          <a:xfrm>
            <a:off x="2339725" y="3100875"/>
            <a:ext cx="1495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</a:t>
            </a:r>
            <a:endParaRPr/>
          </a:p>
        </p:txBody>
      </p:sp>
      <p:sp>
        <p:nvSpPr>
          <p:cNvPr id="76" name="Google Shape;76;p1"/>
          <p:cNvSpPr txBox="1"/>
          <p:nvPr/>
        </p:nvSpPr>
        <p:spPr>
          <a:xfrm>
            <a:off x="4103000" y="3100875"/>
            <a:ext cx="15957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Ongoing </a:t>
            </a:r>
            <a:r>
              <a:rPr lang="en"/>
              <a:t>Projects</a:t>
            </a:r>
            <a:endParaRPr/>
          </a:p>
        </p:txBody>
      </p:sp>
      <p:sp>
        <p:nvSpPr>
          <p:cNvPr id="77" name="Google Shape;77;p1"/>
          <p:cNvSpPr txBox="1"/>
          <p:nvPr/>
        </p:nvSpPr>
        <p:spPr>
          <a:xfrm>
            <a:off x="447588" y="5230875"/>
            <a:ext cx="1495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</a:t>
            </a:r>
            <a:endParaRPr/>
          </a:p>
        </p:txBody>
      </p:sp>
      <p:sp>
        <p:nvSpPr>
          <p:cNvPr id="78" name="Google Shape;78;p1"/>
          <p:cNvSpPr txBox="1"/>
          <p:nvPr/>
        </p:nvSpPr>
        <p:spPr>
          <a:xfrm>
            <a:off x="2276388" y="5230875"/>
            <a:ext cx="1495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79" name="Google Shape;79;p1"/>
          <p:cNvSpPr txBox="1"/>
          <p:nvPr/>
        </p:nvSpPr>
        <p:spPr>
          <a:xfrm>
            <a:off x="4153313" y="5230875"/>
            <a:ext cx="1495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Info</a:t>
            </a:r>
            <a:endParaRPr/>
          </a:p>
        </p:txBody>
      </p:sp>
      <p:sp>
        <p:nvSpPr>
          <p:cNvPr id="80" name="Google Shape;80;p1"/>
          <p:cNvSpPr txBox="1"/>
          <p:nvPr/>
        </p:nvSpPr>
        <p:spPr>
          <a:xfrm>
            <a:off x="447525" y="7284675"/>
            <a:ext cx="1495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</a:t>
            </a:r>
            <a:endParaRPr/>
          </a:p>
        </p:txBody>
      </p:sp>
      <p:sp>
        <p:nvSpPr>
          <p:cNvPr id="81" name="Google Shape;81;p1"/>
          <p:cNvSpPr txBox="1"/>
          <p:nvPr/>
        </p:nvSpPr>
        <p:spPr>
          <a:xfrm>
            <a:off x="2276325" y="7284675"/>
            <a:ext cx="1495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Links</a:t>
            </a:r>
            <a:endParaRPr/>
          </a:p>
        </p:txBody>
      </p:sp>
      <p:sp>
        <p:nvSpPr>
          <p:cNvPr id="82" name="Google Shape;82;p1"/>
          <p:cNvSpPr txBox="1"/>
          <p:nvPr/>
        </p:nvSpPr>
        <p:spPr>
          <a:xfrm>
            <a:off x="4153250" y="7284675"/>
            <a:ext cx="1495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Birthdays</a:t>
            </a:r>
            <a:endParaRPr/>
          </a:p>
        </p:txBody>
      </p:sp>
      <p:sp>
        <p:nvSpPr>
          <p:cNvPr id="83" name="Google Shape;83;p1"/>
          <p:cNvSpPr txBox="1"/>
          <p:nvPr/>
        </p:nvSpPr>
        <p:spPr>
          <a:xfrm rot="5400000">
            <a:off x="-716775" y="1031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1.xml"/><Relationship Id="rId10" Type="http://schemas.openxmlformats.org/officeDocument/2006/relationships/slide" Target="/ppt/slides/slide12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15.xml"/><Relationship Id="rId4" Type="http://schemas.openxmlformats.org/officeDocument/2006/relationships/slide" Target="/ppt/slides/slide2.xml"/><Relationship Id="rId9" Type="http://schemas.openxmlformats.org/officeDocument/2006/relationships/slide" Target="/ppt/slides/slide9.xml"/><Relationship Id="rId5" Type="http://schemas.openxmlformats.org/officeDocument/2006/relationships/slide" Target="/ppt/slides/slide3.xml"/><Relationship Id="rId6" Type="http://schemas.openxmlformats.org/officeDocument/2006/relationships/slide" Target="/ppt/slides/slide4.xml"/><Relationship Id="rId7" Type="http://schemas.openxmlformats.org/officeDocument/2006/relationships/slide" Target="/ppt/slides/slide5.xml"/><Relationship Id="rId8" Type="http://schemas.openxmlformats.org/officeDocument/2006/relationships/slide" Target="/ppt/slides/slide8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slide" Target="/ppt/slides/slide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slide" Target="/ppt/slides/slide1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slide" Target="/ppt/slides/slide1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slide" Target="/ppt/slides/slide1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.xml"/><Relationship Id="rId10" Type="http://schemas.openxmlformats.org/officeDocument/2006/relationships/slide" Target="/ppt/slides/slide23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16.xml"/><Relationship Id="rId4" Type="http://schemas.openxmlformats.org/officeDocument/2006/relationships/slide" Target="/ppt/slides/slide17.xml"/><Relationship Id="rId9" Type="http://schemas.openxmlformats.org/officeDocument/2006/relationships/slide" Target="/ppt/slides/slide22.xml"/><Relationship Id="rId5" Type="http://schemas.openxmlformats.org/officeDocument/2006/relationships/slide" Target="/ppt/slides/slide18.xml"/><Relationship Id="rId6" Type="http://schemas.openxmlformats.org/officeDocument/2006/relationships/slide" Target="/ppt/slides/slide19.xml"/><Relationship Id="rId7" Type="http://schemas.openxmlformats.org/officeDocument/2006/relationships/slide" Target="/ppt/slides/slide20.xml"/><Relationship Id="rId8" Type="http://schemas.openxmlformats.org/officeDocument/2006/relationships/slide" Target="/ppt/slides/slide21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1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1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1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1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1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1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.xml"/><Relationship Id="rId4" Type="http://schemas.openxmlformats.org/officeDocument/2006/relationships/slide" Target="/ppt/slides/slide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1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s://images.unsplash.com/photo-1588075592446-265fd1e6e76f?ixlib=rb-1.2.1&amp;ixid=eyJhcHBfaWQiOjEyMDd9&amp;auto=format&amp;fit=crop&amp;w=2252&amp;q=80" TargetMode="External"/><Relationship Id="rId10" Type="http://schemas.openxmlformats.org/officeDocument/2006/relationships/image" Target="../media/image14.jpg"/><Relationship Id="rId13" Type="http://schemas.openxmlformats.org/officeDocument/2006/relationships/slide" Target="/ppt/slides/slide1.xml"/><Relationship Id="rId1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mages.unsplash.com/photo-1588072432836-e10032774350?ixlib=rb-1.2.1&amp;ixid=eyJhcHBfaWQiOjEyMDd9&amp;auto=format&amp;fit=crop&amp;w=2252&amp;q=80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images.unsplash.com/photo-1588072432836-e10032774350?ixlib=rb-1.2.1&amp;ixid=eyJhcHBfaWQiOjEyMDd9&amp;auto=format&amp;fit=crop&amp;w=2252&amp;q=80" TargetMode="External"/><Relationship Id="rId5" Type="http://schemas.openxmlformats.org/officeDocument/2006/relationships/hyperlink" Target="https://images.unsplash.com/photo-1588072432836-e10032774350?ixlib=rb-1.2.1&amp;ixid=eyJhcHBfaWQiOjEyMDd9&amp;auto=format&amp;fit=crop&amp;w=2252&amp;q=80" TargetMode="External"/><Relationship Id="rId6" Type="http://schemas.openxmlformats.org/officeDocument/2006/relationships/image" Target="../media/image3.jpg"/><Relationship Id="rId7" Type="http://schemas.openxmlformats.org/officeDocument/2006/relationships/hyperlink" Target="https://images.unsplash.com/photo-1588072432836-e10032774350?ixlib=rb-1.2.1&amp;ixid=eyJhcHBfaWQiOjEyMDd9&amp;auto=format&amp;fit=crop&amp;w=2252&amp;q=80" TargetMode="External"/><Relationship Id="rId8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.xml"/><Relationship Id="rId10" Type="http://schemas.openxmlformats.org/officeDocument/2006/relationships/image" Target="../media/image5.jpg"/><Relationship Id="rId13" Type="http://schemas.openxmlformats.org/officeDocument/2006/relationships/hyperlink" Target="https://images.unsplash.com/photo-1588072432836-e10032774350?ixlib=rb-1.2.1&amp;ixid=eyJhcHBfaWQiOjEyMDd9&amp;auto=format&amp;fit=crop&amp;w=2252&amp;q=80" TargetMode="External"/><Relationship Id="rId12" Type="http://schemas.openxmlformats.org/officeDocument/2006/relationships/hyperlink" Target="https://images.unsplash.com/photo-1588072432836-e10032774350?ixlib=rb-1.2.1&amp;ixid=eyJhcHBfaWQiOjEyMDd9&amp;auto=format&amp;fit=crop&amp;w=2252&amp;q=80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images.unsplash.com/photo-1588072432836-e10032774350?ixlib=rb-1.2.1&amp;ixid=eyJhcHBfaWQiOjEyMDd9&amp;auto=format&amp;fit=crop&amp;w=2252&amp;q=80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images.unsplash.com/photo-1588075592446-265fd1e6e76f?ixlib=rb-1.2.1&amp;ixid=eyJhcHBfaWQiOjEyMDd9&amp;auto=format&amp;fit=crop&amp;w=2252&amp;q=80" TargetMode="External"/><Relationship Id="rId15" Type="http://schemas.openxmlformats.org/officeDocument/2006/relationships/hyperlink" Target="https://images.unsplash.com/photo-1588075592446-265fd1e6e76f?ixlib=rb-1.2.1&amp;ixid=eyJhcHBfaWQiOjEyMDd9&amp;auto=format&amp;fit=crop&amp;w=2252&amp;q=80" TargetMode="External"/><Relationship Id="rId14" Type="http://schemas.openxmlformats.org/officeDocument/2006/relationships/hyperlink" Target="https://images.unsplash.com/photo-1588072432836-e10032774350?ixlib=rb-1.2.1&amp;ixid=eyJhcHBfaWQiOjEyMDd9&amp;auto=format&amp;fit=crop&amp;w=2252&amp;q=80" TargetMode="External"/><Relationship Id="rId5" Type="http://schemas.openxmlformats.org/officeDocument/2006/relationships/hyperlink" Target="https://images.unsplash.com/photo-1588072432836-e10032774350?ixlib=rb-1.2.1&amp;ixid=eyJhcHBfaWQiOjEyMDd9&amp;auto=format&amp;fit=crop&amp;w=2252&amp;q=80" TargetMode="External"/><Relationship Id="rId6" Type="http://schemas.openxmlformats.org/officeDocument/2006/relationships/image" Target="../media/image3.jpg"/><Relationship Id="rId7" Type="http://schemas.openxmlformats.org/officeDocument/2006/relationships/hyperlink" Target="https://images.unsplash.com/photo-1588072432836-e10032774350?ixlib=rb-1.2.1&amp;ixid=eyJhcHBfaWQiOjEyMDd9&amp;auto=format&amp;fit=crop&amp;w=2252&amp;q=80" TargetMode="External"/><Relationship Id="rId8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images.unsplash.com/photo-1588075592446-265fd1e6e76f?ixlib=rb-1.2.1&amp;ixid=eyJhcHBfaWQiOjEyMDd9&amp;auto=format&amp;fit=crop&amp;w=2252&amp;q=80" TargetMode="External"/><Relationship Id="rId10" Type="http://schemas.openxmlformats.org/officeDocument/2006/relationships/image" Target="../media/image14.jpg"/><Relationship Id="rId13" Type="http://schemas.openxmlformats.org/officeDocument/2006/relationships/slide" Target="/ppt/slides/slide1.xml"/><Relationship Id="rId1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mages.unsplash.com/photo-1588072432836-e10032774350?ixlib=rb-1.2.1&amp;ixid=eyJhcHBfaWQiOjEyMDd9&amp;auto=format&amp;fit=crop&amp;w=2252&amp;q=80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images.unsplash.com/photo-1588072432836-e10032774350?ixlib=rb-1.2.1&amp;ixid=eyJhcHBfaWQiOjEyMDd9&amp;auto=format&amp;fit=crop&amp;w=2252&amp;q=80" TargetMode="External"/><Relationship Id="rId5" Type="http://schemas.openxmlformats.org/officeDocument/2006/relationships/hyperlink" Target="https://images.unsplash.com/photo-1588072432836-e10032774350?ixlib=rb-1.2.1&amp;ixid=eyJhcHBfaWQiOjEyMDd9&amp;auto=format&amp;fit=crop&amp;w=2252&amp;q=80" TargetMode="External"/><Relationship Id="rId6" Type="http://schemas.openxmlformats.org/officeDocument/2006/relationships/image" Target="../media/image3.jpg"/><Relationship Id="rId7" Type="http://schemas.openxmlformats.org/officeDocument/2006/relationships/hyperlink" Target="https://images.unsplash.com/photo-1588072432836-e10032774350?ixlib=rb-1.2.1&amp;ixid=eyJhcHBfaWQiOjEyMDd9&amp;auto=format&amp;fit=crop&amp;w=2252&amp;q=80" TargetMode="External"/><Relationship Id="rId8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type="title"/>
          </p:nvPr>
        </p:nvSpPr>
        <p:spPr>
          <a:xfrm>
            <a:off x="1025425" y="225925"/>
            <a:ext cx="45822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Class App</a:t>
            </a:r>
            <a:endParaRPr/>
          </a:p>
        </p:txBody>
      </p:sp>
      <p:sp>
        <p:nvSpPr>
          <p:cNvPr id="197" name="Google Shape;197;p16"/>
          <p:cNvSpPr txBox="1"/>
          <p:nvPr>
            <p:ph idx="1" type="subTitle"/>
          </p:nvPr>
        </p:nvSpPr>
        <p:spPr>
          <a:xfrm>
            <a:off x="917700" y="8384274"/>
            <a:ext cx="4260600" cy="6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LINK 1</a:t>
            </a:r>
            <a:endParaRPr/>
          </a:p>
        </p:txBody>
      </p:sp>
      <p:sp>
        <p:nvSpPr>
          <p:cNvPr id="198" name="Google Shape;198;p16"/>
          <p:cNvSpPr txBox="1"/>
          <p:nvPr>
            <p:ph idx="2" type="subTitle"/>
          </p:nvPr>
        </p:nvSpPr>
        <p:spPr>
          <a:xfrm>
            <a:off x="917700" y="9453099"/>
            <a:ext cx="4260600" cy="6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LINK 2</a:t>
            </a:r>
            <a:endParaRPr/>
          </a:p>
        </p:txBody>
      </p:sp>
      <p:sp>
        <p:nvSpPr>
          <p:cNvPr id="199" name="Google Shape;199;p16">
            <a:hlinkClick action="ppaction://hlinksldjump" r:id="rId3"/>
          </p:cNvPr>
          <p:cNvSpPr/>
          <p:nvPr/>
        </p:nvSpPr>
        <p:spPr>
          <a:xfrm>
            <a:off x="78625" y="141550"/>
            <a:ext cx="10065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">
            <a:hlinkClick action="ppaction://hlinksldjump" r:id="rId4"/>
          </p:cNvPr>
          <p:cNvSpPr/>
          <p:nvPr/>
        </p:nvSpPr>
        <p:spPr>
          <a:xfrm>
            <a:off x="529850" y="1677950"/>
            <a:ext cx="13101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">
            <a:hlinkClick action="ppaction://hlinksldjump" r:id="rId5"/>
          </p:cNvPr>
          <p:cNvSpPr/>
          <p:nvPr/>
        </p:nvSpPr>
        <p:spPr>
          <a:xfrm>
            <a:off x="2358650" y="1677950"/>
            <a:ext cx="13101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">
            <a:hlinkClick action="ppaction://hlinksldjump" r:id="rId6"/>
          </p:cNvPr>
          <p:cNvSpPr/>
          <p:nvPr/>
        </p:nvSpPr>
        <p:spPr>
          <a:xfrm>
            <a:off x="4297525" y="1677950"/>
            <a:ext cx="13101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">
            <a:hlinkClick action="ppaction://hlinksldjump" r:id="rId7"/>
          </p:cNvPr>
          <p:cNvSpPr/>
          <p:nvPr/>
        </p:nvSpPr>
        <p:spPr>
          <a:xfrm>
            <a:off x="529850" y="3843450"/>
            <a:ext cx="13101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">
            <a:hlinkClick action="ppaction://hlinksldjump" r:id="rId8"/>
          </p:cNvPr>
          <p:cNvSpPr/>
          <p:nvPr/>
        </p:nvSpPr>
        <p:spPr>
          <a:xfrm>
            <a:off x="2392950" y="3843450"/>
            <a:ext cx="13101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6">
            <a:hlinkClick action="ppaction://hlinksldjump" r:id="rId9"/>
          </p:cNvPr>
          <p:cNvSpPr/>
          <p:nvPr/>
        </p:nvSpPr>
        <p:spPr>
          <a:xfrm>
            <a:off x="4256050" y="3843450"/>
            <a:ext cx="13101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">
            <a:hlinkClick action="ppaction://hlinksldjump" r:id="rId10"/>
          </p:cNvPr>
          <p:cNvSpPr/>
          <p:nvPr/>
        </p:nvSpPr>
        <p:spPr>
          <a:xfrm>
            <a:off x="4221325" y="5914575"/>
            <a:ext cx="13101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6">
            <a:hlinkClick action="ppaction://hlinksldjump" r:id="rId11"/>
          </p:cNvPr>
          <p:cNvSpPr/>
          <p:nvPr/>
        </p:nvSpPr>
        <p:spPr>
          <a:xfrm>
            <a:off x="2392950" y="5914575"/>
            <a:ext cx="13101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">
            <a:hlinkClick action="ppaction://hlinksldjump" r:id="rId12"/>
          </p:cNvPr>
          <p:cNvSpPr/>
          <p:nvPr/>
        </p:nvSpPr>
        <p:spPr>
          <a:xfrm>
            <a:off x="529850" y="5914575"/>
            <a:ext cx="13101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5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</a:t>
            </a:r>
            <a:endParaRPr/>
          </a:p>
        </p:txBody>
      </p:sp>
      <p:grpSp>
        <p:nvGrpSpPr>
          <p:cNvPr descr="Receiver" id="344" name="Google Shape;344;p25"/>
          <p:cNvGrpSpPr/>
          <p:nvPr/>
        </p:nvGrpSpPr>
        <p:grpSpPr>
          <a:xfrm>
            <a:off x="529581" y="628760"/>
            <a:ext cx="448049" cy="448038"/>
            <a:chOff x="5715480" y="3048000"/>
            <a:chExt cx="760566" cy="762359"/>
          </a:xfrm>
        </p:grpSpPr>
        <p:sp>
          <p:nvSpPr>
            <p:cNvPr id="345" name="Google Shape;345;p25"/>
            <p:cNvSpPr/>
            <p:nvPr/>
          </p:nvSpPr>
          <p:spPr>
            <a:xfrm>
              <a:off x="5808344" y="3048000"/>
              <a:ext cx="216217" cy="216217"/>
            </a:xfrm>
            <a:custGeom>
              <a:rect b="b" l="l" r="r" t="t"/>
              <a:pathLst>
                <a:path extrusionOk="0" h="216217" w="216217">
                  <a:moveTo>
                    <a:pt x="203835" y="201930"/>
                  </a:moveTo>
                  <a:cubicBezTo>
                    <a:pt x="211455" y="194310"/>
                    <a:pt x="216218" y="183833"/>
                    <a:pt x="216218" y="172403"/>
                  </a:cubicBezTo>
                  <a:cubicBezTo>
                    <a:pt x="216218" y="160973"/>
                    <a:pt x="211455" y="150495"/>
                    <a:pt x="203835" y="142875"/>
                  </a:cubicBezTo>
                  <a:lnTo>
                    <a:pt x="72390" y="12383"/>
                  </a:lnTo>
                  <a:cubicBezTo>
                    <a:pt x="64770" y="4763"/>
                    <a:pt x="54293" y="0"/>
                    <a:pt x="43815" y="0"/>
                  </a:cubicBezTo>
                  <a:cubicBezTo>
                    <a:pt x="33338" y="0"/>
                    <a:pt x="21908" y="4763"/>
                    <a:pt x="14288" y="12383"/>
                  </a:cubicBezTo>
                  <a:lnTo>
                    <a:pt x="0" y="26670"/>
                  </a:lnTo>
                  <a:lnTo>
                    <a:pt x="189548" y="216218"/>
                  </a:lnTo>
                  <a:lnTo>
                    <a:pt x="203835" y="2019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5715480" y="3104197"/>
              <a:ext cx="705321" cy="706162"/>
            </a:xfrm>
            <a:custGeom>
              <a:rect b="b" l="l" r="r" t="t"/>
              <a:pathLst>
                <a:path extrusionOk="0" h="706162" w="705321">
                  <a:moveTo>
                    <a:pt x="488152" y="481965"/>
                  </a:moveTo>
                  <a:cubicBezTo>
                    <a:pt x="484342" y="485775"/>
                    <a:pt x="478627" y="487680"/>
                    <a:pt x="473864" y="487680"/>
                  </a:cubicBezTo>
                  <a:cubicBezTo>
                    <a:pt x="469102" y="487680"/>
                    <a:pt x="463387" y="485775"/>
                    <a:pt x="459577" y="481965"/>
                  </a:cubicBezTo>
                  <a:lnTo>
                    <a:pt x="223357" y="246698"/>
                  </a:lnTo>
                  <a:cubicBezTo>
                    <a:pt x="219547" y="242888"/>
                    <a:pt x="217642" y="237173"/>
                    <a:pt x="217642" y="232410"/>
                  </a:cubicBezTo>
                  <a:cubicBezTo>
                    <a:pt x="217642" y="227648"/>
                    <a:pt x="219547" y="221933"/>
                    <a:pt x="223357" y="218123"/>
                  </a:cubicBezTo>
                  <a:lnTo>
                    <a:pt x="252884" y="189548"/>
                  </a:lnTo>
                  <a:lnTo>
                    <a:pt x="63337" y="0"/>
                  </a:lnTo>
                  <a:cubicBezTo>
                    <a:pt x="50954" y="12383"/>
                    <a:pt x="39524" y="23813"/>
                    <a:pt x="31904" y="31433"/>
                  </a:cubicBezTo>
                  <a:cubicBezTo>
                    <a:pt x="12854" y="49530"/>
                    <a:pt x="1424" y="73343"/>
                    <a:pt x="472" y="99060"/>
                  </a:cubicBezTo>
                  <a:cubicBezTo>
                    <a:pt x="-2386" y="141923"/>
                    <a:pt x="8092" y="182880"/>
                    <a:pt x="22379" y="222885"/>
                  </a:cubicBezTo>
                  <a:cubicBezTo>
                    <a:pt x="37619" y="258128"/>
                    <a:pt x="57622" y="291465"/>
                    <a:pt x="79529" y="322898"/>
                  </a:cubicBezTo>
                  <a:cubicBezTo>
                    <a:pt x="157634" y="440055"/>
                    <a:pt x="255742" y="541973"/>
                    <a:pt x="370042" y="622935"/>
                  </a:cubicBezTo>
                  <a:cubicBezTo>
                    <a:pt x="389092" y="637223"/>
                    <a:pt x="409094" y="649605"/>
                    <a:pt x="430049" y="661035"/>
                  </a:cubicBezTo>
                  <a:cubicBezTo>
                    <a:pt x="477674" y="684848"/>
                    <a:pt x="528157" y="701993"/>
                    <a:pt x="582449" y="705803"/>
                  </a:cubicBezTo>
                  <a:cubicBezTo>
                    <a:pt x="618644" y="708660"/>
                    <a:pt x="654839" y="694373"/>
                    <a:pt x="679604" y="667703"/>
                  </a:cubicBezTo>
                  <a:lnTo>
                    <a:pt x="705322" y="641985"/>
                  </a:lnTo>
                  <a:lnTo>
                    <a:pt x="516727" y="452438"/>
                  </a:lnTo>
                  <a:lnTo>
                    <a:pt x="488152" y="481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6259829" y="3500437"/>
              <a:ext cx="216217" cy="217170"/>
            </a:xfrm>
            <a:custGeom>
              <a:rect b="b" l="l" r="r" t="t"/>
              <a:pathLst>
                <a:path extrusionOk="0" h="217170" w="216217">
                  <a:moveTo>
                    <a:pt x="204788" y="143827"/>
                  </a:moveTo>
                  <a:lnTo>
                    <a:pt x="73343" y="12382"/>
                  </a:lnTo>
                  <a:cubicBezTo>
                    <a:pt x="65723" y="4763"/>
                    <a:pt x="55245" y="0"/>
                    <a:pt x="43815" y="0"/>
                  </a:cubicBezTo>
                  <a:cubicBezTo>
                    <a:pt x="32385" y="0"/>
                    <a:pt x="21908" y="4763"/>
                    <a:pt x="14288" y="12382"/>
                  </a:cubicBezTo>
                  <a:lnTo>
                    <a:pt x="0" y="27623"/>
                  </a:lnTo>
                  <a:lnTo>
                    <a:pt x="189548" y="217170"/>
                  </a:lnTo>
                  <a:lnTo>
                    <a:pt x="203835" y="202883"/>
                  </a:lnTo>
                  <a:cubicBezTo>
                    <a:pt x="211455" y="195263"/>
                    <a:pt x="216218" y="184785"/>
                    <a:pt x="216218" y="173355"/>
                  </a:cubicBezTo>
                  <a:cubicBezTo>
                    <a:pt x="216218" y="161925"/>
                    <a:pt x="212408" y="151448"/>
                    <a:pt x="204788" y="1438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8" name="Google Shape;3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875" y="2176075"/>
            <a:ext cx="2484900" cy="25074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349" name="Google Shape;349;p25"/>
          <p:cNvGraphicFramePr/>
          <p:nvPr/>
        </p:nvGraphicFramePr>
        <p:xfrm>
          <a:off x="740000" y="53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{312A93F4-9F34-44B1-B08A-F842FAF4ED5B}</a:tableStyleId>
              </a:tblPr>
              <a:tblGrid>
                <a:gridCol w="1536775"/>
                <a:gridCol w="3207175"/>
              </a:tblGrid>
              <a:tr h="76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lt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Name:</a:t>
                      </a:r>
                      <a:endParaRPr b="1" sz="2000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Your Name Here</a:t>
                      </a:r>
                      <a:endParaRPr sz="20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lt2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Phone:</a:t>
                      </a:r>
                      <a:endParaRPr b="1" sz="2000">
                        <a:solidFill>
                          <a:schemeClr val="lt2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555-123-456</a:t>
                      </a:r>
                      <a:endParaRPr sz="20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accent4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Email:</a:t>
                      </a:r>
                      <a:endParaRPr b="1" sz="2000">
                        <a:solidFill>
                          <a:schemeClr val="accent4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your@mail.com</a:t>
                      </a:r>
                      <a:endParaRPr sz="20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0" name="Google Shape;350;p25">
            <a:hlinkClick action="ppaction://hlinksldjump" r:id="rId4"/>
          </p:cNvPr>
          <p:cNvSpPr/>
          <p:nvPr/>
        </p:nvSpPr>
        <p:spPr>
          <a:xfrm>
            <a:off x="5378750" y="9939675"/>
            <a:ext cx="7173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Links</a:t>
            </a:r>
            <a:endParaRPr/>
          </a:p>
        </p:txBody>
      </p:sp>
      <p:sp>
        <p:nvSpPr>
          <p:cNvPr descr="Link" id="356" name="Google Shape;356;p26"/>
          <p:cNvSpPr/>
          <p:nvPr/>
        </p:nvSpPr>
        <p:spPr>
          <a:xfrm>
            <a:off x="592496" y="674384"/>
            <a:ext cx="365373" cy="356791"/>
          </a:xfrm>
          <a:custGeom>
            <a:rect b="b" l="l" r="r" t="t"/>
            <a:pathLst>
              <a:path extrusionOk="0" h="654663" w="655377">
                <a:moveTo>
                  <a:pt x="577244" y="576530"/>
                </a:moveTo>
                <a:cubicBezTo>
                  <a:pt x="543906" y="609867"/>
                  <a:pt x="489614" y="609867"/>
                  <a:pt x="456276" y="576530"/>
                </a:cubicBezTo>
                <a:lnTo>
                  <a:pt x="375314" y="495567"/>
                </a:lnTo>
                <a:cubicBezTo>
                  <a:pt x="349596" y="469850"/>
                  <a:pt x="342929" y="430797"/>
                  <a:pt x="359121" y="398412"/>
                </a:cubicBezTo>
                <a:lnTo>
                  <a:pt x="429606" y="468897"/>
                </a:lnTo>
                <a:cubicBezTo>
                  <a:pt x="441036" y="479375"/>
                  <a:pt x="458181" y="479375"/>
                  <a:pt x="469611" y="467945"/>
                </a:cubicBezTo>
                <a:cubicBezTo>
                  <a:pt x="480089" y="457467"/>
                  <a:pt x="481041" y="439370"/>
                  <a:pt x="470564" y="427940"/>
                </a:cubicBezTo>
                <a:lnTo>
                  <a:pt x="400079" y="357455"/>
                </a:lnTo>
                <a:cubicBezTo>
                  <a:pt x="432464" y="342215"/>
                  <a:pt x="471516" y="348882"/>
                  <a:pt x="497234" y="374600"/>
                </a:cubicBezTo>
                <a:lnTo>
                  <a:pt x="578196" y="455562"/>
                </a:lnTo>
                <a:cubicBezTo>
                  <a:pt x="610581" y="488900"/>
                  <a:pt x="610581" y="542240"/>
                  <a:pt x="577244" y="576530"/>
                </a:cubicBezTo>
                <a:close/>
                <a:moveTo>
                  <a:pt x="159096" y="279350"/>
                </a:moveTo>
                <a:lnTo>
                  <a:pt x="78134" y="198387"/>
                </a:lnTo>
                <a:cubicBezTo>
                  <a:pt x="44796" y="165050"/>
                  <a:pt x="44796" y="110757"/>
                  <a:pt x="78134" y="77420"/>
                </a:cubicBezTo>
                <a:cubicBezTo>
                  <a:pt x="111471" y="44082"/>
                  <a:pt x="165764" y="44082"/>
                  <a:pt x="199101" y="77420"/>
                </a:cubicBezTo>
                <a:lnTo>
                  <a:pt x="280064" y="158382"/>
                </a:lnTo>
                <a:cubicBezTo>
                  <a:pt x="305781" y="184100"/>
                  <a:pt x="312449" y="223152"/>
                  <a:pt x="297209" y="255537"/>
                </a:cubicBezTo>
                <a:lnTo>
                  <a:pt x="240059" y="198387"/>
                </a:lnTo>
                <a:cubicBezTo>
                  <a:pt x="228629" y="187910"/>
                  <a:pt x="211484" y="187910"/>
                  <a:pt x="200054" y="199340"/>
                </a:cubicBezTo>
                <a:cubicBezTo>
                  <a:pt x="189576" y="209817"/>
                  <a:pt x="188624" y="227915"/>
                  <a:pt x="199101" y="239345"/>
                </a:cubicBezTo>
                <a:lnTo>
                  <a:pt x="256251" y="296495"/>
                </a:lnTo>
                <a:cubicBezTo>
                  <a:pt x="223866" y="311735"/>
                  <a:pt x="184814" y="305067"/>
                  <a:pt x="159096" y="279350"/>
                </a:cubicBezTo>
                <a:close/>
                <a:moveTo>
                  <a:pt x="617249" y="414605"/>
                </a:moveTo>
                <a:lnTo>
                  <a:pt x="536286" y="333642"/>
                </a:lnTo>
                <a:cubicBezTo>
                  <a:pt x="488661" y="285065"/>
                  <a:pt x="412461" y="277445"/>
                  <a:pt x="356264" y="315545"/>
                </a:cubicBezTo>
                <a:lnTo>
                  <a:pt x="339119" y="298400"/>
                </a:lnTo>
                <a:cubicBezTo>
                  <a:pt x="376266" y="242202"/>
                  <a:pt x="368646" y="166955"/>
                  <a:pt x="321021" y="118377"/>
                </a:cubicBezTo>
                <a:lnTo>
                  <a:pt x="240059" y="37415"/>
                </a:lnTo>
                <a:cubicBezTo>
                  <a:pt x="183861" y="-14020"/>
                  <a:pt x="96231" y="-12115"/>
                  <a:pt x="41939" y="41225"/>
                </a:cubicBezTo>
                <a:cubicBezTo>
                  <a:pt x="-12354" y="95517"/>
                  <a:pt x="-14259" y="182195"/>
                  <a:pt x="38129" y="239345"/>
                </a:cubicBezTo>
                <a:lnTo>
                  <a:pt x="119091" y="320307"/>
                </a:lnTo>
                <a:cubicBezTo>
                  <a:pt x="166716" y="368885"/>
                  <a:pt x="242916" y="376505"/>
                  <a:pt x="299114" y="338405"/>
                </a:cubicBezTo>
                <a:lnTo>
                  <a:pt x="316259" y="355550"/>
                </a:lnTo>
                <a:cubicBezTo>
                  <a:pt x="279111" y="411747"/>
                  <a:pt x="286731" y="486995"/>
                  <a:pt x="334356" y="535572"/>
                </a:cubicBezTo>
                <a:lnTo>
                  <a:pt x="415319" y="616535"/>
                </a:lnTo>
                <a:cubicBezTo>
                  <a:pt x="471516" y="668922"/>
                  <a:pt x="559146" y="667017"/>
                  <a:pt x="613439" y="612725"/>
                </a:cubicBezTo>
                <a:cubicBezTo>
                  <a:pt x="667731" y="558432"/>
                  <a:pt x="669636" y="470802"/>
                  <a:pt x="617249" y="414605"/>
                </a:cubicBezTo>
                <a:lnTo>
                  <a:pt x="617249" y="4146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6"/>
          <p:cNvSpPr/>
          <p:nvPr/>
        </p:nvSpPr>
        <p:spPr>
          <a:xfrm>
            <a:off x="418788" y="1884850"/>
            <a:ext cx="5258400" cy="719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GOOGLE CLASSROOM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58" name="Google Shape;358;p26"/>
          <p:cNvSpPr/>
          <p:nvPr/>
        </p:nvSpPr>
        <p:spPr>
          <a:xfrm>
            <a:off x="418788" y="2882014"/>
            <a:ext cx="5258400" cy="719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IMPORTANT LINK 1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59" name="Google Shape;359;p26"/>
          <p:cNvSpPr/>
          <p:nvPr/>
        </p:nvSpPr>
        <p:spPr>
          <a:xfrm>
            <a:off x="418788" y="3879179"/>
            <a:ext cx="5258400" cy="719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IMPORTANT LINK 2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60" name="Google Shape;360;p26"/>
          <p:cNvSpPr/>
          <p:nvPr/>
        </p:nvSpPr>
        <p:spPr>
          <a:xfrm>
            <a:off x="418788" y="4876343"/>
            <a:ext cx="5258400" cy="719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IMPORTANT LINK 3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61" name="Google Shape;361;p26"/>
          <p:cNvSpPr/>
          <p:nvPr/>
        </p:nvSpPr>
        <p:spPr>
          <a:xfrm>
            <a:off x="418788" y="5873507"/>
            <a:ext cx="5258400" cy="719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IMPORTANT LINK 4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62" name="Google Shape;362;p26"/>
          <p:cNvSpPr/>
          <p:nvPr/>
        </p:nvSpPr>
        <p:spPr>
          <a:xfrm>
            <a:off x="418788" y="6870671"/>
            <a:ext cx="5258400" cy="719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IMPORTANT LINK 5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63" name="Google Shape;363;p26"/>
          <p:cNvSpPr/>
          <p:nvPr/>
        </p:nvSpPr>
        <p:spPr>
          <a:xfrm>
            <a:off x="418788" y="7867836"/>
            <a:ext cx="5258400" cy="71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IMPORTANT LINK 6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64" name="Google Shape;364;p26"/>
          <p:cNvSpPr/>
          <p:nvPr/>
        </p:nvSpPr>
        <p:spPr>
          <a:xfrm>
            <a:off x="418788" y="8865000"/>
            <a:ext cx="5258400" cy="719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IMPORTANT LINK 7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65" name="Google Shape;365;p26">
            <a:hlinkClick action="ppaction://hlinksldjump" r:id="rId3"/>
          </p:cNvPr>
          <p:cNvSpPr/>
          <p:nvPr/>
        </p:nvSpPr>
        <p:spPr>
          <a:xfrm>
            <a:off x="5378750" y="9939675"/>
            <a:ext cx="7173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Birthdays</a:t>
            </a:r>
            <a:endParaRPr/>
          </a:p>
        </p:txBody>
      </p:sp>
      <p:sp>
        <p:nvSpPr>
          <p:cNvPr id="371" name="Google Shape;371;p27"/>
          <p:cNvSpPr txBox="1"/>
          <p:nvPr>
            <p:ph idx="1" type="body"/>
          </p:nvPr>
        </p:nvSpPr>
        <p:spPr>
          <a:xfrm>
            <a:off x="340525" y="3669350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John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May 5th</a:t>
            </a:r>
            <a:endParaRPr sz="1400"/>
          </a:p>
        </p:txBody>
      </p:sp>
      <p:grpSp>
        <p:nvGrpSpPr>
          <p:cNvPr descr="Cake" id="372" name="Google Shape;372;p27"/>
          <p:cNvGrpSpPr/>
          <p:nvPr/>
        </p:nvGrpSpPr>
        <p:grpSpPr>
          <a:xfrm>
            <a:off x="529563" y="563022"/>
            <a:ext cx="432873" cy="579492"/>
            <a:chOff x="5800725" y="3033712"/>
            <a:chExt cx="590550" cy="790575"/>
          </a:xfrm>
        </p:grpSpPr>
        <p:sp>
          <p:nvSpPr>
            <p:cNvPr id="373" name="Google Shape;373;p27"/>
            <p:cNvSpPr/>
            <p:nvPr/>
          </p:nvSpPr>
          <p:spPr>
            <a:xfrm>
              <a:off x="6067425" y="3033712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28575" y="85725"/>
                  </a:moveTo>
                  <a:cubicBezTo>
                    <a:pt x="44768" y="85725"/>
                    <a:pt x="57150" y="73343"/>
                    <a:pt x="57150" y="57150"/>
                  </a:cubicBezTo>
                  <a:cubicBezTo>
                    <a:pt x="57150" y="40958"/>
                    <a:pt x="44768" y="0"/>
                    <a:pt x="28575" y="0"/>
                  </a:cubicBezTo>
                  <a:cubicBezTo>
                    <a:pt x="12382" y="0"/>
                    <a:pt x="32385" y="19050"/>
                    <a:pt x="9525" y="38100"/>
                  </a:cubicBezTo>
                  <a:cubicBezTo>
                    <a:pt x="8573" y="39053"/>
                    <a:pt x="8573" y="39053"/>
                    <a:pt x="7620" y="40005"/>
                  </a:cubicBezTo>
                  <a:cubicBezTo>
                    <a:pt x="3810" y="44768"/>
                    <a:pt x="0" y="49530"/>
                    <a:pt x="0" y="57150"/>
                  </a:cubicBezTo>
                  <a:cubicBezTo>
                    <a:pt x="0" y="73343"/>
                    <a:pt x="12382" y="85725"/>
                    <a:pt x="28575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5972175" y="3081337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28575" y="85725"/>
                  </a:moveTo>
                  <a:cubicBezTo>
                    <a:pt x="44768" y="85725"/>
                    <a:pt x="57150" y="73343"/>
                    <a:pt x="57150" y="57150"/>
                  </a:cubicBezTo>
                  <a:cubicBezTo>
                    <a:pt x="57150" y="40958"/>
                    <a:pt x="44768" y="0"/>
                    <a:pt x="28575" y="0"/>
                  </a:cubicBezTo>
                  <a:cubicBezTo>
                    <a:pt x="12382" y="0"/>
                    <a:pt x="32385" y="19050"/>
                    <a:pt x="9525" y="38100"/>
                  </a:cubicBezTo>
                  <a:cubicBezTo>
                    <a:pt x="8573" y="39053"/>
                    <a:pt x="8573" y="39053"/>
                    <a:pt x="7620" y="40005"/>
                  </a:cubicBezTo>
                  <a:cubicBezTo>
                    <a:pt x="3810" y="44768"/>
                    <a:pt x="0" y="49530"/>
                    <a:pt x="0" y="57150"/>
                  </a:cubicBezTo>
                  <a:cubicBezTo>
                    <a:pt x="0" y="73343"/>
                    <a:pt x="12382" y="85725"/>
                    <a:pt x="28575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6162675" y="3081337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28575" y="85725"/>
                  </a:moveTo>
                  <a:cubicBezTo>
                    <a:pt x="44768" y="85725"/>
                    <a:pt x="57150" y="73343"/>
                    <a:pt x="57150" y="57150"/>
                  </a:cubicBezTo>
                  <a:cubicBezTo>
                    <a:pt x="57150" y="40958"/>
                    <a:pt x="44768" y="0"/>
                    <a:pt x="28575" y="0"/>
                  </a:cubicBezTo>
                  <a:cubicBezTo>
                    <a:pt x="12382" y="0"/>
                    <a:pt x="32385" y="19050"/>
                    <a:pt x="9525" y="38100"/>
                  </a:cubicBezTo>
                  <a:cubicBezTo>
                    <a:pt x="8573" y="39053"/>
                    <a:pt x="8573" y="39053"/>
                    <a:pt x="7620" y="40005"/>
                  </a:cubicBezTo>
                  <a:cubicBezTo>
                    <a:pt x="3810" y="44768"/>
                    <a:pt x="0" y="49530"/>
                    <a:pt x="0" y="57150"/>
                  </a:cubicBezTo>
                  <a:cubicBezTo>
                    <a:pt x="0" y="73343"/>
                    <a:pt x="12382" y="85725"/>
                    <a:pt x="28575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5828347" y="3157537"/>
              <a:ext cx="533400" cy="370522"/>
            </a:xfrm>
            <a:custGeom>
              <a:rect b="b" l="l" r="r" t="t"/>
              <a:pathLst>
                <a:path extrusionOk="0" h="370522" w="533400">
                  <a:moveTo>
                    <a:pt x="96203" y="364808"/>
                  </a:moveTo>
                  <a:cubicBezTo>
                    <a:pt x="125730" y="335280"/>
                    <a:pt x="183833" y="335280"/>
                    <a:pt x="213360" y="364808"/>
                  </a:cubicBezTo>
                  <a:cubicBezTo>
                    <a:pt x="220980" y="372428"/>
                    <a:pt x="241935" y="372428"/>
                    <a:pt x="249555" y="364808"/>
                  </a:cubicBezTo>
                  <a:cubicBezTo>
                    <a:pt x="279083" y="335280"/>
                    <a:pt x="337185" y="335280"/>
                    <a:pt x="366713" y="364808"/>
                  </a:cubicBezTo>
                  <a:cubicBezTo>
                    <a:pt x="374333" y="372428"/>
                    <a:pt x="395288" y="372428"/>
                    <a:pt x="402908" y="364808"/>
                  </a:cubicBezTo>
                  <a:cubicBezTo>
                    <a:pt x="432435" y="335280"/>
                    <a:pt x="490538" y="335280"/>
                    <a:pt x="520065" y="364808"/>
                  </a:cubicBezTo>
                  <a:cubicBezTo>
                    <a:pt x="522923" y="367665"/>
                    <a:pt x="527685" y="369570"/>
                    <a:pt x="533400" y="370523"/>
                  </a:cubicBezTo>
                  <a:lnTo>
                    <a:pt x="533400" y="219075"/>
                  </a:lnTo>
                  <a:cubicBezTo>
                    <a:pt x="533400" y="193358"/>
                    <a:pt x="475298" y="171450"/>
                    <a:pt x="390525" y="160020"/>
                  </a:cubicBezTo>
                  <a:lnTo>
                    <a:pt x="390525" y="57150"/>
                  </a:lnTo>
                  <a:cubicBezTo>
                    <a:pt x="390525" y="51435"/>
                    <a:pt x="378143" y="47625"/>
                    <a:pt x="361950" y="47625"/>
                  </a:cubicBezTo>
                  <a:cubicBezTo>
                    <a:pt x="345758" y="47625"/>
                    <a:pt x="333375" y="51435"/>
                    <a:pt x="333375" y="57150"/>
                  </a:cubicBezTo>
                  <a:lnTo>
                    <a:pt x="333375" y="154305"/>
                  </a:lnTo>
                  <a:cubicBezTo>
                    <a:pt x="320993" y="153352"/>
                    <a:pt x="308610" y="153352"/>
                    <a:pt x="295275" y="152400"/>
                  </a:cubicBezTo>
                  <a:lnTo>
                    <a:pt x="295275" y="9525"/>
                  </a:lnTo>
                  <a:cubicBezTo>
                    <a:pt x="295275" y="3810"/>
                    <a:pt x="282893" y="0"/>
                    <a:pt x="266700" y="0"/>
                  </a:cubicBezTo>
                  <a:cubicBezTo>
                    <a:pt x="250508" y="0"/>
                    <a:pt x="238125" y="3810"/>
                    <a:pt x="238125" y="9525"/>
                  </a:cubicBezTo>
                  <a:lnTo>
                    <a:pt x="238125" y="152400"/>
                  </a:lnTo>
                  <a:cubicBezTo>
                    <a:pt x="224790" y="152400"/>
                    <a:pt x="212408" y="153352"/>
                    <a:pt x="200025" y="154305"/>
                  </a:cubicBezTo>
                  <a:lnTo>
                    <a:pt x="200025" y="57150"/>
                  </a:lnTo>
                  <a:cubicBezTo>
                    <a:pt x="200025" y="51435"/>
                    <a:pt x="187642" y="47625"/>
                    <a:pt x="171450" y="47625"/>
                  </a:cubicBezTo>
                  <a:cubicBezTo>
                    <a:pt x="155258" y="47625"/>
                    <a:pt x="142875" y="51435"/>
                    <a:pt x="142875" y="57150"/>
                  </a:cubicBezTo>
                  <a:lnTo>
                    <a:pt x="142875" y="160020"/>
                  </a:lnTo>
                  <a:cubicBezTo>
                    <a:pt x="58103" y="171450"/>
                    <a:pt x="0" y="193358"/>
                    <a:pt x="0" y="219075"/>
                  </a:cubicBezTo>
                  <a:lnTo>
                    <a:pt x="0" y="342900"/>
                  </a:lnTo>
                  <a:cubicBezTo>
                    <a:pt x="21908" y="342900"/>
                    <a:pt x="43815" y="350520"/>
                    <a:pt x="59055" y="364808"/>
                  </a:cubicBezTo>
                  <a:cubicBezTo>
                    <a:pt x="67628" y="372428"/>
                    <a:pt x="88583" y="372428"/>
                    <a:pt x="96203" y="3648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5831205" y="3557587"/>
              <a:ext cx="533399" cy="171450"/>
            </a:xfrm>
            <a:custGeom>
              <a:rect b="b" l="l" r="r" t="t"/>
              <a:pathLst>
                <a:path extrusionOk="0" h="171450" w="533399">
                  <a:moveTo>
                    <a:pt x="531495" y="27623"/>
                  </a:moveTo>
                  <a:cubicBezTo>
                    <a:pt x="511493" y="26670"/>
                    <a:pt x="491490" y="19050"/>
                    <a:pt x="478155" y="5715"/>
                  </a:cubicBezTo>
                  <a:cubicBezTo>
                    <a:pt x="470535" y="-1905"/>
                    <a:pt x="449580" y="-1905"/>
                    <a:pt x="441960" y="5715"/>
                  </a:cubicBezTo>
                  <a:cubicBezTo>
                    <a:pt x="412433" y="35242"/>
                    <a:pt x="354330" y="35242"/>
                    <a:pt x="324803" y="5715"/>
                  </a:cubicBezTo>
                  <a:cubicBezTo>
                    <a:pt x="317183" y="-1905"/>
                    <a:pt x="296228" y="-1905"/>
                    <a:pt x="288608" y="5715"/>
                  </a:cubicBezTo>
                  <a:cubicBezTo>
                    <a:pt x="259080" y="35242"/>
                    <a:pt x="200977" y="35242"/>
                    <a:pt x="171450" y="5715"/>
                  </a:cubicBezTo>
                  <a:cubicBezTo>
                    <a:pt x="163830" y="-1905"/>
                    <a:pt x="142875" y="-1905"/>
                    <a:pt x="135255" y="5715"/>
                  </a:cubicBezTo>
                  <a:cubicBezTo>
                    <a:pt x="105727" y="35242"/>
                    <a:pt x="47625" y="35242"/>
                    <a:pt x="18097" y="5715"/>
                  </a:cubicBezTo>
                  <a:cubicBezTo>
                    <a:pt x="14288" y="1905"/>
                    <a:pt x="6667" y="0"/>
                    <a:pt x="0" y="0"/>
                  </a:cubicBezTo>
                  <a:lnTo>
                    <a:pt x="0" y="171450"/>
                  </a:lnTo>
                  <a:lnTo>
                    <a:pt x="533400" y="171450"/>
                  </a:lnTo>
                  <a:lnTo>
                    <a:pt x="533400" y="276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5800725" y="3767137"/>
              <a:ext cx="590550" cy="57150"/>
            </a:xfrm>
            <a:custGeom>
              <a:rect b="b" l="l" r="r" t="t"/>
              <a:pathLst>
                <a:path extrusionOk="0" h="57150" w="590550">
                  <a:moveTo>
                    <a:pt x="561975" y="0"/>
                  </a:moveTo>
                  <a:lnTo>
                    <a:pt x="28575" y="0"/>
                  </a:lnTo>
                  <a:cubicBezTo>
                    <a:pt x="12382" y="0"/>
                    <a:pt x="0" y="12383"/>
                    <a:pt x="0" y="28575"/>
                  </a:cubicBezTo>
                  <a:cubicBezTo>
                    <a:pt x="0" y="44767"/>
                    <a:pt x="12382" y="57150"/>
                    <a:pt x="28575" y="57150"/>
                  </a:cubicBezTo>
                  <a:lnTo>
                    <a:pt x="561975" y="57150"/>
                  </a:lnTo>
                  <a:cubicBezTo>
                    <a:pt x="578168" y="57150"/>
                    <a:pt x="590550" y="44767"/>
                    <a:pt x="590550" y="28575"/>
                  </a:cubicBezTo>
                  <a:cubicBezTo>
                    <a:pt x="590550" y="12383"/>
                    <a:pt x="578168" y="0"/>
                    <a:pt x="561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9" name="Google Shape;3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13" y="202557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80" name="Google Shape;38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5000" y="202557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81" name="Google Shape;38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9587" y="202557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82" name="Google Shape;382;p27"/>
          <p:cNvSpPr txBox="1"/>
          <p:nvPr>
            <p:ph idx="1" type="body"/>
          </p:nvPr>
        </p:nvSpPr>
        <p:spPr>
          <a:xfrm>
            <a:off x="2235000" y="3669350"/>
            <a:ext cx="17271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Maria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June 23rd</a:t>
            </a:r>
            <a:endParaRPr sz="1400"/>
          </a:p>
        </p:txBody>
      </p:sp>
      <p:sp>
        <p:nvSpPr>
          <p:cNvPr id="383" name="Google Shape;383;p27"/>
          <p:cNvSpPr txBox="1"/>
          <p:nvPr>
            <p:ph idx="1" type="body"/>
          </p:nvPr>
        </p:nvSpPr>
        <p:spPr>
          <a:xfrm>
            <a:off x="4129575" y="3669350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Peter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September 12th</a:t>
            </a:r>
            <a:endParaRPr sz="1400"/>
          </a:p>
        </p:txBody>
      </p:sp>
      <p:sp>
        <p:nvSpPr>
          <p:cNvPr id="384" name="Google Shape;384;p27"/>
          <p:cNvSpPr txBox="1"/>
          <p:nvPr>
            <p:ph idx="1" type="body"/>
          </p:nvPr>
        </p:nvSpPr>
        <p:spPr>
          <a:xfrm>
            <a:off x="340525" y="6144525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John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May 5th</a:t>
            </a:r>
            <a:endParaRPr sz="1400"/>
          </a:p>
        </p:txBody>
      </p:sp>
      <p:pic>
        <p:nvPicPr>
          <p:cNvPr id="385" name="Google Shape;3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13" y="4500750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86" name="Google Shape;38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5000" y="4500750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87" name="Google Shape;38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9587" y="4500750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88" name="Google Shape;388;p27"/>
          <p:cNvSpPr txBox="1"/>
          <p:nvPr>
            <p:ph idx="1" type="body"/>
          </p:nvPr>
        </p:nvSpPr>
        <p:spPr>
          <a:xfrm>
            <a:off x="2235000" y="6144525"/>
            <a:ext cx="17271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Maria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June 23rd</a:t>
            </a:r>
            <a:endParaRPr sz="1400"/>
          </a:p>
        </p:txBody>
      </p:sp>
      <p:sp>
        <p:nvSpPr>
          <p:cNvPr id="389" name="Google Shape;389;p27"/>
          <p:cNvSpPr txBox="1"/>
          <p:nvPr>
            <p:ph idx="1" type="body"/>
          </p:nvPr>
        </p:nvSpPr>
        <p:spPr>
          <a:xfrm>
            <a:off x="4129575" y="6144525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Peter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September 12th</a:t>
            </a:r>
            <a:endParaRPr sz="1400"/>
          </a:p>
        </p:txBody>
      </p:sp>
      <p:sp>
        <p:nvSpPr>
          <p:cNvPr id="390" name="Google Shape;390;p27"/>
          <p:cNvSpPr txBox="1"/>
          <p:nvPr>
            <p:ph idx="1" type="body"/>
          </p:nvPr>
        </p:nvSpPr>
        <p:spPr>
          <a:xfrm>
            <a:off x="340525" y="8619700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John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May 5th</a:t>
            </a:r>
            <a:endParaRPr sz="1400"/>
          </a:p>
        </p:txBody>
      </p:sp>
      <p:pic>
        <p:nvPicPr>
          <p:cNvPr id="391" name="Google Shape;3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13" y="697592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92" name="Google Shape;39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5000" y="697592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93" name="Google Shape;39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9587" y="697592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94" name="Google Shape;394;p27"/>
          <p:cNvSpPr txBox="1"/>
          <p:nvPr>
            <p:ph idx="1" type="body"/>
          </p:nvPr>
        </p:nvSpPr>
        <p:spPr>
          <a:xfrm>
            <a:off x="2235000" y="8619700"/>
            <a:ext cx="17271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Maria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June 23rd</a:t>
            </a:r>
            <a:endParaRPr sz="1400"/>
          </a:p>
        </p:txBody>
      </p:sp>
      <p:sp>
        <p:nvSpPr>
          <p:cNvPr id="395" name="Google Shape;395;p27"/>
          <p:cNvSpPr txBox="1"/>
          <p:nvPr>
            <p:ph idx="1" type="body"/>
          </p:nvPr>
        </p:nvSpPr>
        <p:spPr>
          <a:xfrm>
            <a:off x="4129575" y="8619700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Peter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September 12th</a:t>
            </a:r>
            <a:endParaRPr sz="1400"/>
          </a:p>
        </p:txBody>
      </p:sp>
      <p:sp>
        <p:nvSpPr>
          <p:cNvPr id="396" name="Google Shape;396;p27">
            <a:hlinkClick action="ppaction://hlinksldjump" r:id="rId6"/>
          </p:cNvPr>
          <p:cNvSpPr/>
          <p:nvPr/>
        </p:nvSpPr>
        <p:spPr>
          <a:xfrm>
            <a:off x="5378750" y="9939675"/>
            <a:ext cx="7173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7">
            <a:hlinkClick action="ppaction://hlinkshowjump?jump=nextslide"/>
          </p:cNvPr>
          <p:cNvSpPr/>
          <p:nvPr/>
        </p:nvSpPr>
        <p:spPr>
          <a:xfrm>
            <a:off x="3048000" y="9890050"/>
            <a:ext cx="2377500" cy="7041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NEXT PAGE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8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Birthdays</a:t>
            </a:r>
            <a:endParaRPr/>
          </a:p>
        </p:txBody>
      </p:sp>
      <p:sp>
        <p:nvSpPr>
          <p:cNvPr id="403" name="Google Shape;403;p28"/>
          <p:cNvSpPr txBox="1"/>
          <p:nvPr>
            <p:ph idx="1" type="body"/>
          </p:nvPr>
        </p:nvSpPr>
        <p:spPr>
          <a:xfrm>
            <a:off x="4129675" y="3669350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John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May 5th</a:t>
            </a:r>
            <a:endParaRPr sz="1400"/>
          </a:p>
        </p:txBody>
      </p:sp>
      <p:grpSp>
        <p:nvGrpSpPr>
          <p:cNvPr descr="Cake" id="404" name="Google Shape;404;p28"/>
          <p:cNvGrpSpPr/>
          <p:nvPr/>
        </p:nvGrpSpPr>
        <p:grpSpPr>
          <a:xfrm>
            <a:off x="529563" y="563022"/>
            <a:ext cx="432873" cy="579492"/>
            <a:chOff x="5800725" y="3033712"/>
            <a:chExt cx="590550" cy="790575"/>
          </a:xfrm>
        </p:grpSpPr>
        <p:sp>
          <p:nvSpPr>
            <p:cNvPr id="405" name="Google Shape;405;p28"/>
            <p:cNvSpPr/>
            <p:nvPr/>
          </p:nvSpPr>
          <p:spPr>
            <a:xfrm>
              <a:off x="6067425" y="3033712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28575" y="85725"/>
                  </a:moveTo>
                  <a:cubicBezTo>
                    <a:pt x="44768" y="85725"/>
                    <a:pt x="57150" y="73343"/>
                    <a:pt x="57150" y="57150"/>
                  </a:cubicBezTo>
                  <a:cubicBezTo>
                    <a:pt x="57150" y="40958"/>
                    <a:pt x="44768" y="0"/>
                    <a:pt x="28575" y="0"/>
                  </a:cubicBezTo>
                  <a:cubicBezTo>
                    <a:pt x="12382" y="0"/>
                    <a:pt x="32385" y="19050"/>
                    <a:pt x="9525" y="38100"/>
                  </a:cubicBezTo>
                  <a:cubicBezTo>
                    <a:pt x="8573" y="39053"/>
                    <a:pt x="8573" y="39053"/>
                    <a:pt x="7620" y="40005"/>
                  </a:cubicBezTo>
                  <a:cubicBezTo>
                    <a:pt x="3810" y="44768"/>
                    <a:pt x="0" y="49530"/>
                    <a:pt x="0" y="57150"/>
                  </a:cubicBezTo>
                  <a:cubicBezTo>
                    <a:pt x="0" y="73343"/>
                    <a:pt x="12382" y="85725"/>
                    <a:pt x="28575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5972175" y="3081337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28575" y="85725"/>
                  </a:moveTo>
                  <a:cubicBezTo>
                    <a:pt x="44768" y="85725"/>
                    <a:pt x="57150" y="73343"/>
                    <a:pt x="57150" y="57150"/>
                  </a:cubicBezTo>
                  <a:cubicBezTo>
                    <a:pt x="57150" y="40958"/>
                    <a:pt x="44768" y="0"/>
                    <a:pt x="28575" y="0"/>
                  </a:cubicBezTo>
                  <a:cubicBezTo>
                    <a:pt x="12382" y="0"/>
                    <a:pt x="32385" y="19050"/>
                    <a:pt x="9525" y="38100"/>
                  </a:cubicBezTo>
                  <a:cubicBezTo>
                    <a:pt x="8573" y="39053"/>
                    <a:pt x="8573" y="39053"/>
                    <a:pt x="7620" y="40005"/>
                  </a:cubicBezTo>
                  <a:cubicBezTo>
                    <a:pt x="3810" y="44768"/>
                    <a:pt x="0" y="49530"/>
                    <a:pt x="0" y="57150"/>
                  </a:cubicBezTo>
                  <a:cubicBezTo>
                    <a:pt x="0" y="73343"/>
                    <a:pt x="12382" y="85725"/>
                    <a:pt x="28575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6162675" y="3081337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28575" y="85725"/>
                  </a:moveTo>
                  <a:cubicBezTo>
                    <a:pt x="44768" y="85725"/>
                    <a:pt x="57150" y="73343"/>
                    <a:pt x="57150" y="57150"/>
                  </a:cubicBezTo>
                  <a:cubicBezTo>
                    <a:pt x="57150" y="40958"/>
                    <a:pt x="44768" y="0"/>
                    <a:pt x="28575" y="0"/>
                  </a:cubicBezTo>
                  <a:cubicBezTo>
                    <a:pt x="12382" y="0"/>
                    <a:pt x="32385" y="19050"/>
                    <a:pt x="9525" y="38100"/>
                  </a:cubicBezTo>
                  <a:cubicBezTo>
                    <a:pt x="8573" y="39053"/>
                    <a:pt x="8573" y="39053"/>
                    <a:pt x="7620" y="40005"/>
                  </a:cubicBezTo>
                  <a:cubicBezTo>
                    <a:pt x="3810" y="44768"/>
                    <a:pt x="0" y="49530"/>
                    <a:pt x="0" y="57150"/>
                  </a:cubicBezTo>
                  <a:cubicBezTo>
                    <a:pt x="0" y="73343"/>
                    <a:pt x="12382" y="85725"/>
                    <a:pt x="28575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5828347" y="3157537"/>
              <a:ext cx="533400" cy="370522"/>
            </a:xfrm>
            <a:custGeom>
              <a:rect b="b" l="l" r="r" t="t"/>
              <a:pathLst>
                <a:path extrusionOk="0" h="370522" w="533400">
                  <a:moveTo>
                    <a:pt x="96203" y="364808"/>
                  </a:moveTo>
                  <a:cubicBezTo>
                    <a:pt x="125730" y="335280"/>
                    <a:pt x="183833" y="335280"/>
                    <a:pt x="213360" y="364808"/>
                  </a:cubicBezTo>
                  <a:cubicBezTo>
                    <a:pt x="220980" y="372428"/>
                    <a:pt x="241935" y="372428"/>
                    <a:pt x="249555" y="364808"/>
                  </a:cubicBezTo>
                  <a:cubicBezTo>
                    <a:pt x="279083" y="335280"/>
                    <a:pt x="337185" y="335280"/>
                    <a:pt x="366713" y="364808"/>
                  </a:cubicBezTo>
                  <a:cubicBezTo>
                    <a:pt x="374333" y="372428"/>
                    <a:pt x="395288" y="372428"/>
                    <a:pt x="402908" y="364808"/>
                  </a:cubicBezTo>
                  <a:cubicBezTo>
                    <a:pt x="432435" y="335280"/>
                    <a:pt x="490538" y="335280"/>
                    <a:pt x="520065" y="364808"/>
                  </a:cubicBezTo>
                  <a:cubicBezTo>
                    <a:pt x="522923" y="367665"/>
                    <a:pt x="527685" y="369570"/>
                    <a:pt x="533400" y="370523"/>
                  </a:cubicBezTo>
                  <a:lnTo>
                    <a:pt x="533400" y="219075"/>
                  </a:lnTo>
                  <a:cubicBezTo>
                    <a:pt x="533400" y="193358"/>
                    <a:pt x="475298" y="171450"/>
                    <a:pt x="390525" y="160020"/>
                  </a:cubicBezTo>
                  <a:lnTo>
                    <a:pt x="390525" y="57150"/>
                  </a:lnTo>
                  <a:cubicBezTo>
                    <a:pt x="390525" y="51435"/>
                    <a:pt x="378143" y="47625"/>
                    <a:pt x="361950" y="47625"/>
                  </a:cubicBezTo>
                  <a:cubicBezTo>
                    <a:pt x="345758" y="47625"/>
                    <a:pt x="333375" y="51435"/>
                    <a:pt x="333375" y="57150"/>
                  </a:cubicBezTo>
                  <a:lnTo>
                    <a:pt x="333375" y="154305"/>
                  </a:lnTo>
                  <a:cubicBezTo>
                    <a:pt x="320993" y="153352"/>
                    <a:pt x="308610" y="153352"/>
                    <a:pt x="295275" y="152400"/>
                  </a:cubicBezTo>
                  <a:lnTo>
                    <a:pt x="295275" y="9525"/>
                  </a:lnTo>
                  <a:cubicBezTo>
                    <a:pt x="295275" y="3810"/>
                    <a:pt x="282893" y="0"/>
                    <a:pt x="266700" y="0"/>
                  </a:cubicBezTo>
                  <a:cubicBezTo>
                    <a:pt x="250508" y="0"/>
                    <a:pt x="238125" y="3810"/>
                    <a:pt x="238125" y="9525"/>
                  </a:cubicBezTo>
                  <a:lnTo>
                    <a:pt x="238125" y="152400"/>
                  </a:lnTo>
                  <a:cubicBezTo>
                    <a:pt x="224790" y="152400"/>
                    <a:pt x="212408" y="153352"/>
                    <a:pt x="200025" y="154305"/>
                  </a:cubicBezTo>
                  <a:lnTo>
                    <a:pt x="200025" y="57150"/>
                  </a:lnTo>
                  <a:cubicBezTo>
                    <a:pt x="200025" y="51435"/>
                    <a:pt x="187642" y="47625"/>
                    <a:pt x="171450" y="47625"/>
                  </a:cubicBezTo>
                  <a:cubicBezTo>
                    <a:pt x="155258" y="47625"/>
                    <a:pt x="142875" y="51435"/>
                    <a:pt x="142875" y="57150"/>
                  </a:cubicBezTo>
                  <a:lnTo>
                    <a:pt x="142875" y="160020"/>
                  </a:lnTo>
                  <a:cubicBezTo>
                    <a:pt x="58103" y="171450"/>
                    <a:pt x="0" y="193358"/>
                    <a:pt x="0" y="219075"/>
                  </a:cubicBezTo>
                  <a:lnTo>
                    <a:pt x="0" y="342900"/>
                  </a:lnTo>
                  <a:cubicBezTo>
                    <a:pt x="21908" y="342900"/>
                    <a:pt x="43815" y="350520"/>
                    <a:pt x="59055" y="364808"/>
                  </a:cubicBezTo>
                  <a:cubicBezTo>
                    <a:pt x="67628" y="372428"/>
                    <a:pt x="88583" y="372428"/>
                    <a:pt x="96203" y="3648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831205" y="3557587"/>
              <a:ext cx="533399" cy="171450"/>
            </a:xfrm>
            <a:custGeom>
              <a:rect b="b" l="l" r="r" t="t"/>
              <a:pathLst>
                <a:path extrusionOk="0" h="171450" w="533399">
                  <a:moveTo>
                    <a:pt x="531495" y="27623"/>
                  </a:moveTo>
                  <a:cubicBezTo>
                    <a:pt x="511493" y="26670"/>
                    <a:pt x="491490" y="19050"/>
                    <a:pt x="478155" y="5715"/>
                  </a:cubicBezTo>
                  <a:cubicBezTo>
                    <a:pt x="470535" y="-1905"/>
                    <a:pt x="449580" y="-1905"/>
                    <a:pt x="441960" y="5715"/>
                  </a:cubicBezTo>
                  <a:cubicBezTo>
                    <a:pt x="412433" y="35242"/>
                    <a:pt x="354330" y="35242"/>
                    <a:pt x="324803" y="5715"/>
                  </a:cubicBezTo>
                  <a:cubicBezTo>
                    <a:pt x="317183" y="-1905"/>
                    <a:pt x="296228" y="-1905"/>
                    <a:pt x="288608" y="5715"/>
                  </a:cubicBezTo>
                  <a:cubicBezTo>
                    <a:pt x="259080" y="35242"/>
                    <a:pt x="200977" y="35242"/>
                    <a:pt x="171450" y="5715"/>
                  </a:cubicBezTo>
                  <a:cubicBezTo>
                    <a:pt x="163830" y="-1905"/>
                    <a:pt x="142875" y="-1905"/>
                    <a:pt x="135255" y="5715"/>
                  </a:cubicBezTo>
                  <a:cubicBezTo>
                    <a:pt x="105727" y="35242"/>
                    <a:pt x="47625" y="35242"/>
                    <a:pt x="18097" y="5715"/>
                  </a:cubicBezTo>
                  <a:cubicBezTo>
                    <a:pt x="14288" y="1905"/>
                    <a:pt x="6667" y="0"/>
                    <a:pt x="0" y="0"/>
                  </a:cubicBezTo>
                  <a:lnTo>
                    <a:pt x="0" y="171450"/>
                  </a:lnTo>
                  <a:lnTo>
                    <a:pt x="533400" y="171450"/>
                  </a:lnTo>
                  <a:lnTo>
                    <a:pt x="533400" y="276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5800725" y="3767137"/>
              <a:ext cx="590550" cy="57150"/>
            </a:xfrm>
            <a:custGeom>
              <a:rect b="b" l="l" r="r" t="t"/>
              <a:pathLst>
                <a:path extrusionOk="0" h="57150" w="590550">
                  <a:moveTo>
                    <a:pt x="561975" y="0"/>
                  </a:moveTo>
                  <a:lnTo>
                    <a:pt x="28575" y="0"/>
                  </a:lnTo>
                  <a:cubicBezTo>
                    <a:pt x="12382" y="0"/>
                    <a:pt x="0" y="12383"/>
                    <a:pt x="0" y="28575"/>
                  </a:cubicBezTo>
                  <a:cubicBezTo>
                    <a:pt x="0" y="44767"/>
                    <a:pt x="12382" y="57150"/>
                    <a:pt x="28575" y="57150"/>
                  </a:cubicBezTo>
                  <a:lnTo>
                    <a:pt x="561975" y="57150"/>
                  </a:lnTo>
                  <a:cubicBezTo>
                    <a:pt x="578168" y="57150"/>
                    <a:pt x="590550" y="44767"/>
                    <a:pt x="590550" y="28575"/>
                  </a:cubicBezTo>
                  <a:cubicBezTo>
                    <a:pt x="590550" y="12383"/>
                    <a:pt x="578168" y="0"/>
                    <a:pt x="561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1" name="Google Shape;41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563" y="202557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2" name="Google Shape;41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425" y="202557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3" name="Google Shape;41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5012" y="202557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14" name="Google Shape;414;p28"/>
          <p:cNvSpPr txBox="1"/>
          <p:nvPr>
            <p:ph idx="1" type="body"/>
          </p:nvPr>
        </p:nvSpPr>
        <p:spPr>
          <a:xfrm>
            <a:off x="340425" y="3669350"/>
            <a:ext cx="17271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Maria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June 23rd</a:t>
            </a:r>
            <a:endParaRPr sz="1400"/>
          </a:p>
        </p:txBody>
      </p:sp>
      <p:sp>
        <p:nvSpPr>
          <p:cNvPr id="415" name="Google Shape;415;p28"/>
          <p:cNvSpPr txBox="1"/>
          <p:nvPr>
            <p:ph idx="1" type="body"/>
          </p:nvPr>
        </p:nvSpPr>
        <p:spPr>
          <a:xfrm>
            <a:off x="2235000" y="3669350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Peter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September 12th</a:t>
            </a:r>
            <a:endParaRPr sz="1400"/>
          </a:p>
        </p:txBody>
      </p:sp>
      <p:sp>
        <p:nvSpPr>
          <p:cNvPr id="416" name="Google Shape;416;p28"/>
          <p:cNvSpPr txBox="1"/>
          <p:nvPr>
            <p:ph idx="1" type="body"/>
          </p:nvPr>
        </p:nvSpPr>
        <p:spPr>
          <a:xfrm>
            <a:off x="4129675" y="6144525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John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May 5th</a:t>
            </a:r>
            <a:endParaRPr sz="1400"/>
          </a:p>
        </p:txBody>
      </p:sp>
      <p:pic>
        <p:nvPicPr>
          <p:cNvPr id="417" name="Google Shape;41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563" y="4500750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8" name="Google Shape;41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425" y="4500750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9" name="Google Shape;41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5012" y="4500750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20" name="Google Shape;420;p28"/>
          <p:cNvSpPr txBox="1"/>
          <p:nvPr>
            <p:ph idx="1" type="body"/>
          </p:nvPr>
        </p:nvSpPr>
        <p:spPr>
          <a:xfrm>
            <a:off x="340425" y="6144525"/>
            <a:ext cx="17271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Maria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June 23rd</a:t>
            </a:r>
            <a:endParaRPr sz="1400"/>
          </a:p>
        </p:txBody>
      </p:sp>
      <p:sp>
        <p:nvSpPr>
          <p:cNvPr id="421" name="Google Shape;421;p28"/>
          <p:cNvSpPr txBox="1"/>
          <p:nvPr>
            <p:ph idx="1" type="body"/>
          </p:nvPr>
        </p:nvSpPr>
        <p:spPr>
          <a:xfrm>
            <a:off x="2235000" y="6144525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Peter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September 12th</a:t>
            </a:r>
            <a:endParaRPr sz="1400"/>
          </a:p>
        </p:txBody>
      </p:sp>
      <p:sp>
        <p:nvSpPr>
          <p:cNvPr id="422" name="Google Shape;422;p28"/>
          <p:cNvSpPr txBox="1"/>
          <p:nvPr>
            <p:ph idx="1" type="body"/>
          </p:nvPr>
        </p:nvSpPr>
        <p:spPr>
          <a:xfrm>
            <a:off x="4129675" y="8619700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John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May 5th</a:t>
            </a:r>
            <a:endParaRPr sz="1400"/>
          </a:p>
        </p:txBody>
      </p:sp>
      <p:pic>
        <p:nvPicPr>
          <p:cNvPr id="423" name="Google Shape;4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563" y="697592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24" name="Google Shape;4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425" y="697592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25" name="Google Shape;42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5012" y="697592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26" name="Google Shape;426;p28"/>
          <p:cNvSpPr txBox="1"/>
          <p:nvPr>
            <p:ph idx="1" type="body"/>
          </p:nvPr>
        </p:nvSpPr>
        <p:spPr>
          <a:xfrm>
            <a:off x="340425" y="8619700"/>
            <a:ext cx="17271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Maria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June 23rd</a:t>
            </a:r>
            <a:endParaRPr sz="1400"/>
          </a:p>
        </p:txBody>
      </p:sp>
      <p:sp>
        <p:nvSpPr>
          <p:cNvPr id="427" name="Google Shape;427;p28"/>
          <p:cNvSpPr txBox="1"/>
          <p:nvPr>
            <p:ph idx="1" type="body"/>
          </p:nvPr>
        </p:nvSpPr>
        <p:spPr>
          <a:xfrm>
            <a:off x="2235000" y="8619700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Peter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September 12th</a:t>
            </a:r>
            <a:endParaRPr sz="1400"/>
          </a:p>
        </p:txBody>
      </p:sp>
      <p:sp>
        <p:nvSpPr>
          <p:cNvPr id="428" name="Google Shape;428;p28">
            <a:hlinkClick action="ppaction://hlinkshowjump?jump=nextslide"/>
          </p:cNvPr>
          <p:cNvSpPr/>
          <p:nvPr/>
        </p:nvSpPr>
        <p:spPr>
          <a:xfrm>
            <a:off x="3048000" y="9890050"/>
            <a:ext cx="2377500" cy="7041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NEXT PAGE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29" name="Google Shape;429;p28">
            <a:hlinkClick action="ppaction://hlinkshowjump?jump=previousslide"/>
          </p:cNvPr>
          <p:cNvSpPr/>
          <p:nvPr/>
        </p:nvSpPr>
        <p:spPr>
          <a:xfrm>
            <a:off x="340425" y="9890050"/>
            <a:ext cx="2377500" cy="7041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PREVIOUS </a:t>
            </a: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PAGE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30" name="Google Shape;430;p28">
            <a:hlinkClick action="ppaction://hlinksldjump" r:id="rId6"/>
          </p:cNvPr>
          <p:cNvSpPr/>
          <p:nvPr/>
        </p:nvSpPr>
        <p:spPr>
          <a:xfrm>
            <a:off x="5504575" y="9939675"/>
            <a:ext cx="591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9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Birthdays</a:t>
            </a:r>
            <a:endParaRPr/>
          </a:p>
        </p:txBody>
      </p:sp>
      <p:grpSp>
        <p:nvGrpSpPr>
          <p:cNvPr descr="Cake" id="436" name="Google Shape;436;p29"/>
          <p:cNvGrpSpPr/>
          <p:nvPr/>
        </p:nvGrpSpPr>
        <p:grpSpPr>
          <a:xfrm>
            <a:off x="529563" y="563022"/>
            <a:ext cx="432873" cy="579492"/>
            <a:chOff x="5800725" y="3033712"/>
            <a:chExt cx="590550" cy="790575"/>
          </a:xfrm>
        </p:grpSpPr>
        <p:sp>
          <p:nvSpPr>
            <p:cNvPr id="437" name="Google Shape;437;p29"/>
            <p:cNvSpPr/>
            <p:nvPr/>
          </p:nvSpPr>
          <p:spPr>
            <a:xfrm>
              <a:off x="6067425" y="3033712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28575" y="85725"/>
                  </a:moveTo>
                  <a:cubicBezTo>
                    <a:pt x="44768" y="85725"/>
                    <a:pt x="57150" y="73343"/>
                    <a:pt x="57150" y="57150"/>
                  </a:cubicBezTo>
                  <a:cubicBezTo>
                    <a:pt x="57150" y="40958"/>
                    <a:pt x="44768" y="0"/>
                    <a:pt x="28575" y="0"/>
                  </a:cubicBezTo>
                  <a:cubicBezTo>
                    <a:pt x="12382" y="0"/>
                    <a:pt x="32385" y="19050"/>
                    <a:pt x="9525" y="38100"/>
                  </a:cubicBezTo>
                  <a:cubicBezTo>
                    <a:pt x="8573" y="39053"/>
                    <a:pt x="8573" y="39053"/>
                    <a:pt x="7620" y="40005"/>
                  </a:cubicBezTo>
                  <a:cubicBezTo>
                    <a:pt x="3810" y="44768"/>
                    <a:pt x="0" y="49530"/>
                    <a:pt x="0" y="57150"/>
                  </a:cubicBezTo>
                  <a:cubicBezTo>
                    <a:pt x="0" y="73343"/>
                    <a:pt x="12382" y="85725"/>
                    <a:pt x="28575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5972175" y="3081337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28575" y="85725"/>
                  </a:moveTo>
                  <a:cubicBezTo>
                    <a:pt x="44768" y="85725"/>
                    <a:pt x="57150" y="73343"/>
                    <a:pt x="57150" y="57150"/>
                  </a:cubicBezTo>
                  <a:cubicBezTo>
                    <a:pt x="57150" y="40958"/>
                    <a:pt x="44768" y="0"/>
                    <a:pt x="28575" y="0"/>
                  </a:cubicBezTo>
                  <a:cubicBezTo>
                    <a:pt x="12382" y="0"/>
                    <a:pt x="32385" y="19050"/>
                    <a:pt x="9525" y="38100"/>
                  </a:cubicBezTo>
                  <a:cubicBezTo>
                    <a:pt x="8573" y="39053"/>
                    <a:pt x="8573" y="39053"/>
                    <a:pt x="7620" y="40005"/>
                  </a:cubicBezTo>
                  <a:cubicBezTo>
                    <a:pt x="3810" y="44768"/>
                    <a:pt x="0" y="49530"/>
                    <a:pt x="0" y="57150"/>
                  </a:cubicBezTo>
                  <a:cubicBezTo>
                    <a:pt x="0" y="73343"/>
                    <a:pt x="12382" y="85725"/>
                    <a:pt x="28575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6162675" y="3081337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28575" y="85725"/>
                  </a:moveTo>
                  <a:cubicBezTo>
                    <a:pt x="44768" y="85725"/>
                    <a:pt x="57150" y="73343"/>
                    <a:pt x="57150" y="57150"/>
                  </a:cubicBezTo>
                  <a:cubicBezTo>
                    <a:pt x="57150" y="40958"/>
                    <a:pt x="44768" y="0"/>
                    <a:pt x="28575" y="0"/>
                  </a:cubicBezTo>
                  <a:cubicBezTo>
                    <a:pt x="12382" y="0"/>
                    <a:pt x="32385" y="19050"/>
                    <a:pt x="9525" y="38100"/>
                  </a:cubicBezTo>
                  <a:cubicBezTo>
                    <a:pt x="8573" y="39053"/>
                    <a:pt x="8573" y="39053"/>
                    <a:pt x="7620" y="40005"/>
                  </a:cubicBezTo>
                  <a:cubicBezTo>
                    <a:pt x="3810" y="44768"/>
                    <a:pt x="0" y="49530"/>
                    <a:pt x="0" y="57150"/>
                  </a:cubicBezTo>
                  <a:cubicBezTo>
                    <a:pt x="0" y="73343"/>
                    <a:pt x="12382" y="85725"/>
                    <a:pt x="28575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5828347" y="3157537"/>
              <a:ext cx="533400" cy="370522"/>
            </a:xfrm>
            <a:custGeom>
              <a:rect b="b" l="l" r="r" t="t"/>
              <a:pathLst>
                <a:path extrusionOk="0" h="370522" w="533400">
                  <a:moveTo>
                    <a:pt x="96203" y="364808"/>
                  </a:moveTo>
                  <a:cubicBezTo>
                    <a:pt x="125730" y="335280"/>
                    <a:pt x="183833" y="335280"/>
                    <a:pt x="213360" y="364808"/>
                  </a:cubicBezTo>
                  <a:cubicBezTo>
                    <a:pt x="220980" y="372428"/>
                    <a:pt x="241935" y="372428"/>
                    <a:pt x="249555" y="364808"/>
                  </a:cubicBezTo>
                  <a:cubicBezTo>
                    <a:pt x="279083" y="335280"/>
                    <a:pt x="337185" y="335280"/>
                    <a:pt x="366713" y="364808"/>
                  </a:cubicBezTo>
                  <a:cubicBezTo>
                    <a:pt x="374333" y="372428"/>
                    <a:pt x="395288" y="372428"/>
                    <a:pt x="402908" y="364808"/>
                  </a:cubicBezTo>
                  <a:cubicBezTo>
                    <a:pt x="432435" y="335280"/>
                    <a:pt x="490538" y="335280"/>
                    <a:pt x="520065" y="364808"/>
                  </a:cubicBezTo>
                  <a:cubicBezTo>
                    <a:pt x="522923" y="367665"/>
                    <a:pt x="527685" y="369570"/>
                    <a:pt x="533400" y="370523"/>
                  </a:cubicBezTo>
                  <a:lnTo>
                    <a:pt x="533400" y="219075"/>
                  </a:lnTo>
                  <a:cubicBezTo>
                    <a:pt x="533400" y="193358"/>
                    <a:pt x="475298" y="171450"/>
                    <a:pt x="390525" y="160020"/>
                  </a:cubicBezTo>
                  <a:lnTo>
                    <a:pt x="390525" y="57150"/>
                  </a:lnTo>
                  <a:cubicBezTo>
                    <a:pt x="390525" y="51435"/>
                    <a:pt x="378143" y="47625"/>
                    <a:pt x="361950" y="47625"/>
                  </a:cubicBezTo>
                  <a:cubicBezTo>
                    <a:pt x="345758" y="47625"/>
                    <a:pt x="333375" y="51435"/>
                    <a:pt x="333375" y="57150"/>
                  </a:cubicBezTo>
                  <a:lnTo>
                    <a:pt x="333375" y="154305"/>
                  </a:lnTo>
                  <a:cubicBezTo>
                    <a:pt x="320993" y="153352"/>
                    <a:pt x="308610" y="153352"/>
                    <a:pt x="295275" y="152400"/>
                  </a:cubicBezTo>
                  <a:lnTo>
                    <a:pt x="295275" y="9525"/>
                  </a:lnTo>
                  <a:cubicBezTo>
                    <a:pt x="295275" y="3810"/>
                    <a:pt x="282893" y="0"/>
                    <a:pt x="266700" y="0"/>
                  </a:cubicBezTo>
                  <a:cubicBezTo>
                    <a:pt x="250508" y="0"/>
                    <a:pt x="238125" y="3810"/>
                    <a:pt x="238125" y="9525"/>
                  </a:cubicBezTo>
                  <a:lnTo>
                    <a:pt x="238125" y="152400"/>
                  </a:lnTo>
                  <a:cubicBezTo>
                    <a:pt x="224790" y="152400"/>
                    <a:pt x="212408" y="153352"/>
                    <a:pt x="200025" y="154305"/>
                  </a:cubicBezTo>
                  <a:lnTo>
                    <a:pt x="200025" y="57150"/>
                  </a:lnTo>
                  <a:cubicBezTo>
                    <a:pt x="200025" y="51435"/>
                    <a:pt x="187642" y="47625"/>
                    <a:pt x="171450" y="47625"/>
                  </a:cubicBezTo>
                  <a:cubicBezTo>
                    <a:pt x="155258" y="47625"/>
                    <a:pt x="142875" y="51435"/>
                    <a:pt x="142875" y="57150"/>
                  </a:cubicBezTo>
                  <a:lnTo>
                    <a:pt x="142875" y="160020"/>
                  </a:lnTo>
                  <a:cubicBezTo>
                    <a:pt x="58103" y="171450"/>
                    <a:pt x="0" y="193358"/>
                    <a:pt x="0" y="219075"/>
                  </a:cubicBezTo>
                  <a:lnTo>
                    <a:pt x="0" y="342900"/>
                  </a:lnTo>
                  <a:cubicBezTo>
                    <a:pt x="21908" y="342900"/>
                    <a:pt x="43815" y="350520"/>
                    <a:pt x="59055" y="364808"/>
                  </a:cubicBezTo>
                  <a:cubicBezTo>
                    <a:pt x="67628" y="372428"/>
                    <a:pt x="88583" y="372428"/>
                    <a:pt x="96203" y="3648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5831205" y="3557587"/>
              <a:ext cx="533399" cy="171450"/>
            </a:xfrm>
            <a:custGeom>
              <a:rect b="b" l="l" r="r" t="t"/>
              <a:pathLst>
                <a:path extrusionOk="0" h="171450" w="533399">
                  <a:moveTo>
                    <a:pt x="531495" y="27623"/>
                  </a:moveTo>
                  <a:cubicBezTo>
                    <a:pt x="511493" y="26670"/>
                    <a:pt x="491490" y="19050"/>
                    <a:pt x="478155" y="5715"/>
                  </a:cubicBezTo>
                  <a:cubicBezTo>
                    <a:pt x="470535" y="-1905"/>
                    <a:pt x="449580" y="-1905"/>
                    <a:pt x="441960" y="5715"/>
                  </a:cubicBezTo>
                  <a:cubicBezTo>
                    <a:pt x="412433" y="35242"/>
                    <a:pt x="354330" y="35242"/>
                    <a:pt x="324803" y="5715"/>
                  </a:cubicBezTo>
                  <a:cubicBezTo>
                    <a:pt x="317183" y="-1905"/>
                    <a:pt x="296228" y="-1905"/>
                    <a:pt x="288608" y="5715"/>
                  </a:cubicBezTo>
                  <a:cubicBezTo>
                    <a:pt x="259080" y="35242"/>
                    <a:pt x="200977" y="35242"/>
                    <a:pt x="171450" y="5715"/>
                  </a:cubicBezTo>
                  <a:cubicBezTo>
                    <a:pt x="163830" y="-1905"/>
                    <a:pt x="142875" y="-1905"/>
                    <a:pt x="135255" y="5715"/>
                  </a:cubicBezTo>
                  <a:cubicBezTo>
                    <a:pt x="105727" y="35242"/>
                    <a:pt x="47625" y="35242"/>
                    <a:pt x="18097" y="5715"/>
                  </a:cubicBezTo>
                  <a:cubicBezTo>
                    <a:pt x="14288" y="1905"/>
                    <a:pt x="6667" y="0"/>
                    <a:pt x="0" y="0"/>
                  </a:cubicBezTo>
                  <a:lnTo>
                    <a:pt x="0" y="171450"/>
                  </a:lnTo>
                  <a:lnTo>
                    <a:pt x="533400" y="171450"/>
                  </a:lnTo>
                  <a:lnTo>
                    <a:pt x="533400" y="276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5800725" y="3767137"/>
              <a:ext cx="590550" cy="57150"/>
            </a:xfrm>
            <a:custGeom>
              <a:rect b="b" l="l" r="r" t="t"/>
              <a:pathLst>
                <a:path extrusionOk="0" h="57150" w="590550">
                  <a:moveTo>
                    <a:pt x="561975" y="0"/>
                  </a:moveTo>
                  <a:lnTo>
                    <a:pt x="28575" y="0"/>
                  </a:lnTo>
                  <a:cubicBezTo>
                    <a:pt x="12382" y="0"/>
                    <a:pt x="0" y="12383"/>
                    <a:pt x="0" y="28575"/>
                  </a:cubicBezTo>
                  <a:cubicBezTo>
                    <a:pt x="0" y="44767"/>
                    <a:pt x="12382" y="57150"/>
                    <a:pt x="28575" y="57150"/>
                  </a:cubicBezTo>
                  <a:lnTo>
                    <a:pt x="561975" y="57150"/>
                  </a:lnTo>
                  <a:cubicBezTo>
                    <a:pt x="578168" y="57150"/>
                    <a:pt x="590550" y="44767"/>
                    <a:pt x="590550" y="28575"/>
                  </a:cubicBezTo>
                  <a:cubicBezTo>
                    <a:pt x="590550" y="12383"/>
                    <a:pt x="578168" y="0"/>
                    <a:pt x="561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29"/>
          <p:cNvSpPr txBox="1"/>
          <p:nvPr>
            <p:ph idx="1" type="body"/>
          </p:nvPr>
        </p:nvSpPr>
        <p:spPr>
          <a:xfrm>
            <a:off x="2178125" y="3669350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John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May 5th</a:t>
            </a:r>
            <a:endParaRPr sz="1400"/>
          </a:p>
        </p:txBody>
      </p:sp>
      <p:pic>
        <p:nvPicPr>
          <p:cNvPr id="444" name="Google Shape;4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013" y="202557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45" name="Google Shape;4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600" y="202557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46" name="Google Shape;44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312" y="202557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47" name="Google Shape;447;p29"/>
          <p:cNvSpPr txBox="1"/>
          <p:nvPr>
            <p:ph idx="1" type="body"/>
          </p:nvPr>
        </p:nvSpPr>
        <p:spPr>
          <a:xfrm>
            <a:off x="4072600" y="3669350"/>
            <a:ext cx="17271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Maria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June 23rd</a:t>
            </a:r>
            <a:endParaRPr sz="1400"/>
          </a:p>
        </p:txBody>
      </p:sp>
      <p:sp>
        <p:nvSpPr>
          <p:cNvPr id="448" name="Google Shape;448;p29"/>
          <p:cNvSpPr txBox="1"/>
          <p:nvPr>
            <p:ph idx="1" type="body"/>
          </p:nvPr>
        </p:nvSpPr>
        <p:spPr>
          <a:xfrm>
            <a:off x="296300" y="3669350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Peter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September 12th</a:t>
            </a:r>
            <a:endParaRPr sz="1400"/>
          </a:p>
        </p:txBody>
      </p:sp>
      <p:sp>
        <p:nvSpPr>
          <p:cNvPr id="449" name="Google Shape;449;p29"/>
          <p:cNvSpPr txBox="1"/>
          <p:nvPr>
            <p:ph idx="1" type="body"/>
          </p:nvPr>
        </p:nvSpPr>
        <p:spPr>
          <a:xfrm>
            <a:off x="2178125" y="6144525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John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May 5th</a:t>
            </a:r>
            <a:endParaRPr sz="1400"/>
          </a:p>
        </p:txBody>
      </p:sp>
      <p:pic>
        <p:nvPicPr>
          <p:cNvPr id="450" name="Google Shape;4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013" y="4500750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51" name="Google Shape;4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600" y="4500750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52" name="Google Shape;45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312" y="4500750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53" name="Google Shape;453;p29"/>
          <p:cNvSpPr txBox="1"/>
          <p:nvPr>
            <p:ph idx="1" type="body"/>
          </p:nvPr>
        </p:nvSpPr>
        <p:spPr>
          <a:xfrm>
            <a:off x="4072600" y="6144525"/>
            <a:ext cx="17271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Maria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June 23rd</a:t>
            </a:r>
            <a:endParaRPr sz="1400"/>
          </a:p>
        </p:txBody>
      </p:sp>
      <p:sp>
        <p:nvSpPr>
          <p:cNvPr id="454" name="Google Shape;454;p29"/>
          <p:cNvSpPr txBox="1"/>
          <p:nvPr>
            <p:ph idx="1" type="body"/>
          </p:nvPr>
        </p:nvSpPr>
        <p:spPr>
          <a:xfrm>
            <a:off x="296300" y="6144525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Peter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September 12th</a:t>
            </a:r>
            <a:endParaRPr sz="1400"/>
          </a:p>
        </p:txBody>
      </p:sp>
      <p:sp>
        <p:nvSpPr>
          <p:cNvPr id="455" name="Google Shape;455;p29"/>
          <p:cNvSpPr txBox="1"/>
          <p:nvPr>
            <p:ph idx="1" type="body"/>
          </p:nvPr>
        </p:nvSpPr>
        <p:spPr>
          <a:xfrm>
            <a:off x="2178125" y="8619700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John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May 5th</a:t>
            </a:r>
            <a:endParaRPr sz="1400"/>
          </a:p>
        </p:txBody>
      </p:sp>
      <p:pic>
        <p:nvPicPr>
          <p:cNvPr id="456" name="Google Shape;4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013" y="697592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57" name="Google Shape;4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600" y="697592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58" name="Google Shape;45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312" y="6975925"/>
            <a:ext cx="1626000" cy="162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59" name="Google Shape;459;p29"/>
          <p:cNvSpPr txBox="1"/>
          <p:nvPr>
            <p:ph idx="1" type="body"/>
          </p:nvPr>
        </p:nvSpPr>
        <p:spPr>
          <a:xfrm>
            <a:off x="4072600" y="8619700"/>
            <a:ext cx="17271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Maria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June 23rd</a:t>
            </a:r>
            <a:endParaRPr sz="1400"/>
          </a:p>
        </p:txBody>
      </p:sp>
      <p:sp>
        <p:nvSpPr>
          <p:cNvPr id="460" name="Google Shape;460;p29"/>
          <p:cNvSpPr txBox="1"/>
          <p:nvPr>
            <p:ph idx="1" type="body"/>
          </p:nvPr>
        </p:nvSpPr>
        <p:spPr>
          <a:xfrm>
            <a:off x="296300" y="8619700"/>
            <a:ext cx="16260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Peter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September 12th</a:t>
            </a:r>
            <a:endParaRPr sz="1400"/>
          </a:p>
        </p:txBody>
      </p:sp>
      <p:sp>
        <p:nvSpPr>
          <p:cNvPr id="461" name="Google Shape;461;p29">
            <a:hlinkClick action="ppaction://hlinksldjump" r:id="rId6"/>
          </p:cNvPr>
          <p:cNvSpPr/>
          <p:nvPr/>
        </p:nvSpPr>
        <p:spPr>
          <a:xfrm>
            <a:off x="5378750" y="9939675"/>
            <a:ext cx="7173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9">
            <a:hlinkClick action="ppaction://hlinkshowjump?jump=previousslide"/>
          </p:cNvPr>
          <p:cNvSpPr/>
          <p:nvPr/>
        </p:nvSpPr>
        <p:spPr>
          <a:xfrm>
            <a:off x="340425" y="9890050"/>
            <a:ext cx="2377500" cy="7041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PREVIOUS PAGE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0"/>
          <p:cNvSpPr txBox="1"/>
          <p:nvPr>
            <p:ph type="title"/>
          </p:nvPr>
        </p:nvSpPr>
        <p:spPr>
          <a:xfrm>
            <a:off x="207750" y="277000"/>
            <a:ext cx="3888600" cy="6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MENU</a:t>
            </a:r>
            <a:endParaRPr/>
          </a:p>
        </p:txBody>
      </p:sp>
      <p:sp>
        <p:nvSpPr>
          <p:cNvPr id="468" name="Google Shape;468;p30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221525" y="1419050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A</a:t>
            </a:r>
            <a:endParaRPr/>
          </a:p>
        </p:txBody>
      </p:sp>
      <p:sp>
        <p:nvSpPr>
          <p:cNvPr id="469" name="Google Shape;469;p30">
            <a:hlinkClick action="ppaction://hlinksldjump" r:id="rId4"/>
          </p:cNvPr>
          <p:cNvSpPr txBox="1"/>
          <p:nvPr>
            <p:ph idx="2" type="subTitle"/>
          </p:nvPr>
        </p:nvSpPr>
        <p:spPr>
          <a:xfrm>
            <a:off x="221525" y="2360661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B</a:t>
            </a:r>
            <a:endParaRPr/>
          </a:p>
        </p:txBody>
      </p:sp>
      <p:sp>
        <p:nvSpPr>
          <p:cNvPr id="470" name="Google Shape;470;p30">
            <a:hlinkClick action="ppaction://hlinksldjump" r:id="rId5"/>
          </p:cNvPr>
          <p:cNvSpPr txBox="1"/>
          <p:nvPr>
            <p:ph idx="3" type="subTitle"/>
          </p:nvPr>
        </p:nvSpPr>
        <p:spPr>
          <a:xfrm>
            <a:off x="221525" y="3302272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C</a:t>
            </a:r>
            <a:endParaRPr/>
          </a:p>
        </p:txBody>
      </p:sp>
      <p:sp>
        <p:nvSpPr>
          <p:cNvPr id="471" name="Google Shape;471;p30">
            <a:hlinkClick action="ppaction://hlinksldjump" r:id="rId6"/>
          </p:cNvPr>
          <p:cNvSpPr txBox="1"/>
          <p:nvPr>
            <p:ph idx="4" type="subTitle"/>
          </p:nvPr>
        </p:nvSpPr>
        <p:spPr>
          <a:xfrm>
            <a:off x="221525" y="4243883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D</a:t>
            </a:r>
            <a:endParaRPr/>
          </a:p>
        </p:txBody>
      </p:sp>
      <p:sp>
        <p:nvSpPr>
          <p:cNvPr id="472" name="Google Shape;472;p30">
            <a:hlinkClick action="ppaction://hlinksldjump" r:id="rId7"/>
          </p:cNvPr>
          <p:cNvSpPr txBox="1"/>
          <p:nvPr>
            <p:ph idx="5" type="subTitle"/>
          </p:nvPr>
        </p:nvSpPr>
        <p:spPr>
          <a:xfrm>
            <a:off x="221525" y="5261694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E</a:t>
            </a:r>
            <a:endParaRPr/>
          </a:p>
        </p:txBody>
      </p:sp>
      <p:sp>
        <p:nvSpPr>
          <p:cNvPr id="473" name="Google Shape;473;p30">
            <a:hlinkClick action="ppaction://hlinksldjump" r:id="rId8"/>
          </p:cNvPr>
          <p:cNvSpPr txBox="1"/>
          <p:nvPr>
            <p:ph idx="6" type="subTitle"/>
          </p:nvPr>
        </p:nvSpPr>
        <p:spPr>
          <a:xfrm>
            <a:off x="221525" y="6203306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F</a:t>
            </a:r>
            <a:endParaRPr/>
          </a:p>
        </p:txBody>
      </p:sp>
      <p:sp>
        <p:nvSpPr>
          <p:cNvPr id="474" name="Google Shape;474;p30">
            <a:hlinkClick action="ppaction://hlinksldjump" r:id="rId9"/>
          </p:cNvPr>
          <p:cNvSpPr txBox="1"/>
          <p:nvPr>
            <p:ph idx="7" type="subTitle"/>
          </p:nvPr>
        </p:nvSpPr>
        <p:spPr>
          <a:xfrm>
            <a:off x="221525" y="7221117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G</a:t>
            </a:r>
            <a:endParaRPr/>
          </a:p>
        </p:txBody>
      </p:sp>
      <p:sp>
        <p:nvSpPr>
          <p:cNvPr id="475" name="Google Shape;475;p30">
            <a:hlinkClick action="ppaction://hlinksldjump" r:id="rId10"/>
          </p:cNvPr>
          <p:cNvSpPr txBox="1"/>
          <p:nvPr>
            <p:ph idx="8" type="subTitle"/>
          </p:nvPr>
        </p:nvSpPr>
        <p:spPr>
          <a:xfrm>
            <a:off x="221525" y="8162728"/>
            <a:ext cx="42606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H</a:t>
            </a:r>
            <a:endParaRPr/>
          </a:p>
        </p:txBody>
      </p:sp>
      <p:sp>
        <p:nvSpPr>
          <p:cNvPr id="476" name="Google Shape;476;p30">
            <a:hlinkClick action="ppaction://hlinksldjump" r:id="rId11"/>
          </p:cNvPr>
          <p:cNvSpPr/>
          <p:nvPr/>
        </p:nvSpPr>
        <p:spPr>
          <a:xfrm>
            <a:off x="4096350" y="177750"/>
            <a:ext cx="12819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1"/>
          <p:cNvSpPr txBox="1"/>
          <p:nvPr>
            <p:ph idx="1" type="body"/>
          </p:nvPr>
        </p:nvSpPr>
        <p:spPr>
          <a:xfrm>
            <a:off x="453375" y="1863325"/>
            <a:ext cx="5214000" cy="80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Use this space for whatever your need.</a:t>
            </a:r>
            <a:endParaRPr/>
          </a:p>
        </p:txBody>
      </p:sp>
      <p:sp>
        <p:nvSpPr>
          <p:cNvPr id="482" name="Google Shape;482;p31"/>
          <p:cNvSpPr txBox="1"/>
          <p:nvPr>
            <p:ph idx="2" type="subTitle"/>
          </p:nvPr>
        </p:nvSpPr>
        <p:spPr>
          <a:xfrm>
            <a:off x="1271500" y="474000"/>
            <a:ext cx="4167300" cy="8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A</a:t>
            </a:r>
            <a:endParaRPr/>
          </a:p>
        </p:txBody>
      </p:sp>
      <p:sp>
        <p:nvSpPr>
          <p:cNvPr id="483" name="Google Shape;483;p31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4" name="Google Shape;484;p31"/>
          <p:cNvGrpSpPr/>
          <p:nvPr/>
        </p:nvGrpSpPr>
        <p:grpSpPr>
          <a:xfrm>
            <a:off x="591655" y="662942"/>
            <a:ext cx="354428" cy="379669"/>
            <a:chOff x="3171000" y="4021950"/>
            <a:chExt cx="268100" cy="265875"/>
          </a:xfrm>
        </p:grpSpPr>
        <p:sp>
          <p:nvSpPr>
            <p:cNvPr id="485" name="Google Shape;485;p31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7" name="Google Shape;487;p31">
            <a:hlinkClick action="ppaction://hlinksldjump" r:id="rId3"/>
          </p:cNvPr>
          <p:cNvSpPr/>
          <p:nvPr/>
        </p:nvSpPr>
        <p:spPr>
          <a:xfrm>
            <a:off x="5504575" y="9939675"/>
            <a:ext cx="591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2"/>
          <p:cNvSpPr txBox="1"/>
          <p:nvPr>
            <p:ph idx="1" type="body"/>
          </p:nvPr>
        </p:nvSpPr>
        <p:spPr>
          <a:xfrm>
            <a:off x="453375" y="1863325"/>
            <a:ext cx="5214000" cy="80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Use this space for whatever your need.</a:t>
            </a:r>
            <a:endParaRPr/>
          </a:p>
        </p:txBody>
      </p:sp>
      <p:sp>
        <p:nvSpPr>
          <p:cNvPr id="493" name="Google Shape;493;p32"/>
          <p:cNvSpPr txBox="1"/>
          <p:nvPr>
            <p:ph idx="2" type="subTitle"/>
          </p:nvPr>
        </p:nvSpPr>
        <p:spPr>
          <a:xfrm>
            <a:off x="1271500" y="474000"/>
            <a:ext cx="4167300" cy="8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B</a:t>
            </a:r>
            <a:endParaRPr/>
          </a:p>
        </p:txBody>
      </p:sp>
      <p:sp>
        <p:nvSpPr>
          <p:cNvPr id="494" name="Google Shape;494;p32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5" name="Google Shape;495;p32"/>
          <p:cNvGrpSpPr/>
          <p:nvPr/>
        </p:nvGrpSpPr>
        <p:grpSpPr>
          <a:xfrm>
            <a:off x="591655" y="662942"/>
            <a:ext cx="354428" cy="379669"/>
            <a:chOff x="3171000" y="4021950"/>
            <a:chExt cx="268100" cy="265875"/>
          </a:xfrm>
        </p:grpSpPr>
        <p:sp>
          <p:nvSpPr>
            <p:cNvPr id="496" name="Google Shape;496;p32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" name="Google Shape;498;p32">
            <a:hlinkClick action="ppaction://hlinksldjump" r:id="rId3"/>
          </p:cNvPr>
          <p:cNvSpPr/>
          <p:nvPr/>
        </p:nvSpPr>
        <p:spPr>
          <a:xfrm>
            <a:off x="5504575" y="9939675"/>
            <a:ext cx="591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3"/>
          <p:cNvSpPr txBox="1"/>
          <p:nvPr>
            <p:ph idx="1" type="body"/>
          </p:nvPr>
        </p:nvSpPr>
        <p:spPr>
          <a:xfrm>
            <a:off x="453375" y="1863325"/>
            <a:ext cx="5214000" cy="80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Use this space for whatever your need.</a:t>
            </a:r>
            <a:endParaRPr/>
          </a:p>
        </p:txBody>
      </p:sp>
      <p:sp>
        <p:nvSpPr>
          <p:cNvPr id="504" name="Google Shape;504;p33"/>
          <p:cNvSpPr txBox="1"/>
          <p:nvPr>
            <p:ph idx="2" type="subTitle"/>
          </p:nvPr>
        </p:nvSpPr>
        <p:spPr>
          <a:xfrm>
            <a:off x="1271500" y="474000"/>
            <a:ext cx="4167300" cy="8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C</a:t>
            </a:r>
            <a:endParaRPr/>
          </a:p>
        </p:txBody>
      </p:sp>
      <p:sp>
        <p:nvSpPr>
          <p:cNvPr id="505" name="Google Shape;505;p33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6" name="Google Shape;506;p33"/>
          <p:cNvGrpSpPr/>
          <p:nvPr/>
        </p:nvGrpSpPr>
        <p:grpSpPr>
          <a:xfrm>
            <a:off x="591655" y="662942"/>
            <a:ext cx="354428" cy="379669"/>
            <a:chOff x="3171000" y="4021950"/>
            <a:chExt cx="268100" cy="265875"/>
          </a:xfrm>
        </p:grpSpPr>
        <p:sp>
          <p:nvSpPr>
            <p:cNvPr id="507" name="Google Shape;507;p33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33">
            <a:hlinkClick action="ppaction://hlinksldjump" r:id="rId3"/>
          </p:cNvPr>
          <p:cNvSpPr/>
          <p:nvPr/>
        </p:nvSpPr>
        <p:spPr>
          <a:xfrm>
            <a:off x="5504575" y="9939675"/>
            <a:ext cx="591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4"/>
          <p:cNvSpPr txBox="1"/>
          <p:nvPr>
            <p:ph idx="1" type="body"/>
          </p:nvPr>
        </p:nvSpPr>
        <p:spPr>
          <a:xfrm>
            <a:off x="453375" y="1863325"/>
            <a:ext cx="5214000" cy="80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Use this space for whatever your need.</a:t>
            </a:r>
            <a:endParaRPr/>
          </a:p>
        </p:txBody>
      </p:sp>
      <p:sp>
        <p:nvSpPr>
          <p:cNvPr id="515" name="Google Shape;515;p34"/>
          <p:cNvSpPr txBox="1"/>
          <p:nvPr>
            <p:ph idx="2" type="subTitle"/>
          </p:nvPr>
        </p:nvSpPr>
        <p:spPr>
          <a:xfrm>
            <a:off x="1271500" y="474000"/>
            <a:ext cx="4167300" cy="8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D</a:t>
            </a:r>
            <a:endParaRPr/>
          </a:p>
        </p:txBody>
      </p:sp>
      <p:sp>
        <p:nvSpPr>
          <p:cNvPr id="516" name="Google Shape;516;p34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7" name="Google Shape;517;p34"/>
          <p:cNvGrpSpPr/>
          <p:nvPr/>
        </p:nvGrpSpPr>
        <p:grpSpPr>
          <a:xfrm>
            <a:off x="591655" y="662942"/>
            <a:ext cx="354428" cy="379669"/>
            <a:chOff x="3171000" y="4021950"/>
            <a:chExt cx="268100" cy="265875"/>
          </a:xfrm>
        </p:grpSpPr>
        <p:sp>
          <p:nvSpPr>
            <p:cNvPr id="518" name="Google Shape;518;p34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0" name="Google Shape;520;p34">
            <a:hlinkClick action="ppaction://hlinksldjump" r:id="rId3"/>
          </p:cNvPr>
          <p:cNvSpPr/>
          <p:nvPr/>
        </p:nvSpPr>
        <p:spPr>
          <a:xfrm>
            <a:off x="5504575" y="9939675"/>
            <a:ext cx="591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214" name="Google Shape;214;p17"/>
          <p:cNvSpPr txBox="1"/>
          <p:nvPr>
            <p:ph idx="1" type="body"/>
          </p:nvPr>
        </p:nvSpPr>
        <p:spPr>
          <a:xfrm>
            <a:off x="551450" y="2327775"/>
            <a:ext cx="4963500" cy="67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list with announcements:</a:t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200"/>
              <a:buChar char="📢"/>
            </a:pPr>
            <a:r>
              <a:rPr lang="en"/>
              <a:t>On October 9th we are going to…..</a:t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📢"/>
            </a:pPr>
            <a:r>
              <a:rPr lang="en"/>
              <a:t>Announcement 2</a:t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📢"/>
            </a:pPr>
            <a:r>
              <a:rPr lang="en"/>
              <a:t>And so on..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 can add links on the calendar dates to this slide. See Example on October 9th.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">
            <a:hlinkClick action="ppaction://hlinksldjump" r:id="rId3"/>
          </p:cNvPr>
          <p:cNvSpPr/>
          <p:nvPr/>
        </p:nvSpPr>
        <p:spPr>
          <a:xfrm>
            <a:off x="5378750" y="9939675"/>
            <a:ext cx="7173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descr="Megaphone1" id="216" name="Google Shape;216;p17"/>
          <p:cNvGrpSpPr/>
          <p:nvPr/>
        </p:nvGrpSpPr>
        <p:grpSpPr>
          <a:xfrm>
            <a:off x="515516" y="635785"/>
            <a:ext cx="510109" cy="379519"/>
            <a:chOff x="628990" y="2864885"/>
            <a:chExt cx="742516" cy="552429"/>
          </a:xfrm>
        </p:grpSpPr>
        <p:sp>
          <p:nvSpPr>
            <p:cNvPr id="217" name="Google Shape;217;p17"/>
            <p:cNvSpPr/>
            <p:nvPr/>
          </p:nvSpPr>
          <p:spPr>
            <a:xfrm>
              <a:off x="628990" y="3287831"/>
              <a:ext cx="94774" cy="129483"/>
            </a:xfrm>
            <a:custGeom>
              <a:rect b="b" l="l" r="r" t="t"/>
              <a:pathLst>
                <a:path extrusionOk="0" h="129483" w="94774">
                  <a:moveTo>
                    <a:pt x="44218" y="11856"/>
                  </a:moveTo>
                  <a:cubicBezTo>
                    <a:pt x="37679" y="523"/>
                    <a:pt x="23190" y="-3364"/>
                    <a:pt x="11856" y="3174"/>
                  </a:cubicBezTo>
                  <a:cubicBezTo>
                    <a:pt x="523" y="9713"/>
                    <a:pt x="-3364" y="24202"/>
                    <a:pt x="3174" y="35536"/>
                  </a:cubicBezTo>
                  <a:lnTo>
                    <a:pt x="50533" y="117613"/>
                  </a:lnTo>
                  <a:cubicBezTo>
                    <a:pt x="57069" y="128954"/>
                    <a:pt x="71562" y="132850"/>
                    <a:pt x="82903" y="126314"/>
                  </a:cubicBezTo>
                  <a:cubicBezTo>
                    <a:pt x="94245" y="119778"/>
                    <a:pt x="98141" y="105284"/>
                    <a:pt x="91604" y="93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688991" y="2911679"/>
              <a:ext cx="563344" cy="500786"/>
            </a:xfrm>
            <a:custGeom>
              <a:rect b="b" l="l" r="r" t="t"/>
              <a:pathLst>
                <a:path extrusionOk="0" h="500786" w="563344">
                  <a:moveTo>
                    <a:pt x="330689" y="436157"/>
                  </a:moveTo>
                  <a:lnTo>
                    <a:pt x="220980" y="467723"/>
                  </a:lnTo>
                  <a:lnTo>
                    <a:pt x="194939" y="439310"/>
                  </a:lnTo>
                  <a:lnTo>
                    <a:pt x="337814" y="398267"/>
                  </a:lnTo>
                  <a:close/>
                  <a:moveTo>
                    <a:pt x="561194" y="313828"/>
                  </a:moveTo>
                  <a:lnTo>
                    <a:pt x="508311" y="222273"/>
                  </a:lnTo>
                  <a:lnTo>
                    <a:pt x="437226" y="99163"/>
                  </a:lnTo>
                  <a:lnTo>
                    <a:pt x="384353" y="7608"/>
                  </a:lnTo>
                  <a:cubicBezTo>
                    <a:pt x="379847" y="159"/>
                    <a:pt x="370156" y="-2228"/>
                    <a:pt x="362706" y="2277"/>
                  </a:cubicBezTo>
                  <a:cubicBezTo>
                    <a:pt x="361686" y="2894"/>
                    <a:pt x="360738" y="3625"/>
                    <a:pt x="359883" y="4456"/>
                  </a:cubicBezTo>
                  <a:lnTo>
                    <a:pt x="0" y="351709"/>
                  </a:lnTo>
                  <a:lnTo>
                    <a:pt x="71028" y="474829"/>
                  </a:lnTo>
                  <a:lnTo>
                    <a:pt x="161001" y="449568"/>
                  </a:lnTo>
                  <a:lnTo>
                    <a:pt x="201254" y="492974"/>
                  </a:lnTo>
                  <a:cubicBezTo>
                    <a:pt x="207261" y="499476"/>
                    <a:pt x="216328" y="502198"/>
                    <a:pt x="224923" y="500079"/>
                  </a:cubicBezTo>
                  <a:lnTo>
                    <a:pt x="344100" y="466142"/>
                  </a:lnTo>
                  <a:cubicBezTo>
                    <a:pt x="345681" y="465351"/>
                    <a:pt x="348044" y="464570"/>
                    <a:pt x="349625" y="463780"/>
                  </a:cubicBezTo>
                  <a:cubicBezTo>
                    <a:pt x="355453" y="460403"/>
                    <a:pt x="359495" y="454629"/>
                    <a:pt x="360674" y="447997"/>
                  </a:cubicBezTo>
                  <a:lnTo>
                    <a:pt x="371723" y="389589"/>
                  </a:lnTo>
                  <a:lnTo>
                    <a:pt x="552450" y="338288"/>
                  </a:lnTo>
                  <a:cubicBezTo>
                    <a:pt x="561302" y="334781"/>
                    <a:pt x="565635" y="324761"/>
                    <a:pt x="562127" y="315909"/>
                  </a:cubicBezTo>
                  <a:cubicBezTo>
                    <a:pt x="561844" y="315194"/>
                    <a:pt x="561513" y="314498"/>
                    <a:pt x="561137" y="3138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 rot="-1759126">
              <a:off x="1242675" y="2973875"/>
              <a:ext cx="109040" cy="38126"/>
            </a:xfrm>
            <a:custGeom>
              <a:rect b="b" l="l" r="r" t="t"/>
              <a:pathLst>
                <a:path extrusionOk="0" h="38100" w="108966">
                  <a:moveTo>
                    <a:pt x="0" y="0"/>
                  </a:moveTo>
                  <a:lnTo>
                    <a:pt x="108966" y="0"/>
                  </a:lnTo>
                  <a:lnTo>
                    <a:pt x="108966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 rot="-4459809">
              <a:off x="1294879" y="3047988"/>
              <a:ext cx="38087" cy="108928"/>
            </a:xfrm>
            <a:custGeom>
              <a:rect b="b" l="l" r="r" t="t"/>
              <a:pathLst>
                <a:path extrusionOk="0" h="108966" w="38100">
                  <a:moveTo>
                    <a:pt x="0" y="0"/>
                  </a:moveTo>
                  <a:lnTo>
                    <a:pt x="38100" y="0"/>
                  </a:lnTo>
                  <a:lnTo>
                    <a:pt x="38100" y="108966"/>
                  </a:lnTo>
                  <a:lnTo>
                    <a:pt x="0" y="108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 rot="-4459809">
              <a:off x="1157179" y="2903425"/>
              <a:ext cx="108928" cy="38087"/>
            </a:xfrm>
            <a:custGeom>
              <a:rect b="b" l="l" r="r" t="t"/>
              <a:pathLst>
                <a:path extrusionOk="0" h="38100" w="108966">
                  <a:moveTo>
                    <a:pt x="0" y="0"/>
                  </a:moveTo>
                  <a:lnTo>
                    <a:pt x="108966" y="0"/>
                  </a:lnTo>
                  <a:lnTo>
                    <a:pt x="108966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5"/>
          <p:cNvSpPr txBox="1"/>
          <p:nvPr>
            <p:ph idx="1" type="body"/>
          </p:nvPr>
        </p:nvSpPr>
        <p:spPr>
          <a:xfrm>
            <a:off x="453375" y="1863325"/>
            <a:ext cx="5214000" cy="80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Use this space for whatever your need.</a:t>
            </a:r>
            <a:endParaRPr/>
          </a:p>
        </p:txBody>
      </p:sp>
      <p:sp>
        <p:nvSpPr>
          <p:cNvPr id="526" name="Google Shape;526;p35"/>
          <p:cNvSpPr txBox="1"/>
          <p:nvPr>
            <p:ph idx="2" type="subTitle"/>
          </p:nvPr>
        </p:nvSpPr>
        <p:spPr>
          <a:xfrm>
            <a:off x="1271500" y="474000"/>
            <a:ext cx="4167300" cy="8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E</a:t>
            </a:r>
            <a:endParaRPr/>
          </a:p>
        </p:txBody>
      </p:sp>
      <p:sp>
        <p:nvSpPr>
          <p:cNvPr id="527" name="Google Shape;527;p35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8" name="Google Shape;528;p35"/>
          <p:cNvGrpSpPr/>
          <p:nvPr/>
        </p:nvGrpSpPr>
        <p:grpSpPr>
          <a:xfrm>
            <a:off x="591655" y="662942"/>
            <a:ext cx="354428" cy="379669"/>
            <a:chOff x="3171000" y="4021950"/>
            <a:chExt cx="268100" cy="265875"/>
          </a:xfrm>
        </p:grpSpPr>
        <p:sp>
          <p:nvSpPr>
            <p:cNvPr id="529" name="Google Shape;529;p35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1" name="Google Shape;531;p35">
            <a:hlinkClick action="ppaction://hlinksldjump" r:id="rId3"/>
          </p:cNvPr>
          <p:cNvSpPr/>
          <p:nvPr/>
        </p:nvSpPr>
        <p:spPr>
          <a:xfrm>
            <a:off x="5504575" y="9939675"/>
            <a:ext cx="591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6"/>
          <p:cNvSpPr txBox="1"/>
          <p:nvPr>
            <p:ph idx="1" type="body"/>
          </p:nvPr>
        </p:nvSpPr>
        <p:spPr>
          <a:xfrm>
            <a:off x="453375" y="1863325"/>
            <a:ext cx="5214000" cy="80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Use this space for whatever your need.</a:t>
            </a:r>
            <a:endParaRPr/>
          </a:p>
        </p:txBody>
      </p:sp>
      <p:sp>
        <p:nvSpPr>
          <p:cNvPr id="537" name="Google Shape;537;p36"/>
          <p:cNvSpPr txBox="1"/>
          <p:nvPr>
            <p:ph idx="2" type="subTitle"/>
          </p:nvPr>
        </p:nvSpPr>
        <p:spPr>
          <a:xfrm>
            <a:off x="1271500" y="474000"/>
            <a:ext cx="4167300" cy="8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F</a:t>
            </a:r>
            <a:endParaRPr/>
          </a:p>
        </p:txBody>
      </p:sp>
      <p:sp>
        <p:nvSpPr>
          <p:cNvPr id="538" name="Google Shape;538;p36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9" name="Google Shape;539;p36"/>
          <p:cNvGrpSpPr/>
          <p:nvPr/>
        </p:nvGrpSpPr>
        <p:grpSpPr>
          <a:xfrm>
            <a:off x="591655" y="662942"/>
            <a:ext cx="354428" cy="379669"/>
            <a:chOff x="3171000" y="4021950"/>
            <a:chExt cx="268100" cy="265875"/>
          </a:xfrm>
        </p:grpSpPr>
        <p:sp>
          <p:nvSpPr>
            <p:cNvPr id="540" name="Google Shape;540;p36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2" name="Google Shape;542;p36">
            <a:hlinkClick action="ppaction://hlinksldjump" r:id="rId3"/>
          </p:cNvPr>
          <p:cNvSpPr/>
          <p:nvPr/>
        </p:nvSpPr>
        <p:spPr>
          <a:xfrm>
            <a:off x="5504575" y="9939675"/>
            <a:ext cx="591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7"/>
          <p:cNvSpPr txBox="1"/>
          <p:nvPr>
            <p:ph idx="1" type="body"/>
          </p:nvPr>
        </p:nvSpPr>
        <p:spPr>
          <a:xfrm>
            <a:off x="453375" y="1863325"/>
            <a:ext cx="5214000" cy="80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Use this space for whatever your need.</a:t>
            </a:r>
            <a:endParaRPr/>
          </a:p>
        </p:txBody>
      </p:sp>
      <p:sp>
        <p:nvSpPr>
          <p:cNvPr id="548" name="Google Shape;548;p37"/>
          <p:cNvSpPr txBox="1"/>
          <p:nvPr>
            <p:ph idx="2" type="subTitle"/>
          </p:nvPr>
        </p:nvSpPr>
        <p:spPr>
          <a:xfrm>
            <a:off x="1271500" y="474000"/>
            <a:ext cx="4167300" cy="8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G</a:t>
            </a:r>
            <a:endParaRPr/>
          </a:p>
        </p:txBody>
      </p:sp>
      <p:sp>
        <p:nvSpPr>
          <p:cNvPr id="549" name="Google Shape;549;p37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0" name="Google Shape;550;p37"/>
          <p:cNvGrpSpPr/>
          <p:nvPr/>
        </p:nvGrpSpPr>
        <p:grpSpPr>
          <a:xfrm>
            <a:off x="591655" y="662942"/>
            <a:ext cx="354428" cy="379669"/>
            <a:chOff x="3171000" y="4021950"/>
            <a:chExt cx="268100" cy="265875"/>
          </a:xfrm>
        </p:grpSpPr>
        <p:sp>
          <p:nvSpPr>
            <p:cNvPr id="551" name="Google Shape;551;p37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" name="Google Shape;553;p37">
            <a:hlinkClick action="ppaction://hlinksldjump" r:id="rId3"/>
          </p:cNvPr>
          <p:cNvSpPr/>
          <p:nvPr/>
        </p:nvSpPr>
        <p:spPr>
          <a:xfrm>
            <a:off x="5504575" y="9939675"/>
            <a:ext cx="591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8"/>
          <p:cNvSpPr txBox="1"/>
          <p:nvPr>
            <p:ph idx="1" type="body"/>
          </p:nvPr>
        </p:nvSpPr>
        <p:spPr>
          <a:xfrm>
            <a:off x="453375" y="1863325"/>
            <a:ext cx="5214000" cy="80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Use this space for whatever your need.</a:t>
            </a:r>
            <a:endParaRPr/>
          </a:p>
        </p:txBody>
      </p:sp>
      <p:sp>
        <p:nvSpPr>
          <p:cNvPr id="559" name="Google Shape;559;p38"/>
          <p:cNvSpPr txBox="1"/>
          <p:nvPr>
            <p:ph idx="2" type="subTitle"/>
          </p:nvPr>
        </p:nvSpPr>
        <p:spPr>
          <a:xfrm>
            <a:off x="1271500" y="474000"/>
            <a:ext cx="4167300" cy="8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H</a:t>
            </a:r>
            <a:endParaRPr/>
          </a:p>
        </p:txBody>
      </p:sp>
      <p:sp>
        <p:nvSpPr>
          <p:cNvPr id="560" name="Google Shape;560;p38"/>
          <p:cNvSpPr/>
          <p:nvPr/>
        </p:nvSpPr>
        <p:spPr>
          <a:xfrm rot="2866007">
            <a:off x="297357" y="382558"/>
            <a:ext cx="943034" cy="940432"/>
          </a:xfrm>
          <a:custGeom>
            <a:rect b="b" l="l" r="r" t="t"/>
            <a:pathLst>
              <a:path extrusionOk="0" h="1975348" w="1980814">
                <a:moveTo>
                  <a:pt x="134" y="1012404"/>
                </a:moveTo>
                <a:cubicBezTo>
                  <a:pt x="-10968" y="683381"/>
                  <a:pt x="670796" y="34127"/>
                  <a:pt x="956923" y="1114"/>
                </a:cubicBezTo>
                <a:cubicBezTo>
                  <a:pt x="1243050" y="-31899"/>
                  <a:pt x="1961283" y="677014"/>
                  <a:pt x="1980399" y="956929"/>
                </a:cubicBezTo>
                <a:cubicBezTo>
                  <a:pt x="1999515" y="1236844"/>
                  <a:pt x="1353579" y="1966004"/>
                  <a:pt x="1023535" y="1975250"/>
                </a:cubicBezTo>
                <a:cubicBezTo>
                  <a:pt x="693491" y="1984496"/>
                  <a:pt x="11236" y="1341427"/>
                  <a:pt x="134" y="10124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1" name="Google Shape;561;p38"/>
          <p:cNvGrpSpPr/>
          <p:nvPr/>
        </p:nvGrpSpPr>
        <p:grpSpPr>
          <a:xfrm>
            <a:off x="591655" y="662942"/>
            <a:ext cx="354428" cy="379669"/>
            <a:chOff x="3171000" y="4021950"/>
            <a:chExt cx="268100" cy="265875"/>
          </a:xfrm>
        </p:grpSpPr>
        <p:sp>
          <p:nvSpPr>
            <p:cNvPr id="562" name="Google Shape;562;p38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4" name="Google Shape;564;p38">
            <a:hlinkClick action="ppaction://hlinksldjump" r:id="rId3"/>
          </p:cNvPr>
          <p:cNvSpPr/>
          <p:nvPr/>
        </p:nvSpPr>
        <p:spPr>
          <a:xfrm>
            <a:off x="5504575" y="9939675"/>
            <a:ext cx="591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</a:t>
            </a:r>
            <a:endParaRPr/>
          </a:p>
        </p:txBody>
      </p:sp>
      <p:sp>
        <p:nvSpPr>
          <p:cNvPr id="227" name="Google Shape;227;p18"/>
          <p:cNvSpPr/>
          <p:nvPr/>
        </p:nvSpPr>
        <p:spPr>
          <a:xfrm>
            <a:off x="403950" y="2510675"/>
            <a:ext cx="5288100" cy="5601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1584299" y="2399271"/>
            <a:ext cx="29274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>
                <a:solidFill>
                  <a:srgbClr val="D8D8D8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10</a:t>
            </a:r>
            <a:endParaRPr sz="130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graphicFrame>
        <p:nvGraphicFramePr>
          <p:cNvPr id="229" name="Google Shape;229;p18"/>
          <p:cNvGraphicFramePr/>
          <p:nvPr/>
        </p:nvGraphicFramePr>
        <p:xfrm>
          <a:off x="875738" y="3632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{312A93F4-9F34-44B1-B08A-F842FAF4ED5B}</a:tableStyleId>
              </a:tblPr>
              <a:tblGrid>
                <a:gridCol w="626275"/>
                <a:gridCol w="626275"/>
                <a:gridCol w="626275"/>
                <a:gridCol w="626275"/>
                <a:gridCol w="626275"/>
                <a:gridCol w="626275"/>
                <a:gridCol w="626275"/>
              </a:tblGrid>
              <a:tr h="87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Mon</a:t>
                      </a:r>
                      <a:endParaRPr b="1" sz="1500">
                        <a:solidFill>
                          <a:srgbClr val="00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Tue</a:t>
                      </a:r>
                      <a:endParaRPr b="1" sz="1500">
                        <a:solidFill>
                          <a:srgbClr val="00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Wed</a:t>
                      </a:r>
                      <a:endParaRPr b="1" sz="1500">
                        <a:solidFill>
                          <a:srgbClr val="00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Thu</a:t>
                      </a:r>
                      <a:endParaRPr b="1" sz="1500">
                        <a:solidFill>
                          <a:srgbClr val="00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Fri</a:t>
                      </a:r>
                      <a:endParaRPr b="1" sz="1500">
                        <a:solidFill>
                          <a:srgbClr val="00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CC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Sat</a:t>
                      </a:r>
                      <a:endParaRPr b="1" sz="1500">
                        <a:solidFill>
                          <a:srgbClr val="CC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CC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S</a:t>
                      </a:r>
                      <a:r>
                        <a:rPr b="1" lang="en" sz="1500">
                          <a:solidFill>
                            <a:srgbClr val="CC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un</a:t>
                      </a:r>
                      <a:endParaRPr b="1" sz="1500">
                        <a:solidFill>
                          <a:srgbClr val="CC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3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CC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4</a:t>
                      </a:r>
                      <a:endParaRPr b="1" sz="1600">
                        <a:solidFill>
                          <a:srgbClr val="CC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CC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5</a:t>
                      </a:r>
                      <a:endParaRPr b="1" sz="1600">
                        <a:solidFill>
                          <a:srgbClr val="CC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6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7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8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sng">
                          <a:solidFill>
                            <a:schemeClr val="hlink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  <a:hlinkClick action="ppaction://hlinksldjump" r:id="rId3"/>
                        </a:rPr>
                        <a:t>9</a:t>
                      </a:r>
                      <a:endParaRPr b="1" sz="1600">
                        <a:solidFill>
                          <a:srgbClr val="CC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10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CC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11</a:t>
                      </a:r>
                      <a:endParaRPr b="1" sz="1600">
                        <a:solidFill>
                          <a:srgbClr val="CC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CC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12</a:t>
                      </a:r>
                      <a:endParaRPr b="1" sz="1600">
                        <a:solidFill>
                          <a:srgbClr val="CC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13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14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15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16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17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CC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18</a:t>
                      </a:r>
                      <a:endParaRPr b="1" sz="1600">
                        <a:solidFill>
                          <a:srgbClr val="CC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CC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19</a:t>
                      </a:r>
                      <a:endParaRPr b="1" sz="1600">
                        <a:solidFill>
                          <a:srgbClr val="CC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20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21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22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23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24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CC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25</a:t>
                      </a:r>
                      <a:endParaRPr b="1" sz="1600">
                        <a:solidFill>
                          <a:srgbClr val="CC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CC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26</a:t>
                      </a:r>
                      <a:endParaRPr b="1" sz="1600">
                        <a:solidFill>
                          <a:srgbClr val="CC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27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28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29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30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31</a:t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CC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CC0000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0" name="Google Shape;230;p18"/>
          <p:cNvSpPr txBox="1"/>
          <p:nvPr>
            <p:ph idx="2" type="title"/>
          </p:nvPr>
        </p:nvSpPr>
        <p:spPr>
          <a:xfrm>
            <a:off x="430525" y="2790700"/>
            <a:ext cx="52368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</a:t>
            </a:r>
            <a:endParaRPr/>
          </a:p>
        </p:txBody>
      </p:sp>
      <p:sp>
        <p:nvSpPr>
          <p:cNvPr id="231" name="Google Shape;231;p18">
            <a:hlinkClick action="ppaction://hlinksldjump" r:id="rId4"/>
          </p:cNvPr>
          <p:cNvSpPr/>
          <p:nvPr/>
        </p:nvSpPr>
        <p:spPr>
          <a:xfrm>
            <a:off x="5378750" y="9939675"/>
            <a:ext cx="7173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descr="Daily calendar" id="232" name="Google Shape;232;p18"/>
          <p:cNvGrpSpPr/>
          <p:nvPr/>
        </p:nvGrpSpPr>
        <p:grpSpPr>
          <a:xfrm>
            <a:off x="570423" y="654326"/>
            <a:ext cx="396911" cy="396911"/>
            <a:chOff x="5772150" y="3105150"/>
            <a:chExt cx="647700" cy="647700"/>
          </a:xfrm>
        </p:grpSpPr>
        <p:sp>
          <p:nvSpPr>
            <p:cNvPr id="233" name="Google Shape;233;p18"/>
            <p:cNvSpPr/>
            <p:nvPr/>
          </p:nvSpPr>
          <p:spPr>
            <a:xfrm>
              <a:off x="5886450" y="3105150"/>
              <a:ext cx="57150" cy="114300"/>
            </a:xfrm>
            <a:custGeom>
              <a:rect b="b" l="l" r="r" t="t"/>
              <a:pathLst>
                <a:path extrusionOk="0" h="114300" w="57150">
                  <a:moveTo>
                    <a:pt x="28575" y="114300"/>
                  </a:moveTo>
                  <a:cubicBezTo>
                    <a:pt x="44768" y="114300"/>
                    <a:pt x="57150" y="101918"/>
                    <a:pt x="57150" y="85725"/>
                  </a:cubicBezTo>
                  <a:lnTo>
                    <a:pt x="57150" y="28575"/>
                  </a:lnTo>
                  <a:cubicBezTo>
                    <a:pt x="57150" y="12383"/>
                    <a:pt x="44768" y="0"/>
                    <a:pt x="28575" y="0"/>
                  </a:cubicBezTo>
                  <a:cubicBezTo>
                    <a:pt x="12382" y="0"/>
                    <a:pt x="0" y="12383"/>
                    <a:pt x="0" y="28575"/>
                  </a:cubicBezTo>
                  <a:lnTo>
                    <a:pt x="0" y="85725"/>
                  </a:lnTo>
                  <a:cubicBezTo>
                    <a:pt x="0" y="101918"/>
                    <a:pt x="12382" y="114300"/>
                    <a:pt x="28575" y="1143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5772150" y="3333750"/>
              <a:ext cx="647700" cy="419100"/>
            </a:xfrm>
            <a:custGeom>
              <a:rect b="b" l="l" r="r" t="t"/>
              <a:pathLst>
                <a:path extrusionOk="0" h="419100" w="647700">
                  <a:moveTo>
                    <a:pt x="57150" y="285750"/>
                  </a:moveTo>
                  <a:lnTo>
                    <a:pt x="209550" y="285750"/>
                  </a:lnTo>
                  <a:lnTo>
                    <a:pt x="209550" y="361950"/>
                  </a:lnTo>
                  <a:lnTo>
                    <a:pt x="57150" y="361950"/>
                  </a:lnTo>
                  <a:lnTo>
                    <a:pt x="57150" y="285750"/>
                  </a:lnTo>
                  <a:close/>
                  <a:moveTo>
                    <a:pt x="57150" y="171450"/>
                  </a:moveTo>
                  <a:lnTo>
                    <a:pt x="209550" y="171450"/>
                  </a:lnTo>
                  <a:lnTo>
                    <a:pt x="209550" y="247650"/>
                  </a:lnTo>
                  <a:lnTo>
                    <a:pt x="57150" y="247650"/>
                  </a:lnTo>
                  <a:lnTo>
                    <a:pt x="57150" y="171450"/>
                  </a:lnTo>
                  <a:close/>
                  <a:moveTo>
                    <a:pt x="57150" y="57150"/>
                  </a:moveTo>
                  <a:lnTo>
                    <a:pt x="209550" y="57150"/>
                  </a:lnTo>
                  <a:lnTo>
                    <a:pt x="209550" y="133350"/>
                  </a:lnTo>
                  <a:lnTo>
                    <a:pt x="57150" y="133350"/>
                  </a:lnTo>
                  <a:lnTo>
                    <a:pt x="57150" y="57150"/>
                  </a:lnTo>
                  <a:close/>
                  <a:moveTo>
                    <a:pt x="400050" y="57150"/>
                  </a:moveTo>
                  <a:lnTo>
                    <a:pt x="400050" y="133350"/>
                  </a:lnTo>
                  <a:lnTo>
                    <a:pt x="247650" y="133350"/>
                  </a:lnTo>
                  <a:lnTo>
                    <a:pt x="247650" y="57150"/>
                  </a:lnTo>
                  <a:lnTo>
                    <a:pt x="400050" y="57150"/>
                  </a:lnTo>
                  <a:close/>
                  <a:moveTo>
                    <a:pt x="590550" y="57150"/>
                  </a:moveTo>
                  <a:lnTo>
                    <a:pt x="590550" y="133350"/>
                  </a:lnTo>
                  <a:lnTo>
                    <a:pt x="438150" y="133350"/>
                  </a:lnTo>
                  <a:lnTo>
                    <a:pt x="438150" y="57150"/>
                  </a:lnTo>
                  <a:lnTo>
                    <a:pt x="590550" y="57150"/>
                  </a:lnTo>
                  <a:close/>
                  <a:moveTo>
                    <a:pt x="590550" y="247650"/>
                  </a:moveTo>
                  <a:lnTo>
                    <a:pt x="438150" y="247650"/>
                  </a:lnTo>
                  <a:lnTo>
                    <a:pt x="438150" y="171450"/>
                  </a:lnTo>
                  <a:lnTo>
                    <a:pt x="590550" y="171450"/>
                  </a:lnTo>
                  <a:lnTo>
                    <a:pt x="590550" y="247650"/>
                  </a:lnTo>
                  <a:close/>
                  <a:moveTo>
                    <a:pt x="590550" y="361950"/>
                  </a:moveTo>
                  <a:lnTo>
                    <a:pt x="438150" y="361950"/>
                  </a:lnTo>
                  <a:lnTo>
                    <a:pt x="438150" y="285750"/>
                  </a:lnTo>
                  <a:lnTo>
                    <a:pt x="590550" y="285750"/>
                  </a:lnTo>
                  <a:lnTo>
                    <a:pt x="590550" y="361950"/>
                  </a:lnTo>
                  <a:close/>
                  <a:moveTo>
                    <a:pt x="247650" y="247650"/>
                  </a:moveTo>
                  <a:lnTo>
                    <a:pt x="247650" y="171450"/>
                  </a:lnTo>
                  <a:lnTo>
                    <a:pt x="400050" y="171450"/>
                  </a:lnTo>
                  <a:lnTo>
                    <a:pt x="400050" y="247650"/>
                  </a:lnTo>
                  <a:lnTo>
                    <a:pt x="247650" y="247650"/>
                  </a:lnTo>
                  <a:close/>
                  <a:moveTo>
                    <a:pt x="247650" y="361950"/>
                  </a:moveTo>
                  <a:lnTo>
                    <a:pt x="247650" y="285750"/>
                  </a:lnTo>
                  <a:lnTo>
                    <a:pt x="400050" y="285750"/>
                  </a:lnTo>
                  <a:lnTo>
                    <a:pt x="400050" y="361950"/>
                  </a:lnTo>
                  <a:lnTo>
                    <a:pt x="247650" y="361950"/>
                  </a:lnTo>
                  <a:close/>
                  <a:moveTo>
                    <a:pt x="0" y="419100"/>
                  </a:moveTo>
                  <a:lnTo>
                    <a:pt x="647700" y="41910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419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6248400" y="3105150"/>
              <a:ext cx="57150" cy="114300"/>
            </a:xfrm>
            <a:custGeom>
              <a:rect b="b" l="l" r="r" t="t"/>
              <a:pathLst>
                <a:path extrusionOk="0" h="114300" w="57150">
                  <a:moveTo>
                    <a:pt x="28575" y="114300"/>
                  </a:moveTo>
                  <a:cubicBezTo>
                    <a:pt x="44767" y="114300"/>
                    <a:pt x="57150" y="101918"/>
                    <a:pt x="57150" y="85725"/>
                  </a:cubicBezTo>
                  <a:lnTo>
                    <a:pt x="57150" y="28575"/>
                  </a:lnTo>
                  <a:cubicBezTo>
                    <a:pt x="57150" y="12383"/>
                    <a:pt x="44767" y="0"/>
                    <a:pt x="28575" y="0"/>
                  </a:cubicBezTo>
                  <a:cubicBezTo>
                    <a:pt x="12383" y="0"/>
                    <a:pt x="0" y="12383"/>
                    <a:pt x="0" y="28575"/>
                  </a:cubicBezTo>
                  <a:lnTo>
                    <a:pt x="0" y="85725"/>
                  </a:lnTo>
                  <a:cubicBezTo>
                    <a:pt x="0" y="101918"/>
                    <a:pt x="12383" y="114300"/>
                    <a:pt x="28575" y="1143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5772150" y="3162300"/>
              <a:ext cx="647700" cy="133350"/>
            </a:xfrm>
            <a:custGeom>
              <a:rect b="b" l="l" r="r" t="t"/>
              <a:pathLst>
                <a:path extrusionOk="0" h="133350" w="647700">
                  <a:moveTo>
                    <a:pt x="571500" y="0"/>
                  </a:moveTo>
                  <a:lnTo>
                    <a:pt x="571500" y="28575"/>
                  </a:lnTo>
                  <a:cubicBezTo>
                    <a:pt x="571500" y="65723"/>
                    <a:pt x="541973" y="95250"/>
                    <a:pt x="504825" y="95250"/>
                  </a:cubicBezTo>
                  <a:cubicBezTo>
                    <a:pt x="467678" y="95250"/>
                    <a:pt x="438150" y="65723"/>
                    <a:pt x="438150" y="28575"/>
                  </a:cubicBezTo>
                  <a:lnTo>
                    <a:pt x="438150" y="0"/>
                  </a:lnTo>
                  <a:lnTo>
                    <a:pt x="209550" y="0"/>
                  </a:lnTo>
                  <a:lnTo>
                    <a:pt x="209550" y="28575"/>
                  </a:lnTo>
                  <a:cubicBezTo>
                    <a:pt x="209550" y="65723"/>
                    <a:pt x="180023" y="95250"/>
                    <a:pt x="142875" y="95250"/>
                  </a:cubicBezTo>
                  <a:cubicBezTo>
                    <a:pt x="105728" y="95250"/>
                    <a:pt x="76200" y="65723"/>
                    <a:pt x="76200" y="28575"/>
                  </a:cubicBezTo>
                  <a:lnTo>
                    <a:pt x="76200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647700" y="133350"/>
                  </a:lnTo>
                  <a:lnTo>
                    <a:pt x="647700" y="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18"/>
          <p:cNvSpPr txBox="1"/>
          <p:nvPr>
            <p:ph idx="1" type="body"/>
          </p:nvPr>
        </p:nvSpPr>
        <p:spPr>
          <a:xfrm>
            <a:off x="355950" y="8325375"/>
            <a:ext cx="5311500" cy="11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write something here.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Ongoing </a:t>
            </a:r>
            <a:r>
              <a:rPr lang="en"/>
              <a:t>Projects</a:t>
            </a:r>
            <a:endParaRPr/>
          </a:p>
        </p:txBody>
      </p:sp>
      <p:sp>
        <p:nvSpPr>
          <p:cNvPr id="243" name="Google Shape;243;p19"/>
          <p:cNvSpPr txBox="1"/>
          <p:nvPr>
            <p:ph idx="1" type="body"/>
          </p:nvPr>
        </p:nvSpPr>
        <p:spPr>
          <a:xfrm>
            <a:off x="551450" y="3539825"/>
            <a:ext cx="4963500" cy="51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Aenean massa.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Lorem ipsum dolor sit amet, consectetuer adipiscing elit. Aenean commodo ligula eget dolor. Aenean massa.</a:t>
            </a:r>
            <a:endParaRPr/>
          </a:p>
        </p:txBody>
      </p:sp>
      <p:sp>
        <p:nvSpPr>
          <p:cNvPr id="244" name="Google Shape;244;p19"/>
          <p:cNvSpPr txBox="1"/>
          <p:nvPr>
            <p:ph idx="2" type="title"/>
          </p:nvPr>
        </p:nvSpPr>
        <p:spPr>
          <a:xfrm>
            <a:off x="551450" y="2562100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to:</a:t>
            </a:r>
            <a:endParaRPr/>
          </a:p>
        </p:txBody>
      </p:sp>
      <p:sp>
        <p:nvSpPr>
          <p:cNvPr id="245" name="Google Shape;245;p19">
            <a:hlinkClick action="ppaction://hlinksldjump" r:id="rId3"/>
          </p:cNvPr>
          <p:cNvSpPr/>
          <p:nvPr/>
        </p:nvSpPr>
        <p:spPr>
          <a:xfrm>
            <a:off x="5378750" y="9939675"/>
            <a:ext cx="7173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descr="Clipboard Partially Checked" id="246" name="Google Shape;246;p19"/>
          <p:cNvGrpSpPr/>
          <p:nvPr/>
        </p:nvGrpSpPr>
        <p:grpSpPr>
          <a:xfrm>
            <a:off x="549315" y="569463"/>
            <a:ext cx="439133" cy="566623"/>
            <a:chOff x="5800725" y="3048000"/>
            <a:chExt cx="590550" cy="762000"/>
          </a:xfrm>
        </p:grpSpPr>
        <p:sp>
          <p:nvSpPr>
            <p:cNvPr id="247" name="Google Shape;247;p19"/>
            <p:cNvSpPr/>
            <p:nvPr/>
          </p:nvSpPr>
          <p:spPr>
            <a:xfrm>
              <a:off x="5800725" y="3048000"/>
              <a:ext cx="590550" cy="762000"/>
            </a:xfrm>
            <a:custGeom>
              <a:rect b="b" l="l" r="r" t="t"/>
              <a:pathLst>
                <a:path extrusionOk="0" h="762000" w="590550">
                  <a:moveTo>
                    <a:pt x="533400" y="704850"/>
                  </a:moveTo>
                  <a:lnTo>
                    <a:pt x="57150" y="704850"/>
                  </a:lnTo>
                  <a:lnTo>
                    <a:pt x="57150" y="114300"/>
                  </a:lnTo>
                  <a:lnTo>
                    <a:pt x="161925" y="114300"/>
                  </a:lnTo>
                  <a:lnTo>
                    <a:pt x="161925" y="171450"/>
                  </a:lnTo>
                  <a:lnTo>
                    <a:pt x="428625" y="171450"/>
                  </a:lnTo>
                  <a:lnTo>
                    <a:pt x="428625" y="114300"/>
                  </a:lnTo>
                  <a:lnTo>
                    <a:pt x="533400" y="114300"/>
                  </a:lnTo>
                  <a:close/>
                  <a:moveTo>
                    <a:pt x="295275" y="38100"/>
                  </a:moveTo>
                  <a:cubicBezTo>
                    <a:pt x="311057" y="38100"/>
                    <a:pt x="323850" y="50893"/>
                    <a:pt x="323850" y="66675"/>
                  </a:cubicBezTo>
                  <a:cubicBezTo>
                    <a:pt x="323850" y="82457"/>
                    <a:pt x="311057" y="95250"/>
                    <a:pt x="295275" y="95250"/>
                  </a:cubicBezTo>
                  <a:cubicBezTo>
                    <a:pt x="279493" y="95250"/>
                    <a:pt x="266700" y="82457"/>
                    <a:pt x="266700" y="66675"/>
                  </a:cubicBezTo>
                  <a:cubicBezTo>
                    <a:pt x="266440" y="51153"/>
                    <a:pt x="278812" y="38360"/>
                    <a:pt x="294334" y="38100"/>
                  </a:cubicBezTo>
                  <a:cubicBezTo>
                    <a:pt x="294647" y="38094"/>
                    <a:pt x="294962" y="38094"/>
                    <a:pt x="295275" y="38100"/>
                  </a:cubicBezTo>
                  <a:close/>
                  <a:moveTo>
                    <a:pt x="552450" y="57150"/>
                  </a:moveTo>
                  <a:lnTo>
                    <a:pt x="390525" y="57150"/>
                  </a:lnTo>
                  <a:lnTo>
                    <a:pt x="390525" y="38100"/>
                  </a:lnTo>
                  <a:cubicBezTo>
                    <a:pt x="390525" y="17058"/>
                    <a:pt x="373467" y="0"/>
                    <a:pt x="352425" y="0"/>
                  </a:cubicBezTo>
                  <a:lnTo>
                    <a:pt x="238125" y="0"/>
                  </a:lnTo>
                  <a:cubicBezTo>
                    <a:pt x="217083" y="0"/>
                    <a:pt x="200025" y="17058"/>
                    <a:pt x="200025" y="38100"/>
                  </a:cubicBezTo>
                  <a:lnTo>
                    <a:pt x="200025" y="57150"/>
                  </a:lnTo>
                  <a:lnTo>
                    <a:pt x="38100" y="57150"/>
                  </a:lnTo>
                  <a:cubicBezTo>
                    <a:pt x="17058" y="57150"/>
                    <a:pt x="0" y="74208"/>
                    <a:pt x="0" y="95250"/>
                  </a:cubicBezTo>
                  <a:lnTo>
                    <a:pt x="0" y="723900"/>
                  </a:lnTo>
                  <a:cubicBezTo>
                    <a:pt x="0" y="744942"/>
                    <a:pt x="17058" y="762000"/>
                    <a:pt x="38100" y="762000"/>
                  </a:cubicBezTo>
                  <a:lnTo>
                    <a:pt x="552450" y="762000"/>
                  </a:lnTo>
                  <a:cubicBezTo>
                    <a:pt x="573492" y="762000"/>
                    <a:pt x="590550" y="744942"/>
                    <a:pt x="590550" y="723900"/>
                  </a:cubicBezTo>
                  <a:lnTo>
                    <a:pt x="590550" y="95250"/>
                  </a:lnTo>
                  <a:cubicBezTo>
                    <a:pt x="590550" y="74208"/>
                    <a:pt x="573492" y="57150"/>
                    <a:pt x="552450" y="571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6115050" y="3295650"/>
              <a:ext cx="161925" cy="38100"/>
            </a:xfrm>
            <a:custGeom>
              <a:rect b="b" l="l" r="r" t="t"/>
              <a:pathLst>
                <a:path extrusionOk="0" h="38100" w="161925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6115050" y="3409950"/>
              <a:ext cx="161925" cy="38100"/>
            </a:xfrm>
            <a:custGeom>
              <a:rect b="b" l="l" r="r" t="t"/>
              <a:pathLst>
                <a:path extrusionOk="0" h="38100" w="161925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6115050" y="3524250"/>
              <a:ext cx="161925" cy="38100"/>
            </a:xfrm>
            <a:custGeom>
              <a:rect b="b" l="l" r="r" t="t"/>
              <a:pathLst>
                <a:path extrusionOk="0" h="38100" w="161925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6115050" y="3638550"/>
              <a:ext cx="161925" cy="38100"/>
            </a:xfrm>
            <a:custGeom>
              <a:rect b="b" l="l" r="r" t="t"/>
              <a:pathLst>
                <a:path extrusionOk="0" h="38100" w="161925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5938837" y="3509962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0" y="0"/>
                  </a:moveTo>
                  <a:lnTo>
                    <a:pt x="66675" y="0"/>
                  </a:lnTo>
                  <a:lnTo>
                    <a:pt x="66675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5938837" y="3624262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0" y="0"/>
                  </a:moveTo>
                  <a:lnTo>
                    <a:pt x="66675" y="0"/>
                  </a:lnTo>
                  <a:lnTo>
                    <a:pt x="66675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5921759" y="3254759"/>
              <a:ext cx="127501" cy="102736"/>
            </a:xfrm>
            <a:custGeom>
              <a:rect b="b" l="l" r="r" t="t"/>
              <a:pathLst>
                <a:path extrusionOk="0" h="102736" w="127501">
                  <a:moveTo>
                    <a:pt x="0" y="58036"/>
                  </a:moveTo>
                  <a:lnTo>
                    <a:pt x="19936" y="38100"/>
                  </a:lnTo>
                  <a:lnTo>
                    <a:pt x="44701" y="62865"/>
                  </a:lnTo>
                  <a:lnTo>
                    <a:pt x="107566" y="0"/>
                  </a:lnTo>
                  <a:lnTo>
                    <a:pt x="127502" y="19936"/>
                  </a:lnTo>
                  <a:lnTo>
                    <a:pt x="44701" y="102737"/>
                  </a:lnTo>
                  <a:lnTo>
                    <a:pt x="0" y="580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5921759" y="3369059"/>
              <a:ext cx="127501" cy="102736"/>
            </a:xfrm>
            <a:custGeom>
              <a:rect b="b" l="l" r="r" t="t"/>
              <a:pathLst>
                <a:path extrusionOk="0" h="102736" w="127501">
                  <a:moveTo>
                    <a:pt x="0" y="58036"/>
                  </a:moveTo>
                  <a:lnTo>
                    <a:pt x="19936" y="38100"/>
                  </a:lnTo>
                  <a:lnTo>
                    <a:pt x="44701" y="62865"/>
                  </a:lnTo>
                  <a:lnTo>
                    <a:pt x="107566" y="0"/>
                  </a:lnTo>
                  <a:lnTo>
                    <a:pt x="127502" y="19936"/>
                  </a:lnTo>
                  <a:lnTo>
                    <a:pt x="44701" y="102737"/>
                  </a:lnTo>
                  <a:lnTo>
                    <a:pt x="0" y="580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Pictures</a:t>
            </a:r>
            <a:endParaRPr/>
          </a:p>
        </p:txBody>
      </p:sp>
      <p:pic>
        <p:nvPicPr>
          <p:cNvPr id="261" name="Google Shape;261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125" y="1573600"/>
            <a:ext cx="2413500" cy="1606200"/>
          </a:xfrm>
          <a:prstGeom prst="roundRect">
            <a:avLst>
              <a:gd fmla="val 5012" name="adj"/>
            </a:avLst>
          </a:prstGeom>
          <a:noFill/>
          <a:ln>
            <a:noFill/>
          </a:ln>
        </p:spPr>
      </p:pic>
      <p:pic>
        <p:nvPicPr>
          <p:cNvPr id="262" name="Google Shape;262;p2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7627" r="7627" t="0"/>
          <a:stretch/>
        </p:blipFill>
        <p:spPr>
          <a:xfrm>
            <a:off x="3263300" y="1573600"/>
            <a:ext cx="2413500" cy="1606200"/>
          </a:xfrm>
          <a:prstGeom prst="roundRect">
            <a:avLst>
              <a:gd fmla="val 4704" name="adj"/>
            </a:avLst>
          </a:prstGeom>
          <a:noFill/>
          <a:ln>
            <a:noFill/>
          </a:ln>
        </p:spPr>
      </p:pic>
      <p:pic>
        <p:nvPicPr>
          <p:cNvPr id="263" name="Google Shape;263;p20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69" l="0" r="0" t="79"/>
          <a:stretch/>
        </p:blipFill>
        <p:spPr>
          <a:xfrm>
            <a:off x="414125" y="3580925"/>
            <a:ext cx="5253000" cy="3495900"/>
          </a:xfrm>
          <a:prstGeom prst="roundRect">
            <a:avLst>
              <a:gd fmla="val 3629" name="adj"/>
            </a:avLst>
          </a:prstGeom>
          <a:noFill/>
          <a:ln>
            <a:noFill/>
          </a:ln>
        </p:spPr>
      </p:pic>
      <p:pic>
        <p:nvPicPr>
          <p:cNvPr id="264" name="Google Shape;264;p20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8410" l="0" r="0" t="8401"/>
          <a:stretch/>
        </p:blipFill>
        <p:spPr>
          <a:xfrm>
            <a:off x="409288" y="7477950"/>
            <a:ext cx="2413500" cy="1606200"/>
          </a:xfrm>
          <a:prstGeom prst="roundRect">
            <a:avLst>
              <a:gd fmla="val 4352" name="adj"/>
            </a:avLst>
          </a:prstGeom>
          <a:noFill/>
          <a:ln>
            <a:noFill/>
          </a:ln>
        </p:spPr>
      </p:pic>
      <p:pic>
        <p:nvPicPr>
          <p:cNvPr id="265" name="Google Shape;265;p20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58463" y="7477950"/>
            <a:ext cx="2413500" cy="1606200"/>
          </a:xfrm>
          <a:prstGeom prst="roundRect">
            <a:avLst>
              <a:gd fmla="val 3080" name="adj"/>
            </a:avLst>
          </a:prstGeom>
          <a:noFill/>
          <a:ln>
            <a:noFill/>
          </a:ln>
        </p:spPr>
      </p:pic>
      <p:sp>
        <p:nvSpPr>
          <p:cNvPr id="266" name="Google Shape;266;p20"/>
          <p:cNvSpPr txBox="1"/>
          <p:nvPr>
            <p:ph idx="1" type="body"/>
          </p:nvPr>
        </p:nvSpPr>
        <p:spPr>
          <a:xfrm>
            <a:off x="453375" y="9132050"/>
            <a:ext cx="5253000" cy="3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Click on the images to enlarge them.</a:t>
            </a:r>
            <a:endParaRPr/>
          </a:p>
        </p:txBody>
      </p:sp>
      <p:sp>
        <p:nvSpPr>
          <p:cNvPr id="267" name="Google Shape;267;p20">
            <a:hlinkClick action="ppaction://hlinksldjump" r:id="rId13"/>
          </p:cNvPr>
          <p:cNvSpPr/>
          <p:nvPr/>
        </p:nvSpPr>
        <p:spPr>
          <a:xfrm>
            <a:off x="5378750" y="9939675"/>
            <a:ext cx="7173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descr="Images" id="268" name="Google Shape;268;p20"/>
          <p:cNvGrpSpPr/>
          <p:nvPr/>
        </p:nvGrpSpPr>
        <p:grpSpPr>
          <a:xfrm>
            <a:off x="532720" y="663874"/>
            <a:ext cx="472306" cy="377792"/>
            <a:chOff x="5657850" y="3095625"/>
            <a:chExt cx="866775" cy="693324"/>
          </a:xfrm>
        </p:grpSpPr>
        <p:sp>
          <p:nvSpPr>
            <p:cNvPr id="269" name="Google Shape;269;p20"/>
            <p:cNvSpPr/>
            <p:nvPr/>
          </p:nvSpPr>
          <p:spPr>
            <a:xfrm>
              <a:off x="6134100" y="3439858"/>
              <a:ext cx="192517" cy="234808"/>
            </a:xfrm>
            <a:custGeom>
              <a:rect b="b" l="l" r="r" t="t"/>
              <a:pathLst>
                <a:path extrusionOk="0" h="234808" w="192517">
                  <a:moveTo>
                    <a:pt x="190500" y="213932"/>
                  </a:moveTo>
                  <a:lnTo>
                    <a:pt x="60103" y="6096"/>
                  </a:lnTo>
                  <a:cubicBezTo>
                    <a:pt x="57770" y="2287"/>
                    <a:pt x="53615" y="-25"/>
                    <a:pt x="49149" y="0"/>
                  </a:cubicBezTo>
                  <a:cubicBezTo>
                    <a:pt x="44663" y="-2"/>
                    <a:pt x="40491" y="2300"/>
                    <a:pt x="38100" y="6096"/>
                  </a:cubicBezTo>
                  <a:lnTo>
                    <a:pt x="0" y="67247"/>
                  </a:lnTo>
                  <a:lnTo>
                    <a:pt x="81725" y="199454"/>
                  </a:lnTo>
                  <a:cubicBezTo>
                    <a:pt x="88641" y="209912"/>
                    <a:pt x="90127" y="223051"/>
                    <a:pt x="85725" y="234791"/>
                  </a:cubicBezTo>
                  <a:lnTo>
                    <a:pt x="178117" y="234791"/>
                  </a:lnTo>
                  <a:cubicBezTo>
                    <a:pt x="185683" y="235170"/>
                    <a:pt x="192123" y="229342"/>
                    <a:pt x="192500" y="221776"/>
                  </a:cubicBezTo>
                  <a:cubicBezTo>
                    <a:pt x="192638" y="219020"/>
                    <a:pt x="191941" y="216286"/>
                    <a:pt x="190500" y="2139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5740101" y="3312692"/>
              <a:ext cx="445097" cy="362080"/>
            </a:xfrm>
            <a:custGeom>
              <a:rect b="b" l="l" r="r" t="t"/>
              <a:pathLst>
                <a:path extrusionOk="0" h="362080" w="445097">
                  <a:moveTo>
                    <a:pt x="442576" y="342336"/>
                  </a:moveTo>
                  <a:lnTo>
                    <a:pt x="235407" y="5246"/>
                  </a:lnTo>
                  <a:cubicBezTo>
                    <a:pt x="232749" y="1812"/>
                    <a:pt x="228604" y="-136"/>
                    <a:pt x="224263" y="7"/>
                  </a:cubicBezTo>
                  <a:lnTo>
                    <a:pt x="222549" y="7"/>
                  </a:lnTo>
                  <a:lnTo>
                    <a:pt x="220834" y="7"/>
                  </a:lnTo>
                  <a:cubicBezTo>
                    <a:pt x="216494" y="-136"/>
                    <a:pt x="212348" y="1812"/>
                    <a:pt x="209690" y="5246"/>
                  </a:cubicBezTo>
                  <a:lnTo>
                    <a:pt x="2521" y="342336"/>
                  </a:lnTo>
                  <a:cubicBezTo>
                    <a:pt x="-413" y="346442"/>
                    <a:pt x="-817" y="351841"/>
                    <a:pt x="1473" y="356338"/>
                  </a:cubicBezTo>
                  <a:cubicBezTo>
                    <a:pt x="3784" y="360412"/>
                    <a:pt x="8365" y="362646"/>
                    <a:pt x="12999" y="361957"/>
                  </a:cubicBezTo>
                  <a:lnTo>
                    <a:pt x="432099" y="361957"/>
                  </a:lnTo>
                  <a:cubicBezTo>
                    <a:pt x="436733" y="362646"/>
                    <a:pt x="441313" y="360412"/>
                    <a:pt x="443624" y="356338"/>
                  </a:cubicBezTo>
                  <a:cubicBezTo>
                    <a:pt x="445915" y="351841"/>
                    <a:pt x="445511" y="346442"/>
                    <a:pt x="442576" y="342336"/>
                  </a:cubicBezTo>
                  <a:close/>
                  <a:moveTo>
                    <a:pt x="257220" y="163171"/>
                  </a:moveTo>
                  <a:lnTo>
                    <a:pt x="224263" y="192508"/>
                  </a:lnTo>
                  <a:lnTo>
                    <a:pt x="191307" y="163171"/>
                  </a:lnTo>
                  <a:lnTo>
                    <a:pt x="136824" y="196127"/>
                  </a:lnTo>
                  <a:lnTo>
                    <a:pt x="222549" y="57157"/>
                  </a:lnTo>
                  <a:lnTo>
                    <a:pt x="305988" y="1925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5810250" y="330517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5657850" y="3095625"/>
              <a:ext cx="866775" cy="693324"/>
            </a:xfrm>
            <a:custGeom>
              <a:rect b="b" l="l" r="r" t="t"/>
              <a:pathLst>
                <a:path extrusionOk="0" h="693324" w="866775">
                  <a:moveTo>
                    <a:pt x="866775" y="0"/>
                  </a:moveTo>
                  <a:lnTo>
                    <a:pt x="104775" y="0"/>
                  </a:lnTo>
                  <a:lnTo>
                    <a:pt x="104775" y="104775"/>
                  </a:lnTo>
                  <a:lnTo>
                    <a:pt x="0" y="104775"/>
                  </a:lnTo>
                  <a:lnTo>
                    <a:pt x="0" y="693325"/>
                  </a:lnTo>
                  <a:lnTo>
                    <a:pt x="762000" y="693325"/>
                  </a:lnTo>
                  <a:lnTo>
                    <a:pt x="762000" y="588550"/>
                  </a:lnTo>
                  <a:lnTo>
                    <a:pt x="866775" y="588550"/>
                  </a:lnTo>
                  <a:close/>
                  <a:moveTo>
                    <a:pt x="704850" y="638175"/>
                  </a:moveTo>
                  <a:lnTo>
                    <a:pt x="57150" y="638175"/>
                  </a:lnTo>
                  <a:lnTo>
                    <a:pt x="57150" y="159925"/>
                  </a:lnTo>
                  <a:lnTo>
                    <a:pt x="704850" y="159925"/>
                  </a:lnTo>
                  <a:close/>
                  <a:moveTo>
                    <a:pt x="809625" y="533400"/>
                  </a:moveTo>
                  <a:lnTo>
                    <a:pt x="762000" y="533400"/>
                  </a:lnTo>
                  <a:lnTo>
                    <a:pt x="762000" y="104775"/>
                  </a:lnTo>
                  <a:lnTo>
                    <a:pt x="161925" y="104775"/>
                  </a:lnTo>
                  <a:lnTo>
                    <a:pt x="161925" y="57150"/>
                  </a:lnTo>
                  <a:lnTo>
                    <a:pt x="809625" y="57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20">
            <a:hlinkClick action="ppaction://hlinkshowjump?jump=nextslide"/>
          </p:cNvPr>
          <p:cNvSpPr/>
          <p:nvPr/>
        </p:nvSpPr>
        <p:spPr>
          <a:xfrm>
            <a:off x="3048000" y="9890050"/>
            <a:ext cx="2377500" cy="704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NEXT PAGE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Pictures</a:t>
            </a:r>
            <a:endParaRPr/>
          </a:p>
        </p:txBody>
      </p:sp>
      <p:pic>
        <p:nvPicPr>
          <p:cNvPr id="279" name="Google Shape;279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488" y="1647075"/>
            <a:ext cx="2413500" cy="1606200"/>
          </a:xfrm>
          <a:prstGeom prst="roundRect">
            <a:avLst>
              <a:gd fmla="val 5012" name="adj"/>
            </a:avLst>
          </a:prstGeom>
          <a:noFill/>
          <a:ln>
            <a:noFill/>
          </a:ln>
        </p:spPr>
      </p:pic>
      <p:pic>
        <p:nvPicPr>
          <p:cNvPr id="280" name="Google Shape;280;p2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7627" r="7627" t="0"/>
          <a:stretch/>
        </p:blipFill>
        <p:spPr>
          <a:xfrm>
            <a:off x="3209388" y="1647075"/>
            <a:ext cx="2413500" cy="1606200"/>
          </a:xfrm>
          <a:prstGeom prst="roundRect">
            <a:avLst>
              <a:gd fmla="val 4704" name="adj"/>
            </a:avLst>
          </a:prstGeom>
          <a:noFill/>
          <a:ln>
            <a:noFill/>
          </a:ln>
        </p:spPr>
      </p:pic>
      <p:pic>
        <p:nvPicPr>
          <p:cNvPr id="281" name="Google Shape;281;p2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8410" l="0" r="0" t="8401"/>
          <a:stretch/>
        </p:blipFill>
        <p:spPr>
          <a:xfrm>
            <a:off x="455888" y="3614250"/>
            <a:ext cx="2413500" cy="1606200"/>
          </a:xfrm>
          <a:prstGeom prst="roundRect">
            <a:avLst>
              <a:gd fmla="val 4352" name="adj"/>
            </a:avLst>
          </a:prstGeom>
          <a:noFill/>
          <a:ln>
            <a:noFill/>
          </a:ln>
        </p:spPr>
      </p:pic>
      <p:pic>
        <p:nvPicPr>
          <p:cNvPr id="282" name="Google Shape;282;p21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43788" y="3614250"/>
            <a:ext cx="2413500" cy="1606200"/>
          </a:xfrm>
          <a:prstGeom prst="roundRect">
            <a:avLst>
              <a:gd fmla="val 3080" name="adj"/>
            </a:avLst>
          </a:prstGeom>
          <a:noFill/>
          <a:ln>
            <a:noFill/>
          </a:ln>
        </p:spPr>
      </p:pic>
      <p:sp>
        <p:nvSpPr>
          <p:cNvPr id="283" name="Google Shape;283;p21"/>
          <p:cNvSpPr txBox="1"/>
          <p:nvPr>
            <p:ph idx="1" type="body"/>
          </p:nvPr>
        </p:nvSpPr>
        <p:spPr>
          <a:xfrm>
            <a:off x="453375" y="9132050"/>
            <a:ext cx="5253000" cy="3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Click on the images to enlarge them.</a:t>
            </a:r>
            <a:endParaRPr/>
          </a:p>
        </p:txBody>
      </p:sp>
      <p:sp>
        <p:nvSpPr>
          <p:cNvPr id="284" name="Google Shape;284;p21">
            <a:hlinkClick action="ppaction://hlinksldjump" r:id="rId11"/>
          </p:cNvPr>
          <p:cNvSpPr/>
          <p:nvPr/>
        </p:nvSpPr>
        <p:spPr>
          <a:xfrm>
            <a:off x="5378750" y="9939675"/>
            <a:ext cx="7173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descr="Images" id="285" name="Google Shape;285;p21"/>
          <p:cNvGrpSpPr/>
          <p:nvPr/>
        </p:nvGrpSpPr>
        <p:grpSpPr>
          <a:xfrm>
            <a:off x="532720" y="663874"/>
            <a:ext cx="472306" cy="377792"/>
            <a:chOff x="5657850" y="3095625"/>
            <a:chExt cx="866775" cy="693324"/>
          </a:xfrm>
        </p:grpSpPr>
        <p:sp>
          <p:nvSpPr>
            <p:cNvPr id="286" name="Google Shape;286;p21"/>
            <p:cNvSpPr/>
            <p:nvPr/>
          </p:nvSpPr>
          <p:spPr>
            <a:xfrm>
              <a:off x="6134100" y="3439858"/>
              <a:ext cx="192517" cy="234808"/>
            </a:xfrm>
            <a:custGeom>
              <a:rect b="b" l="l" r="r" t="t"/>
              <a:pathLst>
                <a:path extrusionOk="0" h="234808" w="192517">
                  <a:moveTo>
                    <a:pt x="190500" y="213932"/>
                  </a:moveTo>
                  <a:lnTo>
                    <a:pt x="60103" y="6096"/>
                  </a:lnTo>
                  <a:cubicBezTo>
                    <a:pt x="57770" y="2287"/>
                    <a:pt x="53615" y="-25"/>
                    <a:pt x="49149" y="0"/>
                  </a:cubicBezTo>
                  <a:cubicBezTo>
                    <a:pt x="44663" y="-2"/>
                    <a:pt x="40491" y="2300"/>
                    <a:pt x="38100" y="6096"/>
                  </a:cubicBezTo>
                  <a:lnTo>
                    <a:pt x="0" y="67247"/>
                  </a:lnTo>
                  <a:lnTo>
                    <a:pt x="81725" y="199454"/>
                  </a:lnTo>
                  <a:cubicBezTo>
                    <a:pt x="88641" y="209912"/>
                    <a:pt x="90127" y="223051"/>
                    <a:pt x="85725" y="234791"/>
                  </a:cubicBezTo>
                  <a:lnTo>
                    <a:pt x="178117" y="234791"/>
                  </a:lnTo>
                  <a:cubicBezTo>
                    <a:pt x="185683" y="235170"/>
                    <a:pt x="192123" y="229342"/>
                    <a:pt x="192500" y="221776"/>
                  </a:cubicBezTo>
                  <a:cubicBezTo>
                    <a:pt x="192638" y="219020"/>
                    <a:pt x="191941" y="216286"/>
                    <a:pt x="190500" y="2139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5740101" y="3312692"/>
              <a:ext cx="445097" cy="362080"/>
            </a:xfrm>
            <a:custGeom>
              <a:rect b="b" l="l" r="r" t="t"/>
              <a:pathLst>
                <a:path extrusionOk="0" h="362080" w="445097">
                  <a:moveTo>
                    <a:pt x="442576" y="342336"/>
                  </a:moveTo>
                  <a:lnTo>
                    <a:pt x="235407" y="5246"/>
                  </a:lnTo>
                  <a:cubicBezTo>
                    <a:pt x="232749" y="1812"/>
                    <a:pt x="228604" y="-136"/>
                    <a:pt x="224263" y="7"/>
                  </a:cubicBezTo>
                  <a:lnTo>
                    <a:pt x="222549" y="7"/>
                  </a:lnTo>
                  <a:lnTo>
                    <a:pt x="220834" y="7"/>
                  </a:lnTo>
                  <a:cubicBezTo>
                    <a:pt x="216494" y="-136"/>
                    <a:pt x="212348" y="1812"/>
                    <a:pt x="209690" y="5246"/>
                  </a:cubicBezTo>
                  <a:lnTo>
                    <a:pt x="2521" y="342336"/>
                  </a:lnTo>
                  <a:cubicBezTo>
                    <a:pt x="-413" y="346442"/>
                    <a:pt x="-817" y="351841"/>
                    <a:pt x="1473" y="356338"/>
                  </a:cubicBezTo>
                  <a:cubicBezTo>
                    <a:pt x="3784" y="360412"/>
                    <a:pt x="8365" y="362646"/>
                    <a:pt x="12999" y="361957"/>
                  </a:cubicBezTo>
                  <a:lnTo>
                    <a:pt x="432099" y="361957"/>
                  </a:lnTo>
                  <a:cubicBezTo>
                    <a:pt x="436733" y="362646"/>
                    <a:pt x="441313" y="360412"/>
                    <a:pt x="443624" y="356338"/>
                  </a:cubicBezTo>
                  <a:cubicBezTo>
                    <a:pt x="445915" y="351841"/>
                    <a:pt x="445511" y="346442"/>
                    <a:pt x="442576" y="342336"/>
                  </a:cubicBezTo>
                  <a:close/>
                  <a:moveTo>
                    <a:pt x="257220" y="163171"/>
                  </a:moveTo>
                  <a:lnTo>
                    <a:pt x="224263" y="192508"/>
                  </a:lnTo>
                  <a:lnTo>
                    <a:pt x="191307" y="163171"/>
                  </a:lnTo>
                  <a:lnTo>
                    <a:pt x="136824" y="196127"/>
                  </a:lnTo>
                  <a:lnTo>
                    <a:pt x="222549" y="57157"/>
                  </a:lnTo>
                  <a:lnTo>
                    <a:pt x="305988" y="1925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5810250" y="330517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5657850" y="3095625"/>
              <a:ext cx="866775" cy="693324"/>
            </a:xfrm>
            <a:custGeom>
              <a:rect b="b" l="l" r="r" t="t"/>
              <a:pathLst>
                <a:path extrusionOk="0" h="693324" w="866775">
                  <a:moveTo>
                    <a:pt x="866775" y="0"/>
                  </a:moveTo>
                  <a:lnTo>
                    <a:pt x="104775" y="0"/>
                  </a:lnTo>
                  <a:lnTo>
                    <a:pt x="104775" y="104775"/>
                  </a:lnTo>
                  <a:lnTo>
                    <a:pt x="0" y="104775"/>
                  </a:lnTo>
                  <a:lnTo>
                    <a:pt x="0" y="693325"/>
                  </a:lnTo>
                  <a:lnTo>
                    <a:pt x="762000" y="693325"/>
                  </a:lnTo>
                  <a:lnTo>
                    <a:pt x="762000" y="588550"/>
                  </a:lnTo>
                  <a:lnTo>
                    <a:pt x="866775" y="588550"/>
                  </a:lnTo>
                  <a:close/>
                  <a:moveTo>
                    <a:pt x="704850" y="638175"/>
                  </a:moveTo>
                  <a:lnTo>
                    <a:pt x="57150" y="638175"/>
                  </a:lnTo>
                  <a:lnTo>
                    <a:pt x="57150" y="159925"/>
                  </a:lnTo>
                  <a:lnTo>
                    <a:pt x="704850" y="159925"/>
                  </a:lnTo>
                  <a:close/>
                  <a:moveTo>
                    <a:pt x="809625" y="533400"/>
                  </a:moveTo>
                  <a:lnTo>
                    <a:pt x="762000" y="533400"/>
                  </a:lnTo>
                  <a:lnTo>
                    <a:pt x="762000" y="104775"/>
                  </a:lnTo>
                  <a:lnTo>
                    <a:pt x="161925" y="104775"/>
                  </a:lnTo>
                  <a:lnTo>
                    <a:pt x="161925" y="57150"/>
                  </a:lnTo>
                  <a:lnTo>
                    <a:pt x="809625" y="57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21">
            <a:hlinkClick action="ppaction://hlinkshowjump?jump=nextslide"/>
          </p:cNvPr>
          <p:cNvSpPr/>
          <p:nvPr/>
        </p:nvSpPr>
        <p:spPr>
          <a:xfrm>
            <a:off x="3048000" y="9890050"/>
            <a:ext cx="2377500" cy="704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NEXT PAGE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91" name="Google Shape;291;p21">
            <a:hlinkClick action="ppaction://hlinkshowjump?jump=previousslide"/>
          </p:cNvPr>
          <p:cNvSpPr/>
          <p:nvPr/>
        </p:nvSpPr>
        <p:spPr>
          <a:xfrm>
            <a:off x="340425" y="9890050"/>
            <a:ext cx="2377500" cy="704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PREVIOUS PAGE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92" name="Google Shape;292;p21">
            <a:hlinkClick r:id="rId12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88" y="5581425"/>
            <a:ext cx="2413500" cy="1606200"/>
          </a:xfrm>
          <a:prstGeom prst="roundRect">
            <a:avLst>
              <a:gd fmla="val 5012" name="adj"/>
            </a:avLst>
          </a:prstGeom>
          <a:noFill/>
          <a:ln>
            <a:noFill/>
          </a:ln>
        </p:spPr>
      </p:pic>
      <p:pic>
        <p:nvPicPr>
          <p:cNvPr id="293" name="Google Shape;293;p21">
            <a:hlinkClick r:id="rId13"/>
          </p:cNvPr>
          <p:cNvPicPr preferRelativeResize="0"/>
          <p:nvPr/>
        </p:nvPicPr>
        <p:blipFill rotWithShape="1">
          <a:blip r:embed="rId6">
            <a:alphaModFix/>
          </a:blip>
          <a:srcRect b="0" l="7627" r="7627" t="0"/>
          <a:stretch/>
        </p:blipFill>
        <p:spPr>
          <a:xfrm>
            <a:off x="3226588" y="5581425"/>
            <a:ext cx="2413500" cy="1606200"/>
          </a:xfrm>
          <a:prstGeom prst="roundRect">
            <a:avLst>
              <a:gd fmla="val 4704" name="adj"/>
            </a:avLst>
          </a:prstGeom>
          <a:noFill/>
          <a:ln>
            <a:noFill/>
          </a:ln>
        </p:spPr>
      </p:pic>
      <p:pic>
        <p:nvPicPr>
          <p:cNvPr id="294" name="Google Shape;294;p21">
            <a:hlinkClick r:id="rId14"/>
          </p:cNvPr>
          <p:cNvPicPr preferRelativeResize="0"/>
          <p:nvPr/>
        </p:nvPicPr>
        <p:blipFill rotWithShape="1">
          <a:blip r:embed="rId8">
            <a:alphaModFix/>
          </a:blip>
          <a:srcRect b="8410" l="0" r="0" t="8401"/>
          <a:stretch/>
        </p:blipFill>
        <p:spPr>
          <a:xfrm>
            <a:off x="473088" y="7548600"/>
            <a:ext cx="2413500" cy="1606200"/>
          </a:xfrm>
          <a:prstGeom prst="roundRect">
            <a:avLst>
              <a:gd fmla="val 4352" name="adj"/>
            </a:avLst>
          </a:prstGeom>
          <a:noFill/>
          <a:ln>
            <a:noFill/>
          </a:ln>
        </p:spPr>
      </p:pic>
      <p:pic>
        <p:nvPicPr>
          <p:cNvPr id="295" name="Google Shape;295;p21">
            <a:hlinkClick r:id="rId15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60988" y="7548600"/>
            <a:ext cx="2413500" cy="1606200"/>
          </a:xfrm>
          <a:prstGeom prst="roundRect">
            <a:avLst>
              <a:gd fmla="val 308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Pictures</a:t>
            </a:r>
            <a:endParaRPr/>
          </a:p>
        </p:txBody>
      </p:sp>
      <p:pic>
        <p:nvPicPr>
          <p:cNvPr id="301" name="Google Shape;301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125" y="1649800"/>
            <a:ext cx="2413500" cy="1606200"/>
          </a:xfrm>
          <a:prstGeom prst="roundRect">
            <a:avLst>
              <a:gd fmla="val 5012" name="adj"/>
            </a:avLst>
          </a:prstGeom>
          <a:noFill/>
          <a:ln>
            <a:noFill/>
          </a:ln>
        </p:spPr>
      </p:pic>
      <p:pic>
        <p:nvPicPr>
          <p:cNvPr id="302" name="Google Shape;302;p2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7627" r="7627" t="0"/>
          <a:stretch/>
        </p:blipFill>
        <p:spPr>
          <a:xfrm>
            <a:off x="3263300" y="1649800"/>
            <a:ext cx="2413500" cy="1606200"/>
          </a:xfrm>
          <a:prstGeom prst="roundRect">
            <a:avLst>
              <a:gd fmla="val 4704" name="adj"/>
            </a:avLst>
          </a:prstGeom>
          <a:noFill/>
          <a:ln>
            <a:noFill/>
          </a:ln>
        </p:spPr>
      </p:pic>
      <p:pic>
        <p:nvPicPr>
          <p:cNvPr id="303" name="Google Shape;303;p2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69" l="0" r="0" t="79"/>
          <a:stretch/>
        </p:blipFill>
        <p:spPr>
          <a:xfrm>
            <a:off x="453375" y="5584150"/>
            <a:ext cx="5253000" cy="3495900"/>
          </a:xfrm>
          <a:prstGeom prst="roundRect">
            <a:avLst>
              <a:gd fmla="val 3629" name="adj"/>
            </a:avLst>
          </a:prstGeom>
          <a:noFill/>
          <a:ln>
            <a:noFill/>
          </a:ln>
        </p:spPr>
      </p:pic>
      <p:pic>
        <p:nvPicPr>
          <p:cNvPr id="304" name="Google Shape;304;p22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8410" l="0" r="0" t="8401"/>
          <a:stretch/>
        </p:blipFill>
        <p:spPr>
          <a:xfrm>
            <a:off x="416650" y="3616975"/>
            <a:ext cx="2413500" cy="1606200"/>
          </a:xfrm>
          <a:prstGeom prst="roundRect">
            <a:avLst>
              <a:gd fmla="val 4352" name="adj"/>
            </a:avLst>
          </a:prstGeom>
          <a:noFill/>
          <a:ln>
            <a:noFill/>
          </a:ln>
        </p:spPr>
      </p:pic>
      <p:pic>
        <p:nvPicPr>
          <p:cNvPr id="305" name="Google Shape;305;p22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65825" y="3616975"/>
            <a:ext cx="2413500" cy="1606200"/>
          </a:xfrm>
          <a:prstGeom prst="roundRect">
            <a:avLst>
              <a:gd fmla="val 3080" name="adj"/>
            </a:avLst>
          </a:prstGeom>
          <a:noFill/>
          <a:ln>
            <a:noFill/>
          </a:ln>
        </p:spPr>
      </p:pic>
      <p:sp>
        <p:nvSpPr>
          <p:cNvPr id="306" name="Google Shape;306;p22"/>
          <p:cNvSpPr txBox="1"/>
          <p:nvPr>
            <p:ph idx="1" type="body"/>
          </p:nvPr>
        </p:nvSpPr>
        <p:spPr>
          <a:xfrm>
            <a:off x="453375" y="9132050"/>
            <a:ext cx="5253000" cy="3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Click on the images to enlarge them.</a:t>
            </a:r>
            <a:endParaRPr/>
          </a:p>
        </p:txBody>
      </p:sp>
      <p:sp>
        <p:nvSpPr>
          <p:cNvPr id="307" name="Google Shape;307;p22">
            <a:hlinkClick action="ppaction://hlinksldjump" r:id="rId13"/>
          </p:cNvPr>
          <p:cNvSpPr/>
          <p:nvPr/>
        </p:nvSpPr>
        <p:spPr>
          <a:xfrm>
            <a:off x="5378750" y="9939675"/>
            <a:ext cx="7173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descr="Images" id="308" name="Google Shape;308;p22"/>
          <p:cNvGrpSpPr/>
          <p:nvPr/>
        </p:nvGrpSpPr>
        <p:grpSpPr>
          <a:xfrm>
            <a:off x="532720" y="663874"/>
            <a:ext cx="472306" cy="377792"/>
            <a:chOff x="5657850" y="3095625"/>
            <a:chExt cx="866775" cy="693324"/>
          </a:xfrm>
        </p:grpSpPr>
        <p:sp>
          <p:nvSpPr>
            <p:cNvPr id="309" name="Google Shape;309;p22"/>
            <p:cNvSpPr/>
            <p:nvPr/>
          </p:nvSpPr>
          <p:spPr>
            <a:xfrm>
              <a:off x="6134100" y="3439858"/>
              <a:ext cx="192517" cy="234808"/>
            </a:xfrm>
            <a:custGeom>
              <a:rect b="b" l="l" r="r" t="t"/>
              <a:pathLst>
                <a:path extrusionOk="0" h="234808" w="192517">
                  <a:moveTo>
                    <a:pt x="190500" y="213932"/>
                  </a:moveTo>
                  <a:lnTo>
                    <a:pt x="60103" y="6096"/>
                  </a:lnTo>
                  <a:cubicBezTo>
                    <a:pt x="57770" y="2287"/>
                    <a:pt x="53615" y="-25"/>
                    <a:pt x="49149" y="0"/>
                  </a:cubicBezTo>
                  <a:cubicBezTo>
                    <a:pt x="44663" y="-2"/>
                    <a:pt x="40491" y="2300"/>
                    <a:pt x="38100" y="6096"/>
                  </a:cubicBezTo>
                  <a:lnTo>
                    <a:pt x="0" y="67247"/>
                  </a:lnTo>
                  <a:lnTo>
                    <a:pt x="81725" y="199454"/>
                  </a:lnTo>
                  <a:cubicBezTo>
                    <a:pt x="88641" y="209912"/>
                    <a:pt x="90127" y="223051"/>
                    <a:pt x="85725" y="234791"/>
                  </a:cubicBezTo>
                  <a:lnTo>
                    <a:pt x="178117" y="234791"/>
                  </a:lnTo>
                  <a:cubicBezTo>
                    <a:pt x="185683" y="235170"/>
                    <a:pt x="192123" y="229342"/>
                    <a:pt x="192500" y="221776"/>
                  </a:cubicBezTo>
                  <a:cubicBezTo>
                    <a:pt x="192638" y="219020"/>
                    <a:pt x="191941" y="216286"/>
                    <a:pt x="190500" y="2139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5740101" y="3312692"/>
              <a:ext cx="445097" cy="362080"/>
            </a:xfrm>
            <a:custGeom>
              <a:rect b="b" l="l" r="r" t="t"/>
              <a:pathLst>
                <a:path extrusionOk="0" h="362080" w="445097">
                  <a:moveTo>
                    <a:pt x="442576" y="342336"/>
                  </a:moveTo>
                  <a:lnTo>
                    <a:pt x="235407" y="5246"/>
                  </a:lnTo>
                  <a:cubicBezTo>
                    <a:pt x="232749" y="1812"/>
                    <a:pt x="228604" y="-136"/>
                    <a:pt x="224263" y="7"/>
                  </a:cubicBezTo>
                  <a:lnTo>
                    <a:pt x="222549" y="7"/>
                  </a:lnTo>
                  <a:lnTo>
                    <a:pt x="220834" y="7"/>
                  </a:lnTo>
                  <a:cubicBezTo>
                    <a:pt x="216494" y="-136"/>
                    <a:pt x="212348" y="1812"/>
                    <a:pt x="209690" y="5246"/>
                  </a:cubicBezTo>
                  <a:lnTo>
                    <a:pt x="2521" y="342336"/>
                  </a:lnTo>
                  <a:cubicBezTo>
                    <a:pt x="-413" y="346442"/>
                    <a:pt x="-817" y="351841"/>
                    <a:pt x="1473" y="356338"/>
                  </a:cubicBezTo>
                  <a:cubicBezTo>
                    <a:pt x="3784" y="360412"/>
                    <a:pt x="8365" y="362646"/>
                    <a:pt x="12999" y="361957"/>
                  </a:cubicBezTo>
                  <a:lnTo>
                    <a:pt x="432099" y="361957"/>
                  </a:lnTo>
                  <a:cubicBezTo>
                    <a:pt x="436733" y="362646"/>
                    <a:pt x="441313" y="360412"/>
                    <a:pt x="443624" y="356338"/>
                  </a:cubicBezTo>
                  <a:cubicBezTo>
                    <a:pt x="445915" y="351841"/>
                    <a:pt x="445511" y="346442"/>
                    <a:pt x="442576" y="342336"/>
                  </a:cubicBezTo>
                  <a:close/>
                  <a:moveTo>
                    <a:pt x="257220" y="163171"/>
                  </a:moveTo>
                  <a:lnTo>
                    <a:pt x="224263" y="192508"/>
                  </a:lnTo>
                  <a:lnTo>
                    <a:pt x="191307" y="163171"/>
                  </a:lnTo>
                  <a:lnTo>
                    <a:pt x="136824" y="196127"/>
                  </a:lnTo>
                  <a:lnTo>
                    <a:pt x="222549" y="57157"/>
                  </a:lnTo>
                  <a:lnTo>
                    <a:pt x="305988" y="1925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5810250" y="330517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5657850" y="3095625"/>
              <a:ext cx="866775" cy="693324"/>
            </a:xfrm>
            <a:custGeom>
              <a:rect b="b" l="l" r="r" t="t"/>
              <a:pathLst>
                <a:path extrusionOk="0" h="693324" w="866775">
                  <a:moveTo>
                    <a:pt x="866775" y="0"/>
                  </a:moveTo>
                  <a:lnTo>
                    <a:pt x="104775" y="0"/>
                  </a:lnTo>
                  <a:lnTo>
                    <a:pt x="104775" y="104775"/>
                  </a:lnTo>
                  <a:lnTo>
                    <a:pt x="0" y="104775"/>
                  </a:lnTo>
                  <a:lnTo>
                    <a:pt x="0" y="693325"/>
                  </a:lnTo>
                  <a:lnTo>
                    <a:pt x="762000" y="693325"/>
                  </a:lnTo>
                  <a:lnTo>
                    <a:pt x="762000" y="588550"/>
                  </a:lnTo>
                  <a:lnTo>
                    <a:pt x="866775" y="588550"/>
                  </a:lnTo>
                  <a:close/>
                  <a:moveTo>
                    <a:pt x="704850" y="638175"/>
                  </a:moveTo>
                  <a:lnTo>
                    <a:pt x="57150" y="638175"/>
                  </a:lnTo>
                  <a:lnTo>
                    <a:pt x="57150" y="159925"/>
                  </a:lnTo>
                  <a:lnTo>
                    <a:pt x="704850" y="159925"/>
                  </a:lnTo>
                  <a:close/>
                  <a:moveTo>
                    <a:pt x="809625" y="533400"/>
                  </a:moveTo>
                  <a:lnTo>
                    <a:pt x="762000" y="533400"/>
                  </a:lnTo>
                  <a:lnTo>
                    <a:pt x="762000" y="104775"/>
                  </a:lnTo>
                  <a:lnTo>
                    <a:pt x="161925" y="104775"/>
                  </a:lnTo>
                  <a:lnTo>
                    <a:pt x="161925" y="57150"/>
                  </a:lnTo>
                  <a:lnTo>
                    <a:pt x="809625" y="57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22">
            <a:hlinkClick action="ppaction://hlinkshowjump?jump=previousslide"/>
          </p:cNvPr>
          <p:cNvSpPr/>
          <p:nvPr/>
        </p:nvSpPr>
        <p:spPr>
          <a:xfrm>
            <a:off x="340425" y="9890050"/>
            <a:ext cx="2377500" cy="704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PREVIOUS PAGE</a:t>
            </a:r>
            <a:endParaRPr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 Schedule</a:t>
            </a:r>
            <a:endParaRPr/>
          </a:p>
        </p:txBody>
      </p:sp>
      <p:sp>
        <p:nvSpPr>
          <p:cNvPr id="319" name="Google Shape;319;p23"/>
          <p:cNvSpPr txBox="1"/>
          <p:nvPr>
            <p:ph idx="1" type="body"/>
          </p:nvPr>
        </p:nvSpPr>
        <p:spPr>
          <a:xfrm>
            <a:off x="384000" y="8952825"/>
            <a:ext cx="53280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Add some text here.</a:t>
            </a:r>
            <a:endParaRPr/>
          </a:p>
        </p:txBody>
      </p:sp>
      <p:graphicFrame>
        <p:nvGraphicFramePr>
          <p:cNvPr id="320" name="Google Shape;320;p23"/>
          <p:cNvGraphicFramePr/>
          <p:nvPr/>
        </p:nvGraphicFramePr>
        <p:xfrm>
          <a:off x="132300" y="205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{312A93F4-9F34-44B1-B08A-F842FAF4ED5B}</a:tableStyleId>
              </a:tblPr>
              <a:tblGrid>
                <a:gridCol w="971900"/>
                <a:gridCol w="971900"/>
                <a:gridCol w="971900"/>
                <a:gridCol w="971900"/>
                <a:gridCol w="971900"/>
                <a:gridCol w="971900"/>
              </a:tblGrid>
              <a:tr h="77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Days/ Time</a:t>
                      </a:r>
                      <a:endParaRPr sz="17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MON</a:t>
                      </a:r>
                      <a:endParaRPr sz="18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TUE</a:t>
                      </a:r>
                      <a:endParaRPr sz="18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WED</a:t>
                      </a:r>
                      <a:endParaRPr sz="18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THU</a:t>
                      </a:r>
                      <a:endParaRPr sz="18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FRI</a:t>
                      </a:r>
                      <a:endParaRPr sz="18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8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8:00 </a:t>
                      </a:r>
                      <a:endParaRPr sz="17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9:00</a:t>
                      </a:r>
                      <a:endParaRPr sz="17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ELA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Math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PE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Biology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Art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8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9:05</a:t>
                      </a:r>
                      <a:endParaRPr sz="17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10:05</a:t>
                      </a:r>
                      <a:endParaRPr sz="17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Biology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ELA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Math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Math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ELA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8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10:10</a:t>
                      </a:r>
                      <a:endParaRPr sz="17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11:10</a:t>
                      </a:r>
                      <a:endParaRPr sz="17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Social Studies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ELA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ELA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Math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Math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8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11:15</a:t>
                      </a:r>
                      <a:endParaRPr sz="17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12:15</a:t>
                      </a:r>
                      <a:endParaRPr sz="17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Science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Biology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Spanish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Science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Math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8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12:20</a:t>
                      </a:r>
                      <a:endParaRPr sz="17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1:20</a:t>
                      </a:r>
                      <a:endParaRPr sz="17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Music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PE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Art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Spanish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Biology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8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1:25</a:t>
                      </a:r>
                      <a:endParaRPr sz="17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2:25</a:t>
                      </a:r>
                      <a:endParaRPr sz="1700">
                        <a:solidFill>
                          <a:srgbClr val="FFFFFF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Spanish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Social Studies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21" name="Google Shape;321;p23">
            <a:hlinkClick action="ppaction://hlinksldjump" r:id="rId3"/>
          </p:cNvPr>
          <p:cNvSpPr/>
          <p:nvPr/>
        </p:nvSpPr>
        <p:spPr>
          <a:xfrm>
            <a:off x="5378750" y="9939675"/>
            <a:ext cx="7173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descr="Clock" id="322" name="Google Shape;322;p23"/>
          <p:cNvGrpSpPr/>
          <p:nvPr/>
        </p:nvGrpSpPr>
        <p:grpSpPr>
          <a:xfrm>
            <a:off x="546963" y="630858"/>
            <a:ext cx="443823" cy="443823"/>
            <a:chOff x="5734050" y="3067050"/>
            <a:chExt cx="723900" cy="723900"/>
          </a:xfrm>
        </p:grpSpPr>
        <p:sp>
          <p:nvSpPr>
            <p:cNvPr id="323" name="Google Shape;323;p23"/>
            <p:cNvSpPr/>
            <p:nvPr/>
          </p:nvSpPr>
          <p:spPr>
            <a:xfrm>
              <a:off x="5734050" y="3067050"/>
              <a:ext cx="723900" cy="723900"/>
            </a:xfrm>
            <a:custGeom>
              <a:rect b="b" l="l" r="r" t="t"/>
              <a:pathLst>
                <a:path extrusionOk="0" h="723900" w="723900">
                  <a:moveTo>
                    <a:pt x="361950" y="666750"/>
                  </a:move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529590" y="57150"/>
                    <a:pt x="666750" y="19431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lose/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6076950" y="3238500"/>
              <a:ext cx="166687" cy="338137"/>
            </a:xfrm>
            <a:custGeom>
              <a:rect b="b" l="l" r="r" t="t"/>
              <a:pathLst>
                <a:path extrusionOk="0" h="338137" w="166687">
                  <a:moveTo>
                    <a:pt x="38100" y="0"/>
                  </a:moveTo>
                  <a:lnTo>
                    <a:pt x="0" y="0"/>
                  </a:lnTo>
                  <a:lnTo>
                    <a:pt x="0" y="190500"/>
                  </a:lnTo>
                  <a:cubicBezTo>
                    <a:pt x="0" y="196215"/>
                    <a:pt x="1905" y="200977"/>
                    <a:pt x="5715" y="203835"/>
                  </a:cubicBezTo>
                  <a:lnTo>
                    <a:pt x="140018" y="338138"/>
                  </a:lnTo>
                  <a:lnTo>
                    <a:pt x="166688" y="311468"/>
                  </a:lnTo>
                  <a:lnTo>
                    <a:pt x="38100" y="18288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6076950" y="316230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6076950" y="365760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5829300" y="340995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6324600" y="340995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"/>
          <p:cNvSpPr txBox="1"/>
          <p:nvPr>
            <p:ph type="title"/>
          </p:nvPr>
        </p:nvSpPr>
        <p:spPr>
          <a:xfrm>
            <a:off x="1433950" y="492925"/>
            <a:ext cx="42333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Info</a:t>
            </a:r>
            <a:endParaRPr/>
          </a:p>
        </p:txBody>
      </p:sp>
      <p:sp>
        <p:nvSpPr>
          <p:cNvPr id="334" name="Google Shape;334;p24"/>
          <p:cNvSpPr txBox="1"/>
          <p:nvPr>
            <p:ph idx="1" type="body"/>
          </p:nvPr>
        </p:nvSpPr>
        <p:spPr>
          <a:xfrm>
            <a:off x="339625" y="2054400"/>
            <a:ext cx="5426400" cy="74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Add your school information here.</a:t>
            </a:r>
            <a:endParaRPr/>
          </a:p>
        </p:txBody>
      </p:sp>
      <p:grpSp>
        <p:nvGrpSpPr>
          <p:cNvPr descr="Schoolhouse" id="335" name="Google Shape;335;p24"/>
          <p:cNvGrpSpPr/>
          <p:nvPr/>
        </p:nvGrpSpPr>
        <p:grpSpPr>
          <a:xfrm>
            <a:off x="529569" y="636697"/>
            <a:ext cx="502691" cy="432175"/>
            <a:chOff x="5753100" y="3133725"/>
            <a:chExt cx="685800" cy="589597"/>
          </a:xfrm>
        </p:grpSpPr>
        <p:sp>
          <p:nvSpPr>
            <p:cNvPr id="336" name="Google Shape;336;p24"/>
            <p:cNvSpPr/>
            <p:nvPr/>
          </p:nvSpPr>
          <p:spPr>
            <a:xfrm>
              <a:off x="5928359" y="3133725"/>
              <a:ext cx="331469" cy="186689"/>
            </a:xfrm>
            <a:custGeom>
              <a:rect b="b" l="l" r="r" t="t"/>
              <a:pathLst>
                <a:path extrusionOk="0" h="186689" w="331469">
                  <a:moveTo>
                    <a:pt x="167640" y="45720"/>
                  </a:moveTo>
                  <a:lnTo>
                    <a:pt x="304800" y="183833"/>
                  </a:lnTo>
                  <a:lnTo>
                    <a:pt x="331470" y="157163"/>
                  </a:lnTo>
                  <a:lnTo>
                    <a:pt x="167640" y="0"/>
                  </a:lnTo>
                  <a:lnTo>
                    <a:pt x="0" y="160020"/>
                  </a:lnTo>
                  <a:lnTo>
                    <a:pt x="26670" y="1866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5753100" y="3228022"/>
              <a:ext cx="685800" cy="495300"/>
            </a:xfrm>
            <a:custGeom>
              <a:rect b="b" l="l" r="r" t="t"/>
              <a:pathLst>
                <a:path extrusionOk="0" h="495300" w="685800">
                  <a:moveTo>
                    <a:pt x="647700" y="295275"/>
                  </a:moveTo>
                  <a:lnTo>
                    <a:pt x="571500" y="295275"/>
                  </a:lnTo>
                  <a:lnTo>
                    <a:pt x="571500" y="219075"/>
                  </a:lnTo>
                  <a:lnTo>
                    <a:pt x="647700" y="219075"/>
                  </a:lnTo>
                  <a:lnTo>
                    <a:pt x="647700" y="295275"/>
                  </a:lnTo>
                  <a:close/>
                  <a:moveTo>
                    <a:pt x="647700" y="409575"/>
                  </a:moveTo>
                  <a:lnTo>
                    <a:pt x="571500" y="409575"/>
                  </a:lnTo>
                  <a:lnTo>
                    <a:pt x="571500" y="333375"/>
                  </a:lnTo>
                  <a:lnTo>
                    <a:pt x="647700" y="333375"/>
                  </a:lnTo>
                  <a:lnTo>
                    <a:pt x="647700" y="409575"/>
                  </a:lnTo>
                  <a:close/>
                  <a:moveTo>
                    <a:pt x="533400" y="295275"/>
                  </a:moveTo>
                  <a:lnTo>
                    <a:pt x="457200" y="295275"/>
                  </a:lnTo>
                  <a:lnTo>
                    <a:pt x="457200" y="219075"/>
                  </a:lnTo>
                  <a:lnTo>
                    <a:pt x="533400" y="219075"/>
                  </a:lnTo>
                  <a:lnTo>
                    <a:pt x="533400" y="295275"/>
                  </a:lnTo>
                  <a:close/>
                  <a:moveTo>
                    <a:pt x="533400" y="409575"/>
                  </a:moveTo>
                  <a:lnTo>
                    <a:pt x="457200" y="409575"/>
                  </a:lnTo>
                  <a:lnTo>
                    <a:pt x="457200" y="333375"/>
                  </a:lnTo>
                  <a:lnTo>
                    <a:pt x="533400" y="333375"/>
                  </a:lnTo>
                  <a:lnTo>
                    <a:pt x="533400" y="409575"/>
                  </a:lnTo>
                  <a:close/>
                  <a:moveTo>
                    <a:pt x="409575" y="295275"/>
                  </a:moveTo>
                  <a:lnTo>
                    <a:pt x="276225" y="295275"/>
                  </a:lnTo>
                  <a:lnTo>
                    <a:pt x="276225" y="257175"/>
                  </a:lnTo>
                  <a:lnTo>
                    <a:pt x="409575" y="257175"/>
                  </a:lnTo>
                  <a:lnTo>
                    <a:pt x="409575" y="295275"/>
                  </a:lnTo>
                  <a:close/>
                  <a:moveTo>
                    <a:pt x="342900" y="114300"/>
                  </a:moveTo>
                  <a:cubicBezTo>
                    <a:pt x="359093" y="114300"/>
                    <a:pt x="371475" y="126683"/>
                    <a:pt x="371475" y="142875"/>
                  </a:cubicBezTo>
                  <a:cubicBezTo>
                    <a:pt x="371475" y="159067"/>
                    <a:pt x="359093" y="171450"/>
                    <a:pt x="342900" y="171450"/>
                  </a:cubicBezTo>
                  <a:cubicBezTo>
                    <a:pt x="326708" y="171450"/>
                    <a:pt x="314325" y="159067"/>
                    <a:pt x="314325" y="142875"/>
                  </a:cubicBezTo>
                  <a:cubicBezTo>
                    <a:pt x="314325" y="126683"/>
                    <a:pt x="326708" y="114300"/>
                    <a:pt x="342900" y="114300"/>
                  </a:cubicBezTo>
                  <a:close/>
                  <a:moveTo>
                    <a:pt x="228600" y="295275"/>
                  </a:moveTo>
                  <a:lnTo>
                    <a:pt x="152400" y="295275"/>
                  </a:lnTo>
                  <a:lnTo>
                    <a:pt x="152400" y="219075"/>
                  </a:lnTo>
                  <a:lnTo>
                    <a:pt x="228600" y="219075"/>
                  </a:lnTo>
                  <a:lnTo>
                    <a:pt x="228600" y="295275"/>
                  </a:lnTo>
                  <a:close/>
                  <a:moveTo>
                    <a:pt x="228600" y="409575"/>
                  </a:moveTo>
                  <a:lnTo>
                    <a:pt x="152400" y="409575"/>
                  </a:lnTo>
                  <a:lnTo>
                    <a:pt x="152400" y="333375"/>
                  </a:lnTo>
                  <a:lnTo>
                    <a:pt x="228600" y="333375"/>
                  </a:lnTo>
                  <a:lnTo>
                    <a:pt x="228600" y="409575"/>
                  </a:lnTo>
                  <a:close/>
                  <a:moveTo>
                    <a:pt x="114300" y="295275"/>
                  </a:moveTo>
                  <a:lnTo>
                    <a:pt x="38100" y="295275"/>
                  </a:lnTo>
                  <a:lnTo>
                    <a:pt x="38100" y="219075"/>
                  </a:lnTo>
                  <a:lnTo>
                    <a:pt x="114300" y="219075"/>
                  </a:lnTo>
                  <a:lnTo>
                    <a:pt x="114300" y="295275"/>
                  </a:lnTo>
                  <a:close/>
                  <a:moveTo>
                    <a:pt x="114300" y="409575"/>
                  </a:moveTo>
                  <a:lnTo>
                    <a:pt x="38100" y="409575"/>
                  </a:lnTo>
                  <a:lnTo>
                    <a:pt x="38100" y="333375"/>
                  </a:lnTo>
                  <a:lnTo>
                    <a:pt x="114300" y="333375"/>
                  </a:lnTo>
                  <a:lnTo>
                    <a:pt x="114300" y="409575"/>
                  </a:lnTo>
                  <a:close/>
                  <a:moveTo>
                    <a:pt x="457200" y="171450"/>
                  </a:moveTo>
                  <a:lnTo>
                    <a:pt x="457200" y="114300"/>
                  </a:lnTo>
                  <a:lnTo>
                    <a:pt x="342900" y="0"/>
                  </a:lnTo>
                  <a:lnTo>
                    <a:pt x="228600" y="114300"/>
                  </a:lnTo>
                  <a:lnTo>
                    <a:pt x="228600" y="171450"/>
                  </a:lnTo>
                  <a:lnTo>
                    <a:pt x="0" y="171450"/>
                  </a:lnTo>
                  <a:lnTo>
                    <a:pt x="0" y="495300"/>
                  </a:lnTo>
                  <a:lnTo>
                    <a:pt x="276225" y="495300"/>
                  </a:lnTo>
                  <a:lnTo>
                    <a:pt x="276225" y="390525"/>
                  </a:lnTo>
                  <a:cubicBezTo>
                    <a:pt x="276225" y="363855"/>
                    <a:pt x="295275" y="333375"/>
                    <a:pt x="342900" y="333375"/>
                  </a:cubicBezTo>
                  <a:cubicBezTo>
                    <a:pt x="390525" y="333375"/>
                    <a:pt x="409575" y="363855"/>
                    <a:pt x="409575" y="390525"/>
                  </a:cubicBezTo>
                  <a:lnTo>
                    <a:pt x="409575" y="495300"/>
                  </a:lnTo>
                  <a:lnTo>
                    <a:pt x="685800" y="495300"/>
                  </a:lnTo>
                  <a:lnTo>
                    <a:pt x="685800" y="171450"/>
                  </a:lnTo>
                  <a:lnTo>
                    <a:pt x="457200" y="171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24">
            <a:hlinkClick action="ppaction://hlinksldjump" r:id="rId3"/>
          </p:cNvPr>
          <p:cNvSpPr/>
          <p:nvPr/>
        </p:nvSpPr>
        <p:spPr>
          <a:xfrm>
            <a:off x="5378750" y="9939675"/>
            <a:ext cx="7173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 · Phone App">
  <a:themeElements>
    <a:clrScheme name="Simple Light">
      <a:dk1>
        <a:srgbClr val="030455"/>
      </a:dk1>
      <a:lt1>
        <a:srgbClr val="03045E"/>
      </a:lt1>
      <a:dk2>
        <a:srgbClr val="023E8A"/>
      </a:dk2>
      <a:lt2>
        <a:srgbClr val="015BA0"/>
      </a:lt2>
      <a:accent1>
        <a:srgbClr val="0077B6"/>
      </a:accent1>
      <a:accent2>
        <a:srgbClr val="0096C7"/>
      </a:accent2>
      <a:accent3>
        <a:srgbClr val="00B4D8"/>
      </a:accent3>
      <a:accent4>
        <a:srgbClr val="48CAE4"/>
      </a:accent4>
      <a:accent5>
        <a:srgbClr val="6CD5EA"/>
      </a:accent5>
      <a:accent6>
        <a:srgbClr val="90E0EF"/>
      </a:accent6>
      <a:hlink>
        <a:srgbClr val="CC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