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6" r:id="rId3"/>
    <p:sldId id="287" r:id="rId4"/>
    <p:sldId id="28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33" d="100"/>
          <a:sy n="33" d="100"/>
        </p:scale>
        <p:origin x="3912" y="199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9/23/2025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9/23/2025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9/23/2025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9/23/2025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9/23/2025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9/23/2025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9/23/2025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6000" b="1">
                <a:solidFill>
                  <a:srgbClr val="FF0000"/>
                </a:solidFill>
                <a:latin typeface="Arial" panose="020B0604020202020204" pitchFamily="34" charset="0"/>
                <a:cs typeface="Arial" panose="020B0604020202020204" pitchFamily="34" charset="0"/>
              </a:rPr>
              <a:t>Kinh hòa bình</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4C90E4-B33F-BDCE-0BAA-5C74B91CC6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28556C-4039-4BB7-1279-260155C122A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7F40043-A246-D867-7E5E-E226E39B54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A728293-140D-F469-A22B-0DC820B5B471}"/>
              </a:ext>
            </a:extLst>
          </p:cNvPr>
          <p:cNvSpPr/>
          <p:nvPr/>
        </p:nvSpPr>
        <p:spPr>
          <a:xfrm>
            <a:off x="451340" y="302359"/>
            <a:ext cx="11087865" cy="6463308"/>
          </a:xfrm>
          <a:prstGeom prst="rect">
            <a:avLst/>
          </a:prstGeom>
        </p:spPr>
        <p:txBody>
          <a:bodyPr wrap="square">
            <a:spAutoFit/>
          </a:bodyPr>
          <a:lstStyle/>
          <a:p>
            <a:pPr algn="just"/>
            <a:r>
              <a:rPr lang="vi-VN" sz="4500" b="1">
                <a:latin typeface="Arial" panose="020B0604020202020204" pitchFamily="34" charset="0"/>
                <a:cs typeface="Arial" panose="020B0604020202020204" pitchFamily="34" charset="0"/>
              </a:rPr>
              <a:t>Lạy Chúa từ nhân xin cho con biết mến yêu và phụng sự Chúa trong mọi người.</a:t>
            </a:r>
          </a:p>
          <a:p>
            <a:pPr algn="just"/>
            <a:r>
              <a:rPr lang="vi-VN" sz="4500" b="1">
                <a:latin typeface="Arial" panose="020B0604020202020204" pitchFamily="34" charset="0"/>
                <a:cs typeface="Arial" panose="020B0604020202020204" pitchFamily="34" charset="0"/>
              </a:rPr>
              <a:t>Lạy Chúa xin hãy dùng con như khí cụ bình an của Chúa.</a:t>
            </a:r>
          </a:p>
          <a:p>
            <a:pPr algn="just"/>
            <a:r>
              <a:rPr lang="vi-VN" sz="4500" b="1">
                <a:latin typeface="Arial" panose="020B0604020202020204" pitchFamily="34" charset="0"/>
                <a:cs typeface="Arial" panose="020B0604020202020204" pitchFamily="34" charset="0"/>
              </a:rPr>
              <a:t>Để con đem yêu thương vào nơi oán thù, đem thứ tha vào nơi lăng nhục, đem an hoà vào nơi tranh chấp, đem chân lý vào chốn lỗi lầm.</a:t>
            </a:r>
          </a:p>
        </p:txBody>
      </p:sp>
    </p:spTree>
    <p:extLst>
      <p:ext uri="{BB962C8B-B14F-4D97-AF65-F5344CB8AC3E}">
        <p14:creationId xmlns:p14="http://schemas.microsoft.com/office/powerpoint/2010/main" val="2502852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07395C-2D2D-F2F0-B30D-656EA6FB00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98454A-5D55-439A-B74E-19104CFA04B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421ADA9-DE1D-9FFE-9499-BCBCDA3DB3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C994111-2B7E-3C51-EECD-820F43005082}"/>
              </a:ext>
            </a:extLst>
          </p:cNvPr>
          <p:cNvSpPr/>
          <p:nvPr/>
        </p:nvSpPr>
        <p:spPr>
          <a:xfrm>
            <a:off x="451340" y="302359"/>
            <a:ext cx="11087865" cy="6324808"/>
          </a:xfrm>
          <a:prstGeom prst="rect">
            <a:avLst/>
          </a:prstGeom>
        </p:spPr>
        <p:txBody>
          <a:bodyPr wrap="square">
            <a:spAutoFit/>
          </a:bodyPr>
          <a:lstStyle/>
          <a:p>
            <a:pPr algn="just"/>
            <a:r>
              <a:rPr lang="vi-VN" sz="4500" b="1">
                <a:latin typeface="Arial" panose="020B0604020202020204" pitchFamily="34" charset="0"/>
                <a:cs typeface="Arial" panose="020B0604020202020204" pitchFamily="34" charset="0"/>
              </a:rPr>
              <a:t>Để con đem tin kính vào nơi nghi nan, chiếu trông cậy vào nơi thất vọng.</a:t>
            </a:r>
          </a:p>
          <a:p>
            <a:pPr algn="just"/>
            <a:r>
              <a:rPr lang="vi-VN" sz="4500" b="1">
                <a:latin typeface="Arial" panose="020B0604020202020204" pitchFamily="34" charset="0"/>
                <a:cs typeface="Arial" panose="020B0604020202020204" pitchFamily="34" charset="0"/>
              </a:rPr>
              <a:t>Để con rọi ánh sáng vào nơi tối tăm, đem niềm vui đến chốn u sầu.</a:t>
            </a:r>
          </a:p>
          <a:p>
            <a:pPr algn="just"/>
            <a:r>
              <a:rPr lang="vi-VN" sz="4500" b="1">
                <a:latin typeface="Arial" panose="020B0604020202020204" pitchFamily="34" charset="0"/>
                <a:cs typeface="Arial" panose="020B0604020202020204" pitchFamily="34" charset="0"/>
              </a:rPr>
              <a:t>Lạy Chúa xin hãy dạy con tìm an ủi người hơn được người ủi an, tìm hiểu biết người hơn được người hiểu biết, tìm yêu mến người hơn được người mến yêu.</a:t>
            </a:r>
          </a:p>
        </p:txBody>
      </p:sp>
    </p:spTree>
    <p:extLst>
      <p:ext uri="{BB962C8B-B14F-4D97-AF65-F5344CB8AC3E}">
        <p14:creationId xmlns:p14="http://schemas.microsoft.com/office/powerpoint/2010/main" val="2143256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FBEB1-0BFE-4C6E-594C-D917DBE19D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F0F998-2255-5CE1-6C6F-880419C5E16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31F853C-0ACA-4FE5-3158-8BDE8976E6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449FD26-03AC-E05C-7A1F-7FACEB7A7BEF}"/>
              </a:ext>
            </a:extLst>
          </p:cNvPr>
          <p:cNvSpPr/>
          <p:nvPr/>
        </p:nvSpPr>
        <p:spPr>
          <a:xfrm>
            <a:off x="451340" y="302359"/>
            <a:ext cx="11087865" cy="6324808"/>
          </a:xfrm>
          <a:prstGeom prst="rect">
            <a:avLst/>
          </a:prstGeom>
        </p:spPr>
        <p:txBody>
          <a:bodyPr wrap="square">
            <a:spAutoFit/>
          </a:bodyPr>
          <a:lstStyle/>
          <a:p>
            <a:pPr algn="just"/>
            <a:r>
              <a:rPr lang="vi-VN" sz="4500" b="1">
                <a:latin typeface="Arial" panose="020B0604020202020204" pitchFamily="34" charset="0"/>
                <a:cs typeface="Arial" panose="020B0604020202020204" pitchFamily="34" charset="0"/>
              </a:rPr>
              <a:t>Vì chính khi hiến thân là khi được nhận lãnh, chính lúc quên mình là lúc gặp lại bản thân.</a:t>
            </a:r>
          </a:p>
          <a:p>
            <a:pPr algn="just"/>
            <a:r>
              <a:rPr lang="vi-VN" sz="4500" b="1">
                <a:latin typeface="Arial" panose="020B0604020202020204" pitchFamily="34" charset="0"/>
                <a:cs typeface="Arial" panose="020B0604020202020204" pitchFamily="34" charset="0"/>
              </a:rPr>
              <a:t>Vì chính khi thứ tha là khi được tha thứ, chính lúc chết đi là khi vui sống muôn đời.</a:t>
            </a:r>
          </a:p>
          <a:p>
            <a:pPr algn="just"/>
            <a:r>
              <a:rPr lang="vi-VN" sz="4500" b="1">
                <a:latin typeface="Arial" panose="020B0604020202020204" pitchFamily="34" charset="0"/>
                <a:cs typeface="Arial" panose="020B0604020202020204" pitchFamily="34" charset="0"/>
              </a:rPr>
              <a:t>Ôi Thần Linh thánh ái xin mở rộng lòng con, Xin thương ban xuống những ai lòng đầy thiện chí ơn an bình.</a:t>
            </a:r>
          </a:p>
        </p:txBody>
      </p:sp>
    </p:spTree>
    <p:extLst>
      <p:ext uri="{BB962C8B-B14F-4D97-AF65-F5344CB8AC3E}">
        <p14:creationId xmlns:p14="http://schemas.microsoft.com/office/powerpoint/2010/main" val="17961660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190</TotalTime>
  <Words>210</Words>
  <Application>Microsoft Office PowerPoint</Application>
  <PresentationFormat>Widescreen</PresentationFormat>
  <Paragraphs>10</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Century Gothic</vt:lpstr>
      <vt:lpstr>Garamond</vt:lpstr>
      <vt:lpstr>Savon</vt:lpstr>
      <vt:lpstr>Kinh hòa bình</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40</cp:revision>
  <dcterms:created xsi:type="dcterms:W3CDTF">2024-12-09T09:23:25Z</dcterms:created>
  <dcterms:modified xsi:type="dcterms:W3CDTF">2025-09-23T13:17:03Z</dcterms:modified>
</cp:coreProperties>
</file>