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tr-T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tr-TR"/>
              <a:t>2020/4/6</a:t>
            </a:r>
            <a:endParaRPr sz="1200"/>
          </a:p>
        </p:txBody>
      </p:sp>
      <p:sp>
        <p:nvSpPr>
          <p:cNvPr id="97" name="Google Shape;9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9" name="Google Shape;38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7" name="Google Shape;41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6" name="Google Shape;476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5" name="Google Shape;505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8" name="Google Shape;538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9" name="Google Shape;569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0" name="Google Shape;600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1" name="Google Shape;601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5" name="Google Shape;625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6" name="Google Shape;626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7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9" name="Google Shape;659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0" name="Google Shape;660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4" name="Google Shape;694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5" name="Google Shape;695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4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6" name="Google Shape;726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7" name="Google Shape;727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5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Google Shape;756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7" name="Google Shape;757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8" name="Google Shape;758;p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5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7" name="Google Shape;777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8" name="Google Shape;778;p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7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9" name="Google Shape;819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0" name="Google Shape;820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9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1" name="Google Shape;841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2" name="Google Shape;842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2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4" name="Google Shape;864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5" name="Google Shape;865;p25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tr-TR"/>
              <a:t>2020/4/6</a:t>
            </a:r>
            <a:endParaRPr sz="1200"/>
          </a:p>
        </p:txBody>
      </p:sp>
      <p:sp>
        <p:nvSpPr>
          <p:cNvPr id="866" name="Google Shape;866;p2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2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Google Shape;873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74" name="Google Shape;874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2" name="Google Shape;28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5" name="Google Shape;32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8" name="Google Shape;35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7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6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8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70" name="Google Shape;70;p12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9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7" name="Google Shape;77;p13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8" name="Google Shape;78;p1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0" type="vertTx">
  <p:cSld name="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1" type="vertTitleAndTx">
  <p:cSld name="VERTICAL_TITLE_AND_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2">
  <p:cSld name="Slide 1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799" y="-1"/>
            <a:ext cx="9144799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3">
  <p:cSld name="Slide 13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-5400000">
            <a:off x="1953987" y="-1953987"/>
            <a:ext cx="5236030" cy="914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">
  <p:cSld name="3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idx="10" type="dt"/>
          </p:nvPr>
        </p:nvSpPr>
        <p:spPr>
          <a:xfrm>
            <a:off x="457201" y="4767265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entury Gothic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2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3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entury Gothic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4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5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/>
          <p:nvPr/>
        </p:nvSpPr>
        <p:spPr>
          <a:xfrm>
            <a:off x="6206143" y="2945882"/>
            <a:ext cx="77513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PPT模板下载：www.1ppt.com/moban/          行业PPT模板：www.1ppt.com/hangye/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节日PPT模板：www.1ppt.com/jieri/          PPT素材：www.1ppt.com/sucai/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PPT背景图片：www.1ppt.com/beijing/        PPT图表：www.1ppt.com/tubiao/ 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精美PPT下载：www.1ppt.com/xiazai/         PPT教程： www.1ppt.com/powerpoint/ 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PPT课件：www.1ppt.com/kejian/             字体下载：www.1ppt.com/ziti/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工作总结PPT：www.1ppt.com/xiazai/zongjie/ 工作计划：www.1ppt.com/xiazai/jihua/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商务PPT模板：www.1ppt.com/moban/shangwu/  个人简历PPT：www.1ppt.com/xiazai/jianli/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毕业答辩PPT：www.1ppt.com/xiazai/dabian/  工作汇报PPT：www.1ppt.com/xiazai/huibao/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54" name="Google Shape;54;p10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6" name="Google Shape;56;p10"/>
          <p:cNvSpPr txBox="1"/>
          <p:nvPr>
            <p:ph idx="2" type="body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8" name="Google Shape;58;p10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jpg"/><Relationship Id="rId4" Type="http://schemas.openxmlformats.org/officeDocument/2006/relationships/image" Target="../media/image18.jpg"/><Relationship Id="rId5" Type="http://schemas.openxmlformats.org/officeDocument/2006/relationships/image" Target="../media/image17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9.png"/><Relationship Id="rId6" Type="http://schemas.openxmlformats.org/officeDocument/2006/relationships/image" Target="../media/image1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1.jpg"/><Relationship Id="rId4" Type="http://schemas.openxmlformats.org/officeDocument/2006/relationships/image" Target="../media/image16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1" Type="http://schemas.openxmlformats.org/officeDocument/2006/relationships/hyperlink" Target="https://googleslides.org/free-templates/flowers-powerpoint-templates" TargetMode="External"/><Relationship Id="rId10" Type="http://schemas.openxmlformats.org/officeDocument/2006/relationships/hyperlink" Target="https://googleslides.org/free-templates/education-google-slides" TargetMode="External"/><Relationship Id="rId13" Type="http://schemas.openxmlformats.org/officeDocument/2006/relationships/hyperlink" Target="https://googleslides.org/free-templates/games-powerpoint-templates" TargetMode="External"/><Relationship Id="rId12" Type="http://schemas.openxmlformats.org/officeDocument/2006/relationships/hyperlink" Target="https://googleslides.org/free-templates/food-drinks-powerpoint-templates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googleslides.org/free-templates" TargetMode="External"/><Relationship Id="rId4" Type="http://schemas.openxmlformats.org/officeDocument/2006/relationships/hyperlink" Target="https://googleslides.org/free-templates/abstract-google-slides" TargetMode="External"/><Relationship Id="rId9" Type="http://schemas.openxmlformats.org/officeDocument/2006/relationships/hyperlink" Target="https://googleslides.org/free-templates/christmas-new-year-templates" TargetMode="External"/><Relationship Id="rId15" Type="http://schemas.openxmlformats.org/officeDocument/2006/relationships/hyperlink" Target="https://googleslides.org/free-templates/nature-google-slide-templates" TargetMode="External"/><Relationship Id="rId14" Type="http://schemas.openxmlformats.org/officeDocument/2006/relationships/hyperlink" Target="https://googleslides.org/free-templates/medical-powerpoint-templates" TargetMode="External"/><Relationship Id="rId17" Type="http://schemas.openxmlformats.org/officeDocument/2006/relationships/hyperlink" Target="https://googleslides.org/free-templates/sports-presentation-slides" TargetMode="External"/><Relationship Id="rId16" Type="http://schemas.openxmlformats.org/officeDocument/2006/relationships/hyperlink" Target="https://googleslides.org/free-templates/religion-powerpoint-templates" TargetMode="External"/><Relationship Id="rId5" Type="http://schemas.openxmlformats.org/officeDocument/2006/relationships/hyperlink" Target="https://googleslides.org/free-templates/animal-wildlife-presentation-template" TargetMode="External"/><Relationship Id="rId19" Type="http://schemas.openxmlformats.org/officeDocument/2006/relationships/hyperlink" Target="https://googleslides.org/free-templates/transportation-google-slides" TargetMode="External"/><Relationship Id="rId6" Type="http://schemas.openxmlformats.org/officeDocument/2006/relationships/hyperlink" Target="https://googleslides.org/free-templates/biology-presentation-slides" TargetMode="External"/><Relationship Id="rId18" Type="http://schemas.openxmlformats.org/officeDocument/2006/relationships/hyperlink" Target="https://googleslides.org/free-templates/technology-powerpoint-templates" TargetMode="External"/><Relationship Id="rId7" Type="http://schemas.openxmlformats.org/officeDocument/2006/relationships/hyperlink" Target="https://googleslides.org/free-templates/business-finance-templates" TargetMode="External"/><Relationship Id="rId8" Type="http://schemas.openxmlformats.org/officeDocument/2006/relationships/hyperlink" Target="https://googleslides.org/free-templates/chemistry-google-slides-templat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3.jpg"/><Relationship Id="rId7" Type="http://schemas.openxmlformats.org/officeDocument/2006/relationships/image" Target="../media/image1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99" y="-1"/>
            <a:ext cx="9144799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6"/>
          <p:cNvSpPr/>
          <p:nvPr/>
        </p:nvSpPr>
        <p:spPr>
          <a:xfrm>
            <a:off x="1147763" y="1268016"/>
            <a:ext cx="6848475" cy="2607469"/>
          </a:xfrm>
          <a:prstGeom prst="rect">
            <a:avLst/>
          </a:prstGeom>
          <a:solidFill>
            <a:srgbClr val="FFFFFF">
              <a:alpha val="8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1" name="Google Shape;101;p16"/>
          <p:cNvSpPr/>
          <p:nvPr/>
        </p:nvSpPr>
        <p:spPr>
          <a:xfrm>
            <a:off x="1306287" y="1712924"/>
            <a:ext cx="654594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4000" u="none" cap="none" strike="noStrike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Social Media Agency</a:t>
            </a:r>
            <a:endParaRPr b="1" i="0" sz="4000" u="none" cap="none" strike="noStrike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2" name="Google Shape;102;p16"/>
          <p:cNvSpPr/>
          <p:nvPr/>
        </p:nvSpPr>
        <p:spPr>
          <a:xfrm>
            <a:off x="2494818" y="2742010"/>
            <a:ext cx="4154365" cy="323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5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PRESENTATION &amp; GOOGLE SLIDES</a:t>
            </a:r>
            <a:endParaRPr b="1" i="0" sz="15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" name="Google Shape;103;p16"/>
          <p:cNvSpPr/>
          <p:nvPr/>
        </p:nvSpPr>
        <p:spPr>
          <a:xfrm>
            <a:off x="3269457" y="3295987"/>
            <a:ext cx="2627710" cy="3000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5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GoogleSlides.org</a:t>
            </a:r>
            <a:endParaRPr b="1" i="0" sz="135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25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93" name="Google Shape;393;p25"/>
          <p:cNvCxnSpPr/>
          <p:nvPr/>
        </p:nvCxnSpPr>
        <p:spPr>
          <a:xfrm>
            <a:off x="4559058" y="1869705"/>
            <a:ext cx="7131" cy="3137288"/>
          </a:xfrm>
          <a:prstGeom prst="straightConnector1">
            <a:avLst/>
          </a:prstGeom>
          <a:noFill/>
          <a:ln cap="flat" cmpd="sng" w="381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94" name="Google Shape;394;p25"/>
          <p:cNvSpPr/>
          <p:nvPr/>
        </p:nvSpPr>
        <p:spPr>
          <a:xfrm rot="-8100000">
            <a:off x="4958349" y="2926400"/>
            <a:ext cx="298043" cy="29804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5" name="Google Shape;395;p25"/>
          <p:cNvSpPr/>
          <p:nvPr/>
        </p:nvSpPr>
        <p:spPr>
          <a:xfrm>
            <a:off x="4288110" y="2799484"/>
            <a:ext cx="549026" cy="5504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 sz="24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96" name="Google Shape;396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1376" y="1034046"/>
            <a:ext cx="735837" cy="734410"/>
          </a:xfrm>
          <a:prstGeom prst="rect">
            <a:avLst/>
          </a:prstGeom>
          <a:noFill/>
          <a:ln>
            <a:noFill/>
          </a:ln>
        </p:spPr>
      </p:pic>
      <p:sp>
        <p:nvSpPr>
          <p:cNvPr id="397" name="Google Shape;397;p25"/>
          <p:cNvSpPr/>
          <p:nvPr/>
        </p:nvSpPr>
        <p:spPr>
          <a:xfrm rot="2719133">
            <a:off x="3880264" y="2201973"/>
            <a:ext cx="270948" cy="270948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8" name="Google Shape;398;p25"/>
          <p:cNvSpPr/>
          <p:nvPr/>
        </p:nvSpPr>
        <p:spPr>
          <a:xfrm>
            <a:off x="4288110" y="2062221"/>
            <a:ext cx="549026" cy="5504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endParaRPr sz="24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9" name="Google Shape;399;p25"/>
          <p:cNvSpPr/>
          <p:nvPr/>
        </p:nvSpPr>
        <p:spPr>
          <a:xfrm>
            <a:off x="4288110" y="3538173"/>
            <a:ext cx="549026" cy="5490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endParaRPr sz="24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0" name="Google Shape;400;p25"/>
          <p:cNvSpPr/>
          <p:nvPr/>
        </p:nvSpPr>
        <p:spPr>
          <a:xfrm rot="2719133">
            <a:off x="3880977" y="3677212"/>
            <a:ext cx="269521" cy="270948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1" name="Google Shape;401;p25"/>
          <p:cNvSpPr/>
          <p:nvPr/>
        </p:nvSpPr>
        <p:spPr>
          <a:xfrm rot="-8100000">
            <a:off x="4957637" y="4401639"/>
            <a:ext cx="299468" cy="29804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2" name="Google Shape;402;p25"/>
          <p:cNvSpPr/>
          <p:nvPr/>
        </p:nvSpPr>
        <p:spPr>
          <a:xfrm>
            <a:off x="4288110" y="4275435"/>
            <a:ext cx="549026" cy="5504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endParaRPr sz="24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3" name="Google Shape;403;p25"/>
          <p:cNvSpPr txBox="1"/>
          <p:nvPr/>
        </p:nvSpPr>
        <p:spPr>
          <a:xfrm>
            <a:off x="5354788" y="2622654"/>
            <a:ext cx="2976412" cy="906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4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140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4" name="Google Shape;404;p25"/>
          <p:cNvSpPr txBox="1"/>
          <p:nvPr/>
        </p:nvSpPr>
        <p:spPr>
          <a:xfrm>
            <a:off x="798286" y="1885392"/>
            <a:ext cx="3016380" cy="9055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4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140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5" name="Google Shape;405;p25"/>
          <p:cNvSpPr txBox="1"/>
          <p:nvPr/>
        </p:nvSpPr>
        <p:spPr>
          <a:xfrm>
            <a:off x="798286" y="3361343"/>
            <a:ext cx="3016380" cy="9055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4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140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6" name="Google Shape;406;p25"/>
          <p:cNvSpPr txBox="1"/>
          <p:nvPr/>
        </p:nvSpPr>
        <p:spPr>
          <a:xfrm>
            <a:off x="5354788" y="4098605"/>
            <a:ext cx="2858201" cy="906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4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140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407" name="Google Shape;407;p25"/>
          <p:cNvGrpSpPr/>
          <p:nvPr/>
        </p:nvGrpSpPr>
        <p:grpSpPr>
          <a:xfrm>
            <a:off x="3220953" y="179785"/>
            <a:ext cx="2607572" cy="495134"/>
            <a:chOff x="4294603" y="239713"/>
            <a:chExt cx="3476762" cy="660179"/>
          </a:xfrm>
        </p:grpSpPr>
        <p:sp>
          <p:nvSpPr>
            <p:cNvPr id="408" name="Google Shape;408;p25"/>
            <p:cNvSpPr txBox="1"/>
            <p:nvPr/>
          </p:nvSpPr>
          <p:spPr>
            <a:xfrm>
              <a:off x="5054904" y="239713"/>
              <a:ext cx="2082194" cy="492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800">
                  <a:solidFill>
                    <a:srgbClr val="595959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Instagram</a:t>
              </a:r>
              <a:endParaRPr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09" name="Google Shape;409;p25"/>
            <p:cNvSpPr/>
            <p:nvPr/>
          </p:nvSpPr>
          <p:spPr>
            <a:xfrm>
              <a:off x="4667074" y="615112"/>
              <a:ext cx="3104291" cy="284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788">
                  <a:solidFill>
                    <a:srgbClr val="595959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Please click here to add the required titles</a:t>
              </a:r>
              <a:endParaRPr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grpSp>
          <p:nvGrpSpPr>
            <p:cNvPr id="410" name="Google Shape;410;p25"/>
            <p:cNvGrpSpPr/>
            <p:nvPr/>
          </p:nvGrpSpPr>
          <p:grpSpPr>
            <a:xfrm>
              <a:off x="4294603" y="351100"/>
              <a:ext cx="348270" cy="350278"/>
              <a:chOff x="3945624" y="488028"/>
              <a:chExt cx="839348" cy="844188"/>
            </a:xfrm>
          </p:grpSpPr>
          <p:sp>
            <p:nvSpPr>
              <p:cNvPr id="411" name="Google Shape;411;p25"/>
              <p:cNvSpPr/>
              <p:nvPr/>
            </p:nvSpPr>
            <p:spPr>
              <a:xfrm>
                <a:off x="4022972" y="488028"/>
                <a:ext cx="381000" cy="381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412" name="Google Shape;412;p25"/>
              <p:cNvSpPr/>
              <p:nvPr/>
            </p:nvSpPr>
            <p:spPr>
              <a:xfrm>
                <a:off x="4403972" y="865640"/>
                <a:ext cx="381000" cy="381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413" name="Google Shape;413;p25"/>
              <p:cNvSpPr/>
              <p:nvPr/>
            </p:nvSpPr>
            <p:spPr>
              <a:xfrm>
                <a:off x="3945624" y="952561"/>
                <a:ext cx="379655" cy="37965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414" name="Google Shape;414;p25"/>
              <p:cNvSpPr/>
              <p:nvPr/>
            </p:nvSpPr>
            <p:spPr>
              <a:xfrm>
                <a:off x="4487121" y="591658"/>
                <a:ext cx="214699" cy="21469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</p:grp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5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6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421" name="Google Shape;421;p26"/>
          <p:cNvGrpSpPr/>
          <p:nvPr/>
        </p:nvGrpSpPr>
        <p:grpSpPr>
          <a:xfrm>
            <a:off x="7980964" y="1058665"/>
            <a:ext cx="758093" cy="758093"/>
            <a:chOff x="7980964" y="1096765"/>
            <a:chExt cx="758093" cy="758093"/>
          </a:xfrm>
        </p:grpSpPr>
        <p:sp>
          <p:nvSpPr>
            <p:cNvPr id="422" name="Google Shape;422;p26"/>
            <p:cNvSpPr/>
            <p:nvPr/>
          </p:nvSpPr>
          <p:spPr>
            <a:xfrm>
              <a:off x="7980964" y="1096765"/>
              <a:ext cx="758093" cy="758093"/>
            </a:xfrm>
            <a:prstGeom prst="ellipse">
              <a:avLst/>
            </a:prstGeom>
            <a:noFill/>
            <a:ln cap="flat" cmpd="sng" w="381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C898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3" name="Google Shape;423;p26"/>
            <p:cNvSpPr/>
            <p:nvPr/>
          </p:nvSpPr>
          <p:spPr>
            <a:xfrm>
              <a:off x="8061358" y="1177159"/>
              <a:ext cx="597305" cy="597305"/>
            </a:xfrm>
            <a:prstGeom prst="ellipse">
              <a:avLst/>
            </a:prstGeom>
            <a:noFill/>
            <a:ln cap="flat" cmpd="sng" w="12700">
              <a:solidFill>
                <a:schemeClr val="accent2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4" name="Google Shape;424;p26"/>
            <p:cNvSpPr txBox="1"/>
            <p:nvPr/>
          </p:nvSpPr>
          <p:spPr>
            <a:xfrm>
              <a:off x="8157465" y="1174300"/>
              <a:ext cx="420308" cy="6001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3300">
                  <a:solidFill>
                    <a:schemeClr val="accent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1</a:t>
              </a:r>
              <a:endParaRPr b="1" sz="33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cxnSp>
        <p:nvCxnSpPr>
          <p:cNvPr id="425" name="Google Shape;425;p26"/>
          <p:cNvCxnSpPr/>
          <p:nvPr/>
        </p:nvCxnSpPr>
        <p:spPr>
          <a:xfrm>
            <a:off x="2458343" y="1636826"/>
            <a:ext cx="5522621" cy="0"/>
          </a:xfrm>
          <a:prstGeom prst="straightConnector1">
            <a:avLst/>
          </a:prstGeom>
          <a:noFill/>
          <a:ln cap="flat" cmpd="sng" w="28575">
            <a:solidFill>
              <a:schemeClr val="accent2"/>
            </a:solidFill>
            <a:prstDash val="dashDot"/>
            <a:miter lim="800000"/>
            <a:headEnd len="sm" w="sm" type="none"/>
            <a:tailEnd len="med" w="med" type="stealth"/>
          </a:ln>
        </p:spPr>
      </p:cxnSp>
      <p:grpSp>
        <p:nvGrpSpPr>
          <p:cNvPr id="426" name="Google Shape;426;p26"/>
          <p:cNvGrpSpPr/>
          <p:nvPr/>
        </p:nvGrpSpPr>
        <p:grpSpPr>
          <a:xfrm>
            <a:off x="2383888" y="1112114"/>
            <a:ext cx="5175106" cy="447979"/>
            <a:chOff x="2383888" y="1112114"/>
            <a:chExt cx="5175106" cy="447979"/>
          </a:xfrm>
        </p:grpSpPr>
        <p:sp>
          <p:nvSpPr>
            <p:cNvPr id="427" name="Google Shape;427;p26"/>
            <p:cNvSpPr txBox="1"/>
            <p:nvPr/>
          </p:nvSpPr>
          <p:spPr>
            <a:xfrm>
              <a:off x="2383888" y="1112114"/>
              <a:ext cx="922047" cy="3000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350">
                  <a:solidFill>
                    <a:schemeClr val="accent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text</a:t>
              </a:r>
              <a:endParaRPr b="1" sz="135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8" name="Google Shape;428;p26"/>
            <p:cNvSpPr txBox="1"/>
            <p:nvPr/>
          </p:nvSpPr>
          <p:spPr>
            <a:xfrm>
              <a:off x="3498465" y="1125230"/>
              <a:ext cx="4060529" cy="4348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900">
                  <a:solidFill>
                    <a:srgbClr val="7F7F7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Click here to add your text.Click here to add your text.Click here to add your text.Click here to add your text.Click here to add your text.</a:t>
              </a:r>
              <a:endParaRPr/>
            </a:p>
          </p:txBody>
        </p:sp>
      </p:grpSp>
      <p:grpSp>
        <p:nvGrpSpPr>
          <p:cNvPr id="429" name="Google Shape;429;p26"/>
          <p:cNvGrpSpPr/>
          <p:nvPr/>
        </p:nvGrpSpPr>
        <p:grpSpPr>
          <a:xfrm>
            <a:off x="6881296" y="2082770"/>
            <a:ext cx="758093" cy="758093"/>
            <a:chOff x="6881296" y="2120870"/>
            <a:chExt cx="758093" cy="758093"/>
          </a:xfrm>
        </p:grpSpPr>
        <p:sp>
          <p:nvSpPr>
            <p:cNvPr id="430" name="Google Shape;430;p26"/>
            <p:cNvSpPr/>
            <p:nvPr/>
          </p:nvSpPr>
          <p:spPr>
            <a:xfrm>
              <a:off x="6881296" y="2120870"/>
              <a:ext cx="758093" cy="758093"/>
            </a:xfrm>
            <a:prstGeom prst="ellipse">
              <a:avLst/>
            </a:prstGeom>
            <a:noFill/>
            <a:ln cap="flat" cmpd="sng" w="38100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C898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31" name="Google Shape;431;p26"/>
            <p:cNvSpPr/>
            <p:nvPr/>
          </p:nvSpPr>
          <p:spPr>
            <a:xfrm>
              <a:off x="6961690" y="2201264"/>
              <a:ext cx="597305" cy="597305"/>
            </a:xfrm>
            <a:prstGeom prst="ellipse">
              <a:avLst/>
            </a:prstGeom>
            <a:noFill/>
            <a:ln cap="flat" cmpd="sng" w="12700">
              <a:solidFill>
                <a:schemeClr val="accent3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32" name="Google Shape;432;p26"/>
            <p:cNvSpPr txBox="1"/>
            <p:nvPr/>
          </p:nvSpPr>
          <p:spPr>
            <a:xfrm>
              <a:off x="7072342" y="2220467"/>
              <a:ext cx="420308" cy="6001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3300">
                  <a:solidFill>
                    <a:schemeClr val="accent3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</a:t>
              </a:r>
              <a:endParaRPr b="1" sz="33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cxnSp>
        <p:nvCxnSpPr>
          <p:cNvPr id="433" name="Google Shape;433;p26"/>
          <p:cNvCxnSpPr/>
          <p:nvPr/>
        </p:nvCxnSpPr>
        <p:spPr>
          <a:xfrm>
            <a:off x="1814286" y="2639936"/>
            <a:ext cx="5067010" cy="20994"/>
          </a:xfrm>
          <a:prstGeom prst="straightConnector1">
            <a:avLst/>
          </a:prstGeom>
          <a:noFill/>
          <a:ln cap="flat" cmpd="sng" w="28575">
            <a:solidFill>
              <a:schemeClr val="accent3"/>
            </a:solidFill>
            <a:prstDash val="dashDot"/>
            <a:miter lim="800000"/>
            <a:headEnd len="sm" w="sm" type="none"/>
            <a:tailEnd len="med" w="med" type="stealth"/>
          </a:ln>
        </p:spPr>
      </p:cxnSp>
      <p:grpSp>
        <p:nvGrpSpPr>
          <p:cNvPr id="434" name="Google Shape;434;p26"/>
          <p:cNvGrpSpPr/>
          <p:nvPr/>
        </p:nvGrpSpPr>
        <p:grpSpPr>
          <a:xfrm>
            <a:off x="1769257" y="2138228"/>
            <a:ext cx="4990700" cy="440367"/>
            <a:chOff x="1769257" y="2138228"/>
            <a:chExt cx="4990700" cy="440367"/>
          </a:xfrm>
        </p:grpSpPr>
        <p:sp>
          <p:nvSpPr>
            <p:cNvPr id="435" name="Google Shape;435;p26"/>
            <p:cNvSpPr txBox="1"/>
            <p:nvPr/>
          </p:nvSpPr>
          <p:spPr>
            <a:xfrm>
              <a:off x="1769257" y="2138228"/>
              <a:ext cx="922047" cy="3000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350">
                  <a:solidFill>
                    <a:schemeClr val="accent3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text</a:t>
              </a:r>
              <a:endParaRPr b="1" sz="135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36" name="Google Shape;436;p26"/>
            <p:cNvSpPr txBox="1"/>
            <p:nvPr/>
          </p:nvSpPr>
          <p:spPr>
            <a:xfrm>
              <a:off x="2903383" y="2144950"/>
              <a:ext cx="3856574" cy="4336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900">
                  <a:solidFill>
                    <a:srgbClr val="7F7F7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Click here to add your text.Click here to add your text.Click here to add your text.Click here to add your text.Click here to add your text.</a:t>
              </a:r>
              <a:endParaRPr/>
            </a:p>
          </p:txBody>
        </p:sp>
      </p:grpSp>
      <p:grpSp>
        <p:nvGrpSpPr>
          <p:cNvPr id="437" name="Google Shape;437;p26"/>
          <p:cNvGrpSpPr/>
          <p:nvPr/>
        </p:nvGrpSpPr>
        <p:grpSpPr>
          <a:xfrm>
            <a:off x="5739334" y="3098209"/>
            <a:ext cx="758093" cy="758093"/>
            <a:chOff x="5739334" y="3136309"/>
            <a:chExt cx="758093" cy="758093"/>
          </a:xfrm>
        </p:grpSpPr>
        <p:sp>
          <p:nvSpPr>
            <p:cNvPr id="438" name="Google Shape;438;p26"/>
            <p:cNvSpPr/>
            <p:nvPr/>
          </p:nvSpPr>
          <p:spPr>
            <a:xfrm>
              <a:off x="5739334" y="3136309"/>
              <a:ext cx="758093" cy="758093"/>
            </a:xfrm>
            <a:prstGeom prst="ellipse">
              <a:avLst/>
            </a:prstGeom>
            <a:noFill/>
            <a:ln cap="flat" cmpd="sng" w="381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C898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39" name="Google Shape;439;p26"/>
            <p:cNvSpPr/>
            <p:nvPr/>
          </p:nvSpPr>
          <p:spPr>
            <a:xfrm>
              <a:off x="5819728" y="3216703"/>
              <a:ext cx="597305" cy="597305"/>
            </a:xfrm>
            <a:prstGeom prst="ellipse">
              <a:avLst/>
            </a:prstGeom>
            <a:noFill/>
            <a:ln cap="flat" cmpd="sng" w="12700">
              <a:solidFill>
                <a:schemeClr val="accent4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0" name="Google Shape;440;p26"/>
            <p:cNvSpPr txBox="1"/>
            <p:nvPr/>
          </p:nvSpPr>
          <p:spPr>
            <a:xfrm>
              <a:off x="5917680" y="3248606"/>
              <a:ext cx="420308" cy="6001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3300">
                  <a:solidFill>
                    <a:schemeClr val="accent4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3</a:t>
              </a:r>
              <a:endParaRPr b="1" sz="3300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cxnSp>
        <p:nvCxnSpPr>
          <p:cNvPr id="441" name="Google Shape;441;p26"/>
          <p:cNvCxnSpPr/>
          <p:nvPr/>
        </p:nvCxnSpPr>
        <p:spPr>
          <a:xfrm>
            <a:off x="1146629" y="3640796"/>
            <a:ext cx="4592705" cy="35573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dashDot"/>
            <a:miter lim="800000"/>
            <a:headEnd len="sm" w="sm" type="none"/>
            <a:tailEnd len="med" w="med" type="stealth"/>
          </a:ln>
        </p:spPr>
      </p:cxnSp>
      <p:grpSp>
        <p:nvGrpSpPr>
          <p:cNvPr id="442" name="Google Shape;442;p26"/>
          <p:cNvGrpSpPr/>
          <p:nvPr/>
        </p:nvGrpSpPr>
        <p:grpSpPr>
          <a:xfrm>
            <a:off x="1043540" y="3118993"/>
            <a:ext cx="4718812" cy="434863"/>
            <a:chOff x="1043540" y="3118993"/>
            <a:chExt cx="4718812" cy="434863"/>
          </a:xfrm>
        </p:grpSpPr>
        <p:sp>
          <p:nvSpPr>
            <p:cNvPr id="443" name="Google Shape;443;p26"/>
            <p:cNvSpPr txBox="1"/>
            <p:nvPr/>
          </p:nvSpPr>
          <p:spPr>
            <a:xfrm>
              <a:off x="1043540" y="3130005"/>
              <a:ext cx="986215" cy="3000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350">
                  <a:solidFill>
                    <a:schemeClr val="accent4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text</a:t>
              </a:r>
              <a:endParaRPr b="1" sz="1350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4" name="Google Shape;444;p26"/>
            <p:cNvSpPr txBox="1"/>
            <p:nvPr/>
          </p:nvSpPr>
          <p:spPr>
            <a:xfrm>
              <a:off x="2177666" y="3118993"/>
              <a:ext cx="3584686" cy="4348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900">
                  <a:solidFill>
                    <a:srgbClr val="7F7F7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Click here to add your text.Click here to add your text.Click here to add your text. text.Click here to add your text.</a:t>
              </a:r>
              <a:endParaRPr/>
            </a:p>
          </p:txBody>
        </p:sp>
      </p:grpSp>
      <p:grpSp>
        <p:nvGrpSpPr>
          <p:cNvPr id="445" name="Google Shape;445;p26"/>
          <p:cNvGrpSpPr/>
          <p:nvPr/>
        </p:nvGrpSpPr>
        <p:grpSpPr>
          <a:xfrm>
            <a:off x="4597372" y="4134787"/>
            <a:ext cx="758093" cy="758093"/>
            <a:chOff x="4597372" y="4172887"/>
            <a:chExt cx="758093" cy="758093"/>
          </a:xfrm>
        </p:grpSpPr>
        <p:sp>
          <p:nvSpPr>
            <p:cNvPr id="446" name="Google Shape;446;p26"/>
            <p:cNvSpPr/>
            <p:nvPr/>
          </p:nvSpPr>
          <p:spPr>
            <a:xfrm>
              <a:off x="4597372" y="4172887"/>
              <a:ext cx="758093" cy="758093"/>
            </a:xfrm>
            <a:prstGeom prst="ellipse">
              <a:avLst/>
            </a:prstGeom>
            <a:noFill/>
            <a:ln cap="flat" cmpd="sng" w="381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C898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7" name="Google Shape;447;p26"/>
            <p:cNvSpPr/>
            <p:nvPr/>
          </p:nvSpPr>
          <p:spPr>
            <a:xfrm>
              <a:off x="4677766" y="4253281"/>
              <a:ext cx="597305" cy="597305"/>
            </a:xfrm>
            <a:prstGeom prst="ellipse">
              <a:avLst/>
            </a:prstGeom>
            <a:noFill/>
            <a:ln cap="flat" cmpd="sng" w="12700">
              <a:solidFill>
                <a:schemeClr val="accent6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8" name="Google Shape;448;p26"/>
            <p:cNvSpPr txBox="1"/>
            <p:nvPr/>
          </p:nvSpPr>
          <p:spPr>
            <a:xfrm>
              <a:off x="4775718" y="4285184"/>
              <a:ext cx="420308" cy="6001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3300">
                  <a:solidFill>
                    <a:schemeClr val="accent6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4</a:t>
              </a:r>
              <a:endParaRPr b="1" sz="3300">
                <a:solidFill>
                  <a:schemeClr val="accent6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cxnSp>
        <p:nvCxnSpPr>
          <p:cNvPr id="449" name="Google Shape;449;p26"/>
          <p:cNvCxnSpPr/>
          <p:nvPr/>
        </p:nvCxnSpPr>
        <p:spPr>
          <a:xfrm>
            <a:off x="319314" y="4712947"/>
            <a:ext cx="4278058" cy="0"/>
          </a:xfrm>
          <a:prstGeom prst="straightConnector1">
            <a:avLst/>
          </a:prstGeom>
          <a:noFill/>
          <a:ln cap="flat" cmpd="sng" w="28575">
            <a:solidFill>
              <a:schemeClr val="accent6"/>
            </a:solidFill>
            <a:prstDash val="dashDot"/>
            <a:miter lim="800000"/>
            <a:headEnd len="sm" w="sm" type="none"/>
            <a:tailEnd len="med" w="med" type="stealth"/>
          </a:ln>
        </p:spPr>
      </p:cxnSp>
      <p:grpSp>
        <p:nvGrpSpPr>
          <p:cNvPr id="450" name="Google Shape;450;p26"/>
          <p:cNvGrpSpPr/>
          <p:nvPr/>
        </p:nvGrpSpPr>
        <p:grpSpPr>
          <a:xfrm>
            <a:off x="317827" y="4152356"/>
            <a:ext cx="4200255" cy="450005"/>
            <a:chOff x="317827" y="4152356"/>
            <a:chExt cx="4200255" cy="450005"/>
          </a:xfrm>
        </p:grpSpPr>
        <p:sp>
          <p:nvSpPr>
            <p:cNvPr id="451" name="Google Shape;451;p26"/>
            <p:cNvSpPr txBox="1"/>
            <p:nvPr/>
          </p:nvSpPr>
          <p:spPr>
            <a:xfrm>
              <a:off x="317827" y="4152356"/>
              <a:ext cx="922047" cy="3000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350">
                  <a:solidFill>
                    <a:schemeClr val="accent6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text</a:t>
              </a:r>
              <a:endParaRPr b="1" sz="1350">
                <a:solidFill>
                  <a:schemeClr val="accent6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52" name="Google Shape;452;p26"/>
            <p:cNvSpPr txBox="1"/>
            <p:nvPr/>
          </p:nvSpPr>
          <p:spPr>
            <a:xfrm>
              <a:off x="1396997" y="4167498"/>
              <a:ext cx="3121085" cy="4348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900">
                  <a:solidFill>
                    <a:srgbClr val="7F7F7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Click here to add your text.Click here to add your text.Click here to add your text.Click here to add your</a:t>
              </a:r>
              <a:endParaRPr/>
            </a:p>
          </p:txBody>
        </p:sp>
      </p:grpSp>
      <p:grpSp>
        <p:nvGrpSpPr>
          <p:cNvPr id="453" name="Google Shape;453;p26"/>
          <p:cNvGrpSpPr/>
          <p:nvPr/>
        </p:nvGrpSpPr>
        <p:grpSpPr>
          <a:xfrm>
            <a:off x="4422603" y="1854859"/>
            <a:ext cx="4557091" cy="3117110"/>
            <a:chOff x="4422603" y="1854859"/>
            <a:chExt cx="4557091" cy="3117110"/>
          </a:xfrm>
        </p:grpSpPr>
        <p:grpSp>
          <p:nvGrpSpPr>
            <p:cNvPr id="454" name="Google Shape;454;p26"/>
            <p:cNvGrpSpPr/>
            <p:nvPr/>
          </p:nvGrpSpPr>
          <p:grpSpPr>
            <a:xfrm>
              <a:off x="4422603" y="1854859"/>
              <a:ext cx="4557091" cy="3072314"/>
              <a:chOff x="4422603" y="1854859"/>
              <a:chExt cx="4557091" cy="3072314"/>
            </a:xfrm>
          </p:grpSpPr>
          <p:cxnSp>
            <p:nvCxnSpPr>
              <p:cNvPr id="455" name="Google Shape;455;p26"/>
              <p:cNvCxnSpPr/>
              <p:nvPr/>
            </p:nvCxnSpPr>
            <p:spPr>
              <a:xfrm>
                <a:off x="7829832" y="1854859"/>
                <a:ext cx="0" cy="1024105"/>
              </a:xfrm>
              <a:prstGeom prst="straightConnector1">
                <a:avLst/>
              </a:prstGeom>
              <a:noFill/>
              <a:ln cap="flat" cmpd="sng" w="28575">
                <a:solidFill>
                  <a:srgbClr val="A5A5A5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456" name="Google Shape;456;p26"/>
              <p:cNvCxnSpPr/>
              <p:nvPr/>
            </p:nvCxnSpPr>
            <p:spPr>
              <a:xfrm>
                <a:off x="6690855" y="2878963"/>
                <a:ext cx="0" cy="1024105"/>
              </a:xfrm>
              <a:prstGeom prst="straightConnector1">
                <a:avLst/>
              </a:prstGeom>
              <a:noFill/>
              <a:ln cap="flat" cmpd="sng" w="28575">
                <a:solidFill>
                  <a:srgbClr val="A5A5A5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457" name="Google Shape;457;p26"/>
              <p:cNvCxnSpPr/>
              <p:nvPr/>
            </p:nvCxnSpPr>
            <p:spPr>
              <a:xfrm>
                <a:off x="5556729" y="3903068"/>
                <a:ext cx="0" cy="1024105"/>
              </a:xfrm>
              <a:prstGeom prst="straightConnector1">
                <a:avLst/>
              </a:prstGeom>
              <a:noFill/>
              <a:ln cap="flat" cmpd="sng" w="28575">
                <a:solidFill>
                  <a:srgbClr val="A5A5A5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458" name="Google Shape;458;p26"/>
              <p:cNvCxnSpPr/>
              <p:nvPr/>
            </p:nvCxnSpPr>
            <p:spPr>
              <a:xfrm>
                <a:off x="4422603" y="4927173"/>
                <a:ext cx="1160748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A5A5A5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459" name="Google Shape;459;p26"/>
              <p:cNvCxnSpPr/>
              <p:nvPr/>
            </p:nvCxnSpPr>
            <p:spPr>
              <a:xfrm>
                <a:off x="7818946" y="1854859"/>
                <a:ext cx="1160748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A5A5A5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460" name="Google Shape;460;p26"/>
              <p:cNvCxnSpPr/>
              <p:nvPr/>
            </p:nvCxnSpPr>
            <p:spPr>
              <a:xfrm>
                <a:off x="6679969" y="2878963"/>
                <a:ext cx="1160748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A5A5A5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461" name="Google Shape;461;p26"/>
              <p:cNvCxnSpPr/>
              <p:nvPr/>
            </p:nvCxnSpPr>
            <p:spPr>
              <a:xfrm>
                <a:off x="5545843" y="3903068"/>
                <a:ext cx="1160748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A5A5A5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grpSp>
          <p:nvGrpSpPr>
            <p:cNvPr id="462" name="Google Shape;462;p26"/>
            <p:cNvGrpSpPr/>
            <p:nvPr/>
          </p:nvGrpSpPr>
          <p:grpSpPr>
            <a:xfrm>
              <a:off x="5570651" y="1916295"/>
              <a:ext cx="3370942" cy="3055674"/>
              <a:chOff x="5570651" y="1916295"/>
              <a:chExt cx="3370942" cy="3055674"/>
            </a:xfrm>
          </p:grpSpPr>
          <p:sp>
            <p:nvSpPr>
              <p:cNvPr id="463" name="Google Shape;463;p26"/>
              <p:cNvSpPr/>
              <p:nvPr/>
            </p:nvSpPr>
            <p:spPr>
              <a:xfrm>
                <a:off x="7860832" y="1916295"/>
                <a:ext cx="1080761" cy="886467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464" name="Google Shape;464;p26"/>
              <p:cNvSpPr/>
              <p:nvPr/>
            </p:nvSpPr>
            <p:spPr>
              <a:xfrm>
                <a:off x="6701742" y="2920167"/>
                <a:ext cx="1080761" cy="886467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465" name="Google Shape;465;p26"/>
              <p:cNvSpPr/>
              <p:nvPr/>
            </p:nvSpPr>
            <p:spPr>
              <a:xfrm>
                <a:off x="5570651" y="3999502"/>
                <a:ext cx="1080761" cy="886467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466" name="Google Shape;466;p26"/>
              <p:cNvSpPr txBox="1"/>
              <p:nvPr/>
            </p:nvSpPr>
            <p:spPr>
              <a:xfrm>
                <a:off x="6075103" y="3956306"/>
                <a:ext cx="2555508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tr-TR" sz="2700">
                    <a:solidFill>
                      <a:srgbClr val="7F7F7F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Here add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tr-TR" sz="3300">
                    <a:solidFill>
                      <a:srgbClr val="7F7F7F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    your title.</a:t>
                </a:r>
                <a:endParaRPr b="1" sz="3300">
                  <a:solidFill>
                    <a:srgbClr val="7F7F7F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</p:grpSp>
      <p:grpSp>
        <p:nvGrpSpPr>
          <p:cNvPr id="467" name="Google Shape;467;p26"/>
          <p:cNvGrpSpPr/>
          <p:nvPr/>
        </p:nvGrpSpPr>
        <p:grpSpPr>
          <a:xfrm>
            <a:off x="3220953" y="263325"/>
            <a:ext cx="261203" cy="262708"/>
            <a:chOff x="3945624" y="488028"/>
            <a:chExt cx="839348" cy="844188"/>
          </a:xfrm>
        </p:grpSpPr>
        <p:sp>
          <p:nvSpPr>
            <p:cNvPr id="468" name="Google Shape;468;p26"/>
            <p:cNvSpPr/>
            <p:nvPr/>
          </p:nvSpPr>
          <p:spPr>
            <a:xfrm>
              <a:off x="4022972" y="488028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69" name="Google Shape;469;p26"/>
            <p:cNvSpPr/>
            <p:nvPr/>
          </p:nvSpPr>
          <p:spPr>
            <a:xfrm>
              <a:off x="4403972" y="865640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70" name="Google Shape;470;p26"/>
            <p:cNvSpPr/>
            <p:nvPr/>
          </p:nvSpPr>
          <p:spPr>
            <a:xfrm>
              <a:off x="3945624" y="952561"/>
              <a:ext cx="379655" cy="379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71" name="Google Shape;471;p26"/>
            <p:cNvSpPr/>
            <p:nvPr/>
          </p:nvSpPr>
          <p:spPr>
            <a:xfrm>
              <a:off x="4487121" y="591658"/>
              <a:ext cx="214699" cy="2146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472" name="Google Shape;472;p26"/>
          <p:cNvSpPr txBox="1"/>
          <p:nvPr/>
        </p:nvSpPr>
        <p:spPr>
          <a:xfrm>
            <a:off x="3791179" y="179785"/>
            <a:ext cx="15616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Instagram</a:t>
            </a:r>
            <a:endParaRPr sz="18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73" name="Google Shape;473;p26"/>
          <p:cNvSpPr/>
          <p:nvPr/>
        </p:nvSpPr>
        <p:spPr>
          <a:xfrm>
            <a:off x="3500306" y="461334"/>
            <a:ext cx="2328219" cy="213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click here to add the required titles</a:t>
            </a:r>
            <a:endParaRPr sz="788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7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480" name="Google Shape;480;p27"/>
          <p:cNvGrpSpPr/>
          <p:nvPr/>
        </p:nvGrpSpPr>
        <p:grpSpPr>
          <a:xfrm>
            <a:off x="759619" y="1185863"/>
            <a:ext cx="570310" cy="569119"/>
            <a:chOff x="759619" y="1185863"/>
            <a:chExt cx="570310" cy="569119"/>
          </a:xfrm>
        </p:grpSpPr>
        <p:sp>
          <p:nvSpPr>
            <p:cNvPr id="481" name="Google Shape;481;p27"/>
            <p:cNvSpPr/>
            <p:nvPr/>
          </p:nvSpPr>
          <p:spPr>
            <a:xfrm>
              <a:off x="759619" y="1185863"/>
              <a:ext cx="570310" cy="569119"/>
            </a:xfrm>
            <a:prstGeom prst="ellipse">
              <a:avLst/>
            </a:prstGeom>
            <a:solidFill>
              <a:srgbClr val="FF718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82" name="Google Shape;482;p27"/>
            <p:cNvSpPr/>
            <p:nvPr/>
          </p:nvSpPr>
          <p:spPr>
            <a:xfrm>
              <a:off x="810816" y="1254919"/>
              <a:ext cx="435769" cy="435769"/>
            </a:xfrm>
            <a:custGeom>
              <a:rect b="b" l="l" r="r" t="t"/>
              <a:pathLst>
                <a:path extrusionOk="0" h="1589088" w="1589088">
                  <a:moveTo>
                    <a:pt x="916859" y="288925"/>
                  </a:moveTo>
                  <a:lnTo>
                    <a:pt x="954088" y="332030"/>
                  </a:lnTo>
                  <a:lnTo>
                    <a:pt x="816067" y="450682"/>
                  </a:lnTo>
                  <a:lnTo>
                    <a:pt x="817430" y="454085"/>
                  </a:lnTo>
                  <a:lnTo>
                    <a:pt x="818338" y="457488"/>
                  </a:lnTo>
                  <a:lnTo>
                    <a:pt x="819246" y="461118"/>
                  </a:lnTo>
                  <a:lnTo>
                    <a:pt x="820381" y="464748"/>
                  </a:lnTo>
                  <a:lnTo>
                    <a:pt x="820835" y="468378"/>
                  </a:lnTo>
                  <a:lnTo>
                    <a:pt x="821289" y="472008"/>
                  </a:lnTo>
                  <a:lnTo>
                    <a:pt x="821743" y="475865"/>
                  </a:lnTo>
                  <a:lnTo>
                    <a:pt x="821743" y="479722"/>
                  </a:lnTo>
                  <a:lnTo>
                    <a:pt x="821743" y="483805"/>
                  </a:lnTo>
                  <a:lnTo>
                    <a:pt x="821289" y="487662"/>
                  </a:lnTo>
                  <a:lnTo>
                    <a:pt x="820835" y="491746"/>
                  </a:lnTo>
                  <a:lnTo>
                    <a:pt x="820154" y="495602"/>
                  </a:lnTo>
                  <a:lnTo>
                    <a:pt x="819246" y="499459"/>
                  </a:lnTo>
                  <a:lnTo>
                    <a:pt x="818338" y="503089"/>
                  </a:lnTo>
                  <a:lnTo>
                    <a:pt x="816976" y="506946"/>
                  </a:lnTo>
                  <a:lnTo>
                    <a:pt x="815840" y="510349"/>
                  </a:lnTo>
                  <a:lnTo>
                    <a:pt x="814251" y="513979"/>
                  </a:lnTo>
                  <a:lnTo>
                    <a:pt x="812662" y="517382"/>
                  </a:lnTo>
                  <a:lnTo>
                    <a:pt x="810619" y="520785"/>
                  </a:lnTo>
                  <a:lnTo>
                    <a:pt x="808803" y="523961"/>
                  </a:lnTo>
                  <a:lnTo>
                    <a:pt x="806760" y="527137"/>
                  </a:lnTo>
                  <a:lnTo>
                    <a:pt x="804263" y="530313"/>
                  </a:lnTo>
                  <a:lnTo>
                    <a:pt x="801993" y="533036"/>
                  </a:lnTo>
                  <a:lnTo>
                    <a:pt x="799496" y="535985"/>
                  </a:lnTo>
                  <a:lnTo>
                    <a:pt x="796772" y="538707"/>
                  </a:lnTo>
                  <a:lnTo>
                    <a:pt x="794048" y="541203"/>
                  </a:lnTo>
                  <a:lnTo>
                    <a:pt x="791324" y="543698"/>
                  </a:lnTo>
                  <a:lnTo>
                    <a:pt x="788146" y="545967"/>
                  </a:lnTo>
                  <a:lnTo>
                    <a:pt x="785194" y="548009"/>
                  </a:lnTo>
                  <a:lnTo>
                    <a:pt x="781789" y="550051"/>
                  </a:lnTo>
                  <a:lnTo>
                    <a:pt x="778611" y="552093"/>
                  </a:lnTo>
                  <a:lnTo>
                    <a:pt x="775433" y="553908"/>
                  </a:lnTo>
                  <a:lnTo>
                    <a:pt x="771801" y="555496"/>
                  </a:lnTo>
                  <a:lnTo>
                    <a:pt x="768396" y="556857"/>
                  </a:lnTo>
                  <a:lnTo>
                    <a:pt x="764537" y="558218"/>
                  </a:lnTo>
                  <a:lnTo>
                    <a:pt x="760905" y="559352"/>
                  </a:lnTo>
                  <a:lnTo>
                    <a:pt x="757046" y="560260"/>
                  </a:lnTo>
                  <a:lnTo>
                    <a:pt x="753413" y="560940"/>
                  </a:lnTo>
                  <a:lnTo>
                    <a:pt x="749327" y="561621"/>
                  </a:lnTo>
                  <a:lnTo>
                    <a:pt x="745241" y="562075"/>
                  </a:lnTo>
                  <a:lnTo>
                    <a:pt x="692121" y="754005"/>
                  </a:lnTo>
                  <a:lnTo>
                    <a:pt x="697343" y="756728"/>
                  </a:lnTo>
                  <a:lnTo>
                    <a:pt x="702110" y="759904"/>
                  </a:lnTo>
                  <a:lnTo>
                    <a:pt x="706650" y="763080"/>
                  </a:lnTo>
                  <a:lnTo>
                    <a:pt x="710963" y="766937"/>
                  </a:lnTo>
                  <a:lnTo>
                    <a:pt x="715049" y="770794"/>
                  </a:lnTo>
                  <a:lnTo>
                    <a:pt x="718908" y="774877"/>
                  </a:lnTo>
                  <a:lnTo>
                    <a:pt x="722313" y="779188"/>
                  </a:lnTo>
                  <a:lnTo>
                    <a:pt x="725718" y="783952"/>
                  </a:lnTo>
                  <a:lnTo>
                    <a:pt x="728670" y="788943"/>
                  </a:lnTo>
                  <a:lnTo>
                    <a:pt x="731167" y="793934"/>
                  </a:lnTo>
                  <a:lnTo>
                    <a:pt x="733437" y="799379"/>
                  </a:lnTo>
                  <a:lnTo>
                    <a:pt x="735253" y="804824"/>
                  </a:lnTo>
                  <a:lnTo>
                    <a:pt x="736615" y="810496"/>
                  </a:lnTo>
                  <a:lnTo>
                    <a:pt x="737750" y="816167"/>
                  </a:lnTo>
                  <a:lnTo>
                    <a:pt x="738431" y="822066"/>
                  </a:lnTo>
                  <a:lnTo>
                    <a:pt x="738658" y="828191"/>
                  </a:lnTo>
                  <a:lnTo>
                    <a:pt x="738658" y="832729"/>
                  </a:lnTo>
                  <a:lnTo>
                    <a:pt x="738431" y="836812"/>
                  </a:lnTo>
                  <a:lnTo>
                    <a:pt x="737523" y="840896"/>
                  </a:lnTo>
                  <a:lnTo>
                    <a:pt x="736842" y="844980"/>
                  </a:lnTo>
                  <a:lnTo>
                    <a:pt x="735934" y="849063"/>
                  </a:lnTo>
                  <a:lnTo>
                    <a:pt x="734799" y="852920"/>
                  </a:lnTo>
                  <a:lnTo>
                    <a:pt x="733664" y="856777"/>
                  </a:lnTo>
                  <a:lnTo>
                    <a:pt x="732075" y="860407"/>
                  </a:lnTo>
                  <a:lnTo>
                    <a:pt x="730259" y="864263"/>
                  </a:lnTo>
                  <a:lnTo>
                    <a:pt x="728670" y="867666"/>
                  </a:lnTo>
                  <a:lnTo>
                    <a:pt x="726626" y="871296"/>
                  </a:lnTo>
                  <a:lnTo>
                    <a:pt x="724583" y="874699"/>
                  </a:lnTo>
                  <a:lnTo>
                    <a:pt x="722086" y="877876"/>
                  </a:lnTo>
                  <a:lnTo>
                    <a:pt x="719589" y="881052"/>
                  </a:lnTo>
                  <a:lnTo>
                    <a:pt x="717092" y="884228"/>
                  </a:lnTo>
                  <a:lnTo>
                    <a:pt x="714141" y="886950"/>
                  </a:lnTo>
                  <a:lnTo>
                    <a:pt x="711417" y="889673"/>
                  </a:lnTo>
                  <a:lnTo>
                    <a:pt x="708239" y="892395"/>
                  </a:lnTo>
                  <a:lnTo>
                    <a:pt x="705288" y="894891"/>
                  </a:lnTo>
                  <a:lnTo>
                    <a:pt x="702110" y="896933"/>
                  </a:lnTo>
                  <a:lnTo>
                    <a:pt x="698705" y="899428"/>
                  </a:lnTo>
                  <a:lnTo>
                    <a:pt x="695299" y="901243"/>
                  </a:lnTo>
                  <a:lnTo>
                    <a:pt x="691440" y="903058"/>
                  </a:lnTo>
                  <a:lnTo>
                    <a:pt x="688035" y="904646"/>
                  </a:lnTo>
                  <a:lnTo>
                    <a:pt x="684176" y="906234"/>
                  </a:lnTo>
                  <a:lnTo>
                    <a:pt x="680317" y="907595"/>
                  </a:lnTo>
                  <a:lnTo>
                    <a:pt x="676231" y="908730"/>
                  </a:lnTo>
                  <a:lnTo>
                    <a:pt x="672372" y="909637"/>
                  </a:lnTo>
                  <a:lnTo>
                    <a:pt x="668286" y="910318"/>
                  </a:lnTo>
                  <a:lnTo>
                    <a:pt x="664199" y="910771"/>
                  </a:lnTo>
                  <a:lnTo>
                    <a:pt x="659886" y="911225"/>
                  </a:lnTo>
                  <a:lnTo>
                    <a:pt x="655573" y="911225"/>
                  </a:lnTo>
                  <a:lnTo>
                    <a:pt x="651260" y="911225"/>
                  </a:lnTo>
                  <a:lnTo>
                    <a:pt x="646947" y="910771"/>
                  </a:lnTo>
                  <a:lnTo>
                    <a:pt x="643088" y="910318"/>
                  </a:lnTo>
                  <a:lnTo>
                    <a:pt x="638775" y="909637"/>
                  </a:lnTo>
                  <a:lnTo>
                    <a:pt x="634915" y="908730"/>
                  </a:lnTo>
                  <a:lnTo>
                    <a:pt x="630829" y="907595"/>
                  </a:lnTo>
                  <a:lnTo>
                    <a:pt x="627197" y="906234"/>
                  </a:lnTo>
                  <a:lnTo>
                    <a:pt x="623338" y="904646"/>
                  </a:lnTo>
                  <a:lnTo>
                    <a:pt x="619706" y="903058"/>
                  </a:lnTo>
                  <a:lnTo>
                    <a:pt x="616074" y="901243"/>
                  </a:lnTo>
                  <a:lnTo>
                    <a:pt x="612669" y="899428"/>
                  </a:lnTo>
                  <a:lnTo>
                    <a:pt x="609037" y="896933"/>
                  </a:lnTo>
                  <a:lnTo>
                    <a:pt x="605858" y="894891"/>
                  </a:lnTo>
                  <a:lnTo>
                    <a:pt x="602680" y="892395"/>
                  </a:lnTo>
                  <a:lnTo>
                    <a:pt x="599729" y="889673"/>
                  </a:lnTo>
                  <a:lnTo>
                    <a:pt x="596778" y="886950"/>
                  </a:lnTo>
                  <a:lnTo>
                    <a:pt x="594054" y="884228"/>
                  </a:lnTo>
                  <a:lnTo>
                    <a:pt x="591557" y="881052"/>
                  </a:lnTo>
                  <a:lnTo>
                    <a:pt x="588833" y="877876"/>
                  </a:lnTo>
                  <a:lnTo>
                    <a:pt x="586790" y="874699"/>
                  </a:lnTo>
                  <a:lnTo>
                    <a:pt x="584520" y="871296"/>
                  </a:lnTo>
                  <a:lnTo>
                    <a:pt x="582704" y="867666"/>
                  </a:lnTo>
                  <a:lnTo>
                    <a:pt x="580661" y="864263"/>
                  </a:lnTo>
                  <a:lnTo>
                    <a:pt x="579072" y="860407"/>
                  </a:lnTo>
                  <a:lnTo>
                    <a:pt x="577710" y="856777"/>
                  </a:lnTo>
                  <a:lnTo>
                    <a:pt x="576348" y="852920"/>
                  </a:lnTo>
                  <a:lnTo>
                    <a:pt x="575212" y="849063"/>
                  </a:lnTo>
                  <a:lnTo>
                    <a:pt x="574077" y="844980"/>
                  </a:lnTo>
                  <a:lnTo>
                    <a:pt x="573396" y="840896"/>
                  </a:lnTo>
                  <a:lnTo>
                    <a:pt x="572942" y="836812"/>
                  </a:lnTo>
                  <a:lnTo>
                    <a:pt x="572488" y="832729"/>
                  </a:lnTo>
                  <a:lnTo>
                    <a:pt x="572488" y="828191"/>
                  </a:lnTo>
                  <a:lnTo>
                    <a:pt x="572488" y="825242"/>
                  </a:lnTo>
                  <a:lnTo>
                    <a:pt x="572715" y="822066"/>
                  </a:lnTo>
                  <a:lnTo>
                    <a:pt x="573623" y="815940"/>
                  </a:lnTo>
                  <a:lnTo>
                    <a:pt x="574986" y="810042"/>
                  </a:lnTo>
                  <a:lnTo>
                    <a:pt x="576575" y="804370"/>
                  </a:lnTo>
                  <a:lnTo>
                    <a:pt x="454445" y="733134"/>
                  </a:lnTo>
                  <a:lnTo>
                    <a:pt x="449904" y="736083"/>
                  </a:lnTo>
                  <a:lnTo>
                    <a:pt x="444910" y="738352"/>
                  </a:lnTo>
                  <a:lnTo>
                    <a:pt x="439689" y="740166"/>
                  </a:lnTo>
                  <a:lnTo>
                    <a:pt x="434468" y="741981"/>
                  </a:lnTo>
                  <a:lnTo>
                    <a:pt x="429020" y="743569"/>
                  </a:lnTo>
                  <a:lnTo>
                    <a:pt x="423571" y="744477"/>
                  </a:lnTo>
                  <a:lnTo>
                    <a:pt x="417669" y="745158"/>
                  </a:lnTo>
                  <a:lnTo>
                    <a:pt x="412221" y="745384"/>
                  </a:lnTo>
                  <a:lnTo>
                    <a:pt x="408589" y="745158"/>
                  </a:lnTo>
                  <a:lnTo>
                    <a:pt x="405411" y="744931"/>
                  </a:lnTo>
                  <a:lnTo>
                    <a:pt x="398828" y="744023"/>
                  </a:lnTo>
                  <a:lnTo>
                    <a:pt x="305755" y="898294"/>
                  </a:lnTo>
                  <a:lnTo>
                    <a:pt x="257175" y="869255"/>
                  </a:lnTo>
                  <a:lnTo>
                    <a:pt x="349113" y="716118"/>
                  </a:lnTo>
                  <a:lnTo>
                    <a:pt x="347070" y="713396"/>
                  </a:lnTo>
                  <a:lnTo>
                    <a:pt x="344573" y="710220"/>
                  </a:lnTo>
                  <a:lnTo>
                    <a:pt x="342757" y="707497"/>
                  </a:lnTo>
                  <a:lnTo>
                    <a:pt x="340714" y="704321"/>
                  </a:lnTo>
                  <a:lnTo>
                    <a:pt x="339125" y="701145"/>
                  </a:lnTo>
                  <a:lnTo>
                    <a:pt x="337536" y="697969"/>
                  </a:lnTo>
                  <a:lnTo>
                    <a:pt x="335720" y="694793"/>
                  </a:lnTo>
                  <a:lnTo>
                    <a:pt x="334358" y="691390"/>
                  </a:lnTo>
                  <a:lnTo>
                    <a:pt x="333223" y="687987"/>
                  </a:lnTo>
                  <a:lnTo>
                    <a:pt x="332087" y="684584"/>
                  </a:lnTo>
                  <a:lnTo>
                    <a:pt x="331179" y="680954"/>
                  </a:lnTo>
                  <a:lnTo>
                    <a:pt x="330498" y="677324"/>
                  </a:lnTo>
                  <a:lnTo>
                    <a:pt x="329590" y="673467"/>
                  </a:lnTo>
                  <a:lnTo>
                    <a:pt x="329136" y="670064"/>
                  </a:lnTo>
                  <a:lnTo>
                    <a:pt x="328909" y="665981"/>
                  </a:lnTo>
                  <a:lnTo>
                    <a:pt x="328909" y="662351"/>
                  </a:lnTo>
                  <a:lnTo>
                    <a:pt x="328909" y="658040"/>
                  </a:lnTo>
                  <a:lnTo>
                    <a:pt x="329363" y="653730"/>
                  </a:lnTo>
                  <a:lnTo>
                    <a:pt x="330044" y="649646"/>
                  </a:lnTo>
                  <a:lnTo>
                    <a:pt x="330725" y="645335"/>
                  </a:lnTo>
                  <a:lnTo>
                    <a:pt x="331633" y="641479"/>
                  </a:lnTo>
                  <a:lnTo>
                    <a:pt x="332768" y="637395"/>
                  </a:lnTo>
                  <a:lnTo>
                    <a:pt x="333904" y="633765"/>
                  </a:lnTo>
                  <a:lnTo>
                    <a:pt x="335493" y="629908"/>
                  </a:lnTo>
                  <a:lnTo>
                    <a:pt x="337082" y="626279"/>
                  </a:lnTo>
                  <a:lnTo>
                    <a:pt x="339125" y="622649"/>
                  </a:lnTo>
                  <a:lnTo>
                    <a:pt x="340941" y="619246"/>
                  </a:lnTo>
                  <a:lnTo>
                    <a:pt x="342984" y="615843"/>
                  </a:lnTo>
                  <a:lnTo>
                    <a:pt x="345481" y="612666"/>
                  </a:lnTo>
                  <a:lnTo>
                    <a:pt x="347978" y="609263"/>
                  </a:lnTo>
                  <a:lnTo>
                    <a:pt x="350475" y="606314"/>
                  </a:lnTo>
                  <a:lnTo>
                    <a:pt x="353426" y="603592"/>
                  </a:lnTo>
                  <a:lnTo>
                    <a:pt x="356150" y="600642"/>
                  </a:lnTo>
                  <a:lnTo>
                    <a:pt x="359101" y="598147"/>
                  </a:lnTo>
                  <a:lnTo>
                    <a:pt x="362279" y="595878"/>
                  </a:lnTo>
                  <a:lnTo>
                    <a:pt x="365458" y="593383"/>
                  </a:lnTo>
                  <a:lnTo>
                    <a:pt x="369090" y="591341"/>
                  </a:lnTo>
                  <a:lnTo>
                    <a:pt x="372495" y="589299"/>
                  </a:lnTo>
                  <a:lnTo>
                    <a:pt x="376127" y="587484"/>
                  </a:lnTo>
                  <a:lnTo>
                    <a:pt x="379759" y="585669"/>
                  </a:lnTo>
                  <a:lnTo>
                    <a:pt x="383618" y="584308"/>
                  </a:lnTo>
                  <a:lnTo>
                    <a:pt x="387250" y="582947"/>
                  </a:lnTo>
                  <a:lnTo>
                    <a:pt x="391336" y="581812"/>
                  </a:lnTo>
                  <a:lnTo>
                    <a:pt x="395196" y="580905"/>
                  </a:lnTo>
                  <a:lnTo>
                    <a:pt x="399509" y="580224"/>
                  </a:lnTo>
                  <a:lnTo>
                    <a:pt x="403368" y="579544"/>
                  </a:lnTo>
                  <a:lnTo>
                    <a:pt x="407681" y="579317"/>
                  </a:lnTo>
                  <a:lnTo>
                    <a:pt x="412221" y="579090"/>
                  </a:lnTo>
                  <a:lnTo>
                    <a:pt x="416307" y="579317"/>
                  </a:lnTo>
                  <a:lnTo>
                    <a:pt x="420620" y="579544"/>
                  </a:lnTo>
                  <a:lnTo>
                    <a:pt x="424707" y="580224"/>
                  </a:lnTo>
                  <a:lnTo>
                    <a:pt x="428793" y="580905"/>
                  </a:lnTo>
                  <a:lnTo>
                    <a:pt x="432652" y="581812"/>
                  </a:lnTo>
                  <a:lnTo>
                    <a:pt x="436738" y="582947"/>
                  </a:lnTo>
                  <a:lnTo>
                    <a:pt x="440597" y="584308"/>
                  </a:lnTo>
                  <a:lnTo>
                    <a:pt x="444456" y="585669"/>
                  </a:lnTo>
                  <a:lnTo>
                    <a:pt x="447861" y="587484"/>
                  </a:lnTo>
                  <a:lnTo>
                    <a:pt x="451720" y="589299"/>
                  </a:lnTo>
                  <a:lnTo>
                    <a:pt x="454899" y="591341"/>
                  </a:lnTo>
                  <a:lnTo>
                    <a:pt x="458531" y="593383"/>
                  </a:lnTo>
                  <a:lnTo>
                    <a:pt x="461709" y="595878"/>
                  </a:lnTo>
                  <a:lnTo>
                    <a:pt x="464887" y="598147"/>
                  </a:lnTo>
                  <a:lnTo>
                    <a:pt x="467838" y="600642"/>
                  </a:lnTo>
                  <a:lnTo>
                    <a:pt x="470562" y="603592"/>
                  </a:lnTo>
                  <a:lnTo>
                    <a:pt x="473513" y="606314"/>
                  </a:lnTo>
                  <a:lnTo>
                    <a:pt x="476010" y="609263"/>
                  </a:lnTo>
                  <a:lnTo>
                    <a:pt x="478734" y="612666"/>
                  </a:lnTo>
                  <a:lnTo>
                    <a:pt x="481004" y="615843"/>
                  </a:lnTo>
                  <a:lnTo>
                    <a:pt x="483047" y="619246"/>
                  </a:lnTo>
                  <a:lnTo>
                    <a:pt x="484864" y="622649"/>
                  </a:lnTo>
                  <a:lnTo>
                    <a:pt x="486907" y="626279"/>
                  </a:lnTo>
                  <a:lnTo>
                    <a:pt x="488496" y="629908"/>
                  </a:lnTo>
                  <a:lnTo>
                    <a:pt x="490085" y="633765"/>
                  </a:lnTo>
                  <a:lnTo>
                    <a:pt x="491220" y="637395"/>
                  </a:lnTo>
                  <a:lnTo>
                    <a:pt x="492355" y="641479"/>
                  </a:lnTo>
                  <a:lnTo>
                    <a:pt x="493490" y="645335"/>
                  </a:lnTo>
                  <a:lnTo>
                    <a:pt x="494171" y="649646"/>
                  </a:lnTo>
                  <a:lnTo>
                    <a:pt x="494625" y="653730"/>
                  </a:lnTo>
                  <a:lnTo>
                    <a:pt x="495079" y="658040"/>
                  </a:lnTo>
                  <a:lnTo>
                    <a:pt x="495079" y="662351"/>
                  </a:lnTo>
                  <a:lnTo>
                    <a:pt x="495079" y="665527"/>
                  </a:lnTo>
                  <a:lnTo>
                    <a:pt x="494852" y="669157"/>
                  </a:lnTo>
                  <a:lnTo>
                    <a:pt x="494398" y="672333"/>
                  </a:lnTo>
                  <a:lnTo>
                    <a:pt x="493944" y="675509"/>
                  </a:lnTo>
                  <a:lnTo>
                    <a:pt x="492355" y="682088"/>
                  </a:lnTo>
                  <a:lnTo>
                    <a:pt x="490539" y="688214"/>
                  </a:lnTo>
                  <a:lnTo>
                    <a:pt x="610853" y="758543"/>
                  </a:lnTo>
                  <a:lnTo>
                    <a:pt x="616528" y="755140"/>
                  </a:lnTo>
                  <a:lnTo>
                    <a:pt x="622430" y="752417"/>
                  </a:lnTo>
                  <a:lnTo>
                    <a:pt x="628559" y="749922"/>
                  </a:lnTo>
                  <a:lnTo>
                    <a:pt x="634915" y="748107"/>
                  </a:lnTo>
                  <a:lnTo>
                    <a:pt x="690305" y="547101"/>
                  </a:lnTo>
                  <a:lnTo>
                    <a:pt x="686673" y="544152"/>
                  </a:lnTo>
                  <a:lnTo>
                    <a:pt x="682814" y="540976"/>
                  </a:lnTo>
                  <a:lnTo>
                    <a:pt x="679409" y="537800"/>
                  </a:lnTo>
                  <a:lnTo>
                    <a:pt x="676004" y="533943"/>
                  </a:lnTo>
                  <a:lnTo>
                    <a:pt x="673053" y="530540"/>
                  </a:lnTo>
                  <a:lnTo>
                    <a:pt x="670102" y="526456"/>
                  </a:lnTo>
                  <a:lnTo>
                    <a:pt x="667605" y="522373"/>
                  </a:lnTo>
                  <a:lnTo>
                    <a:pt x="665107" y="518062"/>
                  </a:lnTo>
                  <a:lnTo>
                    <a:pt x="662837" y="513979"/>
                  </a:lnTo>
                  <a:lnTo>
                    <a:pt x="661021" y="509214"/>
                  </a:lnTo>
                  <a:lnTo>
                    <a:pt x="659432" y="504450"/>
                  </a:lnTo>
                  <a:lnTo>
                    <a:pt x="658070" y="499913"/>
                  </a:lnTo>
                  <a:lnTo>
                    <a:pt x="657162" y="494922"/>
                  </a:lnTo>
                  <a:lnTo>
                    <a:pt x="656027" y="489931"/>
                  </a:lnTo>
                  <a:lnTo>
                    <a:pt x="655573" y="484940"/>
                  </a:lnTo>
                  <a:lnTo>
                    <a:pt x="655573" y="479722"/>
                  </a:lnTo>
                  <a:lnTo>
                    <a:pt x="655573" y="475411"/>
                  </a:lnTo>
                  <a:lnTo>
                    <a:pt x="655800" y="471327"/>
                  </a:lnTo>
                  <a:lnTo>
                    <a:pt x="656708" y="467017"/>
                  </a:lnTo>
                  <a:lnTo>
                    <a:pt x="657389" y="463160"/>
                  </a:lnTo>
                  <a:lnTo>
                    <a:pt x="658297" y="458850"/>
                  </a:lnTo>
                  <a:lnTo>
                    <a:pt x="659432" y="455220"/>
                  </a:lnTo>
                  <a:lnTo>
                    <a:pt x="660567" y="451136"/>
                  </a:lnTo>
                  <a:lnTo>
                    <a:pt x="661929" y="447506"/>
                  </a:lnTo>
                  <a:lnTo>
                    <a:pt x="663745" y="443649"/>
                  </a:lnTo>
                  <a:lnTo>
                    <a:pt x="665561" y="440246"/>
                  </a:lnTo>
                  <a:lnTo>
                    <a:pt x="667605" y="436617"/>
                  </a:lnTo>
                  <a:lnTo>
                    <a:pt x="669648" y="433440"/>
                  </a:lnTo>
                  <a:lnTo>
                    <a:pt x="672145" y="430037"/>
                  </a:lnTo>
                  <a:lnTo>
                    <a:pt x="674642" y="426861"/>
                  </a:lnTo>
                  <a:lnTo>
                    <a:pt x="677139" y="423912"/>
                  </a:lnTo>
                  <a:lnTo>
                    <a:pt x="679863" y="420963"/>
                  </a:lnTo>
                  <a:lnTo>
                    <a:pt x="682814" y="418240"/>
                  </a:lnTo>
                  <a:lnTo>
                    <a:pt x="685765" y="415518"/>
                  </a:lnTo>
                  <a:lnTo>
                    <a:pt x="688943" y="413249"/>
                  </a:lnTo>
                  <a:lnTo>
                    <a:pt x="692121" y="410980"/>
                  </a:lnTo>
                  <a:lnTo>
                    <a:pt x="695526" y="408712"/>
                  </a:lnTo>
                  <a:lnTo>
                    <a:pt x="698932" y="406670"/>
                  </a:lnTo>
                  <a:lnTo>
                    <a:pt x="702791" y="404855"/>
                  </a:lnTo>
                  <a:lnTo>
                    <a:pt x="706196" y="403267"/>
                  </a:lnTo>
                  <a:lnTo>
                    <a:pt x="710055" y="401679"/>
                  </a:lnTo>
                  <a:lnTo>
                    <a:pt x="713914" y="400318"/>
                  </a:lnTo>
                  <a:lnTo>
                    <a:pt x="718000" y="399410"/>
                  </a:lnTo>
                  <a:lnTo>
                    <a:pt x="721859" y="398503"/>
                  </a:lnTo>
                  <a:lnTo>
                    <a:pt x="725945" y="397595"/>
                  </a:lnTo>
                  <a:lnTo>
                    <a:pt x="730032" y="397141"/>
                  </a:lnTo>
                  <a:lnTo>
                    <a:pt x="734345" y="396915"/>
                  </a:lnTo>
                  <a:lnTo>
                    <a:pt x="738658" y="396688"/>
                  </a:lnTo>
                  <a:lnTo>
                    <a:pt x="744106" y="396915"/>
                  </a:lnTo>
                  <a:lnTo>
                    <a:pt x="749554" y="397595"/>
                  </a:lnTo>
                  <a:lnTo>
                    <a:pt x="754775" y="398276"/>
                  </a:lnTo>
                  <a:lnTo>
                    <a:pt x="759770" y="399637"/>
                  </a:lnTo>
                  <a:lnTo>
                    <a:pt x="764764" y="400998"/>
                  </a:lnTo>
                  <a:lnTo>
                    <a:pt x="769758" y="403040"/>
                  </a:lnTo>
                  <a:lnTo>
                    <a:pt x="774298" y="405082"/>
                  </a:lnTo>
                  <a:lnTo>
                    <a:pt x="778838" y="407577"/>
                  </a:lnTo>
                  <a:lnTo>
                    <a:pt x="916859" y="288925"/>
                  </a:lnTo>
                  <a:close/>
                  <a:moveTo>
                    <a:pt x="607752" y="120128"/>
                  </a:moveTo>
                  <a:lnTo>
                    <a:pt x="595738" y="120581"/>
                  </a:lnTo>
                  <a:lnTo>
                    <a:pt x="583950" y="121488"/>
                  </a:lnTo>
                  <a:lnTo>
                    <a:pt x="571936" y="122621"/>
                  </a:lnTo>
                  <a:lnTo>
                    <a:pt x="559921" y="123755"/>
                  </a:lnTo>
                  <a:lnTo>
                    <a:pt x="548133" y="125341"/>
                  </a:lnTo>
                  <a:lnTo>
                    <a:pt x="536119" y="127154"/>
                  </a:lnTo>
                  <a:lnTo>
                    <a:pt x="524331" y="129421"/>
                  </a:lnTo>
                  <a:lnTo>
                    <a:pt x="512543" y="131688"/>
                  </a:lnTo>
                  <a:lnTo>
                    <a:pt x="500755" y="134407"/>
                  </a:lnTo>
                  <a:lnTo>
                    <a:pt x="489194" y="137581"/>
                  </a:lnTo>
                  <a:lnTo>
                    <a:pt x="477406" y="140754"/>
                  </a:lnTo>
                  <a:lnTo>
                    <a:pt x="466072" y="144380"/>
                  </a:lnTo>
                  <a:lnTo>
                    <a:pt x="454511" y="148234"/>
                  </a:lnTo>
                  <a:lnTo>
                    <a:pt x="443176" y="152313"/>
                  </a:lnTo>
                  <a:lnTo>
                    <a:pt x="431615" y="156620"/>
                  </a:lnTo>
                  <a:lnTo>
                    <a:pt x="420508" y="161380"/>
                  </a:lnTo>
                  <a:lnTo>
                    <a:pt x="409400" y="166593"/>
                  </a:lnTo>
                  <a:lnTo>
                    <a:pt x="398519" y="171579"/>
                  </a:lnTo>
                  <a:lnTo>
                    <a:pt x="387411" y="177246"/>
                  </a:lnTo>
                  <a:lnTo>
                    <a:pt x="376530" y="183139"/>
                  </a:lnTo>
                  <a:lnTo>
                    <a:pt x="365876" y="189485"/>
                  </a:lnTo>
                  <a:lnTo>
                    <a:pt x="355221" y="195831"/>
                  </a:lnTo>
                  <a:lnTo>
                    <a:pt x="344794" y="202631"/>
                  </a:lnTo>
                  <a:lnTo>
                    <a:pt x="334593" y="209431"/>
                  </a:lnTo>
                  <a:lnTo>
                    <a:pt x="324392" y="216684"/>
                  </a:lnTo>
                  <a:lnTo>
                    <a:pt x="314191" y="224163"/>
                  </a:lnTo>
                  <a:lnTo>
                    <a:pt x="304443" y="232323"/>
                  </a:lnTo>
                  <a:lnTo>
                    <a:pt x="294695" y="240483"/>
                  </a:lnTo>
                  <a:lnTo>
                    <a:pt x="284948" y="248869"/>
                  </a:lnTo>
                  <a:lnTo>
                    <a:pt x="275654" y="257482"/>
                  </a:lnTo>
                  <a:lnTo>
                    <a:pt x="266359" y="266548"/>
                  </a:lnTo>
                  <a:lnTo>
                    <a:pt x="257518" y="275614"/>
                  </a:lnTo>
                  <a:lnTo>
                    <a:pt x="248678" y="285134"/>
                  </a:lnTo>
                  <a:lnTo>
                    <a:pt x="240290" y="294654"/>
                  </a:lnTo>
                  <a:lnTo>
                    <a:pt x="232129" y="304400"/>
                  </a:lnTo>
                  <a:lnTo>
                    <a:pt x="224195" y="314373"/>
                  </a:lnTo>
                  <a:lnTo>
                    <a:pt x="216714" y="324346"/>
                  </a:lnTo>
                  <a:lnTo>
                    <a:pt x="209460" y="334545"/>
                  </a:lnTo>
                  <a:lnTo>
                    <a:pt x="202433" y="344971"/>
                  </a:lnTo>
                  <a:lnTo>
                    <a:pt x="195632" y="355397"/>
                  </a:lnTo>
                  <a:lnTo>
                    <a:pt x="189058" y="366050"/>
                  </a:lnTo>
                  <a:lnTo>
                    <a:pt x="183164" y="376703"/>
                  </a:lnTo>
                  <a:lnTo>
                    <a:pt x="177271" y="387583"/>
                  </a:lnTo>
                  <a:lnTo>
                    <a:pt x="171603" y="398462"/>
                  </a:lnTo>
                  <a:lnTo>
                    <a:pt x="166390" y="409342"/>
                  </a:lnTo>
                  <a:lnTo>
                    <a:pt x="161402" y="420448"/>
                  </a:lnTo>
                  <a:lnTo>
                    <a:pt x="156642" y="431554"/>
                  </a:lnTo>
                  <a:lnTo>
                    <a:pt x="152108" y="443114"/>
                  </a:lnTo>
                  <a:lnTo>
                    <a:pt x="148028" y="454673"/>
                  </a:lnTo>
                  <a:lnTo>
                    <a:pt x="144174" y="466006"/>
                  </a:lnTo>
                  <a:lnTo>
                    <a:pt x="140774" y="477565"/>
                  </a:lnTo>
                  <a:lnTo>
                    <a:pt x="137373" y="489125"/>
                  </a:lnTo>
                  <a:lnTo>
                    <a:pt x="134426" y="500911"/>
                  </a:lnTo>
                  <a:lnTo>
                    <a:pt x="131706" y="512470"/>
                  </a:lnTo>
                  <a:lnTo>
                    <a:pt x="129213" y="524256"/>
                  </a:lnTo>
                  <a:lnTo>
                    <a:pt x="127172" y="536269"/>
                  </a:lnTo>
                  <a:lnTo>
                    <a:pt x="125359" y="548055"/>
                  </a:lnTo>
                  <a:lnTo>
                    <a:pt x="123772" y="560068"/>
                  </a:lnTo>
                  <a:lnTo>
                    <a:pt x="122185" y="571854"/>
                  </a:lnTo>
                  <a:lnTo>
                    <a:pt x="121278" y="583867"/>
                  </a:lnTo>
                  <a:lnTo>
                    <a:pt x="120598" y="595880"/>
                  </a:lnTo>
                  <a:lnTo>
                    <a:pt x="120145" y="607666"/>
                  </a:lnTo>
                  <a:lnTo>
                    <a:pt x="120145" y="619905"/>
                  </a:lnTo>
                  <a:lnTo>
                    <a:pt x="120145" y="631918"/>
                  </a:lnTo>
                  <a:lnTo>
                    <a:pt x="120598" y="643704"/>
                  </a:lnTo>
                  <a:lnTo>
                    <a:pt x="121278" y="655717"/>
                  </a:lnTo>
                  <a:lnTo>
                    <a:pt x="122185" y="667503"/>
                  </a:lnTo>
                  <a:lnTo>
                    <a:pt x="123772" y="679516"/>
                  </a:lnTo>
                  <a:lnTo>
                    <a:pt x="125359" y="691529"/>
                  </a:lnTo>
                  <a:lnTo>
                    <a:pt x="127172" y="703315"/>
                  </a:lnTo>
                  <a:lnTo>
                    <a:pt x="129213" y="715328"/>
                  </a:lnTo>
                  <a:lnTo>
                    <a:pt x="131706" y="726887"/>
                  </a:lnTo>
                  <a:lnTo>
                    <a:pt x="134426" y="738673"/>
                  </a:lnTo>
                  <a:lnTo>
                    <a:pt x="137373" y="750460"/>
                  </a:lnTo>
                  <a:lnTo>
                    <a:pt x="140774" y="762019"/>
                  </a:lnTo>
                  <a:lnTo>
                    <a:pt x="144174" y="773579"/>
                  </a:lnTo>
                  <a:lnTo>
                    <a:pt x="148028" y="784911"/>
                  </a:lnTo>
                  <a:lnTo>
                    <a:pt x="152108" y="796471"/>
                  </a:lnTo>
                  <a:lnTo>
                    <a:pt x="156642" y="807804"/>
                  </a:lnTo>
                  <a:lnTo>
                    <a:pt x="161402" y="819136"/>
                  </a:lnTo>
                  <a:lnTo>
                    <a:pt x="166390" y="830016"/>
                  </a:lnTo>
                  <a:lnTo>
                    <a:pt x="171603" y="841122"/>
                  </a:lnTo>
                  <a:lnTo>
                    <a:pt x="177271" y="852002"/>
                  </a:lnTo>
                  <a:lnTo>
                    <a:pt x="183164" y="862881"/>
                  </a:lnTo>
                  <a:lnTo>
                    <a:pt x="189058" y="873534"/>
                  </a:lnTo>
                  <a:lnTo>
                    <a:pt x="195632" y="884187"/>
                  </a:lnTo>
                  <a:lnTo>
                    <a:pt x="202433" y="894613"/>
                  </a:lnTo>
                  <a:lnTo>
                    <a:pt x="209460" y="904813"/>
                  </a:lnTo>
                  <a:lnTo>
                    <a:pt x="216714" y="915239"/>
                  </a:lnTo>
                  <a:lnTo>
                    <a:pt x="224195" y="925212"/>
                  </a:lnTo>
                  <a:lnTo>
                    <a:pt x="232129" y="934958"/>
                  </a:lnTo>
                  <a:lnTo>
                    <a:pt x="240290" y="944931"/>
                  </a:lnTo>
                  <a:lnTo>
                    <a:pt x="248678" y="954450"/>
                  </a:lnTo>
                  <a:lnTo>
                    <a:pt x="257518" y="963743"/>
                  </a:lnTo>
                  <a:lnTo>
                    <a:pt x="266359" y="973036"/>
                  </a:lnTo>
                  <a:lnTo>
                    <a:pt x="275654" y="982102"/>
                  </a:lnTo>
                  <a:lnTo>
                    <a:pt x="284948" y="990715"/>
                  </a:lnTo>
                  <a:lnTo>
                    <a:pt x="294695" y="999102"/>
                  </a:lnTo>
                  <a:lnTo>
                    <a:pt x="304443" y="1007261"/>
                  </a:lnTo>
                  <a:lnTo>
                    <a:pt x="314191" y="1015194"/>
                  </a:lnTo>
                  <a:lnTo>
                    <a:pt x="324392" y="1022674"/>
                  </a:lnTo>
                  <a:lnTo>
                    <a:pt x="334593" y="1029927"/>
                  </a:lnTo>
                  <a:lnTo>
                    <a:pt x="344794" y="1036953"/>
                  </a:lnTo>
                  <a:lnTo>
                    <a:pt x="355221" y="1043753"/>
                  </a:lnTo>
                  <a:lnTo>
                    <a:pt x="365876" y="1050099"/>
                  </a:lnTo>
                  <a:lnTo>
                    <a:pt x="376530" y="1056446"/>
                  </a:lnTo>
                  <a:lnTo>
                    <a:pt x="387411" y="1062339"/>
                  </a:lnTo>
                  <a:lnTo>
                    <a:pt x="398292" y="1067779"/>
                  </a:lnTo>
                  <a:lnTo>
                    <a:pt x="409400" y="1072992"/>
                  </a:lnTo>
                  <a:lnTo>
                    <a:pt x="420508" y="1078205"/>
                  </a:lnTo>
                  <a:lnTo>
                    <a:pt x="431615" y="1082738"/>
                  </a:lnTo>
                  <a:lnTo>
                    <a:pt x="443176" y="1087271"/>
                  </a:lnTo>
                  <a:lnTo>
                    <a:pt x="454511" y="1091351"/>
                  </a:lnTo>
                  <a:lnTo>
                    <a:pt x="466072" y="1095204"/>
                  </a:lnTo>
                  <a:lnTo>
                    <a:pt x="477406" y="1098830"/>
                  </a:lnTo>
                  <a:lnTo>
                    <a:pt x="489194" y="1102004"/>
                  </a:lnTo>
                  <a:lnTo>
                    <a:pt x="500755" y="1104950"/>
                  </a:lnTo>
                  <a:lnTo>
                    <a:pt x="512543" y="1107897"/>
                  </a:lnTo>
                  <a:lnTo>
                    <a:pt x="524331" y="1110163"/>
                  </a:lnTo>
                  <a:lnTo>
                    <a:pt x="536119" y="1112203"/>
                  </a:lnTo>
                  <a:lnTo>
                    <a:pt x="548133" y="1114243"/>
                  </a:lnTo>
                  <a:lnTo>
                    <a:pt x="559921" y="1115830"/>
                  </a:lnTo>
                  <a:lnTo>
                    <a:pt x="571936" y="1116963"/>
                  </a:lnTo>
                  <a:lnTo>
                    <a:pt x="583950" y="1118096"/>
                  </a:lnTo>
                  <a:lnTo>
                    <a:pt x="595738" y="1118776"/>
                  </a:lnTo>
                  <a:lnTo>
                    <a:pt x="607752" y="1119230"/>
                  </a:lnTo>
                  <a:lnTo>
                    <a:pt x="619540" y="1119230"/>
                  </a:lnTo>
                  <a:lnTo>
                    <a:pt x="631782" y="1119230"/>
                  </a:lnTo>
                  <a:lnTo>
                    <a:pt x="643796" y="1118776"/>
                  </a:lnTo>
                  <a:lnTo>
                    <a:pt x="655584" y="1118096"/>
                  </a:lnTo>
                  <a:lnTo>
                    <a:pt x="667598" y="1116963"/>
                  </a:lnTo>
                  <a:lnTo>
                    <a:pt x="679613" y="1115830"/>
                  </a:lnTo>
                  <a:lnTo>
                    <a:pt x="691401" y="1114243"/>
                  </a:lnTo>
                  <a:lnTo>
                    <a:pt x="703415" y="1112203"/>
                  </a:lnTo>
                  <a:lnTo>
                    <a:pt x="715203" y="1110163"/>
                  </a:lnTo>
                  <a:lnTo>
                    <a:pt x="726991" y="1107897"/>
                  </a:lnTo>
                  <a:lnTo>
                    <a:pt x="738779" y="1104950"/>
                  </a:lnTo>
                  <a:lnTo>
                    <a:pt x="750340" y="1102004"/>
                  </a:lnTo>
                  <a:lnTo>
                    <a:pt x="762128" y="1098830"/>
                  </a:lnTo>
                  <a:lnTo>
                    <a:pt x="773462" y="1095204"/>
                  </a:lnTo>
                  <a:lnTo>
                    <a:pt x="785023" y="1091351"/>
                  </a:lnTo>
                  <a:lnTo>
                    <a:pt x="796358" y="1087271"/>
                  </a:lnTo>
                  <a:lnTo>
                    <a:pt x="807692" y="1082738"/>
                  </a:lnTo>
                  <a:lnTo>
                    <a:pt x="819026" y="1078205"/>
                  </a:lnTo>
                  <a:lnTo>
                    <a:pt x="830134" y="1072992"/>
                  </a:lnTo>
                  <a:lnTo>
                    <a:pt x="841015" y="1067779"/>
                  </a:lnTo>
                  <a:lnTo>
                    <a:pt x="852123" y="1062339"/>
                  </a:lnTo>
                  <a:lnTo>
                    <a:pt x="862777" y="1056446"/>
                  </a:lnTo>
                  <a:lnTo>
                    <a:pt x="873658" y="1050099"/>
                  </a:lnTo>
                  <a:lnTo>
                    <a:pt x="884086" y="1043753"/>
                  </a:lnTo>
                  <a:lnTo>
                    <a:pt x="894740" y="1036953"/>
                  </a:lnTo>
                  <a:lnTo>
                    <a:pt x="904941" y="1029927"/>
                  </a:lnTo>
                  <a:lnTo>
                    <a:pt x="915142" y="1022674"/>
                  </a:lnTo>
                  <a:lnTo>
                    <a:pt x="925343" y="1015194"/>
                  </a:lnTo>
                  <a:lnTo>
                    <a:pt x="935091" y="1007261"/>
                  </a:lnTo>
                  <a:lnTo>
                    <a:pt x="944839" y="999102"/>
                  </a:lnTo>
                  <a:lnTo>
                    <a:pt x="954586" y="990715"/>
                  </a:lnTo>
                  <a:lnTo>
                    <a:pt x="963880" y="982102"/>
                  </a:lnTo>
                  <a:lnTo>
                    <a:pt x="972948" y="973036"/>
                  </a:lnTo>
                  <a:lnTo>
                    <a:pt x="982016" y="963743"/>
                  </a:lnTo>
                  <a:lnTo>
                    <a:pt x="990856" y="954450"/>
                  </a:lnTo>
                  <a:lnTo>
                    <a:pt x="999244" y="944931"/>
                  </a:lnTo>
                  <a:lnTo>
                    <a:pt x="1007405" y="934958"/>
                  </a:lnTo>
                  <a:lnTo>
                    <a:pt x="1015339" y="925212"/>
                  </a:lnTo>
                  <a:lnTo>
                    <a:pt x="1022820" y="915239"/>
                  </a:lnTo>
                  <a:lnTo>
                    <a:pt x="1030074" y="904813"/>
                  </a:lnTo>
                  <a:lnTo>
                    <a:pt x="1037101" y="894613"/>
                  </a:lnTo>
                  <a:lnTo>
                    <a:pt x="1043902" y="884187"/>
                  </a:lnTo>
                  <a:lnTo>
                    <a:pt x="1050249" y="873534"/>
                  </a:lnTo>
                  <a:lnTo>
                    <a:pt x="1056370" y="862881"/>
                  </a:lnTo>
                  <a:lnTo>
                    <a:pt x="1062263" y="852002"/>
                  </a:lnTo>
                  <a:lnTo>
                    <a:pt x="1067931" y="841122"/>
                  </a:lnTo>
                  <a:lnTo>
                    <a:pt x="1073144" y="830016"/>
                  </a:lnTo>
                  <a:lnTo>
                    <a:pt x="1078132" y="819136"/>
                  </a:lnTo>
                  <a:lnTo>
                    <a:pt x="1082892" y="807804"/>
                  </a:lnTo>
                  <a:lnTo>
                    <a:pt x="1087426" y="796471"/>
                  </a:lnTo>
                  <a:lnTo>
                    <a:pt x="1091280" y="784911"/>
                  </a:lnTo>
                  <a:lnTo>
                    <a:pt x="1095360" y="773579"/>
                  </a:lnTo>
                  <a:lnTo>
                    <a:pt x="1098760" y="762019"/>
                  </a:lnTo>
                  <a:lnTo>
                    <a:pt x="1102161" y="750460"/>
                  </a:lnTo>
                  <a:lnTo>
                    <a:pt x="1105108" y="738673"/>
                  </a:lnTo>
                  <a:lnTo>
                    <a:pt x="1107828" y="726887"/>
                  </a:lnTo>
                  <a:lnTo>
                    <a:pt x="1110321" y="715328"/>
                  </a:lnTo>
                  <a:lnTo>
                    <a:pt x="1112362" y="703315"/>
                  </a:lnTo>
                  <a:lnTo>
                    <a:pt x="1114175" y="691529"/>
                  </a:lnTo>
                  <a:lnTo>
                    <a:pt x="1115762" y="679516"/>
                  </a:lnTo>
                  <a:lnTo>
                    <a:pt x="1117122" y="667503"/>
                  </a:lnTo>
                  <a:lnTo>
                    <a:pt x="1118256" y="655717"/>
                  </a:lnTo>
                  <a:lnTo>
                    <a:pt x="1118936" y="643704"/>
                  </a:lnTo>
                  <a:lnTo>
                    <a:pt x="1119389" y="631918"/>
                  </a:lnTo>
                  <a:lnTo>
                    <a:pt x="1119389" y="619905"/>
                  </a:lnTo>
                  <a:lnTo>
                    <a:pt x="1119389" y="607666"/>
                  </a:lnTo>
                  <a:lnTo>
                    <a:pt x="1118936" y="595880"/>
                  </a:lnTo>
                  <a:lnTo>
                    <a:pt x="1118256" y="583867"/>
                  </a:lnTo>
                  <a:lnTo>
                    <a:pt x="1117122" y="571854"/>
                  </a:lnTo>
                  <a:lnTo>
                    <a:pt x="1115762" y="560068"/>
                  </a:lnTo>
                  <a:lnTo>
                    <a:pt x="1114175" y="548055"/>
                  </a:lnTo>
                  <a:lnTo>
                    <a:pt x="1112362" y="536269"/>
                  </a:lnTo>
                  <a:lnTo>
                    <a:pt x="1110321" y="524256"/>
                  </a:lnTo>
                  <a:lnTo>
                    <a:pt x="1107828" y="512470"/>
                  </a:lnTo>
                  <a:lnTo>
                    <a:pt x="1105108" y="500911"/>
                  </a:lnTo>
                  <a:lnTo>
                    <a:pt x="1102161" y="489125"/>
                  </a:lnTo>
                  <a:lnTo>
                    <a:pt x="1098760" y="477565"/>
                  </a:lnTo>
                  <a:lnTo>
                    <a:pt x="1095360" y="466006"/>
                  </a:lnTo>
                  <a:lnTo>
                    <a:pt x="1091280" y="454673"/>
                  </a:lnTo>
                  <a:lnTo>
                    <a:pt x="1087426" y="443114"/>
                  </a:lnTo>
                  <a:lnTo>
                    <a:pt x="1082892" y="431554"/>
                  </a:lnTo>
                  <a:lnTo>
                    <a:pt x="1078132" y="420448"/>
                  </a:lnTo>
                  <a:lnTo>
                    <a:pt x="1073144" y="409342"/>
                  </a:lnTo>
                  <a:lnTo>
                    <a:pt x="1067931" y="398462"/>
                  </a:lnTo>
                  <a:lnTo>
                    <a:pt x="1062263" y="387583"/>
                  </a:lnTo>
                  <a:lnTo>
                    <a:pt x="1056370" y="376703"/>
                  </a:lnTo>
                  <a:lnTo>
                    <a:pt x="1050249" y="366050"/>
                  </a:lnTo>
                  <a:lnTo>
                    <a:pt x="1043902" y="355397"/>
                  </a:lnTo>
                  <a:lnTo>
                    <a:pt x="1037101" y="344971"/>
                  </a:lnTo>
                  <a:lnTo>
                    <a:pt x="1030074" y="334545"/>
                  </a:lnTo>
                  <a:lnTo>
                    <a:pt x="1022820" y="324346"/>
                  </a:lnTo>
                  <a:lnTo>
                    <a:pt x="1015339" y="314373"/>
                  </a:lnTo>
                  <a:lnTo>
                    <a:pt x="1007405" y="304400"/>
                  </a:lnTo>
                  <a:lnTo>
                    <a:pt x="999244" y="294654"/>
                  </a:lnTo>
                  <a:lnTo>
                    <a:pt x="990856" y="285134"/>
                  </a:lnTo>
                  <a:lnTo>
                    <a:pt x="982016" y="275614"/>
                  </a:lnTo>
                  <a:lnTo>
                    <a:pt x="972948" y="266548"/>
                  </a:lnTo>
                  <a:lnTo>
                    <a:pt x="963880" y="257482"/>
                  </a:lnTo>
                  <a:lnTo>
                    <a:pt x="954586" y="248869"/>
                  </a:lnTo>
                  <a:lnTo>
                    <a:pt x="944839" y="240483"/>
                  </a:lnTo>
                  <a:lnTo>
                    <a:pt x="935091" y="232323"/>
                  </a:lnTo>
                  <a:lnTo>
                    <a:pt x="925343" y="224163"/>
                  </a:lnTo>
                  <a:lnTo>
                    <a:pt x="915142" y="216684"/>
                  </a:lnTo>
                  <a:lnTo>
                    <a:pt x="904941" y="209431"/>
                  </a:lnTo>
                  <a:lnTo>
                    <a:pt x="894740" y="202631"/>
                  </a:lnTo>
                  <a:lnTo>
                    <a:pt x="884086" y="195831"/>
                  </a:lnTo>
                  <a:lnTo>
                    <a:pt x="873658" y="189485"/>
                  </a:lnTo>
                  <a:lnTo>
                    <a:pt x="862777" y="183139"/>
                  </a:lnTo>
                  <a:lnTo>
                    <a:pt x="852123" y="177246"/>
                  </a:lnTo>
                  <a:lnTo>
                    <a:pt x="841015" y="171579"/>
                  </a:lnTo>
                  <a:lnTo>
                    <a:pt x="830134" y="166593"/>
                  </a:lnTo>
                  <a:lnTo>
                    <a:pt x="819026" y="161380"/>
                  </a:lnTo>
                  <a:lnTo>
                    <a:pt x="807692" y="156620"/>
                  </a:lnTo>
                  <a:lnTo>
                    <a:pt x="796358" y="152313"/>
                  </a:lnTo>
                  <a:lnTo>
                    <a:pt x="785023" y="148234"/>
                  </a:lnTo>
                  <a:lnTo>
                    <a:pt x="773462" y="144380"/>
                  </a:lnTo>
                  <a:lnTo>
                    <a:pt x="762128" y="140754"/>
                  </a:lnTo>
                  <a:lnTo>
                    <a:pt x="750340" y="137581"/>
                  </a:lnTo>
                  <a:lnTo>
                    <a:pt x="738779" y="134407"/>
                  </a:lnTo>
                  <a:lnTo>
                    <a:pt x="726991" y="131688"/>
                  </a:lnTo>
                  <a:lnTo>
                    <a:pt x="715203" y="129421"/>
                  </a:lnTo>
                  <a:lnTo>
                    <a:pt x="703415" y="127154"/>
                  </a:lnTo>
                  <a:lnTo>
                    <a:pt x="691401" y="125341"/>
                  </a:lnTo>
                  <a:lnTo>
                    <a:pt x="679613" y="123755"/>
                  </a:lnTo>
                  <a:lnTo>
                    <a:pt x="667598" y="122621"/>
                  </a:lnTo>
                  <a:lnTo>
                    <a:pt x="655584" y="121488"/>
                  </a:lnTo>
                  <a:lnTo>
                    <a:pt x="643796" y="120581"/>
                  </a:lnTo>
                  <a:lnTo>
                    <a:pt x="631782" y="120128"/>
                  </a:lnTo>
                  <a:lnTo>
                    <a:pt x="619540" y="120128"/>
                  </a:lnTo>
                  <a:lnTo>
                    <a:pt x="607752" y="120128"/>
                  </a:lnTo>
                  <a:close/>
                  <a:moveTo>
                    <a:pt x="619540" y="0"/>
                  </a:moveTo>
                  <a:lnTo>
                    <a:pt x="634502" y="227"/>
                  </a:lnTo>
                  <a:lnTo>
                    <a:pt x="649690" y="907"/>
                  </a:lnTo>
                  <a:lnTo>
                    <a:pt x="664198" y="1587"/>
                  </a:lnTo>
                  <a:lnTo>
                    <a:pt x="678933" y="3173"/>
                  </a:lnTo>
                  <a:lnTo>
                    <a:pt x="694121" y="4533"/>
                  </a:lnTo>
                  <a:lnTo>
                    <a:pt x="708629" y="6573"/>
                  </a:lnTo>
                  <a:lnTo>
                    <a:pt x="723364" y="8840"/>
                  </a:lnTo>
                  <a:lnTo>
                    <a:pt x="738098" y="11560"/>
                  </a:lnTo>
                  <a:lnTo>
                    <a:pt x="752607" y="14506"/>
                  </a:lnTo>
                  <a:lnTo>
                    <a:pt x="767115" y="17906"/>
                  </a:lnTo>
                  <a:lnTo>
                    <a:pt x="781623" y="21533"/>
                  </a:lnTo>
                  <a:lnTo>
                    <a:pt x="796131" y="25839"/>
                  </a:lnTo>
                  <a:lnTo>
                    <a:pt x="810412" y="30146"/>
                  </a:lnTo>
                  <a:lnTo>
                    <a:pt x="824694" y="34905"/>
                  </a:lnTo>
                  <a:lnTo>
                    <a:pt x="838975" y="40118"/>
                  </a:lnTo>
                  <a:lnTo>
                    <a:pt x="853030" y="45558"/>
                  </a:lnTo>
                  <a:lnTo>
                    <a:pt x="866858" y="51451"/>
                  </a:lnTo>
                  <a:lnTo>
                    <a:pt x="880686" y="57571"/>
                  </a:lnTo>
                  <a:lnTo>
                    <a:pt x="894514" y="64144"/>
                  </a:lnTo>
                  <a:lnTo>
                    <a:pt x="907888" y="71170"/>
                  </a:lnTo>
                  <a:lnTo>
                    <a:pt x="921263" y="78423"/>
                  </a:lnTo>
                  <a:lnTo>
                    <a:pt x="934638" y="85903"/>
                  </a:lnTo>
                  <a:lnTo>
                    <a:pt x="947786" y="93836"/>
                  </a:lnTo>
                  <a:lnTo>
                    <a:pt x="960934" y="102222"/>
                  </a:lnTo>
                  <a:lnTo>
                    <a:pt x="973401" y="110835"/>
                  </a:lnTo>
                  <a:lnTo>
                    <a:pt x="986096" y="119901"/>
                  </a:lnTo>
                  <a:lnTo>
                    <a:pt x="998791" y="129421"/>
                  </a:lnTo>
                  <a:lnTo>
                    <a:pt x="1010805" y="139167"/>
                  </a:lnTo>
                  <a:lnTo>
                    <a:pt x="1023046" y="149140"/>
                  </a:lnTo>
                  <a:lnTo>
                    <a:pt x="1034607" y="159793"/>
                  </a:lnTo>
                  <a:lnTo>
                    <a:pt x="1046395" y="170446"/>
                  </a:lnTo>
                  <a:lnTo>
                    <a:pt x="1057956" y="181779"/>
                  </a:lnTo>
                  <a:lnTo>
                    <a:pt x="1067251" y="191072"/>
                  </a:lnTo>
                  <a:lnTo>
                    <a:pt x="1076318" y="200591"/>
                  </a:lnTo>
                  <a:lnTo>
                    <a:pt x="1084932" y="210564"/>
                  </a:lnTo>
                  <a:lnTo>
                    <a:pt x="1093546" y="220310"/>
                  </a:lnTo>
                  <a:lnTo>
                    <a:pt x="1101934" y="230283"/>
                  </a:lnTo>
                  <a:lnTo>
                    <a:pt x="1110095" y="240709"/>
                  </a:lnTo>
                  <a:lnTo>
                    <a:pt x="1117802" y="250909"/>
                  </a:lnTo>
                  <a:lnTo>
                    <a:pt x="1125510" y="261108"/>
                  </a:lnTo>
                  <a:lnTo>
                    <a:pt x="1132764" y="271988"/>
                  </a:lnTo>
                  <a:lnTo>
                    <a:pt x="1139791" y="282414"/>
                  </a:lnTo>
                  <a:lnTo>
                    <a:pt x="1146592" y="293294"/>
                  </a:lnTo>
                  <a:lnTo>
                    <a:pt x="1153166" y="304173"/>
                  </a:lnTo>
                  <a:lnTo>
                    <a:pt x="1159513" y="315279"/>
                  </a:lnTo>
                  <a:lnTo>
                    <a:pt x="1165634" y="326159"/>
                  </a:lnTo>
                  <a:lnTo>
                    <a:pt x="1171527" y="337492"/>
                  </a:lnTo>
                  <a:lnTo>
                    <a:pt x="1177195" y="348598"/>
                  </a:lnTo>
                  <a:lnTo>
                    <a:pt x="1182408" y="360157"/>
                  </a:lnTo>
                  <a:lnTo>
                    <a:pt x="1187622" y="371490"/>
                  </a:lnTo>
                  <a:lnTo>
                    <a:pt x="1192610" y="383050"/>
                  </a:lnTo>
                  <a:lnTo>
                    <a:pt x="1197143" y="394609"/>
                  </a:lnTo>
                  <a:lnTo>
                    <a:pt x="1201677" y="406395"/>
                  </a:lnTo>
                  <a:lnTo>
                    <a:pt x="1205984" y="418181"/>
                  </a:lnTo>
                  <a:lnTo>
                    <a:pt x="1209611" y="429741"/>
                  </a:lnTo>
                  <a:lnTo>
                    <a:pt x="1213465" y="441754"/>
                  </a:lnTo>
                  <a:lnTo>
                    <a:pt x="1216865" y="453540"/>
                  </a:lnTo>
                  <a:lnTo>
                    <a:pt x="1219812" y="465552"/>
                  </a:lnTo>
                  <a:lnTo>
                    <a:pt x="1222986" y="477792"/>
                  </a:lnTo>
                  <a:lnTo>
                    <a:pt x="1225706" y="489578"/>
                  </a:lnTo>
                  <a:lnTo>
                    <a:pt x="1228200" y="501818"/>
                  </a:lnTo>
                  <a:lnTo>
                    <a:pt x="1230240" y="514057"/>
                  </a:lnTo>
                  <a:lnTo>
                    <a:pt x="1232280" y="526070"/>
                  </a:lnTo>
                  <a:lnTo>
                    <a:pt x="1233867" y="538536"/>
                  </a:lnTo>
                  <a:lnTo>
                    <a:pt x="1235680" y="550775"/>
                  </a:lnTo>
                  <a:lnTo>
                    <a:pt x="1236814" y="563015"/>
                  </a:lnTo>
                  <a:lnTo>
                    <a:pt x="1237720" y="575254"/>
                  </a:lnTo>
                  <a:lnTo>
                    <a:pt x="1238401" y="587720"/>
                  </a:lnTo>
                  <a:lnTo>
                    <a:pt x="1239081" y="599733"/>
                  </a:lnTo>
                  <a:lnTo>
                    <a:pt x="1239307" y="612199"/>
                  </a:lnTo>
                  <a:lnTo>
                    <a:pt x="1239307" y="624665"/>
                  </a:lnTo>
                  <a:lnTo>
                    <a:pt x="1239081" y="636678"/>
                  </a:lnTo>
                  <a:lnTo>
                    <a:pt x="1238627" y="649144"/>
                  </a:lnTo>
                  <a:lnTo>
                    <a:pt x="1237947" y="661610"/>
                  </a:lnTo>
                  <a:lnTo>
                    <a:pt x="1237040" y="673623"/>
                  </a:lnTo>
                  <a:lnTo>
                    <a:pt x="1235907" y="686089"/>
                  </a:lnTo>
                  <a:lnTo>
                    <a:pt x="1234320" y="698102"/>
                  </a:lnTo>
                  <a:lnTo>
                    <a:pt x="1232507" y="710341"/>
                  </a:lnTo>
                  <a:lnTo>
                    <a:pt x="1230693" y="722807"/>
                  </a:lnTo>
                  <a:lnTo>
                    <a:pt x="1228653" y="734820"/>
                  </a:lnTo>
                  <a:lnTo>
                    <a:pt x="1226159" y="746833"/>
                  </a:lnTo>
                  <a:lnTo>
                    <a:pt x="1223439" y="759073"/>
                  </a:lnTo>
                  <a:lnTo>
                    <a:pt x="1220719" y="771085"/>
                  </a:lnTo>
                  <a:lnTo>
                    <a:pt x="1217545" y="783098"/>
                  </a:lnTo>
                  <a:lnTo>
                    <a:pt x="1214145" y="795111"/>
                  </a:lnTo>
                  <a:lnTo>
                    <a:pt x="1210518" y="806897"/>
                  </a:lnTo>
                  <a:lnTo>
                    <a:pt x="1206664" y="818683"/>
                  </a:lnTo>
                  <a:lnTo>
                    <a:pt x="1202357" y="830469"/>
                  </a:lnTo>
                  <a:lnTo>
                    <a:pt x="1198277" y="842255"/>
                  </a:lnTo>
                  <a:lnTo>
                    <a:pt x="1193516" y="853588"/>
                  </a:lnTo>
                  <a:lnTo>
                    <a:pt x="1188529" y="865374"/>
                  </a:lnTo>
                  <a:lnTo>
                    <a:pt x="1183769" y="876934"/>
                  </a:lnTo>
                  <a:lnTo>
                    <a:pt x="1178328" y="888267"/>
                  </a:lnTo>
                  <a:lnTo>
                    <a:pt x="1172661" y="899599"/>
                  </a:lnTo>
                  <a:lnTo>
                    <a:pt x="1166767" y="910706"/>
                  </a:lnTo>
                  <a:lnTo>
                    <a:pt x="1160646" y="921812"/>
                  </a:lnTo>
                  <a:lnTo>
                    <a:pt x="1534229" y="1295115"/>
                  </a:lnTo>
                  <a:lnTo>
                    <a:pt x="1540350" y="1301461"/>
                  </a:lnTo>
                  <a:lnTo>
                    <a:pt x="1545790" y="1308034"/>
                  </a:lnTo>
                  <a:lnTo>
                    <a:pt x="1551231" y="1314607"/>
                  </a:lnTo>
                  <a:lnTo>
                    <a:pt x="1556445" y="1321407"/>
                  </a:lnTo>
                  <a:lnTo>
                    <a:pt x="1560752" y="1328433"/>
                  </a:lnTo>
                  <a:lnTo>
                    <a:pt x="1565286" y="1335460"/>
                  </a:lnTo>
                  <a:lnTo>
                    <a:pt x="1569366" y="1342713"/>
                  </a:lnTo>
                  <a:lnTo>
                    <a:pt x="1572766" y="1349966"/>
                  </a:lnTo>
                  <a:lnTo>
                    <a:pt x="1576167" y="1357219"/>
                  </a:lnTo>
                  <a:lnTo>
                    <a:pt x="1578887" y="1364698"/>
                  </a:lnTo>
                  <a:lnTo>
                    <a:pt x="1581381" y="1372178"/>
                  </a:lnTo>
                  <a:lnTo>
                    <a:pt x="1583648" y="1379658"/>
                  </a:lnTo>
                  <a:lnTo>
                    <a:pt x="1585461" y="1387137"/>
                  </a:lnTo>
                  <a:lnTo>
                    <a:pt x="1586821" y="1394617"/>
                  </a:lnTo>
                  <a:lnTo>
                    <a:pt x="1587955" y="1402323"/>
                  </a:lnTo>
                  <a:lnTo>
                    <a:pt x="1588635" y="1409803"/>
                  </a:lnTo>
                  <a:lnTo>
                    <a:pt x="1589088" y="1417283"/>
                  </a:lnTo>
                  <a:lnTo>
                    <a:pt x="1589088" y="1424762"/>
                  </a:lnTo>
                  <a:lnTo>
                    <a:pt x="1588861" y="1432242"/>
                  </a:lnTo>
                  <a:lnTo>
                    <a:pt x="1588181" y="1439495"/>
                  </a:lnTo>
                  <a:lnTo>
                    <a:pt x="1587274" y="1446748"/>
                  </a:lnTo>
                  <a:lnTo>
                    <a:pt x="1585914" y="1454001"/>
                  </a:lnTo>
                  <a:lnTo>
                    <a:pt x="1584101" y="1461027"/>
                  </a:lnTo>
                  <a:lnTo>
                    <a:pt x="1581834" y="1467827"/>
                  </a:lnTo>
                  <a:lnTo>
                    <a:pt x="1579340" y="1474627"/>
                  </a:lnTo>
                  <a:lnTo>
                    <a:pt x="1576620" y="1481200"/>
                  </a:lnTo>
                  <a:lnTo>
                    <a:pt x="1573220" y="1487773"/>
                  </a:lnTo>
                  <a:lnTo>
                    <a:pt x="1569593" y="1494119"/>
                  </a:lnTo>
                  <a:lnTo>
                    <a:pt x="1565512" y="1500239"/>
                  </a:lnTo>
                  <a:lnTo>
                    <a:pt x="1561432" y="1506132"/>
                  </a:lnTo>
                  <a:lnTo>
                    <a:pt x="1556445" y="1511572"/>
                  </a:lnTo>
                  <a:lnTo>
                    <a:pt x="1551231" y="1517011"/>
                  </a:lnTo>
                  <a:lnTo>
                    <a:pt x="1517228" y="1551237"/>
                  </a:lnTo>
                  <a:lnTo>
                    <a:pt x="1511787" y="1556223"/>
                  </a:lnTo>
                  <a:lnTo>
                    <a:pt x="1506120" y="1561209"/>
                  </a:lnTo>
                  <a:lnTo>
                    <a:pt x="1500226" y="1565516"/>
                  </a:lnTo>
                  <a:lnTo>
                    <a:pt x="1494106" y="1569369"/>
                  </a:lnTo>
                  <a:lnTo>
                    <a:pt x="1487985" y="1573222"/>
                  </a:lnTo>
                  <a:lnTo>
                    <a:pt x="1481411" y="1576395"/>
                  </a:lnTo>
                  <a:lnTo>
                    <a:pt x="1474837" y="1579342"/>
                  </a:lnTo>
                  <a:lnTo>
                    <a:pt x="1468036" y="1581835"/>
                  </a:lnTo>
                  <a:lnTo>
                    <a:pt x="1461009" y="1583875"/>
                  </a:lnTo>
                  <a:lnTo>
                    <a:pt x="1453982" y="1585688"/>
                  </a:lnTo>
                  <a:lnTo>
                    <a:pt x="1446728" y="1587275"/>
                  </a:lnTo>
                  <a:lnTo>
                    <a:pt x="1439474" y="1588182"/>
                  </a:lnTo>
                  <a:lnTo>
                    <a:pt x="1432219" y="1588862"/>
                  </a:lnTo>
                  <a:lnTo>
                    <a:pt x="1424739" y="1589088"/>
                  </a:lnTo>
                  <a:lnTo>
                    <a:pt x="1417258" y="1589088"/>
                  </a:lnTo>
                  <a:lnTo>
                    <a:pt x="1409777" y="1588862"/>
                  </a:lnTo>
                  <a:lnTo>
                    <a:pt x="1402296" y="1587955"/>
                  </a:lnTo>
                  <a:lnTo>
                    <a:pt x="1394589" y="1587048"/>
                  </a:lnTo>
                  <a:lnTo>
                    <a:pt x="1387108" y="1585235"/>
                  </a:lnTo>
                  <a:lnTo>
                    <a:pt x="1379628" y="1583422"/>
                  </a:lnTo>
                  <a:lnTo>
                    <a:pt x="1372147" y="1581382"/>
                  </a:lnTo>
                  <a:lnTo>
                    <a:pt x="1364666" y="1578662"/>
                  </a:lnTo>
                  <a:lnTo>
                    <a:pt x="1357186" y="1575942"/>
                  </a:lnTo>
                  <a:lnTo>
                    <a:pt x="1349931" y="1572769"/>
                  </a:lnTo>
                  <a:lnTo>
                    <a:pt x="1342677" y="1569142"/>
                  </a:lnTo>
                  <a:lnTo>
                    <a:pt x="1335423" y="1565289"/>
                  </a:lnTo>
                  <a:lnTo>
                    <a:pt x="1328396" y="1560756"/>
                  </a:lnTo>
                  <a:lnTo>
                    <a:pt x="1321369" y="1556223"/>
                  </a:lnTo>
                  <a:lnTo>
                    <a:pt x="1314568" y="1551237"/>
                  </a:lnTo>
                  <a:lnTo>
                    <a:pt x="1307994" y="1545797"/>
                  </a:lnTo>
                  <a:lnTo>
                    <a:pt x="1301420" y="1540130"/>
                  </a:lnTo>
                  <a:lnTo>
                    <a:pt x="1295299" y="1534011"/>
                  </a:lnTo>
                  <a:lnTo>
                    <a:pt x="921716" y="1160708"/>
                  </a:lnTo>
                  <a:lnTo>
                    <a:pt x="910835" y="1166827"/>
                  </a:lnTo>
                  <a:lnTo>
                    <a:pt x="899501" y="1172720"/>
                  </a:lnTo>
                  <a:lnTo>
                    <a:pt x="888166" y="1178160"/>
                  </a:lnTo>
                  <a:lnTo>
                    <a:pt x="876832" y="1183600"/>
                  </a:lnTo>
                  <a:lnTo>
                    <a:pt x="865498" y="1188586"/>
                  </a:lnTo>
                  <a:lnTo>
                    <a:pt x="853710" y="1193346"/>
                  </a:lnTo>
                  <a:lnTo>
                    <a:pt x="842375" y="1198106"/>
                  </a:lnTo>
                  <a:lnTo>
                    <a:pt x="830588" y="1202412"/>
                  </a:lnTo>
                  <a:lnTo>
                    <a:pt x="818573" y="1206492"/>
                  </a:lnTo>
                  <a:lnTo>
                    <a:pt x="807012" y="1210572"/>
                  </a:lnTo>
                  <a:lnTo>
                    <a:pt x="794997" y="1213972"/>
                  </a:lnTo>
                  <a:lnTo>
                    <a:pt x="783210" y="1217598"/>
                  </a:lnTo>
                  <a:lnTo>
                    <a:pt x="771195" y="1220545"/>
                  </a:lnTo>
                  <a:lnTo>
                    <a:pt x="758954" y="1223265"/>
                  </a:lnTo>
                  <a:lnTo>
                    <a:pt x="746939" y="1226211"/>
                  </a:lnTo>
                  <a:lnTo>
                    <a:pt x="734698" y="1228478"/>
                  </a:lnTo>
                  <a:lnTo>
                    <a:pt x="722457" y="1230518"/>
                  </a:lnTo>
                  <a:lnTo>
                    <a:pt x="710442" y="1232784"/>
                  </a:lnTo>
                  <a:lnTo>
                    <a:pt x="698201" y="1234371"/>
                  </a:lnTo>
                  <a:lnTo>
                    <a:pt x="685960" y="1235731"/>
                  </a:lnTo>
                  <a:lnTo>
                    <a:pt x="673719" y="1236864"/>
                  </a:lnTo>
                  <a:lnTo>
                    <a:pt x="661478" y="1237771"/>
                  </a:lnTo>
                  <a:lnTo>
                    <a:pt x="649010" y="1238451"/>
                  </a:lnTo>
                  <a:lnTo>
                    <a:pt x="636769" y="1239131"/>
                  </a:lnTo>
                  <a:lnTo>
                    <a:pt x="624527" y="1239357"/>
                  </a:lnTo>
                  <a:lnTo>
                    <a:pt x="612060" y="1239357"/>
                  </a:lnTo>
                  <a:lnTo>
                    <a:pt x="599818" y="1239131"/>
                  </a:lnTo>
                  <a:lnTo>
                    <a:pt x="587577" y="1238451"/>
                  </a:lnTo>
                  <a:lnTo>
                    <a:pt x="575109" y="1237544"/>
                  </a:lnTo>
                  <a:lnTo>
                    <a:pt x="562868" y="1236638"/>
                  </a:lnTo>
                  <a:lnTo>
                    <a:pt x="550627" y="1235504"/>
                  </a:lnTo>
                  <a:lnTo>
                    <a:pt x="538612" y="1233918"/>
                  </a:lnTo>
                  <a:lnTo>
                    <a:pt x="526145" y="1232331"/>
                  </a:lnTo>
                  <a:lnTo>
                    <a:pt x="513903" y="1230291"/>
                  </a:lnTo>
                  <a:lnTo>
                    <a:pt x="501889" y="1228025"/>
                  </a:lnTo>
                  <a:lnTo>
                    <a:pt x="489648" y="1225758"/>
                  </a:lnTo>
                  <a:lnTo>
                    <a:pt x="477633" y="1222811"/>
                  </a:lnTo>
                  <a:lnTo>
                    <a:pt x="465619" y="1219865"/>
                  </a:lnTo>
                  <a:lnTo>
                    <a:pt x="453604" y="1216918"/>
                  </a:lnTo>
                  <a:lnTo>
                    <a:pt x="441590" y="1213292"/>
                  </a:lnTo>
                  <a:lnTo>
                    <a:pt x="429802" y="1209665"/>
                  </a:lnTo>
                  <a:lnTo>
                    <a:pt x="418014" y="1205812"/>
                  </a:lnTo>
                  <a:lnTo>
                    <a:pt x="406453" y="1201506"/>
                  </a:lnTo>
                  <a:lnTo>
                    <a:pt x="394665" y="1197199"/>
                  </a:lnTo>
                  <a:lnTo>
                    <a:pt x="383104" y="1192440"/>
                  </a:lnTo>
                  <a:lnTo>
                    <a:pt x="371543" y="1187680"/>
                  </a:lnTo>
                  <a:lnTo>
                    <a:pt x="359982" y="1182467"/>
                  </a:lnTo>
                  <a:lnTo>
                    <a:pt x="348647" y="1177027"/>
                  </a:lnTo>
                  <a:lnTo>
                    <a:pt x="337313" y="1171360"/>
                  </a:lnTo>
                  <a:lnTo>
                    <a:pt x="326205" y="1165694"/>
                  </a:lnTo>
                  <a:lnTo>
                    <a:pt x="315097" y="1159574"/>
                  </a:lnTo>
                  <a:lnTo>
                    <a:pt x="304216" y="1153228"/>
                  </a:lnTo>
                  <a:lnTo>
                    <a:pt x="293109" y="1146655"/>
                  </a:lnTo>
                  <a:lnTo>
                    <a:pt x="282454" y="1139629"/>
                  </a:lnTo>
                  <a:lnTo>
                    <a:pt x="272026" y="1132602"/>
                  </a:lnTo>
                  <a:lnTo>
                    <a:pt x="261145" y="1125349"/>
                  </a:lnTo>
                  <a:lnTo>
                    <a:pt x="250944" y="1117643"/>
                  </a:lnTo>
                  <a:lnTo>
                    <a:pt x="240517" y="1109937"/>
                  </a:lnTo>
                  <a:lnTo>
                    <a:pt x="230316" y="1101777"/>
                  </a:lnTo>
                  <a:lnTo>
                    <a:pt x="220341" y="1093617"/>
                  </a:lnTo>
                  <a:lnTo>
                    <a:pt x="210367" y="1085004"/>
                  </a:lnTo>
                  <a:lnTo>
                    <a:pt x="200620" y="1076391"/>
                  </a:lnTo>
                  <a:lnTo>
                    <a:pt x="191099" y="1067099"/>
                  </a:lnTo>
                  <a:lnTo>
                    <a:pt x="181578" y="1057806"/>
                  </a:lnTo>
                  <a:lnTo>
                    <a:pt x="170470" y="1046473"/>
                  </a:lnTo>
                  <a:lnTo>
                    <a:pt x="159589" y="1034913"/>
                  </a:lnTo>
                  <a:lnTo>
                    <a:pt x="149161" y="1022901"/>
                  </a:lnTo>
                  <a:lnTo>
                    <a:pt x="139187" y="1010888"/>
                  </a:lnTo>
                  <a:lnTo>
                    <a:pt x="129213" y="998648"/>
                  </a:lnTo>
                  <a:lnTo>
                    <a:pt x="119918" y="985956"/>
                  </a:lnTo>
                  <a:lnTo>
                    <a:pt x="110851" y="973489"/>
                  </a:lnTo>
                  <a:lnTo>
                    <a:pt x="102237" y="960797"/>
                  </a:lnTo>
                  <a:lnTo>
                    <a:pt x="93849" y="947651"/>
                  </a:lnTo>
                  <a:lnTo>
                    <a:pt x="85688" y="934505"/>
                  </a:lnTo>
                  <a:lnTo>
                    <a:pt x="78208" y="921358"/>
                  </a:lnTo>
                  <a:lnTo>
                    <a:pt x="70954" y="907986"/>
                  </a:lnTo>
                  <a:lnTo>
                    <a:pt x="64153" y="894386"/>
                  </a:lnTo>
                  <a:lnTo>
                    <a:pt x="57579" y="880560"/>
                  </a:lnTo>
                  <a:lnTo>
                    <a:pt x="51232" y="866734"/>
                  </a:lnTo>
                  <a:lnTo>
                    <a:pt x="45338" y="852908"/>
                  </a:lnTo>
                  <a:lnTo>
                    <a:pt x="39897" y="838856"/>
                  </a:lnTo>
                  <a:lnTo>
                    <a:pt x="34910" y="824803"/>
                  </a:lnTo>
                  <a:lnTo>
                    <a:pt x="30150" y="810524"/>
                  </a:lnTo>
                  <a:lnTo>
                    <a:pt x="25616" y="796244"/>
                  </a:lnTo>
                  <a:lnTo>
                    <a:pt x="21535" y="781738"/>
                  </a:lnTo>
                  <a:lnTo>
                    <a:pt x="17682" y="767232"/>
                  </a:lnTo>
                  <a:lnTo>
                    <a:pt x="14508" y="752726"/>
                  </a:lnTo>
                  <a:lnTo>
                    <a:pt x="11334" y="738220"/>
                  </a:lnTo>
                  <a:lnTo>
                    <a:pt x="8841" y="723487"/>
                  </a:lnTo>
                  <a:lnTo>
                    <a:pt x="6574" y="708755"/>
                  </a:lnTo>
                  <a:lnTo>
                    <a:pt x="4307" y="694022"/>
                  </a:lnTo>
                  <a:lnTo>
                    <a:pt x="2947" y="679289"/>
                  </a:lnTo>
                  <a:lnTo>
                    <a:pt x="1587" y="664330"/>
                  </a:lnTo>
                  <a:lnTo>
                    <a:pt x="680" y="649597"/>
                  </a:lnTo>
                  <a:lnTo>
                    <a:pt x="227" y="634638"/>
                  </a:lnTo>
                  <a:lnTo>
                    <a:pt x="0" y="619905"/>
                  </a:lnTo>
                  <a:lnTo>
                    <a:pt x="227" y="604946"/>
                  </a:lnTo>
                  <a:lnTo>
                    <a:pt x="680" y="589987"/>
                  </a:lnTo>
                  <a:lnTo>
                    <a:pt x="1587" y="575254"/>
                  </a:lnTo>
                  <a:lnTo>
                    <a:pt x="2947" y="560295"/>
                  </a:lnTo>
                  <a:lnTo>
                    <a:pt x="4307" y="545562"/>
                  </a:lnTo>
                  <a:lnTo>
                    <a:pt x="6574" y="530830"/>
                  </a:lnTo>
                  <a:lnTo>
                    <a:pt x="8841" y="516097"/>
                  </a:lnTo>
                  <a:lnTo>
                    <a:pt x="11334" y="501364"/>
                  </a:lnTo>
                  <a:lnTo>
                    <a:pt x="14508" y="486858"/>
                  </a:lnTo>
                  <a:lnTo>
                    <a:pt x="17682" y="472352"/>
                  </a:lnTo>
                  <a:lnTo>
                    <a:pt x="21535" y="457846"/>
                  </a:lnTo>
                  <a:lnTo>
                    <a:pt x="25616" y="443340"/>
                  </a:lnTo>
                  <a:lnTo>
                    <a:pt x="30150" y="429061"/>
                  </a:lnTo>
                  <a:lnTo>
                    <a:pt x="34910" y="414781"/>
                  </a:lnTo>
                  <a:lnTo>
                    <a:pt x="39897" y="400502"/>
                  </a:lnTo>
                  <a:lnTo>
                    <a:pt x="45338" y="386449"/>
                  </a:lnTo>
                  <a:lnTo>
                    <a:pt x="51232" y="372850"/>
                  </a:lnTo>
                  <a:lnTo>
                    <a:pt x="57579" y="359024"/>
                  </a:lnTo>
                  <a:lnTo>
                    <a:pt x="64153" y="345198"/>
                  </a:lnTo>
                  <a:lnTo>
                    <a:pt x="70954" y="331599"/>
                  </a:lnTo>
                  <a:lnTo>
                    <a:pt x="78208" y="318226"/>
                  </a:lnTo>
                  <a:lnTo>
                    <a:pt x="85688" y="304853"/>
                  </a:lnTo>
                  <a:lnTo>
                    <a:pt x="93849" y="291934"/>
                  </a:lnTo>
                  <a:lnTo>
                    <a:pt x="102237" y="278788"/>
                  </a:lnTo>
                  <a:lnTo>
                    <a:pt x="110851" y="266095"/>
                  </a:lnTo>
                  <a:lnTo>
                    <a:pt x="119918" y="253402"/>
                  </a:lnTo>
                  <a:lnTo>
                    <a:pt x="129213" y="240936"/>
                  </a:lnTo>
                  <a:lnTo>
                    <a:pt x="139187" y="228697"/>
                  </a:lnTo>
                  <a:lnTo>
                    <a:pt x="149161" y="216457"/>
                  </a:lnTo>
                  <a:lnTo>
                    <a:pt x="159589" y="204671"/>
                  </a:lnTo>
                  <a:lnTo>
                    <a:pt x="170470" y="193111"/>
                  </a:lnTo>
                  <a:lnTo>
                    <a:pt x="181578" y="181779"/>
                  </a:lnTo>
                  <a:lnTo>
                    <a:pt x="193139" y="170446"/>
                  </a:lnTo>
                  <a:lnTo>
                    <a:pt x="204473" y="159793"/>
                  </a:lnTo>
                  <a:lnTo>
                    <a:pt x="216488" y="149140"/>
                  </a:lnTo>
                  <a:lnTo>
                    <a:pt x="228729" y="139167"/>
                  </a:lnTo>
                  <a:lnTo>
                    <a:pt x="240743" y="129421"/>
                  </a:lnTo>
                  <a:lnTo>
                    <a:pt x="253438" y="119901"/>
                  </a:lnTo>
                  <a:lnTo>
                    <a:pt x="266133" y="110835"/>
                  </a:lnTo>
                  <a:lnTo>
                    <a:pt x="278600" y="102222"/>
                  </a:lnTo>
                  <a:lnTo>
                    <a:pt x="291748" y="93836"/>
                  </a:lnTo>
                  <a:lnTo>
                    <a:pt x="304896" y="85903"/>
                  </a:lnTo>
                  <a:lnTo>
                    <a:pt x="318271" y="78423"/>
                  </a:lnTo>
                  <a:lnTo>
                    <a:pt x="331646" y="71170"/>
                  </a:lnTo>
                  <a:lnTo>
                    <a:pt x="345020" y="64144"/>
                  </a:lnTo>
                  <a:lnTo>
                    <a:pt x="358848" y="57571"/>
                  </a:lnTo>
                  <a:lnTo>
                    <a:pt x="372676" y="51451"/>
                  </a:lnTo>
                  <a:lnTo>
                    <a:pt x="386504" y="45558"/>
                  </a:lnTo>
                  <a:lnTo>
                    <a:pt x="400559" y="40118"/>
                  </a:lnTo>
                  <a:lnTo>
                    <a:pt x="414840" y="34905"/>
                  </a:lnTo>
                  <a:lnTo>
                    <a:pt x="429122" y="30146"/>
                  </a:lnTo>
                  <a:lnTo>
                    <a:pt x="443403" y="25839"/>
                  </a:lnTo>
                  <a:lnTo>
                    <a:pt x="457911" y="21533"/>
                  </a:lnTo>
                  <a:lnTo>
                    <a:pt x="472419" y="17906"/>
                  </a:lnTo>
                  <a:lnTo>
                    <a:pt x="486927" y="14506"/>
                  </a:lnTo>
                  <a:lnTo>
                    <a:pt x="501435" y="11560"/>
                  </a:lnTo>
                  <a:lnTo>
                    <a:pt x="515944" y="8840"/>
                  </a:lnTo>
                  <a:lnTo>
                    <a:pt x="530678" y="6573"/>
                  </a:lnTo>
                  <a:lnTo>
                    <a:pt x="545413" y="4533"/>
                  </a:lnTo>
                  <a:lnTo>
                    <a:pt x="560148" y="3173"/>
                  </a:lnTo>
                  <a:lnTo>
                    <a:pt x="575109" y="1587"/>
                  </a:lnTo>
                  <a:lnTo>
                    <a:pt x="589844" y="907"/>
                  </a:lnTo>
                  <a:lnTo>
                    <a:pt x="604806" y="227"/>
                  </a:lnTo>
                  <a:lnTo>
                    <a:pt x="6195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483" name="Google Shape;483;p27"/>
          <p:cNvGrpSpPr/>
          <p:nvPr/>
        </p:nvGrpSpPr>
        <p:grpSpPr>
          <a:xfrm>
            <a:off x="759619" y="2259807"/>
            <a:ext cx="570310" cy="570310"/>
            <a:chOff x="759619" y="2259807"/>
            <a:chExt cx="570310" cy="570310"/>
          </a:xfrm>
        </p:grpSpPr>
        <p:sp>
          <p:nvSpPr>
            <p:cNvPr id="484" name="Google Shape;484;p27"/>
            <p:cNvSpPr/>
            <p:nvPr/>
          </p:nvSpPr>
          <p:spPr>
            <a:xfrm>
              <a:off x="759619" y="2259807"/>
              <a:ext cx="570310" cy="570310"/>
            </a:xfrm>
            <a:prstGeom prst="ellipse">
              <a:avLst/>
            </a:prstGeom>
            <a:solidFill>
              <a:srgbClr val="62A0C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85" name="Google Shape;485;p27"/>
            <p:cNvSpPr/>
            <p:nvPr/>
          </p:nvSpPr>
          <p:spPr>
            <a:xfrm>
              <a:off x="823913" y="2338388"/>
              <a:ext cx="409575" cy="417910"/>
            </a:xfrm>
            <a:custGeom>
              <a:rect b="b" l="l" r="r" t="t"/>
              <a:pathLst>
                <a:path extrusionOk="0" h="3617913" w="3543300">
                  <a:moveTo>
                    <a:pt x="1752918" y="1088708"/>
                  </a:moveTo>
                  <a:lnTo>
                    <a:pt x="1734502" y="1089660"/>
                  </a:lnTo>
                  <a:lnTo>
                    <a:pt x="1716088" y="1090613"/>
                  </a:lnTo>
                  <a:lnTo>
                    <a:pt x="1697990" y="1092518"/>
                  </a:lnTo>
                  <a:lnTo>
                    <a:pt x="1679892" y="1094423"/>
                  </a:lnTo>
                  <a:lnTo>
                    <a:pt x="1662112" y="1097280"/>
                  </a:lnTo>
                  <a:lnTo>
                    <a:pt x="1644332" y="1100138"/>
                  </a:lnTo>
                  <a:lnTo>
                    <a:pt x="1626552" y="1103630"/>
                  </a:lnTo>
                  <a:lnTo>
                    <a:pt x="1608772" y="1107440"/>
                  </a:lnTo>
                  <a:lnTo>
                    <a:pt x="1591628" y="1111568"/>
                  </a:lnTo>
                  <a:lnTo>
                    <a:pt x="1574800" y="1116013"/>
                  </a:lnTo>
                  <a:lnTo>
                    <a:pt x="1557338" y="1121093"/>
                  </a:lnTo>
                  <a:lnTo>
                    <a:pt x="1540828" y="1126490"/>
                  </a:lnTo>
                  <a:lnTo>
                    <a:pt x="1524318" y="1132523"/>
                  </a:lnTo>
                  <a:lnTo>
                    <a:pt x="1507808" y="1138555"/>
                  </a:lnTo>
                  <a:lnTo>
                    <a:pt x="1491615" y="1145223"/>
                  </a:lnTo>
                  <a:lnTo>
                    <a:pt x="1475422" y="1152525"/>
                  </a:lnTo>
                  <a:lnTo>
                    <a:pt x="1459548" y="1159510"/>
                  </a:lnTo>
                  <a:lnTo>
                    <a:pt x="1443672" y="1167448"/>
                  </a:lnTo>
                  <a:lnTo>
                    <a:pt x="1428432" y="1175703"/>
                  </a:lnTo>
                  <a:lnTo>
                    <a:pt x="1413192" y="1183958"/>
                  </a:lnTo>
                  <a:lnTo>
                    <a:pt x="1398270" y="1193165"/>
                  </a:lnTo>
                  <a:lnTo>
                    <a:pt x="1383665" y="1202055"/>
                  </a:lnTo>
                  <a:lnTo>
                    <a:pt x="1368742" y="1211898"/>
                  </a:lnTo>
                  <a:lnTo>
                    <a:pt x="1354772" y="1221740"/>
                  </a:lnTo>
                  <a:lnTo>
                    <a:pt x="1340485" y="1231900"/>
                  </a:lnTo>
                  <a:lnTo>
                    <a:pt x="1327150" y="1242378"/>
                  </a:lnTo>
                  <a:lnTo>
                    <a:pt x="1313498" y="1253173"/>
                  </a:lnTo>
                  <a:lnTo>
                    <a:pt x="1300480" y="1264285"/>
                  </a:lnTo>
                  <a:lnTo>
                    <a:pt x="1287462" y="1275715"/>
                  </a:lnTo>
                  <a:lnTo>
                    <a:pt x="1274762" y="1287463"/>
                  </a:lnTo>
                  <a:lnTo>
                    <a:pt x="1262380" y="1299528"/>
                  </a:lnTo>
                  <a:lnTo>
                    <a:pt x="1250315" y="1311910"/>
                  </a:lnTo>
                  <a:lnTo>
                    <a:pt x="1238568" y="1324928"/>
                  </a:lnTo>
                  <a:lnTo>
                    <a:pt x="1227138" y="1337628"/>
                  </a:lnTo>
                  <a:lnTo>
                    <a:pt x="1215708" y="1350645"/>
                  </a:lnTo>
                  <a:lnTo>
                    <a:pt x="1205230" y="1364298"/>
                  </a:lnTo>
                  <a:lnTo>
                    <a:pt x="1194752" y="1377950"/>
                  </a:lnTo>
                  <a:lnTo>
                    <a:pt x="1183958" y="1392238"/>
                  </a:lnTo>
                  <a:lnTo>
                    <a:pt x="1174432" y="1406525"/>
                  </a:lnTo>
                  <a:lnTo>
                    <a:pt x="1164908" y="1420813"/>
                  </a:lnTo>
                  <a:lnTo>
                    <a:pt x="1155382" y="1435418"/>
                  </a:lnTo>
                  <a:lnTo>
                    <a:pt x="1146810" y="1450340"/>
                  </a:lnTo>
                  <a:lnTo>
                    <a:pt x="1138391" y="1465309"/>
                  </a:lnTo>
                  <a:lnTo>
                    <a:pt x="1130549" y="1480376"/>
                  </a:lnTo>
                  <a:lnTo>
                    <a:pt x="1122615" y="1496257"/>
                  </a:lnTo>
                  <a:lnTo>
                    <a:pt x="1114998" y="1512138"/>
                  </a:lnTo>
                  <a:lnTo>
                    <a:pt x="1108333" y="1528337"/>
                  </a:lnTo>
                  <a:lnTo>
                    <a:pt x="1101668" y="1544536"/>
                  </a:lnTo>
                  <a:lnTo>
                    <a:pt x="1095321" y="1561052"/>
                  </a:lnTo>
                  <a:lnTo>
                    <a:pt x="1089608" y="1577568"/>
                  </a:lnTo>
                  <a:lnTo>
                    <a:pt x="1083895" y="1594402"/>
                  </a:lnTo>
                  <a:lnTo>
                    <a:pt x="1079134" y="1611554"/>
                  </a:lnTo>
                  <a:lnTo>
                    <a:pt x="1074056" y="1628388"/>
                  </a:lnTo>
                  <a:lnTo>
                    <a:pt x="1069931" y="1646175"/>
                  </a:lnTo>
                  <a:lnTo>
                    <a:pt x="1066122" y="1663327"/>
                  </a:lnTo>
                  <a:lnTo>
                    <a:pt x="1062948" y="1681114"/>
                  </a:lnTo>
                  <a:lnTo>
                    <a:pt x="1059774" y="1698901"/>
                  </a:lnTo>
                  <a:lnTo>
                    <a:pt x="1057553" y="1717005"/>
                  </a:lnTo>
                  <a:lnTo>
                    <a:pt x="1055331" y="1735110"/>
                  </a:lnTo>
                  <a:lnTo>
                    <a:pt x="1053744" y="1753532"/>
                  </a:lnTo>
                  <a:lnTo>
                    <a:pt x="1052792" y="1771319"/>
                  </a:lnTo>
                  <a:lnTo>
                    <a:pt x="1051840" y="1790376"/>
                  </a:lnTo>
                  <a:lnTo>
                    <a:pt x="1051523" y="1808798"/>
                  </a:lnTo>
                  <a:lnTo>
                    <a:pt x="1051840" y="1827221"/>
                  </a:lnTo>
                  <a:lnTo>
                    <a:pt x="1052792" y="1845960"/>
                  </a:lnTo>
                  <a:lnTo>
                    <a:pt x="1053744" y="1864065"/>
                  </a:lnTo>
                  <a:lnTo>
                    <a:pt x="1055331" y="1882487"/>
                  </a:lnTo>
                  <a:lnTo>
                    <a:pt x="1057553" y="1900592"/>
                  </a:lnTo>
                  <a:lnTo>
                    <a:pt x="1059774" y="1918696"/>
                  </a:lnTo>
                  <a:lnTo>
                    <a:pt x="1062948" y="1936483"/>
                  </a:lnTo>
                  <a:lnTo>
                    <a:pt x="1066122" y="1953952"/>
                  </a:lnTo>
                  <a:lnTo>
                    <a:pt x="1069931" y="1971739"/>
                  </a:lnTo>
                  <a:lnTo>
                    <a:pt x="1074056" y="1988891"/>
                  </a:lnTo>
                  <a:lnTo>
                    <a:pt x="1079134" y="2006043"/>
                  </a:lnTo>
                  <a:lnTo>
                    <a:pt x="1083895" y="2022877"/>
                  </a:lnTo>
                  <a:lnTo>
                    <a:pt x="1089608" y="2039711"/>
                  </a:lnTo>
                  <a:lnTo>
                    <a:pt x="1095321" y="2056545"/>
                  </a:lnTo>
                  <a:lnTo>
                    <a:pt x="1101668" y="2073061"/>
                  </a:lnTo>
                  <a:lnTo>
                    <a:pt x="1108333" y="2089260"/>
                  </a:lnTo>
                  <a:lnTo>
                    <a:pt x="1114998" y="2105459"/>
                  </a:lnTo>
                  <a:lnTo>
                    <a:pt x="1122615" y="2121022"/>
                  </a:lnTo>
                  <a:lnTo>
                    <a:pt x="1130549" y="2136904"/>
                  </a:lnTo>
                  <a:lnTo>
                    <a:pt x="1138484" y="2152467"/>
                  </a:lnTo>
                  <a:lnTo>
                    <a:pt x="1147053" y="2167395"/>
                  </a:lnTo>
                  <a:lnTo>
                    <a:pt x="1155622" y="2182641"/>
                  </a:lnTo>
                  <a:lnTo>
                    <a:pt x="1165144" y="2197252"/>
                  </a:lnTo>
                  <a:lnTo>
                    <a:pt x="1174665" y="2211863"/>
                  </a:lnTo>
                  <a:lnTo>
                    <a:pt x="1184186" y="2225838"/>
                  </a:lnTo>
                  <a:lnTo>
                    <a:pt x="1194977" y="2240131"/>
                  </a:lnTo>
                  <a:lnTo>
                    <a:pt x="1205450" y="2253789"/>
                  </a:lnTo>
                  <a:lnTo>
                    <a:pt x="1215924" y="2267129"/>
                  </a:lnTo>
                  <a:lnTo>
                    <a:pt x="1227349" y="2280469"/>
                  </a:lnTo>
                  <a:lnTo>
                    <a:pt x="1238775" y="2293174"/>
                  </a:lnTo>
                  <a:lnTo>
                    <a:pt x="1250518" y="2305879"/>
                  </a:lnTo>
                  <a:lnTo>
                    <a:pt x="1262578" y="2318267"/>
                  </a:lnTo>
                  <a:lnTo>
                    <a:pt x="1274956" y="2330336"/>
                  </a:lnTo>
                  <a:lnTo>
                    <a:pt x="1287651" y="2342088"/>
                  </a:lnTo>
                  <a:lnTo>
                    <a:pt x="1300663" y="2353840"/>
                  </a:lnTo>
                  <a:lnTo>
                    <a:pt x="1313676" y="2364640"/>
                  </a:lnTo>
                  <a:lnTo>
                    <a:pt x="1327323" y="2375756"/>
                  </a:lnTo>
                  <a:lnTo>
                    <a:pt x="1340653" y="2386238"/>
                  </a:lnTo>
                  <a:lnTo>
                    <a:pt x="1354935" y="2396402"/>
                  </a:lnTo>
                  <a:lnTo>
                    <a:pt x="1368899" y="2406566"/>
                  </a:lnTo>
                  <a:lnTo>
                    <a:pt x="1383816" y="2415777"/>
                  </a:lnTo>
                  <a:lnTo>
                    <a:pt x="1398415" y="2424988"/>
                  </a:lnTo>
                  <a:lnTo>
                    <a:pt x="1413332" y="2433882"/>
                  </a:lnTo>
                  <a:lnTo>
                    <a:pt x="1428566" y="2442775"/>
                  </a:lnTo>
                  <a:lnTo>
                    <a:pt x="1443800" y="2450398"/>
                  </a:lnTo>
                  <a:lnTo>
                    <a:pt x="1459669" y="2458339"/>
                  </a:lnTo>
                  <a:lnTo>
                    <a:pt x="1475538" y="2465644"/>
                  </a:lnTo>
                  <a:lnTo>
                    <a:pt x="1491724" y="2472632"/>
                  </a:lnTo>
                  <a:lnTo>
                    <a:pt x="1507910" y="2479619"/>
                  </a:lnTo>
                  <a:lnTo>
                    <a:pt x="1524414" y="2485654"/>
                  </a:lnTo>
                  <a:lnTo>
                    <a:pt x="1540917" y="2491689"/>
                  </a:lnTo>
                  <a:lnTo>
                    <a:pt x="1557421" y="2496771"/>
                  </a:lnTo>
                  <a:lnTo>
                    <a:pt x="1574877" y="2502171"/>
                  </a:lnTo>
                  <a:lnTo>
                    <a:pt x="1591698" y="2506617"/>
                  </a:lnTo>
                  <a:lnTo>
                    <a:pt x="1608836" y="2510746"/>
                  </a:lnTo>
                  <a:lnTo>
                    <a:pt x="1626609" y="2514876"/>
                  </a:lnTo>
                  <a:lnTo>
                    <a:pt x="1644382" y="2518369"/>
                  </a:lnTo>
                  <a:lnTo>
                    <a:pt x="1662155" y="2520910"/>
                  </a:lnTo>
                  <a:lnTo>
                    <a:pt x="1679928" y="2523451"/>
                  </a:lnTo>
                  <a:lnTo>
                    <a:pt x="1698019" y="2525675"/>
                  </a:lnTo>
                  <a:lnTo>
                    <a:pt x="1716109" y="2527263"/>
                  </a:lnTo>
                  <a:lnTo>
                    <a:pt x="1734517" y="2528533"/>
                  </a:lnTo>
                  <a:lnTo>
                    <a:pt x="1752925" y="2529169"/>
                  </a:lnTo>
                  <a:lnTo>
                    <a:pt x="1771967" y="2529169"/>
                  </a:lnTo>
                  <a:lnTo>
                    <a:pt x="1790375" y="2529169"/>
                  </a:lnTo>
                  <a:lnTo>
                    <a:pt x="1808783" y="2528533"/>
                  </a:lnTo>
                  <a:lnTo>
                    <a:pt x="1827191" y="2527263"/>
                  </a:lnTo>
                  <a:lnTo>
                    <a:pt x="1845281" y="2525675"/>
                  </a:lnTo>
                  <a:lnTo>
                    <a:pt x="1863372" y="2523451"/>
                  </a:lnTo>
                  <a:lnTo>
                    <a:pt x="1881145" y="2520910"/>
                  </a:lnTo>
                  <a:lnTo>
                    <a:pt x="1898918" y="2518369"/>
                  </a:lnTo>
                  <a:lnTo>
                    <a:pt x="1916691" y="2514876"/>
                  </a:lnTo>
                  <a:lnTo>
                    <a:pt x="1934464" y="2510746"/>
                  </a:lnTo>
                  <a:lnTo>
                    <a:pt x="1951602" y="2506617"/>
                  </a:lnTo>
                  <a:lnTo>
                    <a:pt x="1969058" y="2502171"/>
                  </a:lnTo>
                  <a:lnTo>
                    <a:pt x="1985879" y="2496771"/>
                  </a:lnTo>
                  <a:lnTo>
                    <a:pt x="2002383" y="2491689"/>
                  </a:lnTo>
                  <a:lnTo>
                    <a:pt x="2019204" y="2485654"/>
                  </a:lnTo>
                  <a:lnTo>
                    <a:pt x="2035390" y="2479619"/>
                  </a:lnTo>
                  <a:lnTo>
                    <a:pt x="2051894" y="2472632"/>
                  </a:lnTo>
                  <a:lnTo>
                    <a:pt x="2067762" y="2465644"/>
                  </a:lnTo>
                  <a:lnTo>
                    <a:pt x="2083631" y="2458339"/>
                  </a:lnTo>
                  <a:lnTo>
                    <a:pt x="2099500" y="2450398"/>
                  </a:lnTo>
                  <a:lnTo>
                    <a:pt x="2114734" y="2442775"/>
                  </a:lnTo>
                  <a:lnTo>
                    <a:pt x="2129968" y="2433882"/>
                  </a:lnTo>
                  <a:lnTo>
                    <a:pt x="2144885" y="2424988"/>
                  </a:lnTo>
                  <a:lnTo>
                    <a:pt x="2159484" y="2415777"/>
                  </a:lnTo>
                  <a:lnTo>
                    <a:pt x="2174401" y="2406566"/>
                  </a:lnTo>
                  <a:lnTo>
                    <a:pt x="2188683" y="2396402"/>
                  </a:lnTo>
                  <a:lnTo>
                    <a:pt x="2202647" y="2386238"/>
                  </a:lnTo>
                  <a:lnTo>
                    <a:pt x="2215977" y="2375756"/>
                  </a:lnTo>
                  <a:lnTo>
                    <a:pt x="2229624" y="2364640"/>
                  </a:lnTo>
                  <a:lnTo>
                    <a:pt x="2242637" y="2353840"/>
                  </a:lnTo>
                  <a:lnTo>
                    <a:pt x="2255966" y="2342088"/>
                  </a:lnTo>
                  <a:lnTo>
                    <a:pt x="2268344" y="2330336"/>
                  </a:lnTo>
                  <a:lnTo>
                    <a:pt x="2280722" y="2318267"/>
                  </a:lnTo>
                  <a:lnTo>
                    <a:pt x="2292782" y="2305879"/>
                  </a:lnTo>
                  <a:lnTo>
                    <a:pt x="2304525" y="2293174"/>
                  </a:lnTo>
                  <a:lnTo>
                    <a:pt x="2315951" y="2280469"/>
                  </a:lnTo>
                  <a:lnTo>
                    <a:pt x="2327376" y="2267129"/>
                  </a:lnTo>
                  <a:lnTo>
                    <a:pt x="2338167" y="2253789"/>
                  </a:lnTo>
                  <a:lnTo>
                    <a:pt x="2348958" y="2240131"/>
                  </a:lnTo>
                  <a:lnTo>
                    <a:pt x="2359114" y="2225838"/>
                  </a:lnTo>
                  <a:lnTo>
                    <a:pt x="2368635" y="2211863"/>
                  </a:lnTo>
                  <a:lnTo>
                    <a:pt x="2378156" y="2197252"/>
                  </a:lnTo>
                  <a:lnTo>
                    <a:pt x="2387678" y="2182641"/>
                  </a:lnTo>
                  <a:lnTo>
                    <a:pt x="2396247" y="2167395"/>
                  </a:lnTo>
                  <a:lnTo>
                    <a:pt x="2404816" y="2152467"/>
                  </a:lnTo>
                  <a:lnTo>
                    <a:pt x="2412750" y="2136904"/>
                  </a:lnTo>
                  <a:lnTo>
                    <a:pt x="2420685" y="2121022"/>
                  </a:lnTo>
                  <a:lnTo>
                    <a:pt x="2428302" y="2105459"/>
                  </a:lnTo>
                  <a:lnTo>
                    <a:pt x="2434967" y="2089260"/>
                  </a:lnTo>
                  <a:lnTo>
                    <a:pt x="2441632" y="2073061"/>
                  </a:lnTo>
                  <a:lnTo>
                    <a:pt x="2447979" y="2056545"/>
                  </a:lnTo>
                  <a:lnTo>
                    <a:pt x="2453692" y="2039711"/>
                  </a:lnTo>
                  <a:lnTo>
                    <a:pt x="2459405" y="2022877"/>
                  </a:lnTo>
                  <a:lnTo>
                    <a:pt x="2464166" y="2006043"/>
                  </a:lnTo>
                  <a:lnTo>
                    <a:pt x="2469244" y="1988891"/>
                  </a:lnTo>
                  <a:lnTo>
                    <a:pt x="2473370" y="1971739"/>
                  </a:lnTo>
                  <a:lnTo>
                    <a:pt x="2477178" y="1953952"/>
                  </a:lnTo>
                  <a:lnTo>
                    <a:pt x="2480352" y="1936483"/>
                  </a:lnTo>
                  <a:lnTo>
                    <a:pt x="2483526" y="1918696"/>
                  </a:lnTo>
                  <a:lnTo>
                    <a:pt x="2486064" y="1900592"/>
                  </a:lnTo>
                  <a:lnTo>
                    <a:pt x="2487969" y="1882487"/>
                  </a:lnTo>
                  <a:lnTo>
                    <a:pt x="2489556" y="1864065"/>
                  </a:lnTo>
                  <a:lnTo>
                    <a:pt x="2490508" y="1845960"/>
                  </a:lnTo>
                  <a:lnTo>
                    <a:pt x="2491460" y="1827221"/>
                  </a:lnTo>
                  <a:lnTo>
                    <a:pt x="2491777" y="1808798"/>
                  </a:lnTo>
                  <a:lnTo>
                    <a:pt x="2491460" y="1790376"/>
                  </a:lnTo>
                  <a:lnTo>
                    <a:pt x="2490508" y="1771319"/>
                  </a:lnTo>
                  <a:lnTo>
                    <a:pt x="2489556" y="1753532"/>
                  </a:lnTo>
                  <a:lnTo>
                    <a:pt x="2487969" y="1735110"/>
                  </a:lnTo>
                  <a:lnTo>
                    <a:pt x="2486064" y="1717005"/>
                  </a:lnTo>
                  <a:lnTo>
                    <a:pt x="2483526" y="1698901"/>
                  </a:lnTo>
                  <a:lnTo>
                    <a:pt x="2480352" y="1681114"/>
                  </a:lnTo>
                  <a:lnTo>
                    <a:pt x="2477178" y="1663327"/>
                  </a:lnTo>
                  <a:lnTo>
                    <a:pt x="2473370" y="1646175"/>
                  </a:lnTo>
                  <a:lnTo>
                    <a:pt x="2469244" y="1628388"/>
                  </a:lnTo>
                  <a:lnTo>
                    <a:pt x="2464166" y="1611554"/>
                  </a:lnTo>
                  <a:lnTo>
                    <a:pt x="2459405" y="1594402"/>
                  </a:lnTo>
                  <a:lnTo>
                    <a:pt x="2453692" y="1577568"/>
                  </a:lnTo>
                  <a:lnTo>
                    <a:pt x="2447979" y="1561052"/>
                  </a:lnTo>
                  <a:lnTo>
                    <a:pt x="2441632" y="1544536"/>
                  </a:lnTo>
                  <a:lnTo>
                    <a:pt x="2434967" y="1528337"/>
                  </a:lnTo>
                  <a:lnTo>
                    <a:pt x="2428302" y="1512138"/>
                  </a:lnTo>
                  <a:lnTo>
                    <a:pt x="2420685" y="1496257"/>
                  </a:lnTo>
                  <a:lnTo>
                    <a:pt x="2412750" y="1480376"/>
                  </a:lnTo>
                  <a:lnTo>
                    <a:pt x="2404909" y="1465308"/>
                  </a:lnTo>
                  <a:lnTo>
                    <a:pt x="2396490" y="1450340"/>
                  </a:lnTo>
                  <a:lnTo>
                    <a:pt x="2387918" y="1435418"/>
                  </a:lnTo>
                  <a:lnTo>
                    <a:pt x="2378392" y="1420813"/>
                  </a:lnTo>
                  <a:lnTo>
                    <a:pt x="2368868" y="1406525"/>
                  </a:lnTo>
                  <a:lnTo>
                    <a:pt x="2359342" y="1392238"/>
                  </a:lnTo>
                  <a:lnTo>
                    <a:pt x="2349182" y="1377950"/>
                  </a:lnTo>
                  <a:lnTo>
                    <a:pt x="2338388" y="1364298"/>
                  </a:lnTo>
                  <a:lnTo>
                    <a:pt x="2327592" y="1350645"/>
                  </a:lnTo>
                  <a:lnTo>
                    <a:pt x="2316162" y="1337628"/>
                  </a:lnTo>
                  <a:lnTo>
                    <a:pt x="2304732" y="1324928"/>
                  </a:lnTo>
                  <a:lnTo>
                    <a:pt x="2292985" y="1311910"/>
                  </a:lnTo>
                  <a:lnTo>
                    <a:pt x="2280920" y="1299528"/>
                  </a:lnTo>
                  <a:lnTo>
                    <a:pt x="2268538" y="1287463"/>
                  </a:lnTo>
                  <a:lnTo>
                    <a:pt x="2256155" y="1275715"/>
                  </a:lnTo>
                  <a:lnTo>
                    <a:pt x="2242820" y="1264285"/>
                  </a:lnTo>
                  <a:lnTo>
                    <a:pt x="2229802" y="1253173"/>
                  </a:lnTo>
                  <a:lnTo>
                    <a:pt x="2216150" y="1242378"/>
                  </a:lnTo>
                  <a:lnTo>
                    <a:pt x="2202815" y="1231900"/>
                  </a:lnTo>
                  <a:lnTo>
                    <a:pt x="2188845" y="1221740"/>
                  </a:lnTo>
                  <a:lnTo>
                    <a:pt x="2174558" y="1211898"/>
                  </a:lnTo>
                  <a:lnTo>
                    <a:pt x="2159635" y="1202055"/>
                  </a:lnTo>
                  <a:lnTo>
                    <a:pt x="2145030" y="1193165"/>
                  </a:lnTo>
                  <a:lnTo>
                    <a:pt x="2130108" y="1183958"/>
                  </a:lnTo>
                  <a:lnTo>
                    <a:pt x="2114868" y="1175703"/>
                  </a:lnTo>
                  <a:lnTo>
                    <a:pt x="2099628" y="1167448"/>
                  </a:lnTo>
                  <a:lnTo>
                    <a:pt x="2083752" y="1159510"/>
                  </a:lnTo>
                  <a:lnTo>
                    <a:pt x="2067878" y="1152525"/>
                  </a:lnTo>
                  <a:lnTo>
                    <a:pt x="2052002" y="1145223"/>
                  </a:lnTo>
                  <a:lnTo>
                    <a:pt x="2035492" y="1138555"/>
                  </a:lnTo>
                  <a:lnTo>
                    <a:pt x="2019300" y="1132523"/>
                  </a:lnTo>
                  <a:lnTo>
                    <a:pt x="2002472" y="1126490"/>
                  </a:lnTo>
                  <a:lnTo>
                    <a:pt x="1985962" y="1121093"/>
                  </a:lnTo>
                  <a:lnTo>
                    <a:pt x="1969135" y="1116013"/>
                  </a:lnTo>
                  <a:lnTo>
                    <a:pt x="1951672" y="1111568"/>
                  </a:lnTo>
                  <a:lnTo>
                    <a:pt x="1934528" y="1107440"/>
                  </a:lnTo>
                  <a:lnTo>
                    <a:pt x="1916748" y="1103630"/>
                  </a:lnTo>
                  <a:lnTo>
                    <a:pt x="1898968" y="1100138"/>
                  </a:lnTo>
                  <a:lnTo>
                    <a:pt x="1881188" y="1097280"/>
                  </a:lnTo>
                  <a:lnTo>
                    <a:pt x="1863408" y="1094423"/>
                  </a:lnTo>
                  <a:lnTo>
                    <a:pt x="1845310" y="1092518"/>
                  </a:lnTo>
                  <a:lnTo>
                    <a:pt x="1827212" y="1090613"/>
                  </a:lnTo>
                  <a:lnTo>
                    <a:pt x="1808798" y="1089660"/>
                  </a:lnTo>
                  <a:lnTo>
                    <a:pt x="1790382" y="1088708"/>
                  </a:lnTo>
                  <a:lnTo>
                    <a:pt x="1771968" y="1088708"/>
                  </a:lnTo>
                  <a:lnTo>
                    <a:pt x="1752918" y="1088708"/>
                  </a:lnTo>
                  <a:close/>
                  <a:moveTo>
                    <a:pt x="1615758" y="0"/>
                  </a:moveTo>
                  <a:lnTo>
                    <a:pt x="1620520" y="0"/>
                  </a:lnTo>
                  <a:lnTo>
                    <a:pt x="1922780" y="0"/>
                  </a:lnTo>
                  <a:lnTo>
                    <a:pt x="1927225" y="0"/>
                  </a:lnTo>
                  <a:lnTo>
                    <a:pt x="1931670" y="317"/>
                  </a:lnTo>
                  <a:lnTo>
                    <a:pt x="1936115" y="952"/>
                  </a:lnTo>
                  <a:lnTo>
                    <a:pt x="1940878" y="1905"/>
                  </a:lnTo>
                  <a:lnTo>
                    <a:pt x="1949450" y="4127"/>
                  </a:lnTo>
                  <a:lnTo>
                    <a:pt x="1957705" y="6985"/>
                  </a:lnTo>
                  <a:lnTo>
                    <a:pt x="1965325" y="10795"/>
                  </a:lnTo>
                  <a:lnTo>
                    <a:pt x="1972628" y="14922"/>
                  </a:lnTo>
                  <a:lnTo>
                    <a:pt x="1979612" y="20320"/>
                  </a:lnTo>
                  <a:lnTo>
                    <a:pt x="1985962" y="26035"/>
                  </a:lnTo>
                  <a:lnTo>
                    <a:pt x="1991678" y="32385"/>
                  </a:lnTo>
                  <a:lnTo>
                    <a:pt x="1996758" y="39052"/>
                  </a:lnTo>
                  <a:lnTo>
                    <a:pt x="2001202" y="46672"/>
                  </a:lnTo>
                  <a:lnTo>
                    <a:pt x="2005012" y="54610"/>
                  </a:lnTo>
                  <a:lnTo>
                    <a:pt x="2007870" y="62230"/>
                  </a:lnTo>
                  <a:lnTo>
                    <a:pt x="2010092" y="71120"/>
                  </a:lnTo>
                  <a:lnTo>
                    <a:pt x="2010728" y="75565"/>
                  </a:lnTo>
                  <a:lnTo>
                    <a:pt x="2011362" y="80010"/>
                  </a:lnTo>
                  <a:lnTo>
                    <a:pt x="2011998" y="84455"/>
                  </a:lnTo>
                  <a:lnTo>
                    <a:pt x="2011998" y="89217"/>
                  </a:lnTo>
                  <a:lnTo>
                    <a:pt x="2011998" y="388620"/>
                  </a:lnTo>
                  <a:lnTo>
                    <a:pt x="2038350" y="393065"/>
                  </a:lnTo>
                  <a:lnTo>
                    <a:pt x="2064702" y="398462"/>
                  </a:lnTo>
                  <a:lnTo>
                    <a:pt x="2091055" y="404177"/>
                  </a:lnTo>
                  <a:lnTo>
                    <a:pt x="2116772" y="410210"/>
                  </a:lnTo>
                  <a:lnTo>
                    <a:pt x="2142490" y="416877"/>
                  </a:lnTo>
                  <a:lnTo>
                    <a:pt x="2167890" y="423545"/>
                  </a:lnTo>
                  <a:lnTo>
                    <a:pt x="2193608" y="431165"/>
                  </a:lnTo>
                  <a:lnTo>
                    <a:pt x="2218690" y="439102"/>
                  </a:lnTo>
                  <a:lnTo>
                    <a:pt x="2243772" y="447675"/>
                  </a:lnTo>
                  <a:lnTo>
                    <a:pt x="2268538" y="456247"/>
                  </a:lnTo>
                  <a:lnTo>
                    <a:pt x="2292985" y="465772"/>
                  </a:lnTo>
                  <a:lnTo>
                    <a:pt x="2317432" y="475615"/>
                  </a:lnTo>
                  <a:lnTo>
                    <a:pt x="2341562" y="485457"/>
                  </a:lnTo>
                  <a:lnTo>
                    <a:pt x="2365692" y="496252"/>
                  </a:lnTo>
                  <a:lnTo>
                    <a:pt x="2388870" y="507047"/>
                  </a:lnTo>
                  <a:lnTo>
                    <a:pt x="2412682" y="518477"/>
                  </a:lnTo>
                  <a:lnTo>
                    <a:pt x="2588260" y="276542"/>
                  </a:lnTo>
                  <a:lnTo>
                    <a:pt x="2591435" y="272732"/>
                  </a:lnTo>
                  <a:lnTo>
                    <a:pt x="2593975" y="269240"/>
                  </a:lnTo>
                  <a:lnTo>
                    <a:pt x="2597468" y="266065"/>
                  </a:lnTo>
                  <a:lnTo>
                    <a:pt x="2600325" y="262890"/>
                  </a:lnTo>
                  <a:lnTo>
                    <a:pt x="2606992" y="257175"/>
                  </a:lnTo>
                  <a:lnTo>
                    <a:pt x="2614295" y="252412"/>
                  </a:lnTo>
                  <a:lnTo>
                    <a:pt x="2621915" y="248602"/>
                  </a:lnTo>
                  <a:lnTo>
                    <a:pt x="2629852" y="245110"/>
                  </a:lnTo>
                  <a:lnTo>
                    <a:pt x="2638108" y="242570"/>
                  </a:lnTo>
                  <a:lnTo>
                    <a:pt x="2646362" y="240665"/>
                  </a:lnTo>
                  <a:lnTo>
                    <a:pt x="2654935" y="240030"/>
                  </a:lnTo>
                  <a:lnTo>
                    <a:pt x="2663508" y="240030"/>
                  </a:lnTo>
                  <a:lnTo>
                    <a:pt x="2671762" y="240665"/>
                  </a:lnTo>
                  <a:lnTo>
                    <a:pt x="2680652" y="242252"/>
                  </a:lnTo>
                  <a:lnTo>
                    <a:pt x="2688908" y="244475"/>
                  </a:lnTo>
                  <a:lnTo>
                    <a:pt x="2697162" y="247967"/>
                  </a:lnTo>
                  <a:lnTo>
                    <a:pt x="2705100" y="251777"/>
                  </a:lnTo>
                  <a:lnTo>
                    <a:pt x="2709228" y="254317"/>
                  </a:lnTo>
                  <a:lnTo>
                    <a:pt x="2712720" y="256857"/>
                  </a:lnTo>
                  <a:lnTo>
                    <a:pt x="2957512" y="434022"/>
                  </a:lnTo>
                  <a:lnTo>
                    <a:pt x="2960688" y="437197"/>
                  </a:lnTo>
                  <a:lnTo>
                    <a:pt x="2964498" y="439737"/>
                  </a:lnTo>
                  <a:lnTo>
                    <a:pt x="2967672" y="443230"/>
                  </a:lnTo>
                  <a:lnTo>
                    <a:pt x="2970848" y="446087"/>
                  </a:lnTo>
                  <a:lnTo>
                    <a:pt x="2976245" y="453072"/>
                  </a:lnTo>
                  <a:lnTo>
                    <a:pt x="2981008" y="460375"/>
                  </a:lnTo>
                  <a:lnTo>
                    <a:pt x="2985452" y="467995"/>
                  </a:lnTo>
                  <a:lnTo>
                    <a:pt x="2988628" y="475932"/>
                  </a:lnTo>
                  <a:lnTo>
                    <a:pt x="2991168" y="484187"/>
                  </a:lnTo>
                  <a:lnTo>
                    <a:pt x="2992755" y="492442"/>
                  </a:lnTo>
                  <a:lnTo>
                    <a:pt x="2994025" y="501015"/>
                  </a:lnTo>
                  <a:lnTo>
                    <a:pt x="2994025" y="509270"/>
                  </a:lnTo>
                  <a:lnTo>
                    <a:pt x="2993072" y="518160"/>
                  </a:lnTo>
                  <a:lnTo>
                    <a:pt x="2991802" y="526732"/>
                  </a:lnTo>
                  <a:lnTo>
                    <a:pt x="2988945" y="534987"/>
                  </a:lnTo>
                  <a:lnTo>
                    <a:pt x="2986088" y="543242"/>
                  </a:lnTo>
                  <a:lnTo>
                    <a:pt x="2981960" y="551180"/>
                  </a:lnTo>
                  <a:lnTo>
                    <a:pt x="2979738" y="554990"/>
                  </a:lnTo>
                  <a:lnTo>
                    <a:pt x="2976880" y="558800"/>
                  </a:lnTo>
                  <a:lnTo>
                    <a:pt x="2800985" y="801052"/>
                  </a:lnTo>
                  <a:lnTo>
                    <a:pt x="2819082" y="819785"/>
                  </a:lnTo>
                  <a:lnTo>
                    <a:pt x="2837180" y="839470"/>
                  </a:lnTo>
                  <a:lnTo>
                    <a:pt x="2854642" y="858837"/>
                  </a:lnTo>
                  <a:lnTo>
                    <a:pt x="2871788" y="878840"/>
                  </a:lnTo>
                  <a:lnTo>
                    <a:pt x="2888615" y="899160"/>
                  </a:lnTo>
                  <a:lnTo>
                    <a:pt x="2905125" y="919797"/>
                  </a:lnTo>
                  <a:lnTo>
                    <a:pt x="2921318" y="940752"/>
                  </a:lnTo>
                  <a:lnTo>
                    <a:pt x="2937192" y="962025"/>
                  </a:lnTo>
                  <a:lnTo>
                    <a:pt x="2952432" y="983615"/>
                  </a:lnTo>
                  <a:lnTo>
                    <a:pt x="2967672" y="1005205"/>
                  </a:lnTo>
                  <a:lnTo>
                    <a:pt x="2981960" y="1027113"/>
                  </a:lnTo>
                  <a:lnTo>
                    <a:pt x="2996248" y="1049655"/>
                  </a:lnTo>
                  <a:lnTo>
                    <a:pt x="3010218" y="1072198"/>
                  </a:lnTo>
                  <a:lnTo>
                    <a:pt x="3023235" y="1095375"/>
                  </a:lnTo>
                  <a:lnTo>
                    <a:pt x="3036570" y="1118553"/>
                  </a:lnTo>
                  <a:lnTo>
                    <a:pt x="3048952" y="1142048"/>
                  </a:lnTo>
                  <a:lnTo>
                    <a:pt x="3333115" y="1049338"/>
                  </a:lnTo>
                  <a:lnTo>
                    <a:pt x="3337560" y="1048068"/>
                  </a:lnTo>
                  <a:lnTo>
                    <a:pt x="3342005" y="1047115"/>
                  </a:lnTo>
                  <a:lnTo>
                    <a:pt x="3346450" y="1046480"/>
                  </a:lnTo>
                  <a:lnTo>
                    <a:pt x="3350578" y="1045528"/>
                  </a:lnTo>
                  <a:lnTo>
                    <a:pt x="3359785" y="1044893"/>
                  </a:lnTo>
                  <a:lnTo>
                    <a:pt x="3368358" y="1045210"/>
                  </a:lnTo>
                  <a:lnTo>
                    <a:pt x="3376930" y="1046480"/>
                  </a:lnTo>
                  <a:lnTo>
                    <a:pt x="3385185" y="1048068"/>
                  </a:lnTo>
                  <a:lnTo>
                    <a:pt x="3393440" y="1051243"/>
                  </a:lnTo>
                  <a:lnTo>
                    <a:pt x="3401060" y="1054735"/>
                  </a:lnTo>
                  <a:lnTo>
                    <a:pt x="3408680" y="1058863"/>
                  </a:lnTo>
                  <a:lnTo>
                    <a:pt x="3415665" y="1063625"/>
                  </a:lnTo>
                  <a:lnTo>
                    <a:pt x="3422015" y="1069340"/>
                  </a:lnTo>
                  <a:lnTo>
                    <a:pt x="3428048" y="1075690"/>
                  </a:lnTo>
                  <a:lnTo>
                    <a:pt x="3433445" y="1082358"/>
                  </a:lnTo>
                  <a:lnTo>
                    <a:pt x="3438208" y="1089978"/>
                  </a:lnTo>
                  <a:lnTo>
                    <a:pt x="3442335" y="1097915"/>
                  </a:lnTo>
                  <a:lnTo>
                    <a:pt x="3443922" y="1102043"/>
                  </a:lnTo>
                  <a:lnTo>
                    <a:pt x="3445510" y="1106488"/>
                  </a:lnTo>
                  <a:lnTo>
                    <a:pt x="3538855" y="1393508"/>
                  </a:lnTo>
                  <a:lnTo>
                    <a:pt x="3539808" y="1397635"/>
                  </a:lnTo>
                  <a:lnTo>
                    <a:pt x="3541078" y="1402398"/>
                  </a:lnTo>
                  <a:lnTo>
                    <a:pt x="3542030" y="1406843"/>
                  </a:lnTo>
                  <a:lnTo>
                    <a:pt x="3542665" y="1411288"/>
                  </a:lnTo>
                  <a:lnTo>
                    <a:pt x="3543300" y="1419860"/>
                  </a:lnTo>
                  <a:lnTo>
                    <a:pt x="3542982" y="1428750"/>
                  </a:lnTo>
                  <a:lnTo>
                    <a:pt x="3541712" y="1437323"/>
                  </a:lnTo>
                  <a:lnTo>
                    <a:pt x="3539808" y="1445578"/>
                  </a:lnTo>
                  <a:lnTo>
                    <a:pt x="3537268" y="1453833"/>
                  </a:lnTo>
                  <a:lnTo>
                    <a:pt x="3533458" y="1461453"/>
                  </a:lnTo>
                  <a:lnTo>
                    <a:pt x="3529330" y="1468755"/>
                  </a:lnTo>
                  <a:lnTo>
                    <a:pt x="3524568" y="1476058"/>
                  </a:lnTo>
                  <a:lnTo>
                    <a:pt x="3518852" y="1482408"/>
                  </a:lnTo>
                  <a:lnTo>
                    <a:pt x="3512502" y="1488440"/>
                  </a:lnTo>
                  <a:lnTo>
                    <a:pt x="3505518" y="1494155"/>
                  </a:lnTo>
                  <a:lnTo>
                    <a:pt x="3498215" y="1498600"/>
                  </a:lnTo>
                  <a:lnTo>
                    <a:pt x="3490278" y="1502728"/>
                  </a:lnTo>
                  <a:lnTo>
                    <a:pt x="3486150" y="1504633"/>
                  </a:lnTo>
                  <a:lnTo>
                    <a:pt x="3481705" y="1506220"/>
                  </a:lnTo>
                  <a:lnTo>
                    <a:pt x="3197225" y="1598295"/>
                  </a:lnTo>
                  <a:lnTo>
                    <a:pt x="3200400" y="1624330"/>
                  </a:lnTo>
                  <a:lnTo>
                    <a:pt x="3203892" y="1650365"/>
                  </a:lnTo>
                  <a:lnTo>
                    <a:pt x="3206115" y="1676718"/>
                  </a:lnTo>
                  <a:lnTo>
                    <a:pt x="3208338" y="1703070"/>
                  </a:lnTo>
                  <a:lnTo>
                    <a:pt x="3210242" y="1729423"/>
                  </a:lnTo>
                  <a:lnTo>
                    <a:pt x="3211512" y="1755775"/>
                  </a:lnTo>
                  <a:lnTo>
                    <a:pt x="3212148" y="1782445"/>
                  </a:lnTo>
                  <a:lnTo>
                    <a:pt x="3212465" y="1809115"/>
                  </a:lnTo>
                  <a:lnTo>
                    <a:pt x="3212148" y="1835785"/>
                  </a:lnTo>
                  <a:lnTo>
                    <a:pt x="3211512" y="1862455"/>
                  </a:lnTo>
                  <a:lnTo>
                    <a:pt x="3210242" y="1889125"/>
                  </a:lnTo>
                  <a:lnTo>
                    <a:pt x="3208338" y="1915478"/>
                  </a:lnTo>
                  <a:lnTo>
                    <a:pt x="3206115" y="1941830"/>
                  </a:lnTo>
                  <a:lnTo>
                    <a:pt x="3203892" y="1967865"/>
                  </a:lnTo>
                  <a:lnTo>
                    <a:pt x="3200400" y="1993900"/>
                  </a:lnTo>
                  <a:lnTo>
                    <a:pt x="3197225" y="2019618"/>
                  </a:lnTo>
                  <a:lnTo>
                    <a:pt x="3481705" y="2112328"/>
                  </a:lnTo>
                  <a:lnTo>
                    <a:pt x="3486150" y="2113915"/>
                  </a:lnTo>
                  <a:lnTo>
                    <a:pt x="3490278" y="2115820"/>
                  </a:lnTo>
                  <a:lnTo>
                    <a:pt x="3498215" y="2119630"/>
                  </a:lnTo>
                  <a:lnTo>
                    <a:pt x="3505518" y="2124393"/>
                  </a:lnTo>
                  <a:lnTo>
                    <a:pt x="3512502" y="2129790"/>
                  </a:lnTo>
                  <a:lnTo>
                    <a:pt x="3518852" y="2135505"/>
                  </a:lnTo>
                  <a:lnTo>
                    <a:pt x="3524568" y="2142173"/>
                  </a:lnTo>
                  <a:lnTo>
                    <a:pt x="3529330" y="2149158"/>
                  </a:lnTo>
                  <a:lnTo>
                    <a:pt x="3533458" y="2156778"/>
                  </a:lnTo>
                  <a:lnTo>
                    <a:pt x="3537268" y="2164398"/>
                  </a:lnTo>
                  <a:lnTo>
                    <a:pt x="3539808" y="2172653"/>
                  </a:lnTo>
                  <a:lnTo>
                    <a:pt x="3541712" y="2180908"/>
                  </a:lnTo>
                  <a:lnTo>
                    <a:pt x="3542982" y="2189480"/>
                  </a:lnTo>
                  <a:lnTo>
                    <a:pt x="3543300" y="2198053"/>
                  </a:lnTo>
                  <a:lnTo>
                    <a:pt x="3542665" y="2206625"/>
                  </a:lnTo>
                  <a:lnTo>
                    <a:pt x="3542030" y="2211388"/>
                  </a:lnTo>
                  <a:lnTo>
                    <a:pt x="3541078" y="2215833"/>
                  </a:lnTo>
                  <a:lnTo>
                    <a:pt x="3539808" y="2220278"/>
                  </a:lnTo>
                  <a:lnTo>
                    <a:pt x="3538855" y="2224405"/>
                  </a:lnTo>
                  <a:lnTo>
                    <a:pt x="3445510" y="2512060"/>
                  </a:lnTo>
                  <a:lnTo>
                    <a:pt x="3443922" y="2516188"/>
                  </a:lnTo>
                  <a:lnTo>
                    <a:pt x="3442335" y="2520315"/>
                  </a:lnTo>
                  <a:lnTo>
                    <a:pt x="3438208" y="2528253"/>
                  </a:lnTo>
                  <a:lnTo>
                    <a:pt x="3433445" y="2535555"/>
                  </a:lnTo>
                  <a:lnTo>
                    <a:pt x="3428048" y="2542540"/>
                  </a:lnTo>
                  <a:lnTo>
                    <a:pt x="3422015" y="2548890"/>
                  </a:lnTo>
                  <a:lnTo>
                    <a:pt x="3415665" y="2554605"/>
                  </a:lnTo>
                  <a:lnTo>
                    <a:pt x="3408680" y="2559368"/>
                  </a:lnTo>
                  <a:lnTo>
                    <a:pt x="3401060" y="2563495"/>
                  </a:lnTo>
                  <a:lnTo>
                    <a:pt x="3393440" y="2567305"/>
                  </a:lnTo>
                  <a:lnTo>
                    <a:pt x="3385185" y="2569845"/>
                  </a:lnTo>
                  <a:lnTo>
                    <a:pt x="3376930" y="2571750"/>
                  </a:lnTo>
                  <a:lnTo>
                    <a:pt x="3368358" y="2573020"/>
                  </a:lnTo>
                  <a:lnTo>
                    <a:pt x="3359785" y="2573338"/>
                  </a:lnTo>
                  <a:lnTo>
                    <a:pt x="3350578" y="2573020"/>
                  </a:lnTo>
                  <a:lnTo>
                    <a:pt x="3346450" y="2572068"/>
                  </a:lnTo>
                  <a:lnTo>
                    <a:pt x="3342005" y="2571433"/>
                  </a:lnTo>
                  <a:lnTo>
                    <a:pt x="3337560" y="2570163"/>
                  </a:lnTo>
                  <a:lnTo>
                    <a:pt x="3333115" y="2568893"/>
                  </a:lnTo>
                  <a:lnTo>
                    <a:pt x="3048952" y="2476500"/>
                  </a:lnTo>
                  <a:lnTo>
                    <a:pt x="3035935" y="2499995"/>
                  </a:lnTo>
                  <a:lnTo>
                    <a:pt x="3023235" y="2523173"/>
                  </a:lnTo>
                  <a:lnTo>
                    <a:pt x="3009900" y="2546033"/>
                  </a:lnTo>
                  <a:lnTo>
                    <a:pt x="2996248" y="2568893"/>
                  </a:lnTo>
                  <a:lnTo>
                    <a:pt x="2981960" y="2590800"/>
                  </a:lnTo>
                  <a:lnTo>
                    <a:pt x="2967355" y="2613025"/>
                  </a:lnTo>
                  <a:lnTo>
                    <a:pt x="2952115" y="2634933"/>
                  </a:lnTo>
                  <a:lnTo>
                    <a:pt x="2936875" y="2656523"/>
                  </a:lnTo>
                  <a:lnTo>
                    <a:pt x="2921318" y="2677478"/>
                  </a:lnTo>
                  <a:lnTo>
                    <a:pt x="2905125" y="2698115"/>
                  </a:lnTo>
                  <a:lnTo>
                    <a:pt x="2888615" y="2718753"/>
                  </a:lnTo>
                  <a:lnTo>
                    <a:pt x="2871788" y="2739073"/>
                  </a:lnTo>
                  <a:lnTo>
                    <a:pt x="2854325" y="2759076"/>
                  </a:lnTo>
                  <a:lnTo>
                    <a:pt x="2837180" y="2778761"/>
                  </a:lnTo>
                  <a:lnTo>
                    <a:pt x="2819082" y="2797811"/>
                  </a:lnTo>
                  <a:lnTo>
                    <a:pt x="2800985" y="2817178"/>
                  </a:lnTo>
                  <a:lnTo>
                    <a:pt x="2976880" y="3059431"/>
                  </a:lnTo>
                  <a:lnTo>
                    <a:pt x="2979738" y="3063241"/>
                  </a:lnTo>
                  <a:lnTo>
                    <a:pt x="2981960" y="3067368"/>
                  </a:lnTo>
                  <a:lnTo>
                    <a:pt x="2986088" y="3075306"/>
                  </a:lnTo>
                  <a:lnTo>
                    <a:pt x="2988945" y="3083243"/>
                  </a:lnTo>
                  <a:lnTo>
                    <a:pt x="2991802" y="3091816"/>
                  </a:lnTo>
                  <a:lnTo>
                    <a:pt x="2993072" y="3100071"/>
                  </a:lnTo>
                  <a:lnTo>
                    <a:pt x="2994025" y="3108643"/>
                  </a:lnTo>
                  <a:lnTo>
                    <a:pt x="2994025" y="3117216"/>
                  </a:lnTo>
                  <a:lnTo>
                    <a:pt x="2992755" y="3125788"/>
                  </a:lnTo>
                  <a:lnTo>
                    <a:pt x="2991168" y="3134043"/>
                  </a:lnTo>
                  <a:lnTo>
                    <a:pt x="2988628" y="3142298"/>
                  </a:lnTo>
                  <a:lnTo>
                    <a:pt x="2985770" y="3150236"/>
                  </a:lnTo>
                  <a:lnTo>
                    <a:pt x="2981642" y="3157538"/>
                  </a:lnTo>
                  <a:lnTo>
                    <a:pt x="2976562" y="3165158"/>
                  </a:lnTo>
                  <a:lnTo>
                    <a:pt x="2970848" y="3171826"/>
                  </a:lnTo>
                  <a:lnTo>
                    <a:pt x="2967990" y="3175001"/>
                  </a:lnTo>
                  <a:lnTo>
                    <a:pt x="2964498" y="3177858"/>
                  </a:lnTo>
                  <a:lnTo>
                    <a:pt x="2961322" y="3181033"/>
                  </a:lnTo>
                  <a:lnTo>
                    <a:pt x="2957512" y="3183573"/>
                  </a:lnTo>
                  <a:lnTo>
                    <a:pt x="2712720" y="3361056"/>
                  </a:lnTo>
                  <a:lnTo>
                    <a:pt x="2709228" y="3363913"/>
                  </a:lnTo>
                  <a:lnTo>
                    <a:pt x="2705100" y="3366453"/>
                  </a:lnTo>
                  <a:lnTo>
                    <a:pt x="2697162" y="3370581"/>
                  </a:lnTo>
                  <a:lnTo>
                    <a:pt x="2688908" y="3373756"/>
                  </a:lnTo>
                  <a:lnTo>
                    <a:pt x="2680652" y="3376296"/>
                  </a:lnTo>
                  <a:lnTo>
                    <a:pt x="2671762" y="3377883"/>
                  </a:lnTo>
                  <a:lnTo>
                    <a:pt x="2663508" y="3378518"/>
                  </a:lnTo>
                  <a:lnTo>
                    <a:pt x="2654935" y="3378518"/>
                  </a:lnTo>
                  <a:lnTo>
                    <a:pt x="2646362" y="3377248"/>
                  </a:lnTo>
                  <a:lnTo>
                    <a:pt x="2638108" y="3375978"/>
                  </a:lnTo>
                  <a:lnTo>
                    <a:pt x="2629852" y="3373121"/>
                  </a:lnTo>
                  <a:lnTo>
                    <a:pt x="2621915" y="3369946"/>
                  </a:lnTo>
                  <a:lnTo>
                    <a:pt x="2614295" y="3365818"/>
                  </a:lnTo>
                  <a:lnTo>
                    <a:pt x="2606992" y="3360738"/>
                  </a:lnTo>
                  <a:lnTo>
                    <a:pt x="2600325" y="3355023"/>
                  </a:lnTo>
                  <a:lnTo>
                    <a:pt x="2597468" y="3352166"/>
                  </a:lnTo>
                  <a:lnTo>
                    <a:pt x="2593975" y="3348673"/>
                  </a:lnTo>
                  <a:lnTo>
                    <a:pt x="2591435" y="3345498"/>
                  </a:lnTo>
                  <a:lnTo>
                    <a:pt x="2588260" y="3341688"/>
                  </a:lnTo>
                  <a:lnTo>
                    <a:pt x="2412682" y="3099753"/>
                  </a:lnTo>
                  <a:lnTo>
                    <a:pt x="2388870" y="3110866"/>
                  </a:lnTo>
                  <a:lnTo>
                    <a:pt x="2365692" y="3122296"/>
                  </a:lnTo>
                  <a:lnTo>
                    <a:pt x="2341562" y="3132773"/>
                  </a:lnTo>
                  <a:lnTo>
                    <a:pt x="2317432" y="3142933"/>
                  </a:lnTo>
                  <a:lnTo>
                    <a:pt x="2292985" y="3152776"/>
                  </a:lnTo>
                  <a:lnTo>
                    <a:pt x="2268538" y="3161666"/>
                  </a:lnTo>
                  <a:lnTo>
                    <a:pt x="2243772" y="3170873"/>
                  </a:lnTo>
                  <a:lnTo>
                    <a:pt x="2218690" y="3179128"/>
                  </a:lnTo>
                  <a:lnTo>
                    <a:pt x="2193608" y="3187066"/>
                  </a:lnTo>
                  <a:lnTo>
                    <a:pt x="2167890" y="3194368"/>
                  </a:lnTo>
                  <a:lnTo>
                    <a:pt x="2142490" y="3201671"/>
                  </a:lnTo>
                  <a:lnTo>
                    <a:pt x="2116772" y="3208021"/>
                  </a:lnTo>
                  <a:lnTo>
                    <a:pt x="2091055" y="3214371"/>
                  </a:lnTo>
                  <a:lnTo>
                    <a:pt x="2064702" y="3220086"/>
                  </a:lnTo>
                  <a:lnTo>
                    <a:pt x="2038350" y="3225483"/>
                  </a:lnTo>
                  <a:lnTo>
                    <a:pt x="2011998" y="3229928"/>
                  </a:lnTo>
                  <a:lnTo>
                    <a:pt x="2011998" y="3529013"/>
                  </a:lnTo>
                  <a:lnTo>
                    <a:pt x="2011998" y="3533458"/>
                  </a:lnTo>
                  <a:lnTo>
                    <a:pt x="2011362" y="3537903"/>
                  </a:lnTo>
                  <a:lnTo>
                    <a:pt x="2010728" y="3542666"/>
                  </a:lnTo>
                  <a:lnTo>
                    <a:pt x="2010092" y="3547111"/>
                  </a:lnTo>
                  <a:lnTo>
                    <a:pt x="2007870" y="3555366"/>
                  </a:lnTo>
                  <a:lnTo>
                    <a:pt x="2005012" y="3563621"/>
                  </a:lnTo>
                  <a:lnTo>
                    <a:pt x="2001202" y="3571558"/>
                  </a:lnTo>
                  <a:lnTo>
                    <a:pt x="1996758" y="3578543"/>
                  </a:lnTo>
                  <a:lnTo>
                    <a:pt x="1991678" y="3585846"/>
                  </a:lnTo>
                  <a:lnTo>
                    <a:pt x="1985962" y="3591878"/>
                  </a:lnTo>
                  <a:lnTo>
                    <a:pt x="1979612" y="3597911"/>
                  </a:lnTo>
                  <a:lnTo>
                    <a:pt x="1972628" y="3602673"/>
                  </a:lnTo>
                  <a:lnTo>
                    <a:pt x="1965325" y="3607118"/>
                  </a:lnTo>
                  <a:lnTo>
                    <a:pt x="1957705" y="3610928"/>
                  </a:lnTo>
                  <a:lnTo>
                    <a:pt x="1949450" y="3614103"/>
                  </a:lnTo>
                  <a:lnTo>
                    <a:pt x="1940878" y="3616326"/>
                  </a:lnTo>
                  <a:lnTo>
                    <a:pt x="1931670" y="3617278"/>
                  </a:lnTo>
                  <a:lnTo>
                    <a:pt x="1927225" y="3617913"/>
                  </a:lnTo>
                  <a:lnTo>
                    <a:pt x="1922780" y="3617913"/>
                  </a:lnTo>
                  <a:lnTo>
                    <a:pt x="1620520" y="3617913"/>
                  </a:lnTo>
                  <a:lnTo>
                    <a:pt x="1615758" y="3617913"/>
                  </a:lnTo>
                  <a:lnTo>
                    <a:pt x="1611630" y="3617278"/>
                  </a:lnTo>
                  <a:lnTo>
                    <a:pt x="1602422" y="3616326"/>
                  </a:lnTo>
                  <a:lnTo>
                    <a:pt x="1594168" y="3614103"/>
                  </a:lnTo>
                  <a:lnTo>
                    <a:pt x="1585912" y="3610928"/>
                  </a:lnTo>
                  <a:lnTo>
                    <a:pt x="1577975" y="3607118"/>
                  </a:lnTo>
                  <a:lnTo>
                    <a:pt x="1570990" y="3602673"/>
                  </a:lnTo>
                  <a:lnTo>
                    <a:pt x="1563688" y="3597911"/>
                  </a:lnTo>
                  <a:lnTo>
                    <a:pt x="1557655" y="3591878"/>
                  </a:lnTo>
                  <a:lnTo>
                    <a:pt x="1551622" y="3585846"/>
                  </a:lnTo>
                  <a:lnTo>
                    <a:pt x="1546860" y="3578543"/>
                  </a:lnTo>
                  <a:lnTo>
                    <a:pt x="1542415" y="3571558"/>
                  </a:lnTo>
                  <a:lnTo>
                    <a:pt x="1538605" y="3563621"/>
                  </a:lnTo>
                  <a:lnTo>
                    <a:pt x="1535430" y="3555366"/>
                  </a:lnTo>
                  <a:lnTo>
                    <a:pt x="1533208" y="3547111"/>
                  </a:lnTo>
                  <a:lnTo>
                    <a:pt x="1532572" y="3542666"/>
                  </a:lnTo>
                  <a:lnTo>
                    <a:pt x="1531620" y="3537903"/>
                  </a:lnTo>
                  <a:lnTo>
                    <a:pt x="1531302" y="3533458"/>
                  </a:lnTo>
                  <a:lnTo>
                    <a:pt x="1531302" y="3529013"/>
                  </a:lnTo>
                  <a:lnTo>
                    <a:pt x="1531302" y="3229928"/>
                  </a:lnTo>
                  <a:lnTo>
                    <a:pt x="1504950" y="3225483"/>
                  </a:lnTo>
                  <a:lnTo>
                    <a:pt x="1478598" y="3220086"/>
                  </a:lnTo>
                  <a:lnTo>
                    <a:pt x="1452245" y="3214371"/>
                  </a:lnTo>
                  <a:lnTo>
                    <a:pt x="1426845" y="3208021"/>
                  </a:lnTo>
                  <a:lnTo>
                    <a:pt x="1400810" y="3201671"/>
                  </a:lnTo>
                  <a:lnTo>
                    <a:pt x="1375092" y="3194368"/>
                  </a:lnTo>
                  <a:lnTo>
                    <a:pt x="1350010" y="3187066"/>
                  </a:lnTo>
                  <a:lnTo>
                    <a:pt x="1324928" y="3179128"/>
                  </a:lnTo>
                  <a:lnTo>
                    <a:pt x="1299528" y="3170873"/>
                  </a:lnTo>
                  <a:lnTo>
                    <a:pt x="1274762" y="3161666"/>
                  </a:lnTo>
                  <a:lnTo>
                    <a:pt x="1250315" y="3152776"/>
                  </a:lnTo>
                  <a:lnTo>
                    <a:pt x="1225868" y="3142933"/>
                  </a:lnTo>
                  <a:lnTo>
                    <a:pt x="1201738" y="3132773"/>
                  </a:lnTo>
                  <a:lnTo>
                    <a:pt x="1177925" y="3122296"/>
                  </a:lnTo>
                  <a:lnTo>
                    <a:pt x="1154430" y="3110866"/>
                  </a:lnTo>
                  <a:lnTo>
                    <a:pt x="1130618" y="3099753"/>
                  </a:lnTo>
                  <a:lnTo>
                    <a:pt x="955040" y="3342006"/>
                  </a:lnTo>
                  <a:lnTo>
                    <a:pt x="952182" y="3345816"/>
                  </a:lnTo>
                  <a:lnTo>
                    <a:pt x="949325" y="3349308"/>
                  </a:lnTo>
                  <a:lnTo>
                    <a:pt x="946150" y="3352483"/>
                  </a:lnTo>
                  <a:lnTo>
                    <a:pt x="942975" y="3355658"/>
                  </a:lnTo>
                  <a:lnTo>
                    <a:pt x="935990" y="3361056"/>
                  </a:lnTo>
                  <a:lnTo>
                    <a:pt x="929005" y="3366136"/>
                  </a:lnTo>
                  <a:lnTo>
                    <a:pt x="921385" y="3369946"/>
                  </a:lnTo>
                  <a:lnTo>
                    <a:pt x="913448" y="3373121"/>
                  </a:lnTo>
                  <a:lnTo>
                    <a:pt x="905192" y="3375978"/>
                  </a:lnTo>
                  <a:lnTo>
                    <a:pt x="896938" y="3377248"/>
                  </a:lnTo>
                  <a:lnTo>
                    <a:pt x="888365" y="3378518"/>
                  </a:lnTo>
                  <a:lnTo>
                    <a:pt x="879792" y="3378518"/>
                  </a:lnTo>
                  <a:lnTo>
                    <a:pt x="870902" y="3377883"/>
                  </a:lnTo>
                  <a:lnTo>
                    <a:pt x="862648" y="3376296"/>
                  </a:lnTo>
                  <a:lnTo>
                    <a:pt x="854075" y="3373756"/>
                  </a:lnTo>
                  <a:lnTo>
                    <a:pt x="846138" y="3370581"/>
                  </a:lnTo>
                  <a:lnTo>
                    <a:pt x="837882" y="3366453"/>
                  </a:lnTo>
                  <a:lnTo>
                    <a:pt x="834072" y="3363913"/>
                  </a:lnTo>
                  <a:lnTo>
                    <a:pt x="830262" y="3361056"/>
                  </a:lnTo>
                  <a:lnTo>
                    <a:pt x="586105" y="3183573"/>
                  </a:lnTo>
                  <a:lnTo>
                    <a:pt x="582930" y="3181033"/>
                  </a:lnTo>
                  <a:lnTo>
                    <a:pt x="579438" y="3177858"/>
                  </a:lnTo>
                  <a:lnTo>
                    <a:pt x="575945" y="3175001"/>
                  </a:lnTo>
                  <a:lnTo>
                    <a:pt x="573088" y="3171826"/>
                  </a:lnTo>
                  <a:lnTo>
                    <a:pt x="567372" y="3165158"/>
                  </a:lnTo>
                  <a:lnTo>
                    <a:pt x="562610" y="3157538"/>
                  </a:lnTo>
                  <a:lnTo>
                    <a:pt x="558482" y="3150236"/>
                  </a:lnTo>
                  <a:lnTo>
                    <a:pt x="554990" y="3142298"/>
                  </a:lnTo>
                  <a:lnTo>
                    <a:pt x="552450" y="3134043"/>
                  </a:lnTo>
                  <a:lnTo>
                    <a:pt x="550862" y="3125788"/>
                  </a:lnTo>
                  <a:lnTo>
                    <a:pt x="549592" y="3117216"/>
                  </a:lnTo>
                  <a:lnTo>
                    <a:pt x="549592" y="3108643"/>
                  </a:lnTo>
                  <a:lnTo>
                    <a:pt x="550545" y="3100071"/>
                  </a:lnTo>
                  <a:lnTo>
                    <a:pt x="551815" y="3091816"/>
                  </a:lnTo>
                  <a:lnTo>
                    <a:pt x="554355" y="3083243"/>
                  </a:lnTo>
                  <a:lnTo>
                    <a:pt x="557530" y="3075306"/>
                  </a:lnTo>
                  <a:lnTo>
                    <a:pt x="559435" y="3071178"/>
                  </a:lnTo>
                  <a:lnTo>
                    <a:pt x="561340" y="3067368"/>
                  </a:lnTo>
                  <a:lnTo>
                    <a:pt x="563880" y="3063241"/>
                  </a:lnTo>
                  <a:lnTo>
                    <a:pt x="566738" y="3059431"/>
                  </a:lnTo>
                  <a:lnTo>
                    <a:pt x="742632" y="2817178"/>
                  </a:lnTo>
                  <a:lnTo>
                    <a:pt x="724218" y="2797811"/>
                  </a:lnTo>
                  <a:lnTo>
                    <a:pt x="706755" y="2778761"/>
                  </a:lnTo>
                  <a:lnTo>
                    <a:pt x="688975" y="2759076"/>
                  </a:lnTo>
                  <a:lnTo>
                    <a:pt x="671512" y="2739073"/>
                  </a:lnTo>
                  <a:lnTo>
                    <a:pt x="655002" y="2718753"/>
                  </a:lnTo>
                  <a:lnTo>
                    <a:pt x="638492" y="2698115"/>
                  </a:lnTo>
                  <a:lnTo>
                    <a:pt x="622300" y="2677478"/>
                  </a:lnTo>
                  <a:lnTo>
                    <a:pt x="606425" y="2656523"/>
                  </a:lnTo>
                  <a:lnTo>
                    <a:pt x="591185" y="2634933"/>
                  </a:lnTo>
                  <a:lnTo>
                    <a:pt x="576580" y="2613025"/>
                  </a:lnTo>
                  <a:lnTo>
                    <a:pt x="561658" y="2590800"/>
                  </a:lnTo>
                  <a:lnTo>
                    <a:pt x="547370" y="2568893"/>
                  </a:lnTo>
                  <a:lnTo>
                    <a:pt x="534035" y="2546033"/>
                  </a:lnTo>
                  <a:lnTo>
                    <a:pt x="520382" y="2523173"/>
                  </a:lnTo>
                  <a:lnTo>
                    <a:pt x="507682" y="2499995"/>
                  </a:lnTo>
                  <a:lnTo>
                    <a:pt x="494665" y="2476500"/>
                  </a:lnTo>
                  <a:lnTo>
                    <a:pt x="209868" y="2568893"/>
                  </a:lnTo>
                  <a:lnTo>
                    <a:pt x="205740" y="2570163"/>
                  </a:lnTo>
                  <a:lnTo>
                    <a:pt x="201295" y="2571433"/>
                  </a:lnTo>
                  <a:lnTo>
                    <a:pt x="196850" y="2572068"/>
                  </a:lnTo>
                  <a:lnTo>
                    <a:pt x="192722" y="2573020"/>
                  </a:lnTo>
                  <a:lnTo>
                    <a:pt x="183515" y="2573338"/>
                  </a:lnTo>
                  <a:lnTo>
                    <a:pt x="174942" y="2573020"/>
                  </a:lnTo>
                  <a:lnTo>
                    <a:pt x="166688" y="2571750"/>
                  </a:lnTo>
                  <a:lnTo>
                    <a:pt x="158115" y="2569845"/>
                  </a:lnTo>
                  <a:lnTo>
                    <a:pt x="150177" y="2567305"/>
                  </a:lnTo>
                  <a:lnTo>
                    <a:pt x="142240" y="2563495"/>
                  </a:lnTo>
                  <a:lnTo>
                    <a:pt x="134620" y="2559368"/>
                  </a:lnTo>
                  <a:lnTo>
                    <a:pt x="127952" y="2554605"/>
                  </a:lnTo>
                  <a:lnTo>
                    <a:pt x="121602" y="2548890"/>
                  </a:lnTo>
                  <a:lnTo>
                    <a:pt x="115570" y="2542540"/>
                  </a:lnTo>
                  <a:lnTo>
                    <a:pt x="109855" y="2535555"/>
                  </a:lnTo>
                  <a:lnTo>
                    <a:pt x="105410" y="2528253"/>
                  </a:lnTo>
                  <a:lnTo>
                    <a:pt x="101282" y="2520315"/>
                  </a:lnTo>
                  <a:lnTo>
                    <a:pt x="99377" y="2516188"/>
                  </a:lnTo>
                  <a:lnTo>
                    <a:pt x="97790" y="2512060"/>
                  </a:lnTo>
                  <a:lnTo>
                    <a:pt x="4445" y="2224405"/>
                  </a:lnTo>
                  <a:lnTo>
                    <a:pt x="3492" y="2220278"/>
                  </a:lnTo>
                  <a:lnTo>
                    <a:pt x="2222" y="2215833"/>
                  </a:lnTo>
                  <a:lnTo>
                    <a:pt x="1587" y="2211388"/>
                  </a:lnTo>
                  <a:lnTo>
                    <a:pt x="635" y="2206625"/>
                  </a:lnTo>
                  <a:lnTo>
                    <a:pt x="0" y="2198053"/>
                  </a:lnTo>
                  <a:lnTo>
                    <a:pt x="317" y="2189480"/>
                  </a:lnTo>
                  <a:lnTo>
                    <a:pt x="1587" y="2180908"/>
                  </a:lnTo>
                  <a:lnTo>
                    <a:pt x="3810" y="2172653"/>
                  </a:lnTo>
                  <a:lnTo>
                    <a:pt x="6350" y="2164398"/>
                  </a:lnTo>
                  <a:lnTo>
                    <a:pt x="9842" y="2156778"/>
                  </a:lnTo>
                  <a:lnTo>
                    <a:pt x="13970" y="2149158"/>
                  </a:lnTo>
                  <a:lnTo>
                    <a:pt x="19050" y="2142173"/>
                  </a:lnTo>
                  <a:lnTo>
                    <a:pt x="24447" y="2135505"/>
                  </a:lnTo>
                  <a:lnTo>
                    <a:pt x="30797" y="2129790"/>
                  </a:lnTo>
                  <a:lnTo>
                    <a:pt x="37465" y="2124393"/>
                  </a:lnTo>
                  <a:lnTo>
                    <a:pt x="45085" y="2119630"/>
                  </a:lnTo>
                  <a:lnTo>
                    <a:pt x="49212" y="2117725"/>
                  </a:lnTo>
                  <a:lnTo>
                    <a:pt x="53340" y="2115820"/>
                  </a:lnTo>
                  <a:lnTo>
                    <a:pt x="57467" y="2113915"/>
                  </a:lnTo>
                  <a:lnTo>
                    <a:pt x="61595" y="2112328"/>
                  </a:lnTo>
                  <a:lnTo>
                    <a:pt x="346392" y="2019618"/>
                  </a:lnTo>
                  <a:lnTo>
                    <a:pt x="342900" y="1993900"/>
                  </a:lnTo>
                  <a:lnTo>
                    <a:pt x="339725" y="1967865"/>
                  </a:lnTo>
                  <a:lnTo>
                    <a:pt x="337185" y="1941830"/>
                  </a:lnTo>
                  <a:lnTo>
                    <a:pt x="334962" y="1915478"/>
                  </a:lnTo>
                  <a:lnTo>
                    <a:pt x="333375" y="1889125"/>
                  </a:lnTo>
                  <a:lnTo>
                    <a:pt x="331788" y="1862455"/>
                  </a:lnTo>
                  <a:lnTo>
                    <a:pt x="331152" y="1835785"/>
                  </a:lnTo>
                  <a:lnTo>
                    <a:pt x="331152" y="1809115"/>
                  </a:lnTo>
                  <a:lnTo>
                    <a:pt x="331152" y="1782445"/>
                  </a:lnTo>
                  <a:lnTo>
                    <a:pt x="331788" y="1755775"/>
                  </a:lnTo>
                  <a:lnTo>
                    <a:pt x="333375" y="1729423"/>
                  </a:lnTo>
                  <a:lnTo>
                    <a:pt x="334962" y="1703070"/>
                  </a:lnTo>
                  <a:lnTo>
                    <a:pt x="337185" y="1676718"/>
                  </a:lnTo>
                  <a:lnTo>
                    <a:pt x="339725" y="1650365"/>
                  </a:lnTo>
                  <a:lnTo>
                    <a:pt x="342900" y="1624330"/>
                  </a:lnTo>
                  <a:lnTo>
                    <a:pt x="346392" y="1598295"/>
                  </a:lnTo>
                  <a:lnTo>
                    <a:pt x="61595" y="1506220"/>
                  </a:lnTo>
                  <a:lnTo>
                    <a:pt x="57467" y="1504633"/>
                  </a:lnTo>
                  <a:lnTo>
                    <a:pt x="53340" y="1502728"/>
                  </a:lnTo>
                  <a:lnTo>
                    <a:pt x="45085" y="1498600"/>
                  </a:lnTo>
                  <a:lnTo>
                    <a:pt x="37465" y="1494155"/>
                  </a:lnTo>
                  <a:lnTo>
                    <a:pt x="30797" y="1488440"/>
                  </a:lnTo>
                  <a:lnTo>
                    <a:pt x="24447" y="1482408"/>
                  </a:lnTo>
                  <a:lnTo>
                    <a:pt x="19050" y="1476058"/>
                  </a:lnTo>
                  <a:lnTo>
                    <a:pt x="13970" y="1468755"/>
                  </a:lnTo>
                  <a:lnTo>
                    <a:pt x="9842" y="1461453"/>
                  </a:lnTo>
                  <a:lnTo>
                    <a:pt x="6350" y="1453833"/>
                  </a:lnTo>
                  <a:lnTo>
                    <a:pt x="3810" y="1445578"/>
                  </a:lnTo>
                  <a:lnTo>
                    <a:pt x="1587" y="1437323"/>
                  </a:lnTo>
                  <a:lnTo>
                    <a:pt x="317" y="1428750"/>
                  </a:lnTo>
                  <a:lnTo>
                    <a:pt x="0" y="1419860"/>
                  </a:lnTo>
                  <a:lnTo>
                    <a:pt x="635" y="1411288"/>
                  </a:lnTo>
                  <a:lnTo>
                    <a:pt x="1587" y="1406843"/>
                  </a:lnTo>
                  <a:lnTo>
                    <a:pt x="2222" y="1402398"/>
                  </a:lnTo>
                  <a:lnTo>
                    <a:pt x="3492" y="1397635"/>
                  </a:lnTo>
                  <a:lnTo>
                    <a:pt x="4445" y="1393508"/>
                  </a:lnTo>
                  <a:lnTo>
                    <a:pt x="97790" y="1106488"/>
                  </a:lnTo>
                  <a:lnTo>
                    <a:pt x="99377" y="1102043"/>
                  </a:lnTo>
                  <a:lnTo>
                    <a:pt x="101282" y="1097915"/>
                  </a:lnTo>
                  <a:lnTo>
                    <a:pt x="103187" y="1093788"/>
                  </a:lnTo>
                  <a:lnTo>
                    <a:pt x="105410" y="1089978"/>
                  </a:lnTo>
                  <a:lnTo>
                    <a:pt x="109855" y="1082358"/>
                  </a:lnTo>
                  <a:lnTo>
                    <a:pt x="115570" y="1075690"/>
                  </a:lnTo>
                  <a:lnTo>
                    <a:pt x="121602" y="1069340"/>
                  </a:lnTo>
                  <a:lnTo>
                    <a:pt x="127952" y="1063625"/>
                  </a:lnTo>
                  <a:lnTo>
                    <a:pt x="134620" y="1058863"/>
                  </a:lnTo>
                  <a:lnTo>
                    <a:pt x="142240" y="1054735"/>
                  </a:lnTo>
                  <a:lnTo>
                    <a:pt x="150177" y="1051243"/>
                  </a:lnTo>
                  <a:lnTo>
                    <a:pt x="158115" y="1048068"/>
                  </a:lnTo>
                  <a:lnTo>
                    <a:pt x="166688" y="1046480"/>
                  </a:lnTo>
                  <a:lnTo>
                    <a:pt x="174942" y="1045210"/>
                  </a:lnTo>
                  <a:lnTo>
                    <a:pt x="183515" y="1044893"/>
                  </a:lnTo>
                  <a:lnTo>
                    <a:pt x="192722" y="1045528"/>
                  </a:lnTo>
                  <a:lnTo>
                    <a:pt x="196850" y="1046480"/>
                  </a:lnTo>
                  <a:lnTo>
                    <a:pt x="201295" y="1047115"/>
                  </a:lnTo>
                  <a:lnTo>
                    <a:pt x="205740" y="1048068"/>
                  </a:lnTo>
                  <a:lnTo>
                    <a:pt x="209868" y="1049338"/>
                  </a:lnTo>
                  <a:lnTo>
                    <a:pt x="494665" y="1141413"/>
                  </a:lnTo>
                  <a:lnTo>
                    <a:pt x="507682" y="1118235"/>
                  </a:lnTo>
                  <a:lnTo>
                    <a:pt x="520382" y="1095375"/>
                  </a:lnTo>
                  <a:lnTo>
                    <a:pt x="534035" y="1072198"/>
                  </a:lnTo>
                  <a:lnTo>
                    <a:pt x="547370" y="1049655"/>
                  </a:lnTo>
                  <a:lnTo>
                    <a:pt x="561658" y="1027113"/>
                  </a:lnTo>
                  <a:lnTo>
                    <a:pt x="576580" y="1005205"/>
                  </a:lnTo>
                  <a:lnTo>
                    <a:pt x="591185" y="983615"/>
                  </a:lnTo>
                  <a:lnTo>
                    <a:pt x="606425" y="961707"/>
                  </a:lnTo>
                  <a:lnTo>
                    <a:pt x="622300" y="940752"/>
                  </a:lnTo>
                  <a:lnTo>
                    <a:pt x="638492" y="919797"/>
                  </a:lnTo>
                  <a:lnTo>
                    <a:pt x="655002" y="899160"/>
                  </a:lnTo>
                  <a:lnTo>
                    <a:pt x="671512" y="878840"/>
                  </a:lnTo>
                  <a:lnTo>
                    <a:pt x="688975" y="858837"/>
                  </a:lnTo>
                  <a:lnTo>
                    <a:pt x="706755" y="839470"/>
                  </a:lnTo>
                  <a:lnTo>
                    <a:pt x="724218" y="819785"/>
                  </a:lnTo>
                  <a:lnTo>
                    <a:pt x="742632" y="801052"/>
                  </a:lnTo>
                  <a:lnTo>
                    <a:pt x="566420" y="558800"/>
                  </a:lnTo>
                  <a:lnTo>
                    <a:pt x="563562" y="554990"/>
                  </a:lnTo>
                  <a:lnTo>
                    <a:pt x="561340" y="551180"/>
                  </a:lnTo>
                  <a:lnTo>
                    <a:pt x="559118" y="547370"/>
                  </a:lnTo>
                  <a:lnTo>
                    <a:pt x="557212" y="543242"/>
                  </a:lnTo>
                  <a:lnTo>
                    <a:pt x="554355" y="534987"/>
                  </a:lnTo>
                  <a:lnTo>
                    <a:pt x="551498" y="526732"/>
                  </a:lnTo>
                  <a:lnTo>
                    <a:pt x="550228" y="518160"/>
                  </a:lnTo>
                  <a:lnTo>
                    <a:pt x="549592" y="509270"/>
                  </a:lnTo>
                  <a:lnTo>
                    <a:pt x="549592" y="500697"/>
                  </a:lnTo>
                  <a:lnTo>
                    <a:pt x="550862" y="492442"/>
                  </a:lnTo>
                  <a:lnTo>
                    <a:pt x="552450" y="483870"/>
                  </a:lnTo>
                  <a:lnTo>
                    <a:pt x="554990" y="475932"/>
                  </a:lnTo>
                  <a:lnTo>
                    <a:pt x="558482" y="467677"/>
                  </a:lnTo>
                  <a:lnTo>
                    <a:pt x="562610" y="460057"/>
                  </a:lnTo>
                  <a:lnTo>
                    <a:pt x="567372" y="453072"/>
                  </a:lnTo>
                  <a:lnTo>
                    <a:pt x="573088" y="446087"/>
                  </a:lnTo>
                  <a:lnTo>
                    <a:pt x="575945" y="442912"/>
                  </a:lnTo>
                  <a:lnTo>
                    <a:pt x="579438" y="439737"/>
                  </a:lnTo>
                  <a:lnTo>
                    <a:pt x="582930" y="436880"/>
                  </a:lnTo>
                  <a:lnTo>
                    <a:pt x="586105" y="434022"/>
                  </a:lnTo>
                  <a:lnTo>
                    <a:pt x="830898" y="256857"/>
                  </a:lnTo>
                  <a:lnTo>
                    <a:pt x="834708" y="254317"/>
                  </a:lnTo>
                  <a:lnTo>
                    <a:pt x="838200" y="251777"/>
                  </a:lnTo>
                  <a:lnTo>
                    <a:pt x="842328" y="249872"/>
                  </a:lnTo>
                  <a:lnTo>
                    <a:pt x="846138" y="247967"/>
                  </a:lnTo>
                  <a:lnTo>
                    <a:pt x="854392" y="244475"/>
                  </a:lnTo>
                  <a:lnTo>
                    <a:pt x="862648" y="242252"/>
                  </a:lnTo>
                  <a:lnTo>
                    <a:pt x="871538" y="240665"/>
                  </a:lnTo>
                  <a:lnTo>
                    <a:pt x="880110" y="240030"/>
                  </a:lnTo>
                  <a:lnTo>
                    <a:pt x="888365" y="240030"/>
                  </a:lnTo>
                  <a:lnTo>
                    <a:pt x="896938" y="240665"/>
                  </a:lnTo>
                  <a:lnTo>
                    <a:pt x="905192" y="242570"/>
                  </a:lnTo>
                  <a:lnTo>
                    <a:pt x="913448" y="245110"/>
                  </a:lnTo>
                  <a:lnTo>
                    <a:pt x="921385" y="248602"/>
                  </a:lnTo>
                  <a:lnTo>
                    <a:pt x="929005" y="252412"/>
                  </a:lnTo>
                  <a:lnTo>
                    <a:pt x="935990" y="257175"/>
                  </a:lnTo>
                  <a:lnTo>
                    <a:pt x="942975" y="262890"/>
                  </a:lnTo>
                  <a:lnTo>
                    <a:pt x="946150" y="266065"/>
                  </a:lnTo>
                  <a:lnTo>
                    <a:pt x="949325" y="269240"/>
                  </a:lnTo>
                  <a:lnTo>
                    <a:pt x="952182" y="272732"/>
                  </a:lnTo>
                  <a:lnTo>
                    <a:pt x="955040" y="276542"/>
                  </a:lnTo>
                  <a:lnTo>
                    <a:pt x="1130618" y="518477"/>
                  </a:lnTo>
                  <a:lnTo>
                    <a:pt x="1154430" y="507047"/>
                  </a:lnTo>
                  <a:lnTo>
                    <a:pt x="1177925" y="496252"/>
                  </a:lnTo>
                  <a:lnTo>
                    <a:pt x="1201738" y="485457"/>
                  </a:lnTo>
                  <a:lnTo>
                    <a:pt x="1225868" y="475615"/>
                  </a:lnTo>
                  <a:lnTo>
                    <a:pt x="1250315" y="465772"/>
                  </a:lnTo>
                  <a:lnTo>
                    <a:pt x="1274762" y="456247"/>
                  </a:lnTo>
                  <a:lnTo>
                    <a:pt x="1299528" y="447675"/>
                  </a:lnTo>
                  <a:lnTo>
                    <a:pt x="1324928" y="439102"/>
                  </a:lnTo>
                  <a:lnTo>
                    <a:pt x="1350010" y="431165"/>
                  </a:lnTo>
                  <a:lnTo>
                    <a:pt x="1375092" y="423545"/>
                  </a:lnTo>
                  <a:lnTo>
                    <a:pt x="1400810" y="416877"/>
                  </a:lnTo>
                  <a:lnTo>
                    <a:pt x="1426845" y="410210"/>
                  </a:lnTo>
                  <a:lnTo>
                    <a:pt x="1452245" y="404177"/>
                  </a:lnTo>
                  <a:lnTo>
                    <a:pt x="1478598" y="398462"/>
                  </a:lnTo>
                  <a:lnTo>
                    <a:pt x="1504950" y="393065"/>
                  </a:lnTo>
                  <a:lnTo>
                    <a:pt x="1531302" y="388620"/>
                  </a:lnTo>
                  <a:lnTo>
                    <a:pt x="1531302" y="89217"/>
                  </a:lnTo>
                  <a:lnTo>
                    <a:pt x="1531302" y="84455"/>
                  </a:lnTo>
                  <a:lnTo>
                    <a:pt x="1531620" y="80010"/>
                  </a:lnTo>
                  <a:lnTo>
                    <a:pt x="1532572" y="75565"/>
                  </a:lnTo>
                  <a:lnTo>
                    <a:pt x="1533208" y="71120"/>
                  </a:lnTo>
                  <a:lnTo>
                    <a:pt x="1535430" y="62865"/>
                  </a:lnTo>
                  <a:lnTo>
                    <a:pt x="1538605" y="54610"/>
                  </a:lnTo>
                  <a:lnTo>
                    <a:pt x="1542415" y="46672"/>
                  </a:lnTo>
                  <a:lnTo>
                    <a:pt x="1546860" y="39370"/>
                  </a:lnTo>
                  <a:lnTo>
                    <a:pt x="1551622" y="32385"/>
                  </a:lnTo>
                  <a:lnTo>
                    <a:pt x="1557655" y="26352"/>
                  </a:lnTo>
                  <a:lnTo>
                    <a:pt x="1563688" y="20320"/>
                  </a:lnTo>
                  <a:lnTo>
                    <a:pt x="1570990" y="15240"/>
                  </a:lnTo>
                  <a:lnTo>
                    <a:pt x="1577975" y="10795"/>
                  </a:lnTo>
                  <a:lnTo>
                    <a:pt x="1585912" y="6985"/>
                  </a:lnTo>
                  <a:lnTo>
                    <a:pt x="1594168" y="4127"/>
                  </a:lnTo>
                  <a:lnTo>
                    <a:pt x="1602422" y="1905"/>
                  </a:lnTo>
                  <a:lnTo>
                    <a:pt x="1607185" y="952"/>
                  </a:lnTo>
                  <a:lnTo>
                    <a:pt x="1611630" y="317"/>
                  </a:lnTo>
                  <a:lnTo>
                    <a:pt x="161575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486" name="Google Shape;486;p27"/>
          <p:cNvGrpSpPr/>
          <p:nvPr/>
        </p:nvGrpSpPr>
        <p:grpSpPr>
          <a:xfrm>
            <a:off x="759619" y="3294460"/>
            <a:ext cx="570310" cy="569119"/>
            <a:chOff x="759619" y="3294460"/>
            <a:chExt cx="570310" cy="569119"/>
          </a:xfrm>
        </p:grpSpPr>
        <p:sp>
          <p:nvSpPr>
            <p:cNvPr id="487" name="Google Shape;487;p27"/>
            <p:cNvSpPr/>
            <p:nvPr/>
          </p:nvSpPr>
          <p:spPr>
            <a:xfrm>
              <a:off x="759619" y="3294460"/>
              <a:ext cx="570310" cy="569119"/>
            </a:xfrm>
            <a:prstGeom prst="ellipse">
              <a:avLst/>
            </a:prstGeom>
            <a:solidFill>
              <a:srgbClr val="FF718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88" name="Google Shape;488;p27"/>
            <p:cNvSpPr/>
            <p:nvPr/>
          </p:nvSpPr>
          <p:spPr>
            <a:xfrm>
              <a:off x="891779" y="3355181"/>
              <a:ext cx="272653" cy="453629"/>
            </a:xfrm>
            <a:custGeom>
              <a:rect b="b" l="l" r="r" t="t"/>
              <a:pathLst>
                <a:path extrusionOk="0" h="2555648" w="1536700">
                  <a:moveTo>
                    <a:pt x="588566" y="2172931"/>
                  </a:moveTo>
                  <a:lnTo>
                    <a:pt x="588566" y="2232462"/>
                  </a:lnTo>
                  <a:lnTo>
                    <a:pt x="948135" y="2232462"/>
                  </a:lnTo>
                  <a:lnTo>
                    <a:pt x="948135" y="2172931"/>
                  </a:lnTo>
                  <a:lnTo>
                    <a:pt x="588566" y="2172931"/>
                  </a:lnTo>
                  <a:close/>
                  <a:moveTo>
                    <a:pt x="588566" y="2014319"/>
                  </a:moveTo>
                  <a:lnTo>
                    <a:pt x="588566" y="2073850"/>
                  </a:lnTo>
                  <a:lnTo>
                    <a:pt x="948135" y="2073850"/>
                  </a:lnTo>
                  <a:lnTo>
                    <a:pt x="948135" y="2014319"/>
                  </a:lnTo>
                  <a:lnTo>
                    <a:pt x="588566" y="2014319"/>
                  </a:lnTo>
                  <a:close/>
                  <a:moveTo>
                    <a:pt x="439655" y="1865655"/>
                  </a:moveTo>
                  <a:lnTo>
                    <a:pt x="1097045" y="1865655"/>
                  </a:lnTo>
                  <a:cubicBezTo>
                    <a:pt x="1147961" y="1865655"/>
                    <a:pt x="1189236" y="1904861"/>
                    <a:pt x="1189236" y="1953225"/>
                  </a:cubicBezTo>
                  <a:cubicBezTo>
                    <a:pt x="1189236" y="2001589"/>
                    <a:pt x="1147961" y="2040795"/>
                    <a:pt x="1097045" y="2040795"/>
                  </a:cubicBezTo>
                  <a:cubicBezTo>
                    <a:pt x="1147961" y="2040795"/>
                    <a:pt x="1189236" y="2080001"/>
                    <a:pt x="1189236" y="2128365"/>
                  </a:cubicBezTo>
                  <a:cubicBezTo>
                    <a:pt x="1189236" y="2176729"/>
                    <a:pt x="1147961" y="2215935"/>
                    <a:pt x="1097045" y="2215935"/>
                  </a:cubicBezTo>
                  <a:cubicBezTo>
                    <a:pt x="1147961" y="2215935"/>
                    <a:pt x="1189236" y="2255141"/>
                    <a:pt x="1189236" y="2303505"/>
                  </a:cubicBezTo>
                  <a:cubicBezTo>
                    <a:pt x="1189236" y="2351869"/>
                    <a:pt x="1147961" y="2391075"/>
                    <a:pt x="1097045" y="2391075"/>
                  </a:cubicBezTo>
                  <a:lnTo>
                    <a:pt x="948071" y="2391075"/>
                  </a:lnTo>
                  <a:lnTo>
                    <a:pt x="937297" y="2444188"/>
                  </a:lnTo>
                  <a:cubicBezTo>
                    <a:pt x="909462" y="2509689"/>
                    <a:pt x="844299" y="2555648"/>
                    <a:pt x="768350" y="2555648"/>
                  </a:cubicBezTo>
                  <a:cubicBezTo>
                    <a:pt x="692402" y="2555648"/>
                    <a:pt x="627238" y="2509689"/>
                    <a:pt x="599403" y="2444188"/>
                  </a:cubicBezTo>
                  <a:lnTo>
                    <a:pt x="588630" y="2391075"/>
                  </a:lnTo>
                  <a:lnTo>
                    <a:pt x="439655" y="2391075"/>
                  </a:lnTo>
                  <a:cubicBezTo>
                    <a:pt x="388739" y="2391075"/>
                    <a:pt x="347464" y="2351869"/>
                    <a:pt x="347464" y="2303505"/>
                  </a:cubicBezTo>
                  <a:cubicBezTo>
                    <a:pt x="347464" y="2255141"/>
                    <a:pt x="388739" y="2215935"/>
                    <a:pt x="439655" y="2215935"/>
                  </a:cubicBezTo>
                  <a:cubicBezTo>
                    <a:pt x="388739" y="2215935"/>
                    <a:pt x="347464" y="2176729"/>
                    <a:pt x="347464" y="2128365"/>
                  </a:cubicBezTo>
                  <a:cubicBezTo>
                    <a:pt x="347464" y="2080001"/>
                    <a:pt x="388739" y="2040795"/>
                    <a:pt x="439655" y="2040795"/>
                  </a:cubicBezTo>
                  <a:cubicBezTo>
                    <a:pt x="388739" y="2040795"/>
                    <a:pt x="347464" y="2001589"/>
                    <a:pt x="347464" y="1953225"/>
                  </a:cubicBezTo>
                  <a:cubicBezTo>
                    <a:pt x="347464" y="1904861"/>
                    <a:pt x="388739" y="1865655"/>
                    <a:pt x="439655" y="1865655"/>
                  </a:cubicBezTo>
                  <a:close/>
                  <a:moveTo>
                    <a:pt x="768350" y="0"/>
                  </a:moveTo>
                  <a:cubicBezTo>
                    <a:pt x="1192698" y="0"/>
                    <a:pt x="1536700" y="344894"/>
                    <a:pt x="1536700" y="770343"/>
                  </a:cubicBezTo>
                  <a:cubicBezTo>
                    <a:pt x="1536700" y="823524"/>
                    <a:pt x="1531325" y="875447"/>
                    <a:pt x="1521090" y="925594"/>
                  </a:cubicBezTo>
                  <a:lnTo>
                    <a:pt x="1491688" y="1020556"/>
                  </a:lnTo>
                  <a:lnTo>
                    <a:pt x="1491950" y="1020556"/>
                  </a:lnTo>
                  <a:lnTo>
                    <a:pt x="1140478" y="1823920"/>
                  </a:lnTo>
                  <a:lnTo>
                    <a:pt x="396222" y="1823920"/>
                  </a:lnTo>
                  <a:lnTo>
                    <a:pt x="44750" y="1020556"/>
                  </a:lnTo>
                  <a:lnTo>
                    <a:pt x="45012" y="1020556"/>
                  </a:lnTo>
                  <a:lnTo>
                    <a:pt x="15610" y="925594"/>
                  </a:lnTo>
                  <a:cubicBezTo>
                    <a:pt x="5375" y="875447"/>
                    <a:pt x="0" y="823524"/>
                    <a:pt x="0" y="770343"/>
                  </a:cubicBezTo>
                  <a:cubicBezTo>
                    <a:pt x="0" y="344894"/>
                    <a:pt x="344002" y="0"/>
                    <a:pt x="7683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5940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489" name="Google Shape;489;p27"/>
          <p:cNvSpPr/>
          <p:nvPr/>
        </p:nvSpPr>
        <p:spPr>
          <a:xfrm>
            <a:off x="1676400" y="1457325"/>
            <a:ext cx="3401616" cy="415498"/>
          </a:xfrm>
          <a:prstGeom prst="rect">
            <a:avLst/>
          </a:prstGeom>
          <a:solidFill>
            <a:srgbClr val="FFB0BA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105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90" name="Google Shape;490;p27"/>
          <p:cNvSpPr/>
          <p:nvPr/>
        </p:nvSpPr>
        <p:spPr>
          <a:xfrm>
            <a:off x="1629967" y="1076325"/>
            <a:ext cx="1287065" cy="366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Search</a:t>
            </a:r>
            <a:endParaRPr b="1"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91" name="Google Shape;491;p27"/>
          <p:cNvSpPr/>
          <p:nvPr/>
        </p:nvSpPr>
        <p:spPr>
          <a:xfrm>
            <a:off x="1676400" y="2547937"/>
            <a:ext cx="3401616" cy="415498"/>
          </a:xfrm>
          <a:prstGeom prst="rect">
            <a:avLst/>
          </a:prstGeom>
          <a:solidFill>
            <a:srgbClr val="A3C7E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105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92" name="Google Shape;492;p27"/>
          <p:cNvSpPr/>
          <p:nvPr/>
        </p:nvSpPr>
        <p:spPr>
          <a:xfrm>
            <a:off x="1629967" y="2164557"/>
            <a:ext cx="1287065" cy="366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Results</a:t>
            </a:r>
            <a:endParaRPr b="1"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93" name="Google Shape;493;p27"/>
          <p:cNvSpPr/>
          <p:nvPr/>
        </p:nvSpPr>
        <p:spPr>
          <a:xfrm>
            <a:off x="1676400" y="3619500"/>
            <a:ext cx="3401616" cy="415498"/>
          </a:xfrm>
          <a:prstGeom prst="rect">
            <a:avLst/>
          </a:prstGeom>
          <a:solidFill>
            <a:srgbClr val="FFB0BA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105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94" name="Google Shape;494;p27"/>
          <p:cNvSpPr/>
          <p:nvPr/>
        </p:nvSpPr>
        <p:spPr>
          <a:xfrm>
            <a:off x="1629967" y="3238500"/>
            <a:ext cx="1287065" cy="366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Ideas</a:t>
            </a:r>
            <a:endParaRPr b="1"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95" name="Google Shape;495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37597" y="1659731"/>
            <a:ext cx="2947988" cy="1858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96" name="Google Shape;496;p27"/>
          <p:cNvGrpSpPr/>
          <p:nvPr/>
        </p:nvGrpSpPr>
        <p:grpSpPr>
          <a:xfrm>
            <a:off x="3220953" y="263325"/>
            <a:ext cx="261203" cy="262709"/>
            <a:chOff x="3945624" y="488028"/>
            <a:chExt cx="839348" cy="844188"/>
          </a:xfrm>
        </p:grpSpPr>
        <p:sp>
          <p:nvSpPr>
            <p:cNvPr id="497" name="Google Shape;497;p27"/>
            <p:cNvSpPr/>
            <p:nvPr/>
          </p:nvSpPr>
          <p:spPr>
            <a:xfrm>
              <a:off x="4022972" y="488028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98" name="Google Shape;498;p27"/>
            <p:cNvSpPr/>
            <p:nvPr/>
          </p:nvSpPr>
          <p:spPr>
            <a:xfrm>
              <a:off x="4403972" y="865640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99" name="Google Shape;499;p27"/>
            <p:cNvSpPr/>
            <p:nvPr/>
          </p:nvSpPr>
          <p:spPr>
            <a:xfrm>
              <a:off x="3945624" y="952561"/>
              <a:ext cx="379655" cy="379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00" name="Google Shape;500;p27"/>
            <p:cNvSpPr/>
            <p:nvPr/>
          </p:nvSpPr>
          <p:spPr>
            <a:xfrm>
              <a:off x="4487121" y="591658"/>
              <a:ext cx="214699" cy="2146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501" name="Google Shape;501;p27"/>
          <p:cNvSpPr txBox="1"/>
          <p:nvPr/>
        </p:nvSpPr>
        <p:spPr>
          <a:xfrm>
            <a:off x="3791179" y="179785"/>
            <a:ext cx="15616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Instagram</a:t>
            </a:r>
            <a:endParaRPr sz="18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02" name="Google Shape;502;p27"/>
          <p:cNvSpPr/>
          <p:nvPr/>
        </p:nvSpPr>
        <p:spPr>
          <a:xfrm>
            <a:off x="3500306" y="461334"/>
            <a:ext cx="2328219" cy="213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click here to add the required titles</a:t>
            </a:r>
            <a:endParaRPr sz="788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28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09" name="Google Shape;509;p28"/>
          <p:cNvSpPr txBox="1"/>
          <p:nvPr/>
        </p:nvSpPr>
        <p:spPr>
          <a:xfrm>
            <a:off x="4432602" y="1328737"/>
            <a:ext cx="1624291" cy="6020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7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77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510" name="Google Shape;510;p28"/>
          <p:cNvGrpSpPr/>
          <p:nvPr/>
        </p:nvGrpSpPr>
        <p:grpSpPr>
          <a:xfrm>
            <a:off x="2668362" y="2042815"/>
            <a:ext cx="1602252" cy="1884775"/>
            <a:chOff x="2668362" y="2042815"/>
            <a:chExt cx="1602252" cy="1884775"/>
          </a:xfrm>
        </p:grpSpPr>
        <p:sp>
          <p:nvSpPr>
            <p:cNvPr id="511" name="Google Shape;511;p28"/>
            <p:cNvSpPr/>
            <p:nvPr/>
          </p:nvSpPr>
          <p:spPr>
            <a:xfrm>
              <a:off x="2668362" y="2042815"/>
              <a:ext cx="1602252" cy="1626198"/>
            </a:xfrm>
            <a:custGeom>
              <a:rect b="b" l="l" r="r" t="t"/>
              <a:pathLst>
                <a:path extrusionOk="0" h="2400919" w="2429117">
                  <a:moveTo>
                    <a:pt x="1714339" y="0"/>
                  </a:moveTo>
                  <a:cubicBezTo>
                    <a:pt x="2109100" y="0"/>
                    <a:pt x="2429117" y="320017"/>
                    <a:pt x="2429117" y="714778"/>
                  </a:cubicBezTo>
                  <a:cubicBezTo>
                    <a:pt x="2429117" y="1109539"/>
                    <a:pt x="2109100" y="1429556"/>
                    <a:pt x="1714339" y="1429556"/>
                  </a:cubicBezTo>
                  <a:lnTo>
                    <a:pt x="1656491" y="1426635"/>
                  </a:lnTo>
                  <a:lnTo>
                    <a:pt x="1657946" y="1428125"/>
                  </a:lnTo>
                  <a:cubicBezTo>
                    <a:pt x="1143234" y="1387171"/>
                    <a:pt x="997104" y="1604040"/>
                    <a:pt x="969181" y="1954007"/>
                  </a:cubicBezTo>
                  <a:lnTo>
                    <a:pt x="967617" y="1952407"/>
                  </a:lnTo>
                  <a:lnTo>
                    <a:pt x="961497" y="2013119"/>
                  </a:lnTo>
                  <a:cubicBezTo>
                    <a:pt x="916209" y="2234436"/>
                    <a:pt x="720388" y="2400919"/>
                    <a:pt x="485682" y="2400919"/>
                  </a:cubicBezTo>
                  <a:cubicBezTo>
                    <a:pt x="217447" y="2400919"/>
                    <a:pt x="0" y="2183472"/>
                    <a:pt x="0" y="1915237"/>
                  </a:cubicBezTo>
                  <a:cubicBezTo>
                    <a:pt x="0" y="1680531"/>
                    <a:pt x="166483" y="1484710"/>
                    <a:pt x="387800" y="1439422"/>
                  </a:cubicBezTo>
                  <a:lnTo>
                    <a:pt x="459444" y="1432200"/>
                  </a:lnTo>
                  <a:lnTo>
                    <a:pt x="459189" y="1431939"/>
                  </a:lnTo>
                  <a:cubicBezTo>
                    <a:pt x="458191" y="1430918"/>
                    <a:pt x="458191" y="1430918"/>
                    <a:pt x="458191" y="1430918"/>
                  </a:cubicBezTo>
                  <a:cubicBezTo>
                    <a:pt x="808158" y="1411371"/>
                    <a:pt x="1028750" y="1269895"/>
                    <a:pt x="999896" y="754252"/>
                  </a:cubicBezTo>
                  <a:lnTo>
                    <a:pt x="1003960" y="758414"/>
                  </a:lnTo>
                  <a:lnTo>
                    <a:pt x="999561" y="714778"/>
                  </a:lnTo>
                  <a:cubicBezTo>
                    <a:pt x="999561" y="320017"/>
                    <a:pt x="1319578" y="0"/>
                    <a:pt x="17143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12" name="Google Shape;512;p28"/>
            <p:cNvSpPr/>
            <p:nvPr/>
          </p:nvSpPr>
          <p:spPr>
            <a:xfrm>
              <a:off x="3656821" y="2333653"/>
              <a:ext cx="331691" cy="396082"/>
            </a:xfrm>
            <a:custGeom>
              <a:rect b="b" l="l" r="r" t="t"/>
              <a:pathLst>
                <a:path extrusionOk="0" h="585074" w="503305">
                  <a:moveTo>
                    <a:pt x="309455" y="69081"/>
                  </a:moveTo>
                  <a:cubicBezTo>
                    <a:pt x="374911" y="69081"/>
                    <a:pt x="427779" y="121939"/>
                    <a:pt x="427779" y="187382"/>
                  </a:cubicBezTo>
                  <a:cubicBezTo>
                    <a:pt x="427779" y="227655"/>
                    <a:pt x="407639" y="262893"/>
                    <a:pt x="377429" y="283029"/>
                  </a:cubicBezTo>
                  <a:cubicBezTo>
                    <a:pt x="450437" y="310717"/>
                    <a:pt x="503305" y="381194"/>
                    <a:pt x="503305" y="464256"/>
                  </a:cubicBezTo>
                  <a:cubicBezTo>
                    <a:pt x="503305" y="489427"/>
                    <a:pt x="498270" y="514597"/>
                    <a:pt x="488200" y="537250"/>
                  </a:cubicBezTo>
                  <a:cubicBezTo>
                    <a:pt x="435332" y="567455"/>
                    <a:pt x="374911" y="585074"/>
                    <a:pt x="309455" y="585074"/>
                  </a:cubicBezTo>
                  <a:cubicBezTo>
                    <a:pt x="243999" y="585074"/>
                    <a:pt x="183579" y="567455"/>
                    <a:pt x="130710" y="537250"/>
                  </a:cubicBezTo>
                  <a:cubicBezTo>
                    <a:pt x="120640" y="514597"/>
                    <a:pt x="115605" y="489427"/>
                    <a:pt x="115605" y="464256"/>
                  </a:cubicBezTo>
                  <a:cubicBezTo>
                    <a:pt x="115605" y="381194"/>
                    <a:pt x="168473" y="310717"/>
                    <a:pt x="241482" y="283029"/>
                  </a:cubicBezTo>
                  <a:cubicBezTo>
                    <a:pt x="211271" y="262893"/>
                    <a:pt x="191131" y="227655"/>
                    <a:pt x="191131" y="187382"/>
                  </a:cubicBezTo>
                  <a:cubicBezTo>
                    <a:pt x="191131" y="121939"/>
                    <a:pt x="243999" y="69081"/>
                    <a:pt x="309455" y="69081"/>
                  </a:cubicBezTo>
                  <a:close/>
                  <a:moveTo>
                    <a:pt x="176161" y="0"/>
                  </a:moveTo>
                  <a:cubicBezTo>
                    <a:pt x="216427" y="0"/>
                    <a:pt x="251659" y="20154"/>
                    <a:pt x="269275" y="52903"/>
                  </a:cubicBezTo>
                  <a:cubicBezTo>
                    <a:pt x="211394" y="70537"/>
                    <a:pt x="171128" y="123440"/>
                    <a:pt x="171128" y="186420"/>
                  </a:cubicBezTo>
                  <a:cubicBezTo>
                    <a:pt x="171128" y="219169"/>
                    <a:pt x="183711" y="251919"/>
                    <a:pt x="203844" y="277111"/>
                  </a:cubicBezTo>
                  <a:cubicBezTo>
                    <a:pt x="176161" y="292226"/>
                    <a:pt x="153512" y="312379"/>
                    <a:pt x="133379" y="340090"/>
                  </a:cubicBezTo>
                  <a:cubicBezTo>
                    <a:pt x="108213" y="375359"/>
                    <a:pt x="95631" y="415666"/>
                    <a:pt x="95631" y="461011"/>
                  </a:cubicBezTo>
                  <a:cubicBezTo>
                    <a:pt x="65431" y="453454"/>
                    <a:pt x="40266" y="440858"/>
                    <a:pt x="15100" y="425743"/>
                  </a:cubicBezTo>
                  <a:cubicBezTo>
                    <a:pt x="5033" y="405589"/>
                    <a:pt x="0" y="382916"/>
                    <a:pt x="0" y="360244"/>
                  </a:cubicBezTo>
                  <a:cubicBezTo>
                    <a:pt x="0" y="284668"/>
                    <a:pt x="47815" y="219169"/>
                    <a:pt x="115763" y="196497"/>
                  </a:cubicBezTo>
                  <a:cubicBezTo>
                    <a:pt x="88081" y="176343"/>
                    <a:pt x="70465" y="143594"/>
                    <a:pt x="70465" y="108325"/>
                  </a:cubicBezTo>
                  <a:cubicBezTo>
                    <a:pt x="70465" y="47865"/>
                    <a:pt x="118280" y="0"/>
                    <a:pt x="1761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13" name="Google Shape;513;p28"/>
            <p:cNvSpPr txBox="1"/>
            <p:nvPr/>
          </p:nvSpPr>
          <p:spPr>
            <a:xfrm>
              <a:off x="2718715" y="3096593"/>
              <a:ext cx="498423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Arial"/>
                <a:buNone/>
              </a:pPr>
              <a:r>
                <a:rPr b="1" lang="tr-TR" sz="2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01</a:t>
              </a:r>
              <a:endParaRPr b="1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514" name="Google Shape;514;p28"/>
          <p:cNvGrpSpPr/>
          <p:nvPr/>
        </p:nvGrpSpPr>
        <p:grpSpPr>
          <a:xfrm>
            <a:off x="3761487" y="1343449"/>
            <a:ext cx="1584641" cy="1645436"/>
            <a:chOff x="3761487" y="1343449"/>
            <a:chExt cx="1584641" cy="1645436"/>
          </a:xfrm>
        </p:grpSpPr>
        <p:sp>
          <p:nvSpPr>
            <p:cNvPr id="515" name="Google Shape;515;p28"/>
            <p:cNvSpPr/>
            <p:nvPr/>
          </p:nvSpPr>
          <p:spPr>
            <a:xfrm>
              <a:off x="3762609" y="1343449"/>
              <a:ext cx="1583519" cy="1645436"/>
            </a:xfrm>
            <a:custGeom>
              <a:rect b="b" l="l" r="r" t="t"/>
              <a:pathLst>
                <a:path extrusionOk="0" h="2429116" w="2400920">
                  <a:moveTo>
                    <a:pt x="485682" y="0"/>
                  </a:moveTo>
                  <a:cubicBezTo>
                    <a:pt x="720388" y="0"/>
                    <a:pt x="916209" y="166483"/>
                    <a:pt x="961497" y="387800"/>
                  </a:cubicBezTo>
                  <a:lnTo>
                    <a:pt x="968975" y="461981"/>
                  </a:lnTo>
                  <a:lnTo>
                    <a:pt x="970390" y="460598"/>
                  </a:lnTo>
                  <a:cubicBezTo>
                    <a:pt x="971412" y="459600"/>
                    <a:pt x="971412" y="459600"/>
                    <a:pt x="971412" y="459600"/>
                  </a:cubicBezTo>
                  <a:cubicBezTo>
                    <a:pt x="990958" y="809567"/>
                    <a:pt x="1132434" y="1030159"/>
                    <a:pt x="1648077" y="1001305"/>
                  </a:cubicBezTo>
                  <a:lnTo>
                    <a:pt x="1645688" y="1003638"/>
                  </a:lnTo>
                  <a:lnTo>
                    <a:pt x="1686142" y="999560"/>
                  </a:lnTo>
                  <a:cubicBezTo>
                    <a:pt x="2080903" y="999560"/>
                    <a:pt x="2400920" y="1319577"/>
                    <a:pt x="2400920" y="1714338"/>
                  </a:cubicBezTo>
                  <a:cubicBezTo>
                    <a:pt x="2400920" y="2109099"/>
                    <a:pt x="2080903" y="2429116"/>
                    <a:pt x="1686142" y="2429116"/>
                  </a:cubicBezTo>
                  <a:cubicBezTo>
                    <a:pt x="1291381" y="2429116"/>
                    <a:pt x="971364" y="2109099"/>
                    <a:pt x="971364" y="1714338"/>
                  </a:cubicBezTo>
                  <a:cubicBezTo>
                    <a:pt x="971364" y="1689666"/>
                    <a:pt x="972614" y="1665285"/>
                    <a:pt x="975055" y="1641256"/>
                  </a:cubicBezTo>
                  <a:lnTo>
                    <a:pt x="975159" y="1640574"/>
                  </a:lnTo>
                  <a:lnTo>
                    <a:pt x="978892" y="1567105"/>
                  </a:lnTo>
                  <a:cubicBezTo>
                    <a:pt x="987529" y="1126838"/>
                    <a:pt x="776417" y="996767"/>
                    <a:pt x="448322" y="970590"/>
                  </a:cubicBezTo>
                  <a:lnTo>
                    <a:pt x="451098" y="967878"/>
                  </a:lnTo>
                  <a:lnTo>
                    <a:pt x="387800" y="961497"/>
                  </a:lnTo>
                  <a:cubicBezTo>
                    <a:pt x="166483" y="916209"/>
                    <a:pt x="0" y="720388"/>
                    <a:pt x="0" y="485682"/>
                  </a:cubicBezTo>
                  <a:cubicBezTo>
                    <a:pt x="0" y="217447"/>
                    <a:pt x="217447" y="0"/>
                    <a:pt x="485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16" name="Google Shape;516;p28"/>
            <p:cNvSpPr/>
            <p:nvPr/>
          </p:nvSpPr>
          <p:spPr>
            <a:xfrm>
              <a:off x="4710296" y="2339310"/>
              <a:ext cx="394502" cy="385897"/>
            </a:xfrm>
            <a:custGeom>
              <a:rect b="b" l="l" r="r" t="t"/>
              <a:pathLst>
                <a:path extrusionOk="0" h="226" w="237">
                  <a:moveTo>
                    <a:pt x="118" y="0"/>
                  </a:moveTo>
                  <a:cubicBezTo>
                    <a:pt x="127" y="0"/>
                    <a:pt x="155" y="74"/>
                    <a:pt x="155" y="74"/>
                  </a:cubicBezTo>
                  <a:cubicBezTo>
                    <a:pt x="155" y="74"/>
                    <a:pt x="237" y="79"/>
                    <a:pt x="237" y="86"/>
                  </a:cubicBezTo>
                  <a:cubicBezTo>
                    <a:pt x="237" y="93"/>
                    <a:pt x="178" y="144"/>
                    <a:pt x="178" y="144"/>
                  </a:cubicBezTo>
                  <a:cubicBezTo>
                    <a:pt x="178" y="144"/>
                    <a:pt x="201" y="226"/>
                    <a:pt x="192" y="226"/>
                  </a:cubicBezTo>
                  <a:cubicBezTo>
                    <a:pt x="182" y="226"/>
                    <a:pt x="118" y="187"/>
                    <a:pt x="118" y="187"/>
                  </a:cubicBezTo>
                  <a:cubicBezTo>
                    <a:pt x="118" y="187"/>
                    <a:pt x="57" y="226"/>
                    <a:pt x="45" y="226"/>
                  </a:cubicBezTo>
                  <a:cubicBezTo>
                    <a:pt x="33" y="226"/>
                    <a:pt x="59" y="144"/>
                    <a:pt x="59" y="144"/>
                  </a:cubicBezTo>
                  <a:cubicBezTo>
                    <a:pt x="59" y="144"/>
                    <a:pt x="0" y="94"/>
                    <a:pt x="0" y="86"/>
                  </a:cubicBezTo>
                  <a:cubicBezTo>
                    <a:pt x="0" y="78"/>
                    <a:pt x="82" y="74"/>
                    <a:pt x="82" y="74"/>
                  </a:cubicBezTo>
                  <a:cubicBezTo>
                    <a:pt x="82" y="74"/>
                    <a:pt x="110" y="0"/>
                    <a:pt x="1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17" name="Google Shape;517;p28"/>
            <p:cNvSpPr txBox="1"/>
            <p:nvPr/>
          </p:nvSpPr>
          <p:spPr>
            <a:xfrm>
              <a:off x="3761487" y="1421217"/>
              <a:ext cx="6038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Arial"/>
                <a:buNone/>
              </a:pPr>
              <a:r>
                <a:rPr b="1" lang="tr-TR" sz="2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02</a:t>
              </a:r>
              <a:endParaRPr b="1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518" name="Google Shape;518;p28"/>
          <p:cNvGrpSpPr/>
          <p:nvPr/>
        </p:nvGrpSpPr>
        <p:grpSpPr>
          <a:xfrm>
            <a:off x="4478885" y="2444556"/>
            <a:ext cx="1602252" cy="1626197"/>
            <a:chOff x="4478885" y="2444556"/>
            <a:chExt cx="1602252" cy="1626197"/>
          </a:xfrm>
        </p:grpSpPr>
        <p:sp>
          <p:nvSpPr>
            <p:cNvPr id="519" name="Google Shape;519;p28"/>
            <p:cNvSpPr/>
            <p:nvPr/>
          </p:nvSpPr>
          <p:spPr>
            <a:xfrm>
              <a:off x="4478885" y="2444556"/>
              <a:ext cx="1602252" cy="1626197"/>
            </a:xfrm>
            <a:custGeom>
              <a:rect b="b" l="l" r="r" t="t"/>
              <a:pathLst>
                <a:path extrusionOk="0" h="2400920" w="2429115">
                  <a:moveTo>
                    <a:pt x="1943433" y="0"/>
                  </a:moveTo>
                  <a:cubicBezTo>
                    <a:pt x="2211668" y="0"/>
                    <a:pt x="2429115" y="217763"/>
                    <a:pt x="2429115" y="486387"/>
                  </a:cubicBezTo>
                  <a:cubicBezTo>
                    <a:pt x="2429115" y="721433"/>
                    <a:pt x="2262632" y="917538"/>
                    <a:pt x="2041315" y="962892"/>
                  </a:cubicBezTo>
                  <a:lnTo>
                    <a:pt x="1968571" y="970236"/>
                  </a:lnTo>
                  <a:lnTo>
                    <a:pt x="1969514" y="971202"/>
                  </a:lnTo>
                  <a:cubicBezTo>
                    <a:pt x="1619958" y="990741"/>
                    <a:pt x="1399626" y="1132160"/>
                    <a:pt x="1428446" y="1646667"/>
                  </a:cubicBezTo>
                  <a:lnTo>
                    <a:pt x="1425163" y="1643307"/>
                  </a:lnTo>
                  <a:lnTo>
                    <a:pt x="1429556" y="1686847"/>
                  </a:lnTo>
                  <a:cubicBezTo>
                    <a:pt x="1429556" y="2081219"/>
                    <a:pt x="1109539" y="2400920"/>
                    <a:pt x="714778" y="2400920"/>
                  </a:cubicBezTo>
                  <a:cubicBezTo>
                    <a:pt x="320017" y="2400920"/>
                    <a:pt x="0" y="2081219"/>
                    <a:pt x="0" y="1686847"/>
                  </a:cubicBezTo>
                  <a:cubicBezTo>
                    <a:pt x="0" y="1292475"/>
                    <a:pt x="320017" y="972774"/>
                    <a:pt x="714778" y="972774"/>
                  </a:cubicBezTo>
                  <a:lnTo>
                    <a:pt x="776002" y="978940"/>
                  </a:lnTo>
                  <a:lnTo>
                    <a:pt x="771169" y="973994"/>
                  </a:lnTo>
                  <a:cubicBezTo>
                    <a:pt x="1285277" y="1014001"/>
                    <a:pt x="1431235" y="797219"/>
                    <a:pt x="1459125" y="448322"/>
                  </a:cubicBezTo>
                  <a:lnTo>
                    <a:pt x="1461353" y="450604"/>
                  </a:lnTo>
                  <a:lnTo>
                    <a:pt x="1467619" y="388363"/>
                  </a:lnTo>
                  <a:cubicBezTo>
                    <a:pt x="1512907" y="166725"/>
                    <a:pt x="1708728" y="0"/>
                    <a:pt x="1943433" y="0"/>
                  </a:cubicBez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20" name="Google Shape;520;p28"/>
            <p:cNvSpPr/>
            <p:nvPr/>
          </p:nvSpPr>
          <p:spPr>
            <a:xfrm>
              <a:off x="4722418" y="3351016"/>
              <a:ext cx="371361" cy="388160"/>
            </a:xfrm>
            <a:custGeom>
              <a:rect b="b" l="l" r="r" t="t"/>
              <a:pathLst>
                <a:path extrusionOk="0" h="227" w="224">
                  <a:moveTo>
                    <a:pt x="164" y="216"/>
                  </a:moveTo>
                  <a:cubicBezTo>
                    <a:pt x="143" y="224"/>
                    <a:pt x="127" y="227"/>
                    <a:pt x="103" y="227"/>
                  </a:cubicBezTo>
                  <a:cubicBezTo>
                    <a:pt x="49" y="227"/>
                    <a:pt x="0" y="188"/>
                    <a:pt x="0" y="124"/>
                  </a:cubicBezTo>
                  <a:cubicBezTo>
                    <a:pt x="0" y="58"/>
                    <a:pt x="50" y="0"/>
                    <a:pt x="124" y="0"/>
                  </a:cubicBezTo>
                  <a:cubicBezTo>
                    <a:pt x="181" y="0"/>
                    <a:pt x="224" y="39"/>
                    <a:pt x="224" y="94"/>
                  </a:cubicBezTo>
                  <a:cubicBezTo>
                    <a:pt x="224" y="141"/>
                    <a:pt x="197" y="172"/>
                    <a:pt x="160" y="172"/>
                  </a:cubicBezTo>
                  <a:cubicBezTo>
                    <a:pt x="144" y="172"/>
                    <a:pt x="133" y="164"/>
                    <a:pt x="130" y="148"/>
                  </a:cubicBezTo>
                  <a:cubicBezTo>
                    <a:pt x="130" y="148"/>
                    <a:pt x="130" y="148"/>
                    <a:pt x="130" y="148"/>
                  </a:cubicBezTo>
                  <a:cubicBezTo>
                    <a:pt x="120" y="164"/>
                    <a:pt x="106" y="172"/>
                    <a:pt x="90" y="172"/>
                  </a:cubicBezTo>
                  <a:cubicBezTo>
                    <a:pt x="68" y="172"/>
                    <a:pt x="52" y="156"/>
                    <a:pt x="52" y="129"/>
                  </a:cubicBezTo>
                  <a:cubicBezTo>
                    <a:pt x="52" y="89"/>
                    <a:pt x="81" y="54"/>
                    <a:pt x="128" y="54"/>
                  </a:cubicBezTo>
                  <a:cubicBezTo>
                    <a:pt x="143" y="54"/>
                    <a:pt x="161" y="58"/>
                    <a:pt x="169" y="62"/>
                  </a:cubicBezTo>
                  <a:cubicBezTo>
                    <a:pt x="159" y="123"/>
                    <a:pt x="159" y="123"/>
                    <a:pt x="159" y="123"/>
                  </a:cubicBezTo>
                  <a:cubicBezTo>
                    <a:pt x="157" y="139"/>
                    <a:pt x="159" y="147"/>
                    <a:pt x="167" y="148"/>
                  </a:cubicBezTo>
                  <a:cubicBezTo>
                    <a:pt x="180" y="148"/>
                    <a:pt x="197" y="132"/>
                    <a:pt x="197" y="95"/>
                  </a:cubicBezTo>
                  <a:cubicBezTo>
                    <a:pt x="197" y="54"/>
                    <a:pt x="170" y="22"/>
                    <a:pt x="120" y="22"/>
                  </a:cubicBezTo>
                  <a:cubicBezTo>
                    <a:pt x="71" y="22"/>
                    <a:pt x="28" y="59"/>
                    <a:pt x="28" y="120"/>
                  </a:cubicBezTo>
                  <a:cubicBezTo>
                    <a:pt x="28" y="175"/>
                    <a:pt x="63" y="204"/>
                    <a:pt x="111" y="204"/>
                  </a:cubicBezTo>
                  <a:cubicBezTo>
                    <a:pt x="127" y="204"/>
                    <a:pt x="145" y="201"/>
                    <a:pt x="158" y="195"/>
                  </a:cubicBezTo>
                  <a:lnTo>
                    <a:pt x="164" y="216"/>
                  </a:lnTo>
                  <a:close/>
                  <a:moveTo>
                    <a:pt x="130" y="84"/>
                  </a:moveTo>
                  <a:cubicBezTo>
                    <a:pt x="127" y="83"/>
                    <a:pt x="125" y="83"/>
                    <a:pt x="123" y="83"/>
                  </a:cubicBezTo>
                  <a:cubicBezTo>
                    <a:pt x="104" y="83"/>
                    <a:pt x="90" y="102"/>
                    <a:pt x="90" y="124"/>
                  </a:cubicBezTo>
                  <a:cubicBezTo>
                    <a:pt x="90" y="135"/>
                    <a:pt x="95" y="142"/>
                    <a:pt x="104" y="142"/>
                  </a:cubicBezTo>
                  <a:cubicBezTo>
                    <a:pt x="113" y="142"/>
                    <a:pt x="124" y="130"/>
                    <a:pt x="126" y="112"/>
                  </a:cubicBezTo>
                  <a:lnTo>
                    <a:pt x="130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21" name="Google Shape;521;p28"/>
            <p:cNvSpPr txBox="1"/>
            <p:nvPr/>
          </p:nvSpPr>
          <p:spPr>
            <a:xfrm>
              <a:off x="5514727" y="2536745"/>
              <a:ext cx="542166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Arial"/>
                <a:buNone/>
              </a:pPr>
              <a:r>
                <a:rPr b="1" lang="tr-TR" sz="2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03</a:t>
              </a:r>
              <a:endParaRPr b="1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522" name="Google Shape;522;p28"/>
          <p:cNvGrpSpPr/>
          <p:nvPr/>
        </p:nvGrpSpPr>
        <p:grpSpPr>
          <a:xfrm>
            <a:off x="3425409" y="3124684"/>
            <a:ext cx="1583519" cy="1645436"/>
            <a:chOff x="3425409" y="3124684"/>
            <a:chExt cx="1583519" cy="1645436"/>
          </a:xfrm>
        </p:grpSpPr>
        <p:sp>
          <p:nvSpPr>
            <p:cNvPr id="523" name="Google Shape;523;p28"/>
            <p:cNvSpPr/>
            <p:nvPr/>
          </p:nvSpPr>
          <p:spPr>
            <a:xfrm>
              <a:off x="3425409" y="3124684"/>
              <a:ext cx="1583519" cy="1645436"/>
            </a:xfrm>
            <a:custGeom>
              <a:rect b="b" l="l" r="r" t="t"/>
              <a:pathLst>
                <a:path extrusionOk="0" h="2429115" w="2400919">
                  <a:moveTo>
                    <a:pt x="714778" y="0"/>
                  </a:moveTo>
                  <a:cubicBezTo>
                    <a:pt x="1109539" y="0"/>
                    <a:pt x="1429556" y="320017"/>
                    <a:pt x="1429556" y="714778"/>
                  </a:cubicBezTo>
                  <a:lnTo>
                    <a:pt x="1426731" y="770725"/>
                  </a:lnTo>
                  <a:lnTo>
                    <a:pt x="1427718" y="769760"/>
                  </a:lnTo>
                  <a:cubicBezTo>
                    <a:pt x="1387664" y="1283542"/>
                    <a:pt x="1604701" y="1430603"/>
                    <a:pt x="1954008" y="1458526"/>
                  </a:cubicBezTo>
                  <a:lnTo>
                    <a:pt x="1951098" y="1461366"/>
                  </a:lnTo>
                  <a:lnTo>
                    <a:pt x="2013119" y="1467619"/>
                  </a:lnTo>
                  <a:cubicBezTo>
                    <a:pt x="2234436" y="1512907"/>
                    <a:pt x="2400919" y="1708728"/>
                    <a:pt x="2400919" y="1943433"/>
                  </a:cubicBezTo>
                  <a:cubicBezTo>
                    <a:pt x="2400919" y="2211668"/>
                    <a:pt x="2183472" y="2429115"/>
                    <a:pt x="1915237" y="2429115"/>
                  </a:cubicBezTo>
                  <a:cubicBezTo>
                    <a:pt x="1680532" y="2429115"/>
                    <a:pt x="1484711" y="2262632"/>
                    <a:pt x="1439423" y="2041315"/>
                  </a:cubicBezTo>
                  <a:lnTo>
                    <a:pt x="1432035" y="1968030"/>
                  </a:lnTo>
                  <a:lnTo>
                    <a:pt x="1431535" y="1968517"/>
                  </a:lnTo>
                  <a:cubicBezTo>
                    <a:pt x="1430513" y="1969515"/>
                    <a:pt x="1430513" y="1969515"/>
                    <a:pt x="1430513" y="1969515"/>
                  </a:cubicBezTo>
                  <a:cubicBezTo>
                    <a:pt x="1410951" y="1619548"/>
                    <a:pt x="1269365" y="1398957"/>
                    <a:pt x="754253" y="1427810"/>
                  </a:cubicBezTo>
                  <a:lnTo>
                    <a:pt x="756802" y="1425320"/>
                  </a:lnTo>
                  <a:lnTo>
                    <a:pt x="714778" y="1429556"/>
                  </a:lnTo>
                  <a:cubicBezTo>
                    <a:pt x="320017" y="1429556"/>
                    <a:pt x="0" y="1109539"/>
                    <a:pt x="0" y="714778"/>
                  </a:cubicBezTo>
                  <a:cubicBezTo>
                    <a:pt x="0" y="320017"/>
                    <a:pt x="320017" y="0"/>
                    <a:pt x="714778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24" name="Google Shape;524;p28"/>
            <p:cNvSpPr/>
            <p:nvPr/>
          </p:nvSpPr>
          <p:spPr>
            <a:xfrm>
              <a:off x="3648006" y="3363464"/>
              <a:ext cx="350424" cy="362132"/>
            </a:xfrm>
            <a:custGeom>
              <a:rect b="b" l="l" r="r" t="t"/>
              <a:pathLst>
                <a:path extrusionOk="0" h="534321" w="531502">
                  <a:moveTo>
                    <a:pt x="101508" y="351044"/>
                  </a:moveTo>
                  <a:cubicBezTo>
                    <a:pt x="151340" y="351044"/>
                    <a:pt x="191737" y="391441"/>
                    <a:pt x="191737" y="441273"/>
                  </a:cubicBezTo>
                  <a:cubicBezTo>
                    <a:pt x="191737" y="491105"/>
                    <a:pt x="151340" y="531502"/>
                    <a:pt x="101508" y="531502"/>
                  </a:cubicBezTo>
                  <a:cubicBezTo>
                    <a:pt x="51676" y="531502"/>
                    <a:pt x="11279" y="491105"/>
                    <a:pt x="11279" y="441273"/>
                  </a:cubicBezTo>
                  <a:cubicBezTo>
                    <a:pt x="11279" y="391441"/>
                    <a:pt x="51676" y="351044"/>
                    <a:pt x="101508" y="351044"/>
                  </a:cubicBezTo>
                  <a:close/>
                  <a:moveTo>
                    <a:pt x="56201" y="171998"/>
                  </a:moveTo>
                  <a:cubicBezTo>
                    <a:pt x="139121" y="171998"/>
                    <a:pt x="219529" y="204708"/>
                    <a:pt x="282347" y="262579"/>
                  </a:cubicBezTo>
                  <a:cubicBezTo>
                    <a:pt x="342653" y="322966"/>
                    <a:pt x="377831" y="400966"/>
                    <a:pt x="377831" y="483999"/>
                  </a:cubicBezTo>
                  <a:cubicBezTo>
                    <a:pt x="377831" y="511676"/>
                    <a:pt x="355217" y="534321"/>
                    <a:pt x="330089" y="534321"/>
                  </a:cubicBezTo>
                  <a:cubicBezTo>
                    <a:pt x="302449" y="534321"/>
                    <a:pt x="282347" y="511676"/>
                    <a:pt x="282347" y="483999"/>
                  </a:cubicBezTo>
                  <a:cubicBezTo>
                    <a:pt x="282347" y="368257"/>
                    <a:pt x="179325" y="267611"/>
                    <a:pt x="56201" y="267611"/>
                  </a:cubicBezTo>
                  <a:cubicBezTo>
                    <a:pt x="31074" y="267611"/>
                    <a:pt x="8459" y="244966"/>
                    <a:pt x="8459" y="219805"/>
                  </a:cubicBezTo>
                  <a:cubicBezTo>
                    <a:pt x="8459" y="192127"/>
                    <a:pt x="31074" y="171998"/>
                    <a:pt x="56201" y="171998"/>
                  </a:cubicBezTo>
                  <a:close/>
                  <a:moveTo>
                    <a:pt x="47860" y="0"/>
                  </a:moveTo>
                  <a:cubicBezTo>
                    <a:pt x="178847" y="0"/>
                    <a:pt x="299757" y="50408"/>
                    <a:pt x="390440" y="141142"/>
                  </a:cubicBezTo>
                  <a:cubicBezTo>
                    <a:pt x="481123" y="231875"/>
                    <a:pt x="531502" y="355374"/>
                    <a:pt x="531502" y="483914"/>
                  </a:cubicBezTo>
                  <a:cubicBezTo>
                    <a:pt x="531502" y="511638"/>
                    <a:pt x="511350" y="534321"/>
                    <a:pt x="483642" y="534321"/>
                  </a:cubicBezTo>
                  <a:cubicBezTo>
                    <a:pt x="455933" y="534321"/>
                    <a:pt x="435781" y="511638"/>
                    <a:pt x="435781" y="483914"/>
                  </a:cubicBezTo>
                  <a:cubicBezTo>
                    <a:pt x="435781" y="267161"/>
                    <a:pt x="264492" y="98295"/>
                    <a:pt x="47860" y="98295"/>
                  </a:cubicBezTo>
                  <a:cubicBezTo>
                    <a:pt x="20152" y="98295"/>
                    <a:pt x="0" y="75612"/>
                    <a:pt x="0" y="47888"/>
                  </a:cubicBezTo>
                  <a:cubicBezTo>
                    <a:pt x="0" y="22684"/>
                    <a:pt x="20152" y="0"/>
                    <a:pt x="478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25" name="Google Shape;525;p28"/>
            <p:cNvSpPr txBox="1"/>
            <p:nvPr/>
          </p:nvSpPr>
          <p:spPr>
            <a:xfrm>
              <a:off x="4432602" y="4189604"/>
              <a:ext cx="542165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Arial"/>
                <a:buNone/>
              </a:pPr>
              <a:r>
                <a:rPr b="1" lang="tr-TR" sz="2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04</a:t>
              </a:r>
              <a:endParaRPr b="1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526" name="Google Shape;526;p28"/>
          <p:cNvSpPr txBox="1"/>
          <p:nvPr/>
        </p:nvSpPr>
        <p:spPr>
          <a:xfrm>
            <a:off x="2519302" y="4136582"/>
            <a:ext cx="1603943" cy="645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75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875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27" name="Google Shape;527;p28"/>
          <p:cNvSpPr txBox="1"/>
          <p:nvPr/>
        </p:nvSpPr>
        <p:spPr>
          <a:xfrm>
            <a:off x="1696285" y="2361661"/>
            <a:ext cx="1655254" cy="7349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98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98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28" name="Google Shape;528;p28"/>
          <p:cNvSpPr txBox="1"/>
          <p:nvPr/>
        </p:nvSpPr>
        <p:spPr>
          <a:xfrm>
            <a:off x="6081136" y="2466554"/>
            <a:ext cx="1791351" cy="6581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98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98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529" name="Google Shape;529;p28"/>
          <p:cNvGrpSpPr/>
          <p:nvPr/>
        </p:nvGrpSpPr>
        <p:grpSpPr>
          <a:xfrm>
            <a:off x="3220953" y="263325"/>
            <a:ext cx="261203" cy="262709"/>
            <a:chOff x="3945624" y="488028"/>
            <a:chExt cx="839348" cy="844188"/>
          </a:xfrm>
        </p:grpSpPr>
        <p:sp>
          <p:nvSpPr>
            <p:cNvPr id="530" name="Google Shape;530;p28"/>
            <p:cNvSpPr/>
            <p:nvPr/>
          </p:nvSpPr>
          <p:spPr>
            <a:xfrm>
              <a:off x="4022972" y="488028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31" name="Google Shape;531;p28"/>
            <p:cNvSpPr/>
            <p:nvPr/>
          </p:nvSpPr>
          <p:spPr>
            <a:xfrm>
              <a:off x="4403972" y="865640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32" name="Google Shape;532;p28"/>
            <p:cNvSpPr/>
            <p:nvPr/>
          </p:nvSpPr>
          <p:spPr>
            <a:xfrm>
              <a:off x="3945624" y="952561"/>
              <a:ext cx="379655" cy="379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33" name="Google Shape;533;p28"/>
            <p:cNvSpPr/>
            <p:nvPr/>
          </p:nvSpPr>
          <p:spPr>
            <a:xfrm>
              <a:off x="4487121" y="591658"/>
              <a:ext cx="214699" cy="2146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534" name="Google Shape;534;p28"/>
          <p:cNvSpPr txBox="1"/>
          <p:nvPr/>
        </p:nvSpPr>
        <p:spPr>
          <a:xfrm>
            <a:off x="3791179" y="179785"/>
            <a:ext cx="15616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Instagram</a:t>
            </a:r>
            <a:endParaRPr sz="18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35" name="Google Shape;535;p28"/>
          <p:cNvSpPr/>
          <p:nvPr/>
        </p:nvSpPr>
        <p:spPr>
          <a:xfrm>
            <a:off x="3500306" y="461334"/>
            <a:ext cx="2328219" cy="213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click here to add the required titles</a:t>
            </a:r>
            <a:endParaRPr sz="788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75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75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75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5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75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29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42" name="Google Shape;542;p29"/>
          <p:cNvSpPr/>
          <p:nvPr/>
        </p:nvSpPr>
        <p:spPr>
          <a:xfrm>
            <a:off x="978694" y="1604963"/>
            <a:ext cx="1104900" cy="1106091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62A0CA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43" name="Google Shape;543;p29"/>
          <p:cNvSpPr/>
          <p:nvPr/>
        </p:nvSpPr>
        <p:spPr>
          <a:xfrm>
            <a:off x="1109662" y="1737122"/>
            <a:ext cx="842963" cy="841772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62A0CA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100">
                <a:solidFill>
                  <a:srgbClr val="A3C7E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55 </a:t>
            </a:r>
            <a:r>
              <a:rPr lang="tr-TR" sz="1500">
                <a:solidFill>
                  <a:srgbClr val="A3C7E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%</a:t>
            </a:r>
            <a:endParaRPr sz="1500">
              <a:solidFill>
                <a:srgbClr val="A3C7E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44" name="Google Shape;544;p29"/>
          <p:cNvSpPr/>
          <p:nvPr/>
        </p:nvSpPr>
        <p:spPr>
          <a:xfrm>
            <a:off x="2968229" y="1604963"/>
            <a:ext cx="1106090" cy="1106091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7182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45" name="Google Shape;545;p29"/>
          <p:cNvSpPr/>
          <p:nvPr/>
        </p:nvSpPr>
        <p:spPr>
          <a:xfrm>
            <a:off x="4958954" y="1604963"/>
            <a:ext cx="1106090" cy="1106091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62A0CA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46" name="Google Shape;546;p29"/>
          <p:cNvSpPr/>
          <p:nvPr/>
        </p:nvSpPr>
        <p:spPr>
          <a:xfrm>
            <a:off x="978694" y="2922985"/>
            <a:ext cx="1104900" cy="311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200">
                <a:solidFill>
                  <a:srgbClr val="62A0C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Facebook</a:t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47" name="Google Shape;547;p29"/>
          <p:cNvSpPr/>
          <p:nvPr/>
        </p:nvSpPr>
        <p:spPr>
          <a:xfrm>
            <a:off x="2968229" y="2922985"/>
            <a:ext cx="1106090" cy="311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200">
                <a:solidFill>
                  <a:srgbClr val="FF718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Instagram</a:t>
            </a:r>
            <a:endParaRPr b="1" sz="1200">
              <a:solidFill>
                <a:srgbClr val="FF718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48" name="Google Shape;548;p29"/>
          <p:cNvSpPr/>
          <p:nvPr/>
        </p:nvSpPr>
        <p:spPr>
          <a:xfrm>
            <a:off x="4958954" y="2922985"/>
            <a:ext cx="1106090" cy="311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200">
                <a:solidFill>
                  <a:srgbClr val="62A0C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Twitter</a:t>
            </a:r>
            <a:endParaRPr b="1" sz="1200">
              <a:solidFill>
                <a:srgbClr val="62A0C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49" name="Google Shape;549;p29"/>
          <p:cNvSpPr/>
          <p:nvPr/>
        </p:nvSpPr>
        <p:spPr>
          <a:xfrm>
            <a:off x="6949679" y="1604963"/>
            <a:ext cx="1106090" cy="1106091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7182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0" name="Google Shape;550;p29"/>
          <p:cNvSpPr/>
          <p:nvPr/>
        </p:nvSpPr>
        <p:spPr>
          <a:xfrm>
            <a:off x="6949679" y="2922985"/>
            <a:ext cx="1106090" cy="311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200">
                <a:solidFill>
                  <a:srgbClr val="FF718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Youtube</a:t>
            </a:r>
            <a:endParaRPr b="1" sz="1200">
              <a:solidFill>
                <a:srgbClr val="FF718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1" name="Google Shape;551;p29"/>
          <p:cNvSpPr/>
          <p:nvPr/>
        </p:nvSpPr>
        <p:spPr>
          <a:xfrm>
            <a:off x="1556147" y="3848101"/>
            <a:ext cx="6031706" cy="8075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">
                <a:solidFill>
                  <a:srgbClr val="2B33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 Easy to change colors, photos and text. You can simply impress your audience and add a unique zing and appeal to your Presentations. Get a modern PowerPoint Presentation that is beautifully designed. Easy to change colors, photos and text. You can simply impress your audience and add a unique zing and appeal to your Presentations. </a:t>
            </a:r>
            <a:endParaRPr sz="800">
              <a:solidFill>
                <a:srgbClr val="2B33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2" name="Google Shape;552;p29"/>
          <p:cNvSpPr/>
          <p:nvPr/>
        </p:nvSpPr>
        <p:spPr>
          <a:xfrm>
            <a:off x="3425532" y="3479185"/>
            <a:ext cx="1816523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500">
                <a:solidFill>
                  <a:srgbClr val="FF718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GRAPHIC CHARTS</a:t>
            </a:r>
            <a:endParaRPr b="1" sz="1500">
              <a:solidFill>
                <a:srgbClr val="FF718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3" name="Google Shape;553;p29"/>
          <p:cNvSpPr/>
          <p:nvPr/>
        </p:nvSpPr>
        <p:spPr>
          <a:xfrm>
            <a:off x="3100387" y="1737122"/>
            <a:ext cx="842963" cy="841772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7182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100">
                <a:solidFill>
                  <a:srgbClr val="FFB0B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38 </a:t>
            </a:r>
            <a:r>
              <a:rPr lang="tr-TR" sz="1500">
                <a:solidFill>
                  <a:srgbClr val="FFB0B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%</a:t>
            </a:r>
            <a:endParaRPr sz="1500">
              <a:solidFill>
                <a:srgbClr val="FFB0B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4" name="Google Shape;554;p29"/>
          <p:cNvSpPr/>
          <p:nvPr/>
        </p:nvSpPr>
        <p:spPr>
          <a:xfrm>
            <a:off x="5091112" y="1737122"/>
            <a:ext cx="842963" cy="841772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62A0CA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100">
                <a:solidFill>
                  <a:srgbClr val="A3C7E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16 </a:t>
            </a:r>
            <a:r>
              <a:rPr lang="tr-TR" sz="1500">
                <a:solidFill>
                  <a:srgbClr val="A3C7E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%</a:t>
            </a:r>
            <a:endParaRPr sz="1500">
              <a:solidFill>
                <a:srgbClr val="A3C7E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5" name="Google Shape;555;p29"/>
          <p:cNvSpPr/>
          <p:nvPr/>
        </p:nvSpPr>
        <p:spPr>
          <a:xfrm>
            <a:off x="7081838" y="1737122"/>
            <a:ext cx="841772" cy="841772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7182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100">
                <a:solidFill>
                  <a:srgbClr val="FFB0B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 </a:t>
            </a:r>
            <a:r>
              <a:rPr lang="tr-TR" sz="1500">
                <a:solidFill>
                  <a:srgbClr val="FFB0B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%</a:t>
            </a:r>
            <a:endParaRPr sz="1500">
              <a:solidFill>
                <a:srgbClr val="FFB0B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6" name="Google Shape;556;p29"/>
          <p:cNvSpPr/>
          <p:nvPr/>
        </p:nvSpPr>
        <p:spPr>
          <a:xfrm>
            <a:off x="978694" y="1600200"/>
            <a:ext cx="1110853" cy="1110853"/>
          </a:xfrm>
          <a:prstGeom prst="blockArc">
            <a:avLst>
              <a:gd fmla="val 17768044" name="adj1"/>
              <a:gd fmla="val 7083934" name="adj2"/>
              <a:gd fmla="val 11249" name="adj3"/>
            </a:avLst>
          </a:prstGeom>
          <a:solidFill>
            <a:schemeClr val="accent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7" name="Google Shape;557;p29"/>
          <p:cNvSpPr/>
          <p:nvPr/>
        </p:nvSpPr>
        <p:spPr>
          <a:xfrm>
            <a:off x="2982516" y="1604963"/>
            <a:ext cx="1110853" cy="1110853"/>
          </a:xfrm>
          <a:prstGeom prst="blockArc">
            <a:avLst>
              <a:gd fmla="val 20310222" name="adj1"/>
              <a:gd fmla="val 4417502" name="adj2"/>
              <a:gd fmla="val 13391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8" name="Google Shape;558;p29"/>
          <p:cNvSpPr/>
          <p:nvPr/>
        </p:nvSpPr>
        <p:spPr>
          <a:xfrm>
            <a:off x="6958251" y="1608416"/>
            <a:ext cx="1110853" cy="1110853"/>
          </a:xfrm>
          <a:prstGeom prst="blockArc">
            <a:avLst>
              <a:gd fmla="val 18514813" name="adj1"/>
              <a:gd fmla="val 20965706" name="adj2"/>
              <a:gd fmla="val 11830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9" name="Google Shape;559;p29"/>
          <p:cNvSpPr/>
          <p:nvPr/>
        </p:nvSpPr>
        <p:spPr>
          <a:xfrm>
            <a:off x="4966098" y="1607106"/>
            <a:ext cx="1110853" cy="1110853"/>
          </a:xfrm>
          <a:prstGeom prst="blockArc">
            <a:avLst>
              <a:gd fmla="val 18024699" name="adj1"/>
              <a:gd fmla="val 144352" name="adj2"/>
              <a:gd fmla="val 12399" name="adj3"/>
            </a:avLst>
          </a:prstGeom>
          <a:solidFill>
            <a:schemeClr val="accent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560" name="Google Shape;560;p29"/>
          <p:cNvGrpSpPr/>
          <p:nvPr/>
        </p:nvGrpSpPr>
        <p:grpSpPr>
          <a:xfrm>
            <a:off x="3220953" y="263325"/>
            <a:ext cx="261203" cy="262709"/>
            <a:chOff x="3945624" y="488028"/>
            <a:chExt cx="839348" cy="844188"/>
          </a:xfrm>
        </p:grpSpPr>
        <p:sp>
          <p:nvSpPr>
            <p:cNvPr id="561" name="Google Shape;561;p29"/>
            <p:cNvSpPr/>
            <p:nvPr/>
          </p:nvSpPr>
          <p:spPr>
            <a:xfrm>
              <a:off x="4022972" y="488028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62" name="Google Shape;562;p29"/>
            <p:cNvSpPr/>
            <p:nvPr/>
          </p:nvSpPr>
          <p:spPr>
            <a:xfrm>
              <a:off x="4403972" y="865640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63" name="Google Shape;563;p29"/>
            <p:cNvSpPr/>
            <p:nvPr/>
          </p:nvSpPr>
          <p:spPr>
            <a:xfrm>
              <a:off x="3945624" y="952561"/>
              <a:ext cx="379655" cy="379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64" name="Google Shape;564;p29"/>
            <p:cNvSpPr/>
            <p:nvPr/>
          </p:nvSpPr>
          <p:spPr>
            <a:xfrm>
              <a:off x="4487121" y="591658"/>
              <a:ext cx="214699" cy="2146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565" name="Google Shape;565;p29"/>
          <p:cNvSpPr txBox="1"/>
          <p:nvPr/>
        </p:nvSpPr>
        <p:spPr>
          <a:xfrm>
            <a:off x="3791179" y="179785"/>
            <a:ext cx="15616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Instagram</a:t>
            </a:r>
            <a:endParaRPr sz="18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6" name="Google Shape;566;p29"/>
          <p:cNvSpPr/>
          <p:nvPr/>
        </p:nvSpPr>
        <p:spPr>
          <a:xfrm>
            <a:off x="3500306" y="461334"/>
            <a:ext cx="2328219" cy="213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click here to add the required titles</a:t>
            </a:r>
            <a:endParaRPr sz="788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30"/>
          <p:cNvSpPr/>
          <p:nvPr/>
        </p:nvSpPr>
        <p:spPr>
          <a:xfrm flipH="1">
            <a:off x="3454" y="1843088"/>
            <a:ext cx="9140546" cy="1372333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3" name="Google Shape;573;p30"/>
          <p:cNvSpPr txBox="1"/>
          <p:nvPr/>
        </p:nvSpPr>
        <p:spPr>
          <a:xfrm flipH="1">
            <a:off x="3596233" y="1736750"/>
            <a:ext cx="2539639" cy="922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405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Twitter</a:t>
            </a:r>
            <a:endParaRPr b="1" sz="405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4" name="Google Shape;574;p30"/>
          <p:cNvSpPr txBox="1"/>
          <p:nvPr/>
        </p:nvSpPr>
        <p:spPr>
          <a:xfrm>
            <a:off x="3238911" y="2365259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Tweeties</a:t>
            </a:r>
            <a:endParaRPr sz="180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575" name="Google Shape;575;p30"/>
          <p:cNvGrpSpPr/>
          <p:nvPr/>
        </p:nvGrpSpPr>
        <p:grpSpPr>
          <a:xfrm>
            <a:off x="466041" y="2719828"/>
            <a:ext cx="3219003" cy="660963"/>
            <a:chOff x="665323" y="3975103"/>
            <a:chExt cx="4292004" cy="881284"/>
          </a:xfrm>
        </p:grpSpPr>
        <p:sp>
          <p:nvSpPr>
            <p:cNvPr id="576" name="Google Shape;576;p30"/>
            <p:cNvSpPr/>
            <p:nvPr/>
          </p:nvSpPr>
          <p:spPr>
            <a:xfrm>
              <a:off x="2441139" y="4480918"/>
              <a:ext cx="259278" cy="246454"/>
            </a:xfrm>
            <a:prstGeom prst="ellipse">
              <a:avLst/>
            </a:prstGeom>
            <a:gradFill>
              <a:gsLst>
                <a:gs pos="0">
                  <a:srgbClr val="F8998F">
                    <a:alpha val="69803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77" name="Google Shape;577;p30"/>
            <p:cNvSpPr/>
            <p:nvPr/>
          </p:nvSpPr>
          <p:spPr>
            <a:xfrm rot="-578807">
              <a:off x="3606358" y="4269121"/>
              <a:ext cx="187638" cy="1876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78" name="Google Shape;578;p30"/>
            <p:cNvSpPr/>
            <p:nvPr/>
          </p:nvSpPr>
          <p:spPr>
            <a:xfrm rot="900000">
              <a:off x="3949971" y="4370638"/>
              <a:ext cx="145865" cy="1590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79" name="Google Shape;579;p30"/>
            <p:cNvSpPr/>
            <p:nvPr/>
          </p:nvSpPr>
          <p:spPr>
            <a:xfrm rot="1632393">
              <a:off x="915150" y="4435976"/>
              <a:ext cx="146457" cy="146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80" name="Google Shape;580;p30"/>
            <p:cNvSpPr/>
            <p:nvPr/>
          </p:nvSpPr>
          <p:spPr>
            <a:xfrm rot="-1967607">
              <a:off x="3164396" y="4306271"/>
              <a:ext cx="146624" cy="1466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81" name="Google Shape;581;p30"/>
            <p:cNvSpPr/>
            <p:nvPr/>
          </p:nvSpPr>
          <p:spPr>
            <a:xfrm>
              <a:off x="665323" y="4162076"/>
              <a:ext cx="80938" cy="809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82" name="Google Shape;582;p30"/>
            <p:cNvSpPr/>
            <p:nvPr/>
          </p:nvSpPr>
          <p:spPr>
            <a:xfrm rot="-926002">
              <a:off x="4742646" y="4420160"/>
              <a:ext cx="192534" cy="192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83" name="Google Shape;583;p30"/>
            <p:cNvSpPr/>
            <p:nvPr/>
          </p:nvSpPr>
          <p:spPr>
            <a:xfrm>
              <a:off x="3549409" y="4571986"/>
              <a:ext cx="80938" cy="809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84" name="Google Shape;584;p30"/>
            <p:cNvSpPr/>
            <p:nvPr/>
          </p:nvSpPr>
          <p:spPr>
            <a:xfrm rot="762483">
              <a:off x="1522998" y="4419700"/>
              <a:ext cx="179009" cy="17900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85" name="Google Shape;585;p30"/>
            <p:cNvSpPr/>
            <p:nvPr/>
          </p:nvSpPr>
          <p:spPr>
            <a:xfrm rot="-2700000">
              <a:off x="4399706" y="4208349"/>
              <a:ext cx="83971" cy="915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86" name="Google Shape;586;p30"/>
            <p:cNvSpPr/>
            <p:nvPr/>
          </p:nvSpPr>
          <p:spPr>
            <a:xfrm rot="900000">
              <a:off x="2485024" y="4370031"/>
              <a:ext cx="115860" cy="1263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87" name="Google Shape;587;p30"/>
            <p:cNvSpPr/>
            <p:nvPr/>
          </p:nvSpPr>
          <p:spPr>
            <a:xfrm rot="1800000">
              <a:off x="1465030" y="4182496"/>
              <a:ext cx="80938" cy="809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66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88" name="Google Shape;588;p30"/>
            <p:cNvSpPr/>
            <p:nvPr/>
          </p:nvSpPr>
          <p:spPr>
            <a:xfrm>
              <a:off x="1128208" y="4369670"/>
              <a:ext cx="284993" cy="316775"/>
            </a:xfrm>
            <a:prstGeom prst="ellipse">
              <a:avLst/>
            </a:prstGeom>
            <a:gradFill>
              <a:gsLst>
                <a:gs pos="0">
                  <a:srgbClr val="F8998F">
                    <a:alpha val="69803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89" name="Google Shape;589;p30"/>
            <p:cNvSpPr/>
            <p:nvPr/>
          </p:nvSpPr>
          <p:spPr>
            <a:xfrm>
              <a:off x="1772275" y="4192069"/>
              <a:ext cx="284993" cy="316775"/>
            </a:xfrm>
            <a:prstGeom prst="ellipse">
              <a:avLst/>
            </a:prstGeom>
            <a:gradFill>
              <a:gsLst>
                <a:gs pos="0">
                  <a:srgbClr val="B4C0CF">
                    <a:alpha val="69803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90" name="Google Shape;590;p30"/>
            <p:cNvSpPr/>
            <p:nvPr/>
          </p:nvSpPr>
          <p:spPr>
            <a:xfrm>
              <a:off x="2868795" y="3975103"/>
              <a:ext cx="339294" cy="397751"/>
            </a:xfrm>
            <a:prstGeom prst="ellipse">
              <a:avLst/>
            </a:prstGeom>
            <a:gradFill>
              <a:gsLst>
                <a:gs pos="0">
                  <a:srgbClr val="F8998F">
                    <a:alpha val="8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91" name="Google Shape;591;p30"/>
            <p:cNvSpPr/>
            <p:nvPr/>
          </p:nvSpPr>
          <p:spPr>
            <a:xfrm>
              <a:off x="3971438" y="4539612"/>
              <a:ext cx="284993" cy="316775"/>
            </a:xfrm>
            <a:prstGeom prst="ellipse">
              <a:avLst/>
            </a:prstGeom>
            <a:gradFill>
              <a:gsLst>
                <a:gs pos="0">
                  <a:srgbClr val="F8998F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592" name="Google Shape;592;p30"/>
          <p:cNvGrpSpPr/>
          <p:nvPr/>
        </p:nvGrpSpPr>
        <p:grpSpPr>
          <a:xfrm>
            <a:off x="937941" y="843648"/>
            <a:ext cx="2022764" cy="2022765"/>
            <a:chOff x="937941" y="843648"/>
            <a:chExt cx="2022764" cy="2022765"/>
          </a:xfrm>
        </p:grpSpPr>
        <p:sp>
          <p:nvSpPr>
            <p:cNvPr id="593" name="Google Shape;593;p30"/>
            <p:cNvSpPr/>
            <p:nvPr/>
          </p:nvSpPr>
          <p:spPr>
            <a:xfrm rot="-2697401">
              <a:off x="1234464" y="1139579"/>
              <a:ext cx="1429718" cy="14309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94" name="Google Shape;594;p30"/>
            <p:cNvSpPr txBox="1"/>
            <p:nvPr/>
          </p:nvSpPr>
          <p:spPr>
            <a:xfrm>
              <a:off x="1519808" y="1432946"/>
              <a:ext cx="904968" cy="8540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495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03</a:t>
              </a:r>
              <a:endParaRPr b="1" sz="49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595" name="Google Shape;595;p30"/>
          <p:cNvSpPr txBox="1"/>
          <p:nvPr/>
        </p:nvSpPr>
        <p:spPr>
          <a:xfrm>
            <a:off x="3224074" y="2715019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Retweeties</a:t>
            </a:r>
            <a:endParaRPr sz="180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96" name="Google Shape;596;p30"/>
          <p:cNvSpPr txBox="1"/>
          <p:nvPr/>
        </p:nvSpPr>
        <p:spPr>
          <a:xfrm>
            <a:off x="5255473" y="2336824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Friends</a:t>
            </a:r>
            <a:endParaRPr sz="180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97" name="Google Shape;597;p30"/>
          <p:cNvSpPr txBox="1"/>
          <p:nvPr/>
        </p:nvSpPr>
        <p:spPr>
          <a:xfrm>
            <a:off x="5255473" y="2729795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Medias</a:t>
            </a:r>
            <a:endParaRPr sz="180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31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604" name="Google Shape;604;p31"/>
          <p:cNvGrpSpPr/>
          <p:nvPr/>
        </p:nvGrpSpPr>
        <p:grpSpPr>
          <a:xfrm>
            <a:off x="3220953" y="179785"/>
            <a:ext cx="2607572" cy="495134"/>
            <a:chOff x="4294603" y="239713"/>
            <a:chExt cx="3476762" cy="660179"/>
          </a:xfrm>
        </p:grpSpPr>
        <p:sp>
          <p:nvSpPr>
            <p:cNvPr id="605" name="Google Shape;605;p31"/>
            <p:cNvSpPr txBox="1"/>
            <p:nvPr/>
          </p:nvSpPr>
          <p:spPr>
            <a:xfrm>
              <a:off x="5362681" y="239713"/>
              <a:ext cx="1466641" cy="492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800">
                  <a:solidFill>
                    <a:srgbClr val="595959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Twitter</a:t>
              </a:r>
              <a:endParaRPr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606" name="Google Shape;606;p31"/>
            <p:cNvSpPr/>
            <p:nvPr/>
          </p:nvSpPr>
          <p:spPr>
            <a:xfrm>
              <a:off x="4667074" y="615112"/>
              <a:ext cx="3104291" cy="284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788">
                  <a:solidFill>
                    <a:srgbClr val="595959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Please click here to add the required titles</a:t>
              </a:r>
              <a:endParaRPr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grpSp>
          <p:nvGrpSpPr>
            <p:cNvPr id="607" name="Google Shape;607;p31"/>
            <p:cNvGrpSpPr/>
            <p:nvPr/>
          </p:nvGrpSpPr>
          <p:grpSpPr>
            <a:xfrm>
              <a:off x="4294603" y="351100"/>
              <a:ext cx="348270" cy="350278"/>
              <a:chOff x="3945624" y="488028"/>
              <a:chExt cx="839348" cy="844188"/>
            </a:xfrm>
          </p:grpSpPr>
          <p:sp>
            <p:nvSpPr>
              <p:cNvPr id="608" name="Google Shape;608;p31"/>
              <p:cNvSpPr/>
              <p:nvPr/>
            </p:nvSpPr>
            <p:spPr>
              <a:xfrm>
                <a:off x="4022972" y="488028"/>
                <a:ext cx="381000" cy="381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609" name="Google Shape;609;p31"/>
              <p:cNvSpPr/>
              <p:nvPr/>
            </p:nvSpPr>
            <p:spPr>
              <a:xfrm>
                <a:off x="4403972" y="865640"/>
                <a:ext cx="381000" cy="381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610" name="Google Shape;610;p31"/>
              <p:cNvSpPr/>
              <p:nvPr/>
            </p:nvSpPr>
            <p:spPr>
              <a:xfrm>
                <a:off x="3945624" y="952561"/>
                <a:ext cx="379655" cy="37965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611" name="Google Shape;611;p31"/>
              <p:cNvSpPr/>
              <p:nvPr/>
            </p:nvSpPr>
            <p:spPr>
              <a:xfrm>
                <a:off x="4487121" y="591658"/>
                <a:ext cx="214699" cy="21469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</p:grpSp>
      <p:sp>
        <p:nvSpPr>
          <p:cNvPr id="612" name="Google Shape;612;p31"/>
          <p:cNvSpPr/>
          <p:nvPr/>
        </p:nvSpPr>
        <p:spPr>
          <a:xfrm>
            <a:off x="559209" y="2257332"/>
            <a:ext cx="2834072" cy="2733768"/>
          </a:xfrm>
          <a:prstGeom prst="parallelogram">
            <a:avLst>
              <a:gd fmla="val 25000" name="adj"/>
            </a:avLst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3" name="Google Shape;613;p31"/>
          <p:cNvSpPr/>
          <p:nvPr/>
        </p:nvSpPr>
        <p:spPr>
          <a:xfrm>
            <a:off x="6001742" y="146168"/>
            <a:ext cx="2834072" cy="2733768"/>
          </a:xfrm>
          <a:prstGeom prst="parallelogram">
            <a:avLst>
              <a:gd fmla="val 25000" name="adj"/>
            </a:avLst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4" name="Google Shape;614;p31"/>
          <p:cNvSpPr/>
          <p:nvPr/>
        </p:nvSpPr>
        <p:spPr>
          <a:xfrm>
            <a:off x="3221850" y="1231218"/>
            <a:ext cx="2834072" cy="2733768"/>
          </a:xfrm>
          <a:prstGeom prst="parallelogram">
            <a:avLst>
              <a:gd fmla="val 25000" name="adj"/>
            </a:avLst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5" name="Google Shape;615;p31"/>
          <p:cNvSpPr/>
          <p:nvPr/>
        </p:nvSpPr>
        <p:spPr>
          <a:xfrm>
            <a:off x="5768069" y="3666352"/>
            <a:ext cx="520937" cy="520937"/>
          </a:xfrm>
          <a:custGeom>
            <a:rect b="b" l="l" r="r" t="t"/>
            <a:pathLst>
              <a:path extrusionOk="0" h="508000" w="508000">
                <a:moveTo>
                  <a:pt x="176675" y="229639"/>
                </a:moveTo>
                <a:cubicBezTo>
                  <a:pt x="163661" y="229639"/>
                  <a:pt x="155852" y="247857"/>
                  <a:pt x="155852" y="266076"/>
                </a:cubicBezTo>
                <a:cubicBezTo>
                  <a:pt x="155852" y="276487"/>
                  <a:pt x="158455" y="284295"/>
                  <a:pt x="161058" y="289500"/>
                </a:cubicBezTo>
                <a:cubicBezTo>
                  <a:pt x="166263" y="305116"/>
                  <a:pt x="184483" y="315527"/>
                  <a:pt x="202703" y="315527"/>
                </a:cubicBezTo>
                <a:cubicBezTo>
                  <a:pt x="215717" y="315527"/>
                  <a:pt x="231333" y="307719"/>
                  <a:pt x="239142" y="297308"/>
                </a:cubicBezTo>
                <a:cubicBezTo>
                  <a:pt x="241744" y="294705"/>
                  <a:pt x="244347" y="289500"/>
                  <a:pt x="246950" y="284295"/>
                </a:cubicBezTo>
                <a:cubicBezTo>
                  <a:pt x="249553" y="279089"/>
                  <a:pt x="252156" y="279089"/>
                  <a:pt x="254759" y="279089"/>
                </a:cubicBezTo>
                <a:cubicBezTo>
                  <a:pt x="257361" y="279089"/>
                  <a:pt x="259964" y="279089"/>
                  <a:pt x="259964" y="281692"/>
                </a:cubicBezTo>
                <a:cubicBezTo>
                  <a:pt x="259964" y="281692"/>
                  <a:pt x="259964" y="281692"/>
                  <a:pt x="259964" y="284295"/>
                </a:cubicBezTo>
                <a:cubicBezTo>
                  <a:pt x="262567" y="289500"/>
                  <a:pt x="265170" y="294705"/>
                  <a:pt x="270375" y="297308"/>
                </a:cubicBezTo>
                <a:cubicBezTo>
                  <a:pt x="278184" y="307719"/>
                  <a:pt x="291198" y="315527"/>
                  <a:pt x="306814" y="315527"/>
                </a:cubicBezTo>
                <a:cubicBezTo>
                  <a:pt x="325034" y="315527"/>
                  <a:pt x="340651" y="305116"/>
                  <a:pt x="345856" y="289500"/>
                </a:cubicBezTo>
                <a:cubicBezTo>
                  <a:pt x="351062" y="284295"/>
                  <a:pt x="351062" y="276487"/>
                  <a:pt x="351062" y="266076"/>
                </a:cubicBezTo>
                <a:cubicBezTo>
                  <a:pt x="351062" y="247857"/>
                  <a:pt x="343254" y="229639"/>
                  <a:pt x="330240" y="229639"/>
                </a:cubicBezTo>
                <a:cubicBezTo>
                  <a:pt x="330240" y="229639"/>
                  <a:pt x="330240" y="229639"/>
                  <a:pt x="176675" y="229639"/>
                </a:cubicBezTo>
                <a:close/>
                <a:moveTo>
                  <a:pt x="192291" y="180188"/>
                </a:moveTo>
                <a:cubicBezTo>
                  <a:pt x="213114" y="180188"/>
                  <a:pt x="215717" y="185394"/>
                  <a:pt x="220922" y="190599"/>
                </a:cubicBezTo>
                <a:cubicBezTo>
                  <a:pt x="226128" y="193202"/>
                  <a:pt x="231333" y="198407"/>
                  <a:pt x="244347" y="198407"/>
                </a:cubicBezTo>
                <a:cubicBezTo>
                  <a:pt x="244347" y="198407"/>
                  <a:pt x="244347" y="198407"/>
                  <a:pt x="265170" y="198407"/>
                </a:cubicBezTo>
                <a:cubicBezTo>
                  <a:pt x="275581" y="198407"/>
                  <a:pt x="280786" y="193202"/>
                  <a:pt x="285992" y="190599"/>
                </a:cubicBezTo>
                <a:cubicBezTo>
                  <a:pt x="291198" y="185394"/>
                  <a:pt x="296403" y="180188"/>
                  <a:pt x="314623" y="180188"/>
                </a:cubicBezTo>
                <a:cubicBezTo>
                  <a:pt x="348459" y="182791"/>
                  <a:pt x="371884" y="242652"/>
                  <a:pt x="374487" y="245255"/>
                </a:cubicBezTo>
                <a:lnTo>
                  <a:pt x="374487" y="247857"/>
                </a:lnTo>
                <a:cubicBezTo>
                  <a:pt x="374487" y="250460"/>
                  <a:pt x="374487" y="253063"/>
                  <a:pt x="374487" y="255665"/>
                </a:cubicBezTo>
                <a:cubicBezTo>
                  <a:pt x="374487" y="341553"/>
                  <a:pt x="319828" y="409222"/>
                  <a:pt x="254759" y="409222"/>
                </a:cubicBezTo>
                <a:cubicBezTo>
                  <a:pt x="187086" y="409222"/>
                  <a:pt x="132427" y="341553"/>
                  <a:pt x="132427" y="255665"/>
                </a:cubicBezTo>
                <a:cubicBezTo>
                  <a:pt x="132427" y="253063"/>
                  <a:pt x="132427" y="250460"/>
                  <a:pt x="132427" y="247857"/>
                </a:cubicBezTo>
                <a:cubicBezTo>
                  <a:pt x="132427" y="247857"/>
                  <a:pt x="132427" y="247857"/>
                  <a:pt x="135030" y="245255"/>
                </a:cubicBezTo>
                <a:cubicBezTo>
                  <a:pt x="135030" y="242652"/>
                  <a:pt x="158455" y="182791"/>
                  <a:pt x="192291" y="180188"/>
                </a:cubicBezTo>
                <a:close/>
                <a:moveTo>
                  <a:pt x="254761" y="72726"/>
                </a:moveTo>
                <a:cubicBezTo>
                  <a:pt x="314731" y="72726"/>
                  <a:pt x="364271" y="130131"/>
                  <a:pt x="379915" y="205801"/>
                </a:cubicBezTo>
                <a:cubicBezTo>
                  <a:pt x="379915" y="205801"/>
                  <a:pt x="379915" y="205801"/>
                  <a:pt x="374700" y="205801"/>
                </a:cubicBezTo>
                <a:cubicBezTo>
                  <a:pt x="374700" y="205801"/>
                  <a:pt x="374700" y="205801"/>
                  <a:pt x="374700" y="208410"/>
                </a:cubicBezTo>
                <a:cubicBezTo>
                  <a:pt x="356449" y="145787"/>
                  <a:pt x="309516" y="101429"/>
                  <a:pt x="254761" y="101429"/>
                </a:cubicBezTo>
                <a:cubicBezTo>
                  <a:pt x="200006" y="101429"/>
                  <a:pt x="150466" y="145787"/>
                  <a:pt x="132215" y="208410"/>
                </a:cubicBezTo>
                <a:cubicBezTo>
                  <a:pt x="132215" y="208410"/>
                  <a:pt x="132215" y="208410"/>
                  <a:pt x="132215" y="205801"/>
                </a:cubicBezTo>
                <a:cubicBezTo>
                  <a:pt x="132215" y="205801"/>
                  <a:pt x="132215" y="205801"/>
                  <a:pt x="127000" y="205801"/>
                </a:cubicBezTo>
                <a:cubicBezTo>
                  <a:pt x="142644" y="130131"/>
                  <a:pt x="192184" y="72726"/>
                  <a:pt x="254761" y="72726"/>
                </a:cubicBezTo>
                <a:close/>
                <a:moveTo>
                  <a:pt x="255303" y="65128"/>
                </a:moveTo>
                <a:cubicBezTo>
                  <a:pt x="190174" y="65128"/>
                  <a:pt x="135467" y="125046"/>
                  <a:pt x="119836" y="205805"/>
                </a:cubicBezTo>
                <a:cubicBezTo>
                  <a:pt x="119836" y="205805"/>
                  <a:pt x="119836" y="205805"/>
                  <a:pt x="104205" y="205805"/>
                </a:cubicBezTo>
                <a:cubicBezTo>
                  <a:pt x="85969" y="205805"/>
                  <a:pt x="75549" y="234462"/>
                  <a:pt x="75549" y="270934"/>
                </a:cubicBezTo>
                <a:cubicBezTo>
                  <a:pt x="75549" y="307405"/>
                  <a:pt x="85969" y="336062"/>
                  <a:pt x="104205" y="336062"/>
                </a:cubicBezTo>
                <a:cubicBezTo>
                  <a:pt x="104205" y="336062"/>
                  <a:pt x="104205" y="336062"/>
                  <a:pt x="132862" y="336062"/>
                </a:cubicBezTo>
                <a:cubicBezTo>
                  <a:pt x="132862" y="336062"/>
                  <a:pt x="132862" y="336062"/>
                  <a:pt x="132862" y="310010"/>
                </a:cubicBezTo>
                <a:cubicBezTo>
                  <a:pt x="151098" y="372534"/>
                  <a:pt x="197990" y="419426"/>
                  <a:pt x="255303" y="419426"/>
                </a:cubicBezTo>
                <a:cubicBezTo>
                  <a:pt x="310010" y="419426"/>
                  <a:pt x="356903" y="372534"/>
                  <a:pt x="375139" y="310010"/>
                </a:cubicBezTo>
                <a:cubicBezTo>
                  <a:pt x="375139" y="310010"/>
                  <a:pt x="375139" y="310010"/>
                  <a:pt x="375139" y="336062"/>
                </a:cubicBezTo>
                <a:cubicBezTo>
                  <a:pt x="375139" y="336062"/>
                  <a:pt x="375139" y="336062"/>
                  <a:pt x="403795" y="336062"/>
                </a:cubicBezTo>
                <a:cubicBezTo>
                  <a:pt x="422031" y="336062"/>
                  <a:pt x="435057" y="307405"/>
                  <a:pt x="435057" y="270934"/>
                </a:cubicBezTo>
                <a:cubicBezTo>
                  <a:pt x="435057" y="234462"/>
                  <a:pt x="422031" y="205805"/>
                  <a:pt x="403795" y="205805"/>
                </a:cubicBezTo>
                <a:cubicBezTo>
                  <a:pt x="403795" y="205805"/>
                  <a:pt x="403795" y="205805"/>
                  <a:pt x="388164" y="205805"/>
                </a:cubicBezTo>
                <a:cubicBezTo>
                  <a:pt x="372533" y="125046"/>
                  <a:pt x="317826" y="65128"/>
                  <a:pt x="255303" y="65128"/>
                </a:cubicBezTo>
                <a:close/>
                <a:moveTo>
                  <a:pt x="255303" y="0"/>
                </a:moveTo>
                <a:cubicBezTo>
                  <a:pt x="393374" y="0"/>
                  <a:pt x="508000" y="114626"/>
                  <a:pt x="508000" y="255303"/>
                </a:cubicBezTo>
                <a:cubicBezTo>
                  <a:pt x="508000" y="393375"/>
                  <a:pt x="393374" y="508000"/>
                  <a:pt x="255303" y="508000"/>
                </a:cubicBezTo>
                <a:cubicBezTo>
                  <a:pt x="114626" y="508000"/>
                  <a:pt x="0" y="393375"/>
                  <a:pt x="0" y="255303"/>
                </a:cubicBezTo>
                <a:cubicBezTo>
                  <a:pt x="0" y="114626"/>
                  <a:pt x="114626" y="0"/>
                  <a:pt x="2553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6" name="Google Shape;616;p31"/>
          <p:cNvSpPr/>
          <p:nvPr/>
        </p:nvSpPr>
        <p:spPr>
          <a:xfrm>
            <a:off x="2873429" y="1483807"/>
            <a:ext cx="519852" cy="520937"/>
          </a:xfrm>
          <a:custGeom>
            <a:rect b="b" l="l" r="r" t="t"/>
            <a:pathLst>
              <a:path extrusionOk="0" h="200" w="20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55"/>
                  <a:pt x="45" y="200"/>
                  <a:pt x="100" y="200"/>
                </a:cubicBezTo>
                <a:cubicBezTo>
                  <a:pt x="155" y="200"/>
                  <a:pt x="200" y="155"/>
                  <a:pt x="200" y="100"/>
                </a:cubicBezTo>
                <a:cubicBezTo>
                  <a:pt x="200" y="45"/>
                  <a:pt x="155" y="0"/>
                  <a:pt x="100" y="0"/>
                </a:cubicBezTo>
                <a:close/>
                <a:moveTo>
                  <a:pt x="107" y="155"/>
                </a:moveTo>
                <a:cubicBezTo>
                  <a:pt x="95" y="155"/>
                  <a:pt x="95" y="155"/>
                  <a:pt x="95" y="155"/>
                </a:cubicBezTo>
                <a:cubicBezTo>
                  <a:pt x="94" y="155"/>
                  <a:pt x="94" y="154"/>
                  <a:pt x="94" y="154"/>
                </a:cubicBezTo>
                <a:cubicBezTo>
                  <a:pt x="88" y="139"/>
                  <a:pt x="88" y="139"/>
                  <a:pt x="88" y="139"/>
                </a:cubicBezTo>
                <a:cubicBezTo>
                  <a:pt x="69" y="128"/>
                  <a:pt x="69" y="128"/>
                  <a:pt x="69" y="128"/>
                </a:cubicBezTo>
                <a:cubicBezTo>
                  <a:pt x="68" y="143"/>
                  <a:pt x="68" y="143"/>
                  <a:pt x="68" y="143"/>
                </a:cubicBezTo>
                <a:cubicBezTo>
                  <a:pt x="68" y="143"/>
                  <a:pt x="67" y="143"/>
                  <a:pt x="67" y="143"/>
                </a:cubicBezTo>
                <a:cubicBezTo>
                  <a:pt x="31" y="143"/>
                  <a:pt x="31" y="143"/>
                  <a:pt x="31" y="143"/>
                </a:cubicBezTo>
                <a:cubicBezTo>
                  <a:pt x="30" y="143"/>
                  <a:pt x="30" y="143"/>
                  <a:pt x="30" y="143"/>
                </a:cubicBezTo>
                <a:cubicBezTo>
                  <a:pt x="30" y="133"/>
                  <a:pt x="30" y="133"/>
                  <a:pt x="30" y="133"/>
                </a:cubicBezTo>
                <a:cubicBezTo>
                  <a:pt x="30" y="132"/>
                  <a:pt x="30" y="132"/>
                  <a:pt x="31" y="132"/>
                </a:cubicBezTo>
                <a:cubicBezTo>
                  <a:pt x="59" y="132"/>
                  <a:pt x="59" y="132"/>
                  <a:pt x="59" y="132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71" y="84"/>
                  <a:pt x="71" y="84"/>
                  <a:pt x="71" y="84"/>
                </a:cubicBezTo>
                <a:cubicBezTo>
                  <a:pt x="61" y="86"/>
                  <a:pt x="61" y="86"/>
                  <a:pt x="61" y="86"/>
                </a:cubicBezTo>
                <a:cubicBezTo>
                  <a:pt x="61" y="100"/>
                  <a:pt x="61" y="100"/>
                  <a:pt x="61" y="100"/>
                </a:cubicBezTo>
                <a:cubicBezTo>
                  <a:pt x="61" y="100"/>
                  <a:pt x="60" y="100"/>
                  <a:pt x="60" y="100"/>
                </a:cubicBezTo>
                <a:cubicBezTo>
                  <a:pt x="52" y="100"/>
                  <a:pt x="52" y="100"/>
                  <a:pt x="52" y="100"/>
                </a:cubicBezTo>
                <a:cubicBezTo>
                  <a:pt x="51" y="100"/>
                  <a:pt x="51" y="100"/>
                  <a:pt x="51" y="100"/>
                </a:cubicBezTo>
                <a:cubicBezTo>
                  <a:pt x="51" y="78"/>
                  <a:pt x="51" y="78"/>
                  <a:pt x="51" y="78"/>
                </a:cubicBezTo>
                <a:cubicBezTo>
                  <a:pt x="51" y="77"/>
                  <a:pt x="51" y="77"/>
                  <a:pt x="52" y="77"/>
                </a:cubicBezTo>
                <a:cubicBezTo>
                  <a:pt x="81" y="72"/>
                  <a:pt x="81" y="72"/>
                  <a:pt x="81" y="72"/>
                </a:cubicBezTo>
                <a:cubicBezTo>
                  <a:pt x="79" y="69"/>
                  <a:pt x="78" y="66"/>
                  <a:pt x="78" y="63"/>
                </a:cubicBezTo>
                <a:cubicBezTo>
                  <a:pt x="78" y="55"/>
                  <a:pt x="85" y="48"/>
                  <a:pt x="93" y="48"/>
                </a:cubicBezTo>
                <a:cubicBezTo>
                  <a:pt x="101" y="48"/>
                  <a:pt x="108" y="55"/>
                  <a:pt x="108" y="63"/>
                </a:cubicBezTo>
                <a:cubicBezTo>
                  <a:pt x="108" y="70"/>
                  <a:pt x="103" y="77"/>
                  <a:pt x="95" y="78"/>
                </a:cubicBezTo>
                <a:cubicBezTo>
                  <a:pt x="97" y="105"/>
                  <a:pt x="97" y="105"/>
                  <a:pt x="97" y="105"/>
                </a:cubicBezTo>
                <a:cubicBezTo>
                  <a:pt x="110" y="106"/>
                  <a:pt x="110" y="106"/>
                  <a:pt x="110" y="106"/>
                </a:cubicBezTo>
                <a:cubicBezTo>
                  <a:pt x="110" y="106"/>
                  <a:pt x="111" y="107"/>
                  <a:pt x="111" y="107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111" y="117"/>
                  <a:pt x="110" y="117"/>
                  <a:pt x="110" y="117"/>
                </a:cubicBezTo>
                <a:cubicBezTo>
                  <a:pt x="89" y="117"/>
                  <a:pt x="89" y="117"/>
                  <a:pt x="89" y="117"/>
                </a:cubicBezTo>
                <a:cubicBezTo>
                  <a:pt x="89" y="117"/>
                  <a:pt x="89" y="117"/>
                  <a:pt x="89" y="117"/>
                </a:cubicBezTo>
                <a:cubicBezTo>
                  <a:pt x="86" y="106"/>
                  <a:pt x="86" y="106"/>
                  <a:pt x="86" y="106"/>
                </a:cubicBezTo>
                <a:cubicBezTo>
                  <a:pt x="80" y="120"/>
                  <a:pt x="80" y="120"/>
                  <a:pt x="80" y="120"/>
                </a:cubicBezTo>
                <a:cubicBezTo>
                  <a:pt x="99" y="130"/>
                  <a:pt x="99" y="130"/>
                  <a:pt x="99" y="130"/>
                </a:cubicBezTo>
                <a:cubicBezTo>
                  <a:pt x="99" y="130"/>
                  <a:pt x="99" y="131"/>
                  <a:pt x="99" y="131"/>
                </a:cubicBezTo>
                <a:cubicBezTo>
                  <a:pt x="107" y="154"/>
                  <a:pt x="107" y="154"/>
                  <a:pt x="107" y="154"/>
                </a:cubicBezTo>
                <a:cubicBezTo>
                  <a:pt x="107" y="154"/>
                  <a:pt x="107" y="154"/>
                  <a:pt x="107" y="154"/>
                </a:cubicBezTo>
                <a:cubicBezTo>
                  <a:pt x="107" y="154"/>
                  <a:pt x="107" y="155"/>
                  <a:pt x="107" y="155"/>
                </a:cubicBezTo>
                <a:close/>
                <a:moveTo>
                  <a:pt x="113" y="147"/>
                </a:moveTo>
                <a:cubicBezTo>
                  <a:pt x="112" y="147"/>
                  <a:pt x="111" y="147"/>
                  <a:pt x="110" y="146"/>
                </a:cubicBezTo>
                <a:cubicBezTo>
                  <a:pt x="109" y="145"/>
                  <a:pt x="109" y="143"/>
                  <a:pt x="110" y="142"/>
                </a:cubicBezTo>
                <a:cubicBezTo>
                  <a:pt x="120" y="130"/>
                  <a:pt x="126" y="114"/>
                  <a:pt x="126" y="96"/>
                </a:cubicBezTo>
                <a:cubicBezTo>
                  <a:pt x="126" y="81"/>
                  <a:pt x="121" y="66"/>
                  <a:pt x="114" y="55"/>
                </a:cubicBezTo>
                <a:cubicBezTo>
                  <a:pt x="113" y="54"/>
                  <a:pt x="113" y="52"/>
                  <a:pt x="115" y="51"/>
                </a:cubicBezTo>
                <a:cubicBezTo>
                  <a:pt x="116" y="50"/>
                  <a:pt x="118" y="50"/>
                  <a:pt x="119" y="52"/>
                </a:cubicBezTo>
                <a:cubicBezTo>
                  <a:pt x="127" y="64"/>
                  <a:pt x="132" y="79"/>
                  <a:pt x="132" y="96"/>
                </a:cubicBezTo>
                <a:cubicBezTo>
                  <a:pt x="132" y="115"/>
                  <a:pt x="126" y="134"/>
                  <a:pt x="115" y="146"/>
                </a:cubicBezTo>
                <a:cubicBezTo>
                  <a:pt x="114" y="146"/>
                  <a:pt x="113" y="147"/>
                  <a:pt x="113" y="147"/>
                </a:cubicBezTo>
                <a:close/>
                <a:moveTo>
                  <a:pt x="124" y="154"/>
                </a:moveTo>
                <a:cubicBezTo>
                  <a:pt x="123" y="154"/>
                  <a:pt x="123" y="153"/>
                  <a:pt x="122" y="153"/>
                </a:cubicBezTo>
                <a:cubicBezTo>
                  <a:pt x="121" y="152"/>
                  <a:pt x="120" y="150"/>
                  <a:pt x="121" y="148"/>
                </a:cubicBezTo>
                <a:cubicBezTo>
                  <a:pt x="131" y="135"/>
                  <a:pt x="137" y="116"/>
                  <a:pt x="137" y="96"/>
                </a:cubicBezTo>
                <a:cubicBezTo>
                  <a:pt x="137" y="79"/>
                  <a:pt x="133" y="63"/>
                  <a:pt x="125" y="50"/>
                </a:cubicBezTo>
                <a:cubicBezTo>
                  <a:pt x="124" y="48"/>
                  <a:pt x="125" y="46"/>
                  <a:pt x="127" y="45"/>
                </a:cubicBezTo>
                <a:cubicBezTo>
                  <a:pt x="128" y="44"/>
                  <a:pt x="130" y="45"/>
                  <a:pt x="131" y="46"/>
                </a:cubicBezTo>
                <a:cubicBezTo>
                  <a:pt x="139" y="61"/>
                  <a:pt x="143" y="78"/>
                  <a:pt x="143" y="96"/>
                </a:cubicBezTo>
                <a:cubicBezTo>
                  <a:pt x="143" y="117"/>
                  <a:pt x="137" y="137"/>
                  <a:pt x="127" y="152"/>
                </a:cubicBezTo>
                <a:cubicBezTo>
                  <a:pt x="126" y="153"/>
                  <a:pt x="125" y="154"/>
                  <a:pt x="124" y="154"/>
                </a:cubicBezTo>
                <a:close/>
                <a:moveTo>
                  <a:pt x="135" y="160"/>
                </a:moveTo>
                <a:cubicBezTo>
                  <a:pt x="134" y="160"/>
                  <a:pt x="134" y="160"/>
                  <a:pt x="133" y="160"/>
                </a:cubicBezTo>
                <a:cubicBezTo>
                  <a:pt x="132" y="159"/>
                  <a:pt x="131" y="157"/>
                  <a:pt x="132" y="155"/>
                </a:cubicBezTo>
                <a:cubicBezTo>
                  <a:pt x="142" y="139"/>
                  <a:pt x="148" y="118"/>
                  <a:pt x="148" y="96"/>
                </a:cubicBezTo>
                <a:cubicBezTo>
                  <a:pt x="148" y="77"/>
                  <a:pt x="144" y="59"/>
                  <a:pt x="136" y="44"/>
                </a:cubicBezTo>
                <a:cubicBezTo>
                  <a:pt x="136" y="43"/>
                  <a:pt x="136" y="41"/>
                  <a:pt x="138" y="40"/>
                </a:cubicBezTo>
                <a:cubicBezTo>
                  <a:pt x="140" y="39"/>
                  <a:pt x="141" y="40"/>
                  <a:pt x="142" y="41"/>
                </a:cubicBezTo>
                <a:cubicBezTo>
                  <a:pt x="150" y="58"/>
                  <a:pt x="154" y="76"/>
                  <a:pt x="154" y="96"/>
                </a:cubicBezTo>
                <a:cubicBezTo>
                  <a:pt x="154" y="119"/>
                  <a:pt x="149" y="141"/>
                  <a:pt x="138" y="158"/>
                </a:cubicBezTo>
                <a:cubicBezTo>
                  <a:pt x="137" y="159"/>
                  <a:pt x="136" y="160"/>
                  <a:pt x="135" y="160"/>
                </a:cubicBezTo>
                <a:close/>
                <a:moveTo>
                  <a:pt x="151" y="166"/>
                </a:moveTo>
                <a:cubicBezTo>
                  <a:pt x="150" y="167"/>
                  <a:pt x="149" y="168"/>
                  <a:pt x="148" y="168"/>
                </a:cubicBezTo>
                <a:cubicBezTo>
                  <a:pt x="147" y="168"/>
                  <a:pt x="147" y="167"/>
                  <a:pt x="146" y="167"/>
                </a:cubicBezTo>
                <a:cubicBezTo>
                  <a:pt x="145" y="166"/>
                  <a:pt x="144" y="164"/>
                  <a:pt x="145" y="163"/>
                </a:cubicBezTo>
                <a:cubicBezTo>
                  <a:pt x="155" y="145"/>
                  <a:pt x="161" y="123"/>
                  <a:pt x="161" y="100"/>
                </a:cubicBezTo>
                <a:cubicBezTo>
                  <a:pt x="161" y="78"/>
                  <a:pt x="156" y="57"/>
                  <a:pt x="146" y="40"/>
                </a:cubicBezTo>
                <a:cubicBezTo>
                  <a:pt x="145" y="38"/>
                  <a:pt x="146" y="36"/>
                  <a:pt x="148" y="36"/>
                </a:cubicBezTo>
                <a:cubicBezTo>
                  <a:pt x="149" y="35"/>
                  <a:pt x="151" y="35"/>
                  <a:pt x="152" y="37"/>
                </a:cubicBezTo>
                <a:cubicBezTo>
                  <a:pt x="162" y="55"/>
                  <a:pt x="167" y="77"/>
                  <a:pt x="167" y="100"/>
                </a:cubicBezTo>
                <a:cubicBezTo>
                  <a:pt x="167" y="124"/>
                  <a:pt x="161" y="147"/>
                  <a:pt x="151" y="166"/>
                </a:cubicBezTo>
                <a:close/>
                <a:moveTo>
                  <a:pt x="151" y="166"/>
                </a:moveTo>
                <a:cubicBezTo>
                  <a:pt x="151" y="166"/>
                  <a:pt x="151" y="166"/>
                  <a:pt x="151" y="1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617" name="Google Shape;617;p31"/>
          <p:cNvGrpSpPr/>
          <p:nvPr/>
        </p:nvGrpSpPr>
        <p:grpSpPr>
          <a:xfrm>
            <a:off x="1109035" y="1362922"/>
            <a:ext cx="1764394" cy="762706"/>
            <a:chOff x="719138" y="1740930"/>
            <a:chExt cx="2352526" cy="1016941"/>
          </a:xfrm>
        </p:grpSpPr>
        <p:sp>
          <p:nvSpPr>
            <p:cNvPr id="618" name="Google Shape;618;p31"/>
            <p:cNvSpPr txBox="1"/>
            <p:nvPr/>
          </p:nvSpPr>
          <p:spPr>
            <a:xfrm>
              <a:off x="719138" y="1740930"/>
              <a:ext cx="2352526" cy="3047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0" lIns="144000" spcFirstLastPara="1" rIns="144000" wrap="square" tIns="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200">
                  <a:solidFill>
                    <a:schemeClr val="accen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Sports</a:t>
              </a:r>
              <a:endParaRPr b="1" sz="12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619" name="Google Shape;619;p31"/>
            <p:cNvSpPr/>
            <p:nvPr/>
          </p:nvSpPr>
          <p:spPr>
            <a:xfrm>
              <a:off x="719138" y="2045641"/>
              <a:ext cx="2352526" cy="7122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4000" spcFirstLastPara="1" rIns="144000" wrap="square" tIns="0">
              <a:noAutofit/>
            </a:bodyPr>
            <a:lstStyle/>
            <a:p>
              <a:pPr indent="0" lvl="0" marL="0" marR="0" rtl="0" algn="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892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Get a modern PowerPoint Presentation that is beautifully designed.</a:t>
              </a:r>
              <a:endParaRPr sz="892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620" name="Google Shape;620;p31"/>
          <p:cNvGrpSpPr/>
          <p:nvPr/>
        </p:nvGrpSpPr>
        <p:grpSpPr>
          <a:xfrm>
            <a:off x="6289006" y="3545467"/>
            <a:ext cx="1764394" cy="762706"/>
            <a:chOff x="719138" y="1740930"/>
            <a:chExt cx="2352526" cy="1016941"/>
          </a:xfrm>
        </p:grpSpPr>
        <p:sp>
          <p:nvSpPr>
            <p:cNvPr id="621" name="Google Shape;621;p31"/>
            <p:cNvSpPr txBox="1"/>
            <p:nvPr/>
          </p:nvSpPr>
          <p:spPr>
            <a:xfrm>
              <a:off x="719138" y="1740930"/>
              <a:ext cx="2352526" cy="3047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0" lIns="144000" spcFirstLastPara="1" rIns="14400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200">
                  <a:solidFill>
                    <a:schemeClr val="accent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Music</a:t>
              </a:r>
              <a:endParaRPr b="1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622" name="Google Shape;622;p31"/>
            <p:cNvSpPr/>
            <p:nvPr/>
          </p:nvSpPr>
          <p:spPr>
            <a:xfrm>
              <a:off x="719138" y="2045641"/>
              <a:ext cx="2352526" cy="7122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4000" spcFirstLastPara="1" rIns="144000" wrap="square" tIns="0">
              <a:noAutofit/>
            </a:bodyPr>
            <a:lstStyle/>
            <a:p>
              <a:pPr indent="0" lvl="0" marL="0" marR="0" rtl="0" algn="l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892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Get a modern PowerPoint Presentation that is beautifully designed.</a:t>
              </a:r>
              <a:endParaRPr sz="892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5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32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629" name="Google Shape;629;p32"/>
          <p:cNvGrpSpPr/>
          <p:nvPr/>
        </p:nvGrpSpPr>
        <p:grpSpPr>
          <a:xfrm>
            <a:off x="3220953" y="263325"/>
            <a:ext cx="261203" cy="262708"/>
            <a:chOff x="3945624" y="488028"/>
            <a:chExt cx="839348" cy="844188"/>
          </a:xfrm>
        </p:grpSpPr>
        <p:sp>
          <p:nvSpPr>
            <p:cNvPr id="630" name="Google Shape;630;p32"/>
            <p:cNvSpPr/>
            <p:nvPr/>
          </p:nvSpPr>
          <p:spPr>
            <a:xfrm>
              <a:off x="4022972" y="488028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631" name="Google Shape;631;p32"/>
            <p:cNvSpPr/>
            <p:nvPr/>
          </p:nvSpPr>
          <p:spPr>
            <a:xfrm>
              <a:off x="4403972" y="865640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632" name="Google Shape;632;p32"/>
            <p:cNvSpPr/>
            <p:nvPr/>
          </p:nvSpPr>
          <p:spPr>
            <a:xfrm>
              <a:off x="3945624" y="952561"/>
              <a:ext cx="379655" cy="379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633" name="Google Shape;633;p32"/>
            <p:cNvSpPr/>
            <p:nvPr/>
          </p:nvSpPr>
          <p:spPr>
            <a:xfrm>
              <a:off x="4487121" y="591658"/>
              <a:ext cx="214699" cy="2146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634" name="Google Shape;634;p32"/>
          <p:cNvSpPr txBox="1"/>
          <p:nvPr/>
        </p:nvSpPr>
        <p:spPr>
          <a:xfrm>
            <a:off x="1192828" y="2387077"/>
            <a:ext cx="1777478" cy="373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605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6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5" name="Google Shape;635;p32"/>
          <p:cNvSpPr txBox="1"/>
          <p:nvPr/>
        </p:nvSpPr>
        <p:spPr>
          <a:xfrm>
            <a:off x="1192827" y="3104449"/>
            <a:ext cx="1777478" cy="373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605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6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6" name="Google Shape;636;p32"/>
          <p:cNvSpPr txBox="1"/>
          <p:nvPr/>
        </p:nvSpPr>
        <p:spPr>
          <a:xfrm>
            <a:off x="1192827" y="3821821"/>
            <a:ext cx="1777478" cy="373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605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6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7" name="Google Shape;637;p32"/>
          <p:cNvSpPr txBox="1"/>
          <p:nvPr/>
        </p:nvSpPr>
        <p:spPr>
          <a:xfrm>
            <a:off x="1192827" y="1656183"/>
            <a:ext cx="1777478" cy="373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605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6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638" name="Google Shape;638;p32"/>
          <p:cNvGrpSpPr/>
          <p:nvPr/>
        </p:nvGrpSpPr>
        <p:grpSpPr>
          <a:xfrm>
            <a:off x="657225" y="2305449"/>
            <a:ext cx="452030" cy="452030"/>
            <a:chOff x="657225" y="2305449"/>
            <a:chExt cx="452030" cy="452030"/>
          </a:xfrm>
        </p:grpSpPr>
        <p:sp>
          <p:nvSpPr>
            <p:cNvPr id="639" name="Google Shape;639;p32"/>
            <p:cNvSpPr/>
            <p:nvPr/>
          </p:nvSpPr>
          <p:spPr>
            <a:xfrm>
              <a:off x="657225" y="2305449"/>
              <a:ext cx="452030" cy="452030"/>
            </a:xfrm>
            <a:prstGeom prst="ellipse">
              <a:avLst/>
            </a:prstGeom>
            <a:noFill/>
            <a:ln cap="flat" cmpd="sng" w="38100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640" name="Google Shape;640;p32"/>
            <p:cNvSpPr/>
            <p:nvPr/>
          </p:nvSpPr>
          <p:spPr>
            <a:xfrm>
              <a:off x="741371" y="2389595"/>
              <a:ext cx="283737" cy="283737"/>
            </a:xfrm>
            <a:custGeom>
              <a:rect b="b" l="l" r="r" t="t"/>
              <a:pathLst>
                <a:path extrusionOk="0" h="338138" w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641" name="Google Shape;641;p32"/>
          <p:cNvGrpSpPr/>
          <p:nvPr/>
        </p:nvGrpSpPr>
        <p:grpSpPr>
          <a:xfrm>
            <a:off x="657225" y="3022821"/>
            <a:ext cx="452030" cy="452030"/>
            <a:chOff x="657225" y="3022821"/>
            <a:chExt cx="452030" cy="452030"/>
          </a:xfrm>
        </p:grpSpPr>
        <p:sp>
          <p:nvSpPr>
            <p:cNvPr id="642" name="Google Shape;642;p32"/>
            <p:cNvSpPr/>
            <p:nvPr/>
          </p:nvSpPr>
          <p:spPr>
            <a:xfrm>
              <a:off x="657225" y="3022821"/>
              <a:ext cx="452030" cy="452030"/>
            </a:xfrm>
            <a:prstGeom prst="ellipse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643" name="Google Shape;643;p32"/>
            <p:cNvSpPr/>
            <p:nvPr/>
          </p:nvSpPr>
          <p:spPr>
            <a:xfrm>
              <a:off x="741371" y="3106967"/>
              <a:ext cx="283737" cy="283737"/>
            </a:xfrm>
            <a:custGeom>
              <a:rect b="b" l="l" r="r" t="t"/>
              <a:pathLst>
                <a:path extrusionOk="0" h="338138" w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644" name="Google Shape;644;p32"/>
          <p:cNvGrpSpPr/>
          <p:nvPr/>
        </p:nvGrpSpPr>
        <p:grpSpPr>
          <a:xfrm>
            <a:off x="657225" y="3740193"/>
            <a:ext cx="452030" cy="452030"/>
            <a:chOff x="657225" y="3740193"/>
            <a:chExt cx="452030" cy="452030"/>
          </a:xfrm>
        </p:grpSpPr>
        <p:sp>
          <p:nvSpPr>
            <p:cNvPr id="645" name="Google Shape;645;p32"/>
            <p:cNvSpPr/>
            <p:nvPr/>
          </p:nvSpPr>
          <p:spPr>
            <a:xfrm>
              <a:off x="657225" y="3740193"/>
              <a:ext cx="452030" cy="452030"/>
            </a:xfrm>
            <a:prstGeom prst="ellipse">
              <a:avLst/>
            </a:prstGeom>
            <a:noFill/>
            <a:ln cap="flat" cmpd="sng" w="38100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665">
                  <a:solidFill>
                    <a:srgbClr val="7F7F7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</a:t>
              </a:r>
              <a:endParaRPr/>
            </a:p>
          </p:txBody>
        </p:sp>
        <p:sp>
          <p:nvSpPr>
            <p:cNvPr id="646" name="Google Shape;646;p32"/>
            <p:cNvSpPr/>
            <p:nvPr/>
          </p:nvSpPr>
          <p:spPr>
            <a:xfrm>
              <a:off x="741371" y="3824339"/>
              <a:ext cx="283737" cy="283737"/>
            </a:xfrm>
            <a:custGeom>
              <a:rect b="b" l="l" r="r" t="t"/>
              <a:pathLst>
                <a:path extrusionOk="0" h="338138" w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530">
                  <a:solidFill>
                    <a:srgbClr val="7F7F7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</a:t>
              </a:r>
              <a:endParaRPr/>
            </a:p>
          </p:txBody>
        </p:sp>
      </p:grpSp>
      <p:grpSp>
        <p:nvGrpSpPr>
          <p:cNvPr id="647" name="Google Shape;647;p32"/>
          <p:cNvGrpSpPr/>
          <p:nvPr/>
        </p:nvGrpSpPr>
        <p:grpSpPr>
          <a:xfrm>
            <a:off x="657225" y="1574554"/>
            <a:ext cx="452030" cy="452030"/>
            <a:chOff x="657225" y="1574554"/>
            <a:chExt cx="452030" cy="452030"/>
          </a:xfrm>
        </p:grpSpPr>
        <p:sp>
          <p:nvSpPr>
            <p:cNvPr id="648" name="Google Shape;648;p32"/>
            <p:cNvSpPr/>
            <p:nvPr/>
          </p:nvSpPr>
          <p:spPr>
            <a:xfrm>
              <a:off x="657225" y="1574554"/>
              <a:ext cx="452030" cy="452030"/>
            </a:xfrm>
            <a:prstGeom prst="ellipse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649" name="Google Shape;649;p32"/>
            <p:cNvSpPr/>
            <p:nvPr/>
          </p:nvSpPr>
          <p:spPr>
            <a:xfrm>
              <a:off x="741371" y="1658700"/>
              <a:ext cx="283737" cy="283737"/>
            </a:xfrm>
            <a:custGeom>
              <a:rect b="b" l="l" r="r" t="t"/>
              <a:pathLst>
                <a:path extrusionOk="0" h="338138" w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650" name="Google Shape;650;p32"/>
          <p:cNvGrpSpPr/>
          <p:nvPr/>
        </p:nvGrpSpPr>
        <p:grpSpPr>
          <a:xfrm>
            <a:off x="3219328" y="2032694"/>
            <a:ext cx="5924672" cy="1694236"/>
            <a:chOff x="3219328" y="2032694"/>
            <a:chExt cx="5924672" cy="1694236"/>
          </a:xfrm>
        </p:grpSpPr>
        <p:sp>
          <p:nvSpPr>
            <p:cNvPr id="651" name="Google Shape;651;p32"/>
            <p:cNvSpPr/>
            <p:nvPr/>
          </p:nvSpPr>
          <p:spPr>
            <a:xfrm>
              <a:off x="3219328" y="2032694"/>
              <a:ext cx="5924672" cy="169423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652" name="Google Shape;652;p32"/>
            <p:cNvSpPr txBox="1"/>
            <p:nvPr/>
          </p:nvSpPr>
          <p:spPr>
            <a:xfrm>
              <a:off x="6184258" y="2664108"/>
              <a:ext cx="2449768" cy="7340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7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Easy to change colors, photos and Text. Get a modern PowerPoint  Presentation that is beautifully designed. I hope and I believe that this Template will your Time, Money and Reputation. Easy to change colors, photos and Text. Easy to change colors, photos and Text. Get a modern PowerPoint  Presentation that is beautifully designed.</a:t>
              </a:r>
              <a:endParaRPr/>
            </a:p>
          </p:txBody>
        </p:sp>
        <p:sp>
          <p:nvSpPr>
            <p:cNvPr id="653" name="Google Shape;653;p32"/>
            <p:cNvSpPr txBox="1"/>
            <p:nvPr/>
          </p:nvSpPr>
          <p:spPr>
            <a:xfrm>
              <a:off x="6184258" y="2305449"/>
              <a:ext cx="2449768" cy="2539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just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24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Information</a:t>
              </a:r>
              <a:endParaRPr b="1" sz="124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654" name="Google Shape;654;p32"/>
          <p:cNvSpPr/>
          <p:nvPr/>
        </p:nvSpPr>
        <p:spPr>
          <a:xfrm>
            <a:off x="3219328" y="1836593"/>
            <a:ext cx="2884863" cy="2086437"/>
          </a:xfrm>
          <a:prstGeom prst="roundRect">
            <a:avLst>
              <a:gd fmla="val 0" name="adj"/>
            </a:avLst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55" name="Google Shape;655;p32"/>
          <p:cNvSpPr txBox="1"/>
          <p:nvPr/>
        </p:nvSpPr>
        <p:spPr>
          <a:xfrm>
            <a:off x="4022012" y="179785"/>
            <a:ext cx="10999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Twitter</a:t>
            </a:r>
            <a:endParaRPr sz="18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56" name="Google Shape;656;p32"/>
          <p:cNvSpPr/>
          <p:nvPr/>
        </p:nvSpPr>
        <p:spPr>
          <a:xfrm>
            <a:off x="3500306" y="461334"/>
            <a:ext cx="2328219" cy="213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click here to add the required titles</a:t>
            </a:r>
            <a:endParaRPr sz="788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33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663" name="Google Shape;663;p33"/>
          <p:cNvCxnSpPr/>
          <p:nvPr/>
        </p:nvCxnSpPr>
        <p:spPr>
          <a:xfrm>
            <a:off x="4495597" y="2639974"/>
            <a:ext cx="3632403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664" name="Google Shape;664;p33"/>
          <p:cNvCxnSpPr/>
          <p:nvPr/>
        </p:nvCxnSpPr>
        <p:spPr>
          <a:xfrm>
            <a:off x="4495597" y="3163180"/>
            <a:ext cx="3632403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665" name="Google Shape;665;p33"/>
          <p:cNvCxnSpPr/>
          <p:nvPr/>
        </p:nvCxnSpPr>
        <p:spPr>
          <a:xfrm>
            <a:off x="4495597" y="3686387"/>
            <a:ext cx="3632403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666" name="Google Shape;666;p33"/>
          <p:cNvCxnSpPr/>
          <p:nvPr/>
        </p:nvCxnSpPr>
        <p:spPr>
          <a:xfrm>
            <a:off x="4495597" y="4209593"/>
            <a:ext cx="3632403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667" name="Google Shape;667;p33"/>
          <p:cNvCxnSpPr/>
          <p:nvPr/>
        </p:nvCxnSpPr>
        <p:spPr>
          <a:xfrm>
            <a:off x="4495597" y="4732800"/>
            <a:ext cx="3632403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668" name="Google Shape;668;p33"/>
          <p:cNvSpPr/>
          <p:nvPr/>
        </p:nvSpPr>
        <p:spPr>
          <a:xfrm>
            <a:off x="4806639" y="2122080"/>
            <a:ext cx="544660" cy="1578915"/>
          </a:xfrm>
          <a:custGeom>
            <a:rect b="b" l="l" r="r" t="t"/>
            <a:pathLst>
              <a:path extrusionOk="0" h="2304256" w="720080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rgbClr val="313350"/>
          </a:solidFill>
          <a:ln>
            <a:noFill/>
          </a:ln>
        </p:spPr>
        <p:txBody>
          <a:bodyPr anchorCtr="0" anchor="b" bIns="10800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60</a:t>
            </a:r>
            <a:r>
              <a:rPr b="1" lang="tr-TR" sz="10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%</a:t>
            </a:r>
            <a:endParaRPr b="1" sz="15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69" name="Google Shape;669;p33"/>
          <p:cNvSpPr/>
          <p:nvPr/>
        </p:nvSpPr>
        <p:spPr>
          <a:xfrm>
            <a:off x="5654334" y="2122080"/>
            <a:ext cx="544660" cy="2253506"/>
          </a:xfrm>
          <a:custGeom>
            <a:rect b="b" l="l" r="r" t="t"/>
            <a:pathLst>
              <a:path extrusionOk="0" h="2304256" w="720080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b" bIns="10800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85</a:t>
            </a:r>
            <a:r>
              <a:rPr b="1" lang="tr-TR" sz="10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%</a:t>
            </a:r>
            <a:endParaRPr b="1" sz="15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70" name="Google Shape;670;p33"/>
          <p:cNvSpPr/>
          <p:nvPr/>
        </p:nvSpPr>
        <p:spPr>
          <a:xfrm>
            <a:off x="6502028" y="2122079"/>
            <a:ext cx="544660" cy="1921522"/>
          </a:xfrm>
          <a:custGeom>
            <a:rect b="b" l="l" r="r" t="t"/>
            <a:pathLst>
              <a:path extrusionOk="0" h="2304256" w="720080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b" bIns="10800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71</a:t>
            </a:r>
            <a:r>
              <a:rPr b="1" lang="tr-TR" sz="10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%</a:t>
            </a:r>
            <a:endParaRPr b="1" sz="15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71" name="Google Shape;671;p33"/>
          <p:cNvSpPr/>
          <p:nvPr/>
        </p:nvSpPr>
        <p:spPr>
          <a:xfrm>
            <a:off x="7349723" y="2122079"/>
            <a:ext cx="544660" cy="1317312"/>
          </a:xfrm>
          <a:custGeom>
            <a:rect b="b" l="l" r="r" t="t"/>
            <a:pathLst>
              <a:path extrusionOk="0" h="2304256" w="720080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b" bIns="10800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50</a:t>
            </a:r>
            <a:r>
              <a:rPr b="1" lang="tr-TR" sz="10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%</a:t>
            </a:r>
            <a:endParaRPr b="1"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672" name="Google Shape;672;p33"/>
          <p:cNvCxnSpPr/>
          <p:nvPr/>
        </p:nvCxnSpPr>
        <p:spPr>
          <a:xfrm>
            <a:off x="4495597" y="2122079"/>
            <a:ext cx="3632403" cy="0"/>
          </a:xfrm>
          <a:prstGeom prst="straightConnector1">
            <a:avLst/>
          </a:prstGeom>
          <a:noFill/>
          <a:ln cap="flat" cmpd="sng" w="38100">
            <a:solidFill>
              <a:srgbClr val="595959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25400" rotWithShape="0" algn="t" dir="5400000" dist="25400">
              <a:srgbClr val="000000">
                <a:alpha val="14901"/>
              </a:srgbClr>
            </a:outerShdw>
          </a:effectLst>
        </p:spPr>
      </p:cxnSp>
      <p:sp>
        <p:nvSpPr>
          <p:cNvPr id="673" name="Google Shape;673;p33"/>
          <p:cNvSpPr/>
          <p:nvPr/>
        </p:nvSpPr>
        <p:spPr>
          <a:xfrm>
            <a:off x="4737222" y="1600200"/>
            <a:ext cx="683495" cy="525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01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74" name="Google Shape;674;p33"/>
          <p:cNvSpPr/>
          <p:nvPr/>
        </p:nvSpPr>
        <p:spPr>
          <a:xfrm>
            <a:off x="5584917" y="1600200"/>
            <a:ext cx="683495" cy="525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02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75" name="Google Shape;675;p33"/>
          <p:cNvSpPr/>
          <p:nvPr/>
        </p:nvSpPr>
        <p:spPr>
          <a:xfrm>
            <a:off x="6432611" y="1600200"/>
            <a:ext cx="683495" cy="525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03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76" name="Google Shape;676;p33"/>
          <p:cNvSpPr/>
          <p:nvPr/>
        </p:nvSpPr>
        <p:spPr>
          <a:xfrm>
            <a:off x="7280305" y="1600200"/>
            <a:ext cx="683495" cy="525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04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677" name="Google Shape;677;p33"/>
          <p:cNvGrpSpPr/>
          <p:nvPr/>
        </p:nvGrpSpPr>
        <p:grpSpPr>
          <a:xfrm>
            <a:off x="3220953" y="263325"/>
            <a:ext cx="261203" cy="262709"/>
            <a:chOff x="3945624" y="488028"/>
            <a:chExt cx="839348" cy="844188"/>
          </a:xfrm>
        </p:grpSpPr>
        <p:sp>
          <p:nvSpPr>
            <p:cNvPr id="678" name="Google Shape;678;p33"/>
            <p:cNvSpPr/>
            <p:nvPr/>
          </p:nvSpPr>
          <p:spPr>
            <a:xfrm>
              <a:off x="4022972" y="488028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679" name="Google Shape;679;p33"/>
            <p:cNvSpPr/>
            <p:nvPr/>
          </p:nvSpPr>
          <p:spPr>
            <a:xfrm>
              <a:off x="4403972" y="865640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680" name="Google Shape;680;p33"/>
            <p:cNvSpPr/>
            <p:nvPr/>
          </p:nvSpPr>
          <p:spPr>
            <a:xfrm>
              <a:off x="3945624" y="952561"/>
              <a:ext cx="379655" cy="379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681" name="Google Shape;681;p33"/>
            <p:cNvSpPr/>
            <p:nvPr/>
          </p:nvSpPr>
          <p:spPr>
            <a:xfrm>
              <a:off x="4487121" y="591658"/>
              <a:ext cx="214699" cy="2146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pic>
        <p:nvPicPr>
          <p:cNvPr descr="从云中下载" id="682" name="Google Shape;682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6055" y="1664453"/>
            <a:ext cx="492203" cy="49220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发送" id="683" name="Google Shape;683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2126" y="2444651"/>
            <a:ext cx="448076" cy="4480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聊天" id="684" name="Google Shape;684;p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6115" y="3180722"/>
            <a:ext cx="444087" cy="4440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拼图" id="685" name="Google Shape;685;p3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62126" y="3912803"/>
            <a:ext cx="375971" cy="375971"/>
          </a:xfrm>
          <a:prstGeom prst="rect">
            <a:avLst/>
          </a:prstGeom>
          <a:noFill/>
          <a:ln>
            <a:noFill/>
          </a:ln>
        </p:spPr>
      </p:pic>
      <p:sp>
        <p:nvSpPr>
          <p:cNvPr id="686" name="Google Shape;686;p33"/>
          <p:cNvSpPr/>
          <p:nvPr/>
        </p:nvSpPr>
        <p:spPr>
          <a:xfrm>
            <a:off x="1300099" y="1782196"/>
            <a:ext cx="272632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Insert the title of your subtitle here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87" name="Google Shape;687;p33"/>
          <p:cNvSpPr/>
          <p:nvPr/>
        </p:nvSpPr>
        <p:spPr>
          <a:xfrm>
            <a:off x="1300099" y="2535193"/>
            <a:ext cx="272632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2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Insert the title of your subtitle here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88" name="Google Shape;688;p33"/>
          <p:cNvSpPr/>
          <p:nvPr/>
        </p:nvSpPr>
        <p:spPr>
          <a:xfrm>
            <a:off x="1300099" y="3264244"/>
            <a:ext cx="272632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Insert the title of your subtitle here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89" name="Google Shape;689;p33"/>
          <p:cNvSpPr/>
          <p:nvPr/>
        </p:nvSpPr>
        <p:spPr>
          <a:xfrm>
            <a:off x="1300099" y="3986763"/>
            <a:ext cx="272632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2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Insert the title of your subtitle here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90" name="Google Shape;690;p33"/>
          <p:cNvSpPr txBox="1"/>
          <p:nvPr/>
        </p:nvSpPr>
        <p:spPr>
          <a:xfrm>
            <a:off x="4022012" y="179785"/>
            <a:ext cx="10999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Twitter</a:t>
            </a:r>
            <a:endParaRPr sz="18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91" name="Google Shape;691;p33"/>
          <p:cNvSpPr/>
          <p:nvPr/>
        </p:nvSpPr>
        <p:spPr>
          <a:xfrm>
            <a:off x="3500306" y="461334"/>
            <a:ext cx="2328219" cy="213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click here to add the required titles</a:t>
            </a:r>
            <a:endParaRPr sz="788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6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34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698" name="Google Shape;698;p34"/>
          <p:cNvCxnSpPr/>
          <p:nvPr/>
        </p:nvCxnSpPr>
        <p:spPr>
          <a:xfrm>
            <a:off x="4367842" y="1432799"/>
            <a:ext cx="0" cy="1764477"/>
          </a:xfrm>
          <a:prstGeom prst="straightConnector1">
            <a:avLst/>
          </a:prstGeom>
          <a:noFill/>
          <a:ln cap="rnd" cmpd="sng" w="9525">
            <a:solidFill>
              <a:srgbClr val="595959"/>
            </a:solidFill>
            <a:prstDash val="dash"/>
            <a:miter lim="800000"/>
            <a:headEnd len="med" w="med" type="none"/>
            <a:tailEnd len="med" w="med" type="none"/>
          </a:ln>
        </p:spPr>
      </p:cxnSp>
      <p:cxnSp>
        <p:nvCxnSpPr>
          <p:cNvPr id="699" name="Google Shape;699;p34"/>
          <p:cNvCxnSpPr/>
          <p:nvPr/>
        </p:nvCxnSpPr>
        <p:spPr>
          <a:xfrm>
            <a:off x="4045222" y="1432798"/>
            <a:ext cx="322622" cy="0"/>
          </a:xfrm>
          <a:prstGeom prst="straightConnector1">
            <a:avLst/>
          </a:prstGeom>
          <a:noFill/>
          <a:ln cap="rnd" cmpd="sng" w="9525">
            <a:solidFill>
              <a:srgbClr val="595959"/>
            </a:solidFill>
            <a:prstDash val="dash"/>
            <a:miter lim="800000"/>
            <a:headEnd len="med" w="med" type="oval"/>
            <a:tailEnd len="med" w="med" type="none"/>
          </a:ln>
        </p:spPr>
      </p:cxnSp>
      <p:cxnSp>
        <p:nvCxnSpPr>
          <p:cNvPr id="700" name="Google Shape;700;p34"/>
          <p:cNvCxnSpPr/>
          <p:nvPr/>
        </p:nvCxnSpPr>
        <p:spPr>
          <a:xfrm>
            <a:off x="4045222" y="3177398"/>
            <a:ext cx="322622" cy="0"/>
          </a:xfrm>
          <a:prstGeom prst="straightConnector1">
            <a:avLst/>
          </a:prstGeom>
          <a:noFill/>
          <a:ln cap="rnd" cmpd="sng" w="9525">
            <a:solidFill>
              <a:srgbClr val="595959"/>
            </a:solidFill>
            <a:prstDash val="dash"/>
            <a:miter lim="800000"/>
            <a:headEnd len="med" w="med" type="oval"/>
            <a:tailEnd len="med" w="med" type="none"/>
          </a:ln>
        </p:spPr>
      </p:cxnSp>
      <p:grpSp>
        <p:nvGrpSpPr>
          <p:cNvPr id="701" name="Google Shape;701;p34"/>
          <p:cNvGrpSpPr/>
          <p:nvPr/>
        </p:nvGrpSpPr>
        <p:grpSpPr>
          <a:xfrm>
            <a:off x="892403" y="3509193"/>
            <a:ext cx="385310" cy="385310"/>
            <a:chOff x="892403" y="3509193"/>
            <a:chExt cx="385310" cy="385310"/>
          </a:xfrm>
        </p:grpSpPr>
        <p:sp>
          <p:nvSpPr>
            <p:cNvPr id="702" name="Google Shape;702;p34"/>
            <p:cNvSpPr/>
            <p:nvPr/>
          </p:nvSpPr>
          <p:spPr>
            <a:xfrm>
              <a:off x="892403" y="3509193"/>
              <a:ext cx="385310" cy="38531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03" name="Google Shape;703;p34"/>
            <p:cNvSpPr/>
            <p:nvPr/>
          </p:nvSpPr>
          <p:spPr>
            <a:xfrm>
              <a:off x="952036" y="3568825"/>
              <a:ext cx="266048" cy="266048"/>
            </a:xfrm>
            <a:prstGeom prst="donut">
              <a:avLst>
                <a:gd fmla="val 9123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04" name="Google Shape;704;p34"/>
            <p:cNvSpPr/>
            <p:nvPr/>
          </p:nvSpPr>
          <p:spPr>
            <a:xfrm>
              <a:off x="1022370" y="3651392"/>
              <a:ext cx="125379" cy="100915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FFFFFF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cxnSp>
        <p:nvCxnSpPr>
          <p:cNvPr id="705" name="Google Shape;705;p34"/>
          <p:cNvCxnSpPr/>
          <p:nvPr/>
        </p:nvCxnSpPr>
        <p:spPr>
          <a:xfrm>
            <a:off x="1416854" y="3700319"/>
            <a:ext cx="5973840" cy="0"/>
          </a:xfrm>
          <a:prstGeom prst="straightConnector1">
            <a:avLst/>
          </a:prstGeom>
          <a:noFill/>
          <a:ln cap="rnd" cmpd="sng" w="9525">
            <a:solidFill>
              <a:srgbClr val="A8ABB8"/>
            </a:solidFill>
            <a:prstDash val="dash"/>
            <a:miter lim="800000"/>
            <a:headEnd len="med" w="med" type="none"/>
            <a:tailEnd len="med" w="med" type="none"/>
          </a:ln>
        </p:spPr>
      </p:cxnSp>
      <p:pic>
        <p:nvPicPr>
          <p:cNvPr id="706" name="Google Shape;706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0512" y="1327296"/>
            <a:ext cx="1515248" cy="195713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07" name="Google Shape;707;p34"/>
          <p:cNvCxnSpPr/>
          <p:nvPr/>
        </p:nvCxnSpPr>
        <p:spPr>
          <a:xfrm>
            <a:off x="4372429" y="1779884"/>
            <a:ext cx="391426" cy="10704"/>
          </a:xfrm>
          <a:prstGeom prst="straightConnector1">
            <a:avLst/>
          </a:prstGeom>
          <a:noFill/>
          <a:ln cap="rnd" cmpd="sng" w="9525">
            <a:solidFill>
              <a:srgbClr val="595959"/>
            </a:solidFill>
            <a:prstDash val="dash"/>
            <a:miter lim="800000"/>
            <a:headEnd len="med" w="med" type="oval"/>
            <a:tailEnd len="med" w="med" type="triangle"/>
          </a:ln>
        </p:spPr>
      </p:cxnSp>
      <p:cxnSp>
        <p:nvCxnSpPr>
          <p:cNvPr id="708" name="Google Shape;708;p34"/>
          <p:cNvCxnSpPr/>
          <p:nvPr/>
        </p:nvCxnSpPr>
        <p:spPr>
          <a:xfrm>
            <a:off x="4378545" y="2308921"/>
            <a:ext cx="391426" cy="10704"/>
          </a:xfrm>
          <a:prstGeom prst="straightConnector1">
            <a:avLst/>
          </a:prstGeom>
          <a:noFill/>
          <a:ln cap="rnd" cmpd="sng" w="9525">
            <a:solidFill>
              <a:srgbClr val="595959"/>
            </a:solidFill>
            <a:prstDash val="dash"/>
            <a:miter lim="800000"/>
            <a:headEnd len="med" w="med" type="oval"/>
            <a:tailEnd len="med" w="med" type="triangle"/>
          </a:ln>
        </p:spPr>
      </p:cxnSp>
      <p:cxnSp>
        <p:nvCxnSpPr>
          <p:cNvPr id="709" name="Google Shape;709;p34"/>
          <p:cNvCxnSpPr/>
          <p:nvPr/>
        </p:nvCxnSpPr>
        <p:spPr>
          <a:xfrm>
            <a:off x="4367842" y="2837958"/>
            <a:ext cx="389897" cy="12232"/>
          </a:xfrm>
          <a:prstGeom prst="straightConnector1">
            <a:avLst/>
          </a:prstGeom>
          <a:noFill/>
          <a:ln cap="rnd" cmpd="sng" w="9525">
            <a:solidFill>
              <a:srgbClr val="595959"/>
            </a:solidFill>
            <a:prstDash val="dash"/>
            <a:miter lim="800000"/>
            <a:headEnd len="med" w="med" type="oval"/>
            <a:tailEnd len="med" w="med" type="triangle"/>
          </a:ln>
        </p:spPr>
      </p:cxnSp>
      <p:sp>
        <p:nvSpPr>
          <p:cNvPr id="710" name="Google Shape;710;p34"/>
          <p:cNvSpPr txBox="1"/>
          <p:nvPr/>
        </p:nvSpPr>
        <p:spPr>
          <a:xfrm>
            <a:off x="1416854" y="3820577"/>
            <a:ext cx="6086987" cy="1620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9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 Easy to change colors, photos and text. You can simply impress your audience and add a unique zing and appeal to your Presentations. Get a modern PowerPoint Presentation that is beautifully designed. </a:t>
            </a:r>
            <a:br>
              <a:rPr lang="tr-TR" sz="9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tr-TR" sz="9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 You can simply impress your audience and add a unique zing and appeal to your Presentations. </a:t>
            </a:r>
            <a:endParaRPr sz="9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11" name="Google Shape;711;p34"/>
          <p:cNvSpPr txBox="1"/>
          <p:nvPr/>
        </p:nvSpPr>
        <p:spPr>
          <a:xfrm>
            <a:off x="4892293" y="1496333"/>
            <a:ext cx="2669651" cy="3532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1" lang="tr-TR" sz="12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Lorem</a:t>
            </a:r>
            <a:endParaRPr b="1" sz="12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12" name="Google Shape;712;p34"/>
          <p:cNvSpPr txBox="1"/>
          <p:nvPr/>
        </p:nvSpPr>
        <p:spPr>
          <a:xfrm>
            <a:off x="4892293" y="1849534"/>
            <a:ext cx="2669651" cy="2935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5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Insert the title of your subtitle here</a:t>
            </a:r>
            <a:endParaRPr sz="105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13" name="Google Shape;713;p34"/>
          <p:cNvSpPr txBox="1"/>
          <p:nvPr/>
        </p:nvSpPr>
        <p:spPr>
          <a:xfrm>
            <a:off x="4892293" y="2010080"/>
            <a:ext cx="2669651" cy="3532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1" lang="tr-TR" sz="12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Lorem</a:t>
            </a:r>
            <a:endParaRPr b="1" sz="12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14" name="Google Shape;714;p34"/>
          <p:cNvSpPr txBox="1"/>
          <p:nvPr/>
        </p:nvSpPr>
        <p:spPr>
          <a:xfrm>
            <a:off x="4892293" y="2363281"/>
            <a:ext cx="2669651" cy="2935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5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Insert the title of your subtitle here</a:t>
            </a:r>
            <a:endParaRPr sz="105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15" name="Google Shape;715;p34"/>
          <p:cNvSpPr txBox="1"/>
          <p:nvPr/>
        </p:nvSpPr>
        <p:spPr>
          <a:xfrm>
            <a:off x="4892293" y="2560524"/>
            <a:ext cx="2669651" cy="3532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1" lang="tr-TR" sz="12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Lorem</a:t>
            </a:r>
            <a:endParaRPr b="1" sz="12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16" name="Google Shape;716;p34"/>
          <p:cNvSpPr txBox="1"/>
          <p:nvPr/>
        </p:nvSpPr>
        <p:spPr>
          <a:xfrm>
            <a:off x="4892293" y="2913725"/>
            <a:ext cx="2669651" cy="2935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5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Insert the title of your subtitle here</a:t>
            </a:r>
            <a:endParaRPr sz="105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717" name="Google Shape;717;p34"/>
          <p:cNvGrpSpPr/>
          <p:nvPr/>
        </p:nvGrpSpPr>
        <p:grpSpPr>
          <a:xfrm>
            <a:off x="3220953" y="263325"/>
            <a:ext cx="261203" cy="262709"/>
            <a:chOff x="3945624" y="488028"/>
            <a:chExt cx="839348" cy="844188"/>
          </a:xfrm>
        </p:grpSpPr>
        <p:sp>
          <p:nvSpPr>
            <p:cNvPr id="718" name="Google Shape;718;p34"/>
            <p:cNvSpPr/>
            <p:nvPr/>
          </p:nvSpPr>
          <p:spPr>
            <a:xfrm>
              <a:off x="4022972" y="488028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19" name="Google Shape;719;p34"/>
            <p:cNvSpPr/>
            <p:nvPr/>
          </p:nvSpPr>
          <p:spPr>
            <a:xfrm>
              <a:off x="4403972" y="865640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20" name="Google Shape;720;p34"/>
            <p:cNvSpPr/>
            <p:nvPr/>
          </p:nvSpPr>
          <p:spPr>
            <a:xfrm>
              <a:off x="3945624" y="952561"/>
              <a:ext cx="379655" cy="379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21" name="Google Shape;721;p34"/>
            <p:cNvSpPr/>
            <p:nvPr/>
          </p:nvSpPr>
          <p:spPr>
            <a:xfrm>
              <a:off x="4487121" y="591658"/>
              <a:ext cx="214699" cy="2146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722" name="Google Shape;722;p34"/>
          <p:cNvSpPr txBox="1"/>
          <p:nvPr/>
        </p:nvSpPr>
        <p:spPr>
          <a:xfrm>
            <a:off x="4022012" y="179785"/>
            <a:ext cx="10999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Twitter</a:t>
            </a:r>
            <a:endParaRPr sz="18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3" name="Google Shape;723;p34"/>
          <p:cNvSpPr/>
          <p:nvPr/>
        </p:nvSpPr>
        <p:spPr>
          <a:xfrm>
            <a:off x="3500306" y="461334"/>
            <a:ext cx="2328219" cy="213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click here to add the required titles</a:t>
            </a:r>
            <a:endParaRPr sz="788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/>
          <p:nvPr/>
        </p:nvSpPr>
        <p:spPr>
          <a:xfrm>
            <a:off x="163286" y="195943"/>
            <a:ext cx="8839200" cy="4767943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0" name="Google Shape;110;p17"/>
          <p:cNvSpPr/>
          <p:nvPr/>
        </p:nvSpPr>
        <p:spPr>
          <a:xfrm>
            <a:off x="4358979" y="1232839"/>
            <a:ext cx="406400" cy="40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21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endParaRPr b="0" i="0" sz="21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4358979" y="3762886"/>
            <a:ext cx="406400" cy="406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21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endParaRPr b="0" i="0" sz="21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2" name="Google Shape;112;p17"/>
          <p:cNvSpPr/>
          <p:nvPr/>
        </p:nvSpPr>
        <p:spPr>
          <a:xfrm>
            <a:off x="4358979" y="2076187"/>
            <a:ext cx="406400" cy="40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21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 b="0" i="0" sz="21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3" name="Google Shape;113;p17"/>
          <p:cNvSpPr/>
          <p:nvPr/>
        </p:nvSpPr>
        <p:spPr>
          <a:xfrm>
            <a:off x="4358979" y="2919536"/>
            <a:ext cx="406400" cy="406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21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endParaRPr b="0" i="0" sz="21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4" name="Google Shape;114;p17"/>
          <p:cNvSpPr/>
          <p:nvPr/>
        </p:nvSpPr>
        <p:spPr>
          <a:xfrm>
            <a:off x="1830854" y="3360688"/>
            <a:ext cx="194459" cy="184841"/>
          </a:xfrm>
          <a:prstGeom prst="ellipse">
            <a:avLst/>
          </a:prstGeom>
          <a:gradFill>
            <a:gsLst>
              <a:gs pos="0">
                <a:srgbClr val="F8998F">
                  <a:alpha val="69803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5" name="Google Shape;115;p17"/>
          <p:cNvSpPr/>
          <p:nvPr/>
        </p:nvSpPr>
        <p:spPr>
          <a:xfrm rot="-578807">
            <a:off x="2704768" y="3201841"/>
            <a:ext cx="140729" cy="1407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6" name="Google Shape;116;p17"/>
          <p:cNvSpPr/>
          <p:nvPr/>
        </p:nvSpPr>
        <p:spPr>
          <a:xfrm rot="900000">
            <a:off x="2962479" y="3277978"/>
            <a:ext cx="109399" cy="119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7" name="Google Shape;117;p17"/>
          <p:cNvSpPr/>
          <p:nvPr/>
        </p:nvSpPr>
        <p:spPr>
          <a:xfrm rot="1632393">
            <a:off x="686363" y="3326982"/>
            <a:ext cx="109843" cy="1098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8" name="Google Shape;118;p17"/>
          <p:cNvSpPr/>
          <p:nvPr/>
        </p:nvSpPr>
        <p:spPr>
          <a:xfrm rot="-1967607">
            <a:off x="2373297" y="3229703"/>
            <a:ext cx="109968" cy="109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9" name="Google Shape;119;p17"/>
          <p:cNvSpPr/>
          <p:nvPr/>
        </p:nvSpPr>
        <p:spPr>
          <a:xfrm>
            <a:off x="498992" y="3121557"/>
            <a:ext cx="60704" cy="607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0" name="Google Shape;120;p17"/>
          <p:cNvSpPr/>
          <p:nvPr/>
        </p:nvSpPr>
        <p:spPr>
          <a:xfrm rot="-926002">
            <a:off x="3556984" y="3315120"/>
            <a:ext cx="144401" cy="1444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1" name="Google Shape;121;p17"/>
          <p:cNvSpPr/>
          <p:nvPr/>
        </p:nvSpPr>
        <p:spPr>
          <a:xfrm>
            <a:off x="2662057" y="3428989"/>
            <a:ext cx="60704" cy="607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2" name="Google Shape;122;p17"/>
          <p:cNvSpPr/>
          <p:nvPr/>
        </p:nvSpPr>
        <p:spPr>
          <a:xfrm rot="762483">
            <a:off x="1142249" y="3314775"/>
            <a:ext cx="134257" cy="13425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3" name="Google Shape;123;p17"/>
          <p:cNvSpPr/>
          <p:nvPr/>
        </p:nvSpPr>
        <p:spPr>
          <a:xfrm rot="-2700000">
            <a:off x="3299780" y="3156262"/>
            <a:ext cx="62978" cy="68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4" name="Google Shape;124;p17"/>
          <p:cNvSpPr/>
          <p:nvPr/>
        </p:nvSpPr>
        <p:spPr>
          <a:xfrm rot="900000">
            <a:off x="1863768" y="3277523"/>
            <a:ext cx="86895" cy="947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5" name="Google Shape;125;p17"/>
          <p:cNvSpPr/>
          <p:nvPr/>
        </p:nvSpPr>
        <p:spPr>
          <a:xfrm rot="1800000">
            <a:off x="1098772" y="3136872"/>
            <a:ext cx="60704" cy="607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66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6" name="Google Shape;126;p17"/>
          <p:cNvSpPr/>
          <p:nvPr/>
        </p:nvSpPr>
        <p:spPr>
          <a:xfrm rot="-1428127">
            <a:off x="648583" y="1982909"/>
            <a:ext cx="707793" cy="705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3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 b="0" i="0" sz="33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7" name="Google Shape;127;p17"/>
          <p:cNvSpPr/>
          <p:nvPr/>
        </p:nvSpPr>
        <p:spPr>
          <a:xfrm rot="1103009">
            <a:off x="2970439" y="1948269"/>
            <a:ext cx="727976" cy="7279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3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 b="0" i="0" sz="33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8" name="Google Shape;128;p17"/>
          <p:cNvSpPr/>
          <p:nvPr/>
        </p:nvSpPr>
        <p:spPr>
          <a:xfrm rot="815850">
            <a:off x="1448457" y="1895473"/>
            <a:ext cx="715290" cy="7152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3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 b="0" i="0" sz="33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9" name="Google Shape;129;p17"/>
          <p:cNvSpPr/>
          <p:nvPr/>
        </p:nvSpPr>
        <p:spPr>
          <a:xfrm rot="-1584440">
            <a:off x="2279277" y="1975898"/>
            <a:ext cx="680708" cy="6807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3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 b="0" i="0" sz="33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0" name="Google Shape;130;p17"/>
          <p:cNvSpPr/>
          <p:nvPr/>
        </p:nvSpPr>
        <p:spPr>
          <a:xfrm>
            <a:off x="846156" y="3277253"/>
            <a:ext cx="213745" cy="237581"/>
          </a:xfrm>
          <a:prstGeom prst="ellipse">
            <a:avLst/>
          </a:prstGeom>
          <a:gradFill>
            <a:gsLst>
              <a:gs pos="0">
                <a:srgbClr val="F8998F">
                  <a:alpha val="69803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1" name="Google Shape;131;p17"/>
          <p:cNvSpPr/>
          <p:nvPr/>
        </p:nvSpPr>
        <p:spPr>
          <a:xfrm>
            <a:off x="1329207" y="3144052"/>
            <a:ext cx="213745" cy="237581"/>
          </a:xfrm>
          <a:prstGeom prst="ellipse">
            <a:avLst/>
          </a:prstGeom>
          <a:gradFill>
            <a:gsLst>
              <a:gs pos="0">
                <a:srgbClr val="B4C0CF">
                  <a:alpha val="69803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2" name="Google Shape;132;p17"/>
          <p:cNvSpPr/>
          <p:nvPr/>
        </p:nvSpPr>
        <p:spPr>
          <a:xfrm>
            <a:off x="2151596" y="2981328"/>
            <a:ext cx="254471" cy="298313"/>
          </a:xfrm>
          <a:prstGeom prst="ellipse">
            <a:avLst/>
          </a:prstGeom>
          <a:gradFill>
            <a:gsLst>
              <a:gs pos="0">
                <a:srgbClr val="F8998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3" name="Google Shape;133;p17"/>
          <p:cNvSpPr/>
          <p:nvPr/>
        </p:nvSpPr>
        <p:spPr>
          <a:xfrm>
            <a:off x="2978579" y="3404710"/>
            <a:ext cx="213745" cy="237581"/>
          </a:xfrm>
          <a:prstGeom prst="ellipse">
            <a:avLst/>
          </a:prstGeom>
          <a:gradFill>
            <a:gsLst>
              <a:gs pos="0">
                <a:srgbClr val="F8998F">
                  <a:alpha val="4000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4" name="Google Shape;134;p17"/>
          <p:cNvSpPr txBox="1"/>
          <p:nvPr/>
        </p:nvSpPr>
        <p:spPr>
          <a:xfrm>
            <a:off x="4926109" y="1232839"/>
            <a:ext cx="2911052" cy="3812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Facebook</a:t>
            </a:r>
            <a:endParaRPr b="1" sz="200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5" name="Google Shape;135;p17"/>
          <p:cNvSpPr txBox="1"/>
          <p:nvPr/>
        </p:nvSpPr>
        <p:spPr>
          <a:xfrm>
            <a:off x="4948434" y="2076187"/>
            <a:ext cx="2911052" cy="3812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0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Instagram</a:t>
            </a:r>
            <a:endParaRPr b="1" sz="200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6" name="Google Shape;136;p17"/>
          <p:cNvSpPr txBox="1"/>
          <p:nvPr/>
        </p:nvSpPr>
        <p:spPr>
          <a:xfrm>
            <a:off x="4948434" y="2919536"/>
            <a:ext cx="2911052" cy="3812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0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Twitter</a:t>
            </a:r>
            <a:endParaRPr b="1" sz="200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7" name="Google Shape;137;p17"/>
          <p:cNvSpPr txBox="1"/>
          <p:nvPr/>
        </p:nvSpPr>
        <p:spPr>
          <a:xfrm>
            <a:off x="4948434" y="3762886"/>
            <a:ext cx="2911052" cy="3812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000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Youtube</a:t>
            </a:r>
            <a:endParaRPr/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11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11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11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11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1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1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1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1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91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91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41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41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8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Google Shape;729;p35"/>
          <p:cNvSpPr/>
          <p:nvPr/>
        </p:nvSpPr>
        <p:spPr>
          <a:xfrm flipH="1">
            <a:off x="3454" y="1843088"/>
            <a:ext cx="9140546" cy="1372333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30" name="Google Shape;730;p35"/>
          <p:cNvSpPr txBox="1"/>
          <p:nvPr/>
        </p:nvSpPr>
        <p:spPr>
          <a:xfrm flipH="1">
            <a:off x="3596233" y="1736750"/>
            <a:ext cx="2539639" cy="922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405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Youtube</a:t>
            </a:r>
            <a:endParaRPr b="1" sz="405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31" name="Google Shape;731;p35"/>
          <p:cNvSpPr txBox="1"/>
          <p:nvPr/>
        </p:nvSpPr>
        <p:spPr>
          <a:xfrm>
            <a:off x="3238911" y="2365259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Channels</a:t>
            </a:r>
            <a:endParaRPr sz="180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732" name="Google Shape;732;p35"/>
          <p:cNvGrpSpPr/>
          <p:nvPr/>
        </p:nvGrpSpPr>
        <p:grpSpPr>
          <a:xfrm>
            <a:off x="466041" y="2719828"/>
            <a:ext cx="3219003" cy="660963"/>
            <a:chOff x="665323" y="3975103"/>
            <a:chExt cx="4292004" cy="881284"/>
          </a:xfrm>
        </p:grpSpPr>
        <p:sp>
          <p:nvSpPr>
            <p:cNvPr id="733" name="Google Shape;733;p35"/>
            <p:cNvSpPr/>
            <p:nvPr/>
          </p:nvSpPr>
          <p:spPr>
            <a:xfrm>
              <a:off x="2441139" y="4480918"/>
              <a:ext cx="259278" cy="246454"/>
            </a:xfrm>
            <a:prstGeom prst="ellipse">
              <a:avLst/>
            </a:prstGeom>
            <a:gradFill>
              <a:gsLst>
                <a:gs pos="0">
                  <a:srgbClr val="F8998F">
                    <a:alpha val="69803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34" name="Google Shape;734;p35"/>
            <p:cNvSpPr/>
            <p:nvPr/>
          </p:nvSpPr>
          <p:spPr>
            <a:xfrm rot="-578807">
              <a:off x="3606358" y="4269121"/>
              <a:ext cx="187638" cy="1876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35" name="Google Shape;735;p35"/>
            <p:cNvSpPr/>
            <p:nvPr/>
          </p:nvSpPr>
          <p:spPr>
            <a:xfrm rot="900000">
              <a:off x="3949971" y="4370638"/>
              <a:ext cx="145865" cy="1590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36" name="Google Shape;736;p35"/>
            <p:cNvSpPr/>
            <p:nvPr/>
          </p:nvSpPr>
          <p:spPr>
            <a:xfrm rot="1632393">
              <a:off x="915150" y="4435976"/>
              <a:ext cx="146457" cy="146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37" name="Google Shape;737;p35"/>
            <p:cNvSpPr/>
            <p:nvPr/>
          </p:nvSpPr>
          <p:spPr>
            <a:xfrm rot="-1967607">
              <a:off x="3164396" y="4306271"/>
              <a:ext cx="146624" cy="1466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38" name="Google Shape;738;p35"/>
            <p:cNvSpPr/>
            <p:nvPr/>
          </p:nvSpPr>
          <p:spPr>
            <a:xfrm>
              <a:off x="665323" y="4162076"/>
              <a:ext cx="80938" cy="809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39" name="Google Shape;739;p35"/>
            <p:cNvSpPr/>
            <p:nvPr/>
          </p:nvSpPr>
          <p:spPr>
            <a:xfrm rot="-926002">
              <a:off x="4742646" y="4420160"/>
              <a:ext cx="192534" cy="192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0" name="Google Shape;740;p35"/>
            <p:cNvSpPr/>
            <p:nvPr/>
          </p:nvSpPr>
          <p:spPr>
            <a:xfrm>
              <a:off x="3549409" y="4571986"/>
              <a:ext cx="80938" cy="809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1" name="Google Shape;741;p35"/>
            <p:cNvSpPr/>
            <p:nvPr/>
          </p:nvSpPr>
          <p:spPr>
            <a:xfrm rot="762483">
              <a:off x="1522998" y="4419700"/>
              <a:ext cx="179009" cy="17900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2" name="Google Shape;742;p35"/>
            <p:cNvSpPr/>
            <p:nvPr/>
          </p:nvSpPr>
          <p:spPr>
            <a:xfrm rot="-2700000">
              <a:off x="4399706" y="4208349"/>
              <a:ext cx="83971" cy="915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3" name="Google Shape;743;p35"/>
            <p:cNvSpPr/>
            <p:nvPr/>
          </p:nvSpPr>
          <p:spPr>
            <a:xfrm rot="900000">
              <a:off x="2485024" y="4370031"/>
              <a:ext cx="115860" cy="1263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4" name="Google Shape;744;p35"/>
            <p:cNvSpPr/>
            <p:nvPr/>
          </p:nvSpPr>
          <p:spPr>
            <a:xfrm rot="1800000">
              <a:off x="1465030" y="4182496"/>
              <a:ext cx="80938" cy="809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66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5" name="Google Shape;745;p35"/>
            <p:cNvSpPr/>
            <p:nvPr/>
          </p:nvSpPr>
          <p:spPr>
            <a:xfrm>
              <a:off x="1128208" y="4369670"/>
              <a:ext cx="284993" cy="316775"/>
            </a:xfrm>
            <a:prstGeom prst="ellipse">
              <a:avLst/>
            </a:prstGeom>
            <a:gradFill>
              <a:gsLst>
                <a:gs pos="0">
                  <a:srgbClr val="F8998F">
                    <a:alpha val="69803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6" name="Google Shape;746;p35"/>
            <p:cNvSpPr/>
            <p:nvPr/>
          </p:nvSpPr>
          <p:spPr>
            <a:xfrm>
              <a:off x="1772275" y="4192069"/>
              <a:ext cx="284993" cy="316775"/>
            </a:xfrm>
            <a:prstGeom prst="ellipse">
              <a:avLst/>
            </a:prstGeom>
            <a:gradFill>
              <a:gsLst>
                <a:gs pos="0">
                  <a:srgbClr val="B4C0CF">
                    <a:alpha val="69803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7" name="Google Shape;747;p35"/>
            <p:cNvSpPr/>
            <p:nvPr/>
          </p:nvSpPr>
          <p:spPr>
            <a:xfrm>
              <a:off x="2868795" y="3975103"/>
              <a:ext cx="339294" cy="397751"/>
            </a:xfrm>
            <a:prstGeom prst="ellipse">
              <a:avLst/>
            </a:prstGeom>
            <a:gradFill>
              <a:gsLst>
                <a:gs pos="0">
                  <a:srgbClr val="F8998F">
                    <a:alpha val="8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8" name="Google Shape;748;p35"/>
            <p:cNvSpPr/>
            <p:nvPr/>
          </p:nvSpPr>
          <p:spPr>
            <a:xfrm>
              <a:off x="3971438" y="4539612"/>
              <a:ext cx="284993" cy="316775"/>
            </a:xfrm>
            <a:prstGeom prst="ellipse">
              <a:avLst/>
            </a:prstGeom>
            <a:gradFill>
              <a:gsLst>
                <a:gs pos="0">
                  <a:srgbClr val="F8998F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749" name="Google Shape;749;p35"/>
          <p:cNvGrpSpPr/>
          <p:nvPr/>
        </p:nvGrpSpPr>
        <p:grpSpPr>
          <a:xfrm>
            <a:off x="937941" y="843648"/>
            <a:ext cx="2022764" cy="2022765"/>
            <a:chOff x="937941" y="843648"/>
            <a:chExt cx="2022764" cy="2022765"/>
          </a:xfrm>
        </p:grpSpPr>
        <p:sp>
          <p:nvSpPr>
            <p:cNvPr id="750" name="Google Shape;750;p35"/>
            <p:cNvSpPr/>
            <p:nvPr/>
          </p:nvSpPr>
          <p:spPr>
            <a:xfrm rot="-2697401">
              <a:off x="1234464" y="1139579"/>
              <a:ext cx="1429718" cy="14309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51" name="Google Shape;751;p35"/>
            <p:cNvSpPr txBox="1"/>
            <p:nvPr/>
          </p:nvSpPr>
          <p:spPr>
            <a:xfrm>
              <a:off x="1519808" y="1432946"/>
              <a:ext cx="904968" cy="8540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495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04</a:t>
              </a:r>
              <a:endParaRPr b="1" sz="49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752" name="Google Shape;752;p35"/>
          <p:cNvSpPr txBox="1"/>
          <p:nvPr/>
        </p:nvSpPr>
        <p:spPr>
          <a:xfrm>
            <a:off x="3224074" y="2715019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Videos</a:t>
            </a:r>
            <a:endParaRPr sz="180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3" name="Google Shape;753;p35"/>
          <p:cNvSpPr txBox="1"/>
          <p:nvPr/>
        </p:nvSpPr>
        <p:spPr>
          <a:xfrm>
            <a:off x="5255473" y="2336824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Subcribes</a:t>
            </a:r>
            <a:endParaRPr sz="180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4" name="Google Shape;754;p35"/>
          <p:cNvSpPr txBox="1"/>
          <p:nvPr/>
        </p:nvSpPr>
        <p:spPr>
          <a:xfrm>
            <a:off x="5255473" y="2729795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Playlists</a:t>
            </a:r>
            <a:endParaRPr sz="180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9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36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61" name="Google Shape;761;p36"/>
          <p:cNvSpPr/>
          <p:nvPr/>
        </p:nvSpPr>
        <p:spPr>
          <a:xfrm>
            <a:off x="4244814" y="1952666"/>
            <a:ext cx="3064745" cy="6892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900">
                <a:solidFill>
                  <a:srgbClr val="2B33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 Get a modern PowerPoint  Presentation that is beautifully designed.</a:t>
            </a:r>
            <a:endParaRPr/>
          </a:p>
        </p:txBody>
      </p:sp>
      <p:sp>
        <p:nvSpPr>
          <p:cNvPr id="762" name="Google Shape;762;p36"/>
          <p:cNvSpPr/>
          <p:nvPr/>
        </p:nvSpPr>
        <p:spPr>
          <a:xfrm>
            <a:off x="1901353" y="3806111"/>
            <a:ext cx="2876246" cy="7155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900">
                <a:solidFill>
                  <a:srgbClr val="2B33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 Get a modern PowerPoint  Presentation that is beautifully designed.</a:t>
            </a:r>
            <a:endParaRPr/>
          </a:p>
        </p:txBody>
      </p:sp>
      <p:sp>
        <p:nvSpPr>
          <p:cNvPr id="763" name="Google Shape;763;p36"/>
          <p:cNvSpPr/>
          <p:nvPr/>
        </p:nvSpPr>
        <p:spPr>
          <a:xfrm>
            <a:off x="4244814" y="1588930"/>
            <a:ext cx="1518364" cy="307777"/>
          </a:xfrm>
          <a:prstGeom prst="rect">
            <a:avLst/>
          </a:prstGeom>
          <a:solidFill>
            <a:srgbClr val="FF718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Online Meeting</a:t>
            </a:r>
            <a:endParaRPr b="1"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64" name="Google Shape;764;p36"/>
          <p:cNvSpPr/>
          <p:nvPr/>
        </p:nvSpPr>
        <p:spPr>
          <a:xfrm>
            <a:off x="2588381" y="3473839"/>
            <a:ext cx="1524776" cy="307777"/>
          </a:xfrm>
          <a:prstGeom prst="rect">
            <a:avLst/>
          </a:prstGeom>
          <a:solidFill>
            <a:srgbClr val="62A0CA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Online Webinar</a:t>
            </a:r>
            <a:endParaRPr b="1"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65" name="Google Shape;765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7567" y="1434395"/>
            <a:ext cx="2321181" cy="1463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66" name="Google Shape;766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62683" y="3234151"/>
            <a:ext cx="2366385" cy="14843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7" name="Google Shape;767;p36"/>
          <p:cNvGrpSpPr/>
          <p:nvPr/>
        </p:nvGrpSpPr>
        <p:grpSpPr>
          <a:xfrm>
            <a:off x="3220953" y="179785"/>
            <a:ext cx="2607572" cy="495134"/>
            <a:chOff x="4294603" y="239713"/>
            <a:chExt cx="3476762" cy="660179"/>
          </a:xfrm>
        </p:grpSpPr>
        <p:sp>
          <p:nvSpPr>
            <p:cNvPr id="768" name="Google Shape;768;p36"/>
            <p:cNvSpPr txBox="1"/>
            <p:nvPr/>
          </p:nvSpPr>
          <p:spPr>
            <a:xfrm>
              <a:off x="5201312" y="239713"/>
              <a:ext cx="1789378" cy="492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800">
                  <a:solidFill>
                    <a:srgbClr val="595959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Youtube</a:t>
              </a:r>
              <a:endParaRPr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69" name="Google Shape;769;p36"/>
            <p:cNvSpPr/>
            <p:nvPr/>
          </p:nvSpPr>
          <p:spPr>
            <a:xfrm>
              <a:off x="4667074" y="615112"/>
              <a:ext cx="3104291" cy="284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788">
                  <a:solidFill>
                    <a:srgbClr val="595959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Please click here to add the required titles</a:t>
              </a:r>
              <a:endParaRPr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grpSp>
          <p:nvGrpSpPr>
            <p:cNvPr id="770" name="Google Shape;770;p36"/>
            <p:cNvGrpSpPr/>
            <p:nvPr/>
          </p:nvGrpSpPr>
          <p:grpSpPr>
            <a:xfrm>
              <a:off x="4294603" y="351100"/>
              <a:ext cx="348270" cy="350278"/>
              <a:chOff x="3945624" y="488028"/>
              <a:chExt cx="839348" cy="844188"/>
            </a:xfrm>
          </p:grpSpPr>
          <p:sp>
            <p:nvSpPr>
              <p:cNvPr id="771" name="Google Shape;771;p36"/>
              <p:cNvSpPr/>
              <p:nvPr/>
            </p:nvSpPr>
            <p:spPr>
              <a:xfrm>
                <a:off x="4022972" y="488028"/>
                <a:ext cx="381000" cy="381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72" name="Google Shape;772;p36"/>
              <p:cNvSpPr/>
              <p:nvPr/>
            </p:nvSpPr>
            <p:spPr>
              <a:xfrm>
                <a:off x="4403972" y="865640"/>
                <a:ext cx="381000" cy="381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73" name="Google Shape;773;p36"/>
              <p:cNvSpPr/>
              <p:nvPr/>
            </p:nvSpPr>
            <p:spPr>
              <a:xfrm>
                <a:off x="3945624" y="952561"/>
                <a:ext cx="379655" cy="37965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74" name="Google Shape;774;p36"/>
              <p:cNvSpPr/>
              <p:nvPr/>
            </p:nvSpPr>
            <p:spPr>
              <a:xfrm>
                <a:off x="4487121" y="591658"/>
                <a:ext cx="214699" cy="21469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</p:grp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75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75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9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Google Shape;780;p37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1" name="Google Shape;781;p37"/>
          <p:cNvSpPr/>
          <p:nvPr/>
        </p:nvSpPr>
        <p:spPr>
          <a:xfrm rot="9257144">
            <a:off x="4425883" y="3589067"/>
            <a:ext cx="1126781" cy="319520"/>
          </a:xfrm>
          <a:custGeom>
            <a:rect b="b" l="l" r="r" t="t"/>
            <a:pathLst>
              <a:path extrusionOk="0" h="590550" w="2085975">
                <a:moveTo>
                  <a:pt x="0" y="0"/>
                </a:moveTo>
                <a:lnTo>
                  <a:pt x="2085975" y="0"/>
                </a:lnTo>
                <a:lnTo>
                  <a:pt x="1042988" y="590550"/>
                </a:lnTo>
                <a:lnTo>
                  <a:pt x="0" y="0"/>
                </a:lnTo>
                <a:close/>
              </a:path>
            </a:pathLst>
          </a:custGeom>
          <a:solidFill>
            <a:srgbClr val="FF718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2" name="Google Shape;782;p37"/>
          <p:cNvSpPr/>
          <p:nvPr/>
        </p:nvSpPr>
        <p:spPr>
          <a:xfrm rot="-9257142">
            <a:off x="3550936" y="3589067"/>
            <a:ext cx="1126781" cy="319520"/>
          </a:xfrm>
          <a:custGeom>
            <a:rect b="b" l="l" r="r" t="t"/>
            <a:pathLst>
              <a:path extrusionOk="0" h="590550" w="2085975">
                <a:moveTo>
                  <a:pt x="0" y="0"/>
                </a:moveTo>
                <a:lnTo>
                  <a:pt x="2085975" y="0"/>
                </a:lnTo>
                <a:lnTo>
                  <a:pt x="1042988" y="590550"/>
                </a:lnTo>
                <a:lnTo>
                  <a:pt x="0" y="0"/>
                </a:lnTo>
                <a:close/>
              </a:path>
            </a:pathLst>
          </a:custGeom>
          <a:solidFill>
            <a:srgbClr val="FF718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3" name="Google Shape;783;p37"/>
          <p:cNvSpPr/>
          <p:nvPr/>
        </p:nvSpPr>
        <p:spPr>
          <a:xfrm rot="-6171429">
            <a:off x="3005463" y="2905235"/>
            <a:ext cx="1126781" cy="318525"/>
          </a:xfrm>
          <a:custGeom>
            <a:rect b="b" l="l" r="r" t="t"/>
            <a:pathLst>
              <a:path extrusionOk="0" h="590550" w="2085975">
                <a:moveTo>
                  <a:pt x="0" y="0"/>
                </a:moveTo>
                <a:lnTo>
                  <a:pt x="2085975" y="0"/>
                </a:lnTo>
                <a:lnTo>
                  <a:pt x="1042988" y="590550"/>
                </a:lnTo>
                <a:lnTo>
                  <a:pt x="0" y="0"/>
                </a:lnTo>
                <a:close/>
              </a:path>
            </a:pathLst>
          </a:custGeom>
          <a:solidFill>
            <a:srgbClr val="62A0C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4" name="Google Shape;784;p37"/>
          <p:cNvSpPr/>
          <p:nvPr/>
        </p:nvSpPr>
        <p:spPr>
          <a:xfrm rot="-3085714">
            <a:off x="3200061" y="2051689"/>
            <a:ext cx="1125786" cy="318525"/>
          </a:xfrm>
          <a:custGeom>
            <a:rect b="b" l="l" r="r" t="t"/>
            <a:pathLst>
              <a:path extrusionOk="0" h="590550" w="2085975">
                <a:moveTo>
                  <a:pt x="0" y="0"/>
                </a:moveTo>
                <a:lnTo>
                  <a:pt x="2085975" y="0"/>
                </a:lnTo>
                <a:lnTo>
                  <a:pt x="1042988" y="590550"/>
                </a:lnTo>
                <a:lnTo>
                  <a:pt x="0" y="0"/>
                </a:lnTo>
                <a:close/>
              </a:path>
            </a:pathLst>
          </a:custGeom>
          <a:solidFill>
            <a:srgbClr val="FF718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5" name="Google Shape;785;p37"/>
          <p:cNvSpPr/>
          <p:nvPr/>
        </p:nvSpPr>
        <p:spPr>
          <a:xfrm>
            <a:off x="3988907" y="1672943"/>
            <a:ext cx="1125786" cy="318525"/>
          </a:xfrm>
          <a:custGeom>
            <a:rect b="b" l="l" r="r" t="t"/>
            <a:pathLst>
              <a:path extrusionOk="0" h="590550" w="2085975">
                <a:moveTo>
                  <a:pt x="0" y="0"/>
                </a:moveTo>
                <a:lnTo>
                  <a:pt x="2085975" y="0"/>
                </a:lnTo>
                <a:lnTo>
                  <a:pt x="1042988" y="590550"/>
                </a:lnTo>
                <a:lnTo>
                  <a:pt x="0" y="0"/>
                </a:lnTo>
                <a:close/>
              </a:path>
            </a:pathLst>
          </a:custGeom>
          <a:solidFill>
            <a:srgbClr val="62A0C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6" name="Google Shape;786;p37"/>
          <p:cNvSpPr/>
          <p:nvPr/>
        </p:nvSpPr>
        <p:spPr>
          <a:xfrm rot="3085714">
            <a:off x="4777255" y="2051191"/>
            <a:ext cx="1125786" cy="319520"/>
          </a:xfrm>
          <a:custGeom>
            <a:rect b="b" l="l" r="r" t="t"/>
            <a:pathLst>
              <a:path extrusionOk="0" h="590550" w="2085975">
                <a:moveTo>
                  <a:pt x="0" y="0"/>
                </a:moveTo>
                <a:lnTo>
                  <a:pt x="2085975" y="0"/>
                </a:lnTo>
                <a:lnTo>
                  <a:pt x="1042988" y="590550"/>
                </a:lnTo>
                <a:lnTo>
                  <a:pt x="0" y="0"/>
                </a:lnTo>
                <a:close/>
              </a:path>
            </a:pathLst>
          </a:custGeom>
          <a:solidFill>
            <a:srgbClr val="FF718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7" name="Google Shape;787;p37"/>
          <p:cNvSpPr/>
          <p:nvPr/>
        </p:nvSpPr>
        <p:spPr>
          <a:xfrm rot="6171428">
            <a:off x="4970859" y="2904737"/>
            <a:ext cx="1126781" cy="319520"/>
          </a:xfrm>
          <a:custGeom>
            <a:rect b="b" l="l" r="r" t="t"/>
            <a:pathLst>
              <a:path extrusionOk="0" h="590550" w="2085975">
                <a:moveTo>
                  <a:pt x="0" y="0"/>
                </a:moveTo>
                <a:lnTo>
                  <a:pt x="2085975" y="0"/>
                </a:lnTo>
                <a:lnTo>
                  <a:pt x="1042988" y="590550"/>
                </a:lnTo>
                <a:lnTo>
                  <a:pt x="0" y="0"/>
                </a:lnTo>
                <a:close/>
              </a:path>
            </a:pathLst>
          </a:custGeom>
          <a:solidFill>
            <a:srgbClr val="62A0C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8" name="Google Shape;788;p37"/>
          <p:cNvSpPr/>
          <p:nvPr/>
        </p:nvSpPr>
        <p:spPr>
          <a:xfrm>
            <a:off x="4018463" y="2583201"/>
            <a:ext cx="105411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400">
                <a:solidFill>
                  <a:srgbClr val="62A0C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Box!</a:t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789" name="Google Shape;789;p37"/>
          <p:cNvGrpSpPr/>
          <p:nvPr/>
        </p:nvGrpSpPr>
        <p:grpSpPr>
          <a:xfrm>
            <a:off x="2295750" y="1734380"/>
            <a:ext cx="963725" cy="439864"/>
            <a:chOff x="2295750" y="1846140"/>
            <a:chExt cx="963725" cy="439864"/>
          </a:xfrm>
        </p:grpSpPr>
        <p:sp>
          <p:nvSpPr>
            <p:cNvPr id="790" name="Google Shape;790;p37"/>
            <p:cNvSpPr/>
            <p:nvPr/>
          </p:nvSpPr>
          <p:spPr>
            <a:xfrm>
              <a:off x="2321834" y="1846140"/>
              <a:ext cx="933269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200">
                  <a:solidFill>
                    <a:srgbClr val="FF718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Instagram</a:t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91" name="Google Shape;791;p37"/>
            <p:cNvSpPr/>
            <p:nvPr/>
          </p:nvSpPr>
          <p:spPr>
            <a:xfrm>
              <a:off x="2295750" y="2055172"/>
              <a:ext cx="963725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900">
                  <a:solidFill>
                    <a:srgbClr val="FF718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text here</a:t>
              </a:r>
              <a:endParaRPr sz="900">
                <a:solidFill>
                  <a:srgbClr val="FF718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792" name="Google Shape;792;p37"/>
          <p:cNvGrpSpPr/>
          <p:nvPr/>
        </p:nvGrpSpPr>
        <p:grpSpPr>
          <a:xfrm>
            <a:off x="5809474" y="1734380"/>
            <a:ext cx="963725" cy="436879"/>
            <a:chOff x="5809474" y="1846140"/>
            <a:chExt cx="963725" cy="436879"/>
          </a:xfrm>
        </p:grpSpPr>
        <p:sp>
          <p:nvSpPr>
            <p:cNvPr id="793" name="Google Shape;793;p37"/>
            <p:cNvSpPr/>
            <p:nvPr/>
          </p:nvSpPr>
          <p:spPr>
            <a:xfrm>
              <a:off x="5892465" y="1846140"/>
              <a:ext cx="81945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200">
                  <a:solidFill>
                    <a:srgbClr val="FF718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Youtube</a:t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94" name="Google Shape;794;p37"/>
            <p:cNvSpPr/>
            <p:nvPr/>
          </p:nvSpPr>
          <p:spPr>
            <a:xfrm>
              <a:off x="5809474" y="2052187"/>
              <a:ext cx="963725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900">
                  <a:solidFill>
                    <a:srgbClr val="FF718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text here</a:t>
              </a:r>
              <a:endParaRPr sz="900">
                <a:solidFill>
                  <a:srgbClr val="FF718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795" name="Google Shape;795;p37"/>
          <p:cNvGrpSpPr/>
          <p:nvPr/>
        </p:nvGrpSpPr>
        <p:grpSpPr>
          <a:xfrm>
            <a:off x="2077760" y="2904959"/>
            <a:ext cx="963725" cy="435882"/>
            <a:chOff x="2077760" y="3016719"/>
            <a:chExt cx="963725" cy="435882"/>
          </a:xfrm>
        </p:grpSpPr>
        <p:sp>
          <p:nvSpPr>
            <p:cNvPr id="796" name="Google Shape;796;p37"/>
            <p:cNvSpPr/>
            <p:nvPr/>
          </p:nvSpPr>
          <p:spPr>
            <a:xfrm>
              <a:off x="2239103" y="3016719"/>
              <a:ext cx="660758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200">
                  <a:solidFill>
                    <a:srgbClr val="62A0CA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Twitter</a:t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97" name="Google Shape;797;p37"/>
            <p:cNvSpPr/>
            <p:nvPr/>
          </p:nvSpPr>
          <p:spPr>
            <a:xfrm>
              <a:off x="2077760" y="3221769"/>
              <a:ext cx="963725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900">
                  <a:solidFill>
                    <a:srgbClr val="62A0CA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text here</a:t>
              </a:r>
              <a:endParaRPr sz="900">
                <a:solidFill>
                  <a:srgbClr val="62A0CA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798" name="Google Shape;798;p37"/>
          <p:cNvGrpSpPr/>
          <p:nvPr/>
        </p:nvGrpSpPr>
        <p:grpSpPr>
          <a:xfrm>
            <a:off x="6078229" y="2904959"/>
            <a:ext cx="963725" cy="434887"/>
            <a:chOff x="6078229" y="3016719"/>
            <a:chExt cx="963725" cy="434887"/>
          </a:xfrm>
        </p:grpSpPr>
        <p:sp>
          <p:nvSpPr>
            <p:cNvPr id="799" name="Google Shape;799;p37"/>
            <p:cNvSpPr/>
            <p:nvPr/>
          </p:nvSpPr>
          <p:spPr>
            <a:xfrm>
              <a:off x="6193758" y="3016719"/>
              <a:ext cx="668774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200">
                  <a:solidFill>
                    <a:srgbClr val="62A0CA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Tumblr</a:t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00" name="Google Shape;800;p37"/>
            <p:cNvSpPr/>
            <p:nvPr/>
          </p:nvSpPr>
          <p:spPr>
            <a:xfrm>
              <a:off x="6078229" y="3220774"/>
              <a:ext cx="963725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900">
                  <a:solidFill>
                    <a:srgbClr val="62A0CA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text here</a:t>
              </a:r>
              <a:endParaRPr sz="900">
                <a:solidFill>
                  <a:srgbClr val="62A0CA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801" name="Google Shape;801;p37"/>
          <p:cNvGrpSpPr/>
          <p:nvPr/>
        </p:nvGrpSpPr>
        <p:grpSpPr>
          <a:xfrm>
            <a:off x="2724763" y="3791851"/>
            <a:ext cx="963725" cy="412989"/>
            <a:chOff x="2724763" y="3903611"/>
            <a:chExt cx="963725" cy="412989"/>
          </a:xfrm>
        </p:grpSpPr>
        <p:sp>
          <p:nvSpPr>
            <p:cNvPr id="802" name="Google Shape;802;p37"/>
            <p:cNvSpPr/>
            <p:nvPr/>
          </p:nvSpPr>
          <p:spPr>
            <a:xfrm>
              <a:off x="2795913" y="3903611"/>
              <a:ext cx="78739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200">
                  <a:solidFill>
                    <a:srgbClr val="FF718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Linkedin</a:t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03" name="Google Shape;803;p37"/>
            <p:cNvSpPr/>
            <p:nvPr/>
          </p:nvSpPr>
          <p:spPr>
            <a:xfrm>
              <a:off x="2724763" y="4085768"/>
              <a:ext cx="963725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900">
                  <a:solidFill>
                    <a:srgbClr val="FF718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text here</a:t>
              </a:r>
              <a:endParaRPr sz="900">
                <a:solidFill>
                  <a:srgbClr val="FF718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804" name="Google Shape;804;p37"/>
          <p:cNvGrpSpPr/>
          <p:nvPr/>
        </p:nvGrpSpPr>
        <p:grpSpPr>
          <a:xfrm>
            <a:off x="5372498" y="3791851"/>
            <a:ext cx="963725" cy="439863"/>
            <a:chOff x="5372498" y="3903611"/>
            <a:chExt cx="963725" cy="439863"/>
          </a:xfrm>
        </p:grpSpPr>
        <p:sp>
          <p:nvSpPr>
            <p:cNvPr id="805" name="Google Shape;805;p37"/>
            <p:cNvSpPr/>
            <p:nvPr/>
          </p:nvSpPr>
          <p:spPr>
            <a:xfrm>
              <a:off x="5544483" y="3903611"/>
              <a:ext cx="633508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200">
                  <a:solidFill>
                    <a:srgbClr val="FF718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Tictoc</a:t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06" name="Google Shape;806;p37"/>
            <p:cNvSpPr/>
            <p:nvPr/>
          </p:nvSpPr>
          <p:spPr>
            <a:xfrm>
              <a:off x="5372498" y="4112642"/>
              <a:ext cx="963725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900">
                  <a:solidFill>
                    <a:srgbClr val="FF718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text here</a:t>
              </a:r>
              <a:endParaRPr sz="900">
                <a:solidFill>
                  <a:srgbClr val="FF718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807" name="Google Shape;807;p37"/>
          <p:cNvGrpSpPr/>
          <p:nvPr/>
        </p:nvGrpSpPr>
        <p:grpSpPr>
          <a:xfrm>
            <a:off x="4059580" y="1214068"/>
            <a:ext cx="966566" cy="442850"/>
            <a:chOff x="4059580" y="1214068"/>
            <a:chExt cx="966566" cy="442850"/>
          </a:xfrm>
        </p:grpSpPr>
        <p:sp>
          <p:nvSpPr>
            <p:cNvPr id="808" name="Google Shape;808;p37"/>
            <p:cNvSpPr/>
            <p:nvPr/>
          </p:nvSpPr>
          <p:spPr>
            <a:xfrm>
              <a:off x="4078450" y="1214068"/>
              <a:ext cx="94769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200">
                  <a:solidFill>
                    <a:srgbClr val="62A0CA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Facebook</a:t>
              </a:r>
              <a:endParaRPr sz="1200">
                <a:solidFill>
                  <a:srgbClr val="62A0CA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09" name="Google Shape;809;p37"/>
            <p:cNvSpPr/>
            <p:nvPr/>
          </p:nvSpPr>
          <p:spPr>
            <a:xfrm>
              <a:off x="4059580" y="1426086"/>
              <a:ext cx="963725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900">
                  <a:solidFill>
                    <a:srgbClr val="62A0CA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text here</a:t>
              </a:r>
              <a:endParaRPr sz="900">
                <a:solidFill>
                  <a:srgbClr val="62A0CA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810" name="Google Shape;810;p37"/>
          <p:cNvGrpSpPr/>
          <p:nvPr/>
        </p:nvGrpSpPr>
        <p:grpSpPr>
          <a:xfrm>
            <a:off x="3220953" y="263325"/>
            <a:ext cx="261203" cy="262709"/>
            <a:chOff x="3945624" y="488028"/>
            <a:chExt cx="839348" cy="844188"/>
          </a:xfrm>
        </p:grpSpPr>
        <p:sp>
          <p:nvSpPr>
            <p:cNvPr id="811" name="Google Shape;811;p37"/>
            <p:cNvSpPr/>
            <p:nvPr/>
          </p:nvSpPr>
          <p:spPr>
            <a:xfrm>
              <a:off x="4022972" y="488028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12" name="Google Shape;812;p37"/>
            <p:cNvSpPr/>
            <p:nvPr/>
          </p:nvSpPr>
          <p:spPr>
            <a:xfrm>
              <a:off x="4403972" y="865640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13" name="Google Shape;813;p37"/>
            <p:cNvSpPr/>
            <p:nvPr/>
          </p:nvSpPr>
          <p:spPr>
            <a:xfrm>
              <a:off x="3945624" y="952561"/>
              <a:ext cx="379655" cy="379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14" name="Google Shape;814;p37"/>
            <p:cNvSpPr/>
            <p:nvPr/>
          </p:nvSpPr>
          <p:spPr>
            <a:xfrm>
              <a:off x="4487121" y="591658"/>
              <a:ext cx="214699" cy="2146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815" name="Google Shape;815;p37"/>
          <p:cNvSpPr txBox="1"/>
          <p:nvPr/>
        </p:nvSpPr>
        <p:spPr>
          <a:xfrm>
            <a:off x="3900985" y="179785"/>
            <a:ext cx="134203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Youtube</a:t>
            </a:r>
            <a:endParaRPr sz="18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16" name="Google Shape;816;p37"/>
          <p:cNvSpPr/>
          <p:nvPr/>
        </p:nvSpPr>
        <p:spPr>
          <a:xfrm>
            <a:off x="3500306" y="461334"/>
            <a:ext cx="2328219" cy="213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click here to add the required titles</a:t>
            </a:r>
            <a:endParaRPr sz="788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38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823" name="Google Shape;823;p38"/>
          <p:cNvGrpSpPr/>
          <p:nvPr/>
        </p:nvGrpSpPr>
        <p:grpSpPr>
          <a:xfrm>
            <a:off x="3409882" y="1724530"/>
            <a:ext cx="2324238" cy="2351744"/>
            <a:chOff x="3409882" y="1724530"/>
            <a:chExt cx="2324238" cy="2351744"/>
          </a:xfrm>
        </p:grpSpPr>
        <p:sp>
          <p:nvSpPr>
            <p:cNvPr id="824" name="Google Shape;824;p38"/>
            <p:cNvSpPr/>
            <p:nvPr/>
          </p:nvSpPr>
          <p:spPr>
            <a:xfrm>
              <a:off x="3409882" y="2545537"/>
              <a:ext cx="1143332" cy="1492740"/>
            </a:xfrm>
            <a:custGeom>
              <a:rect b="b" l="l" r="r" t="t"/>
              <a:pathLst>
                <a:path extrusionOk="0" h="1747217" w="1352638">
                  <a:moveTo>
                    <a:pt x="901532" y="16"/>
                  </a:moveTo>
                  <a:cubicBezTo>
                    <a:pt x="928044" y="479"/>
                    <a:pt x="954380" y="11056"/>
                    <a:pt x="974255" y="31637"/>
                  </a:cubicBezTo>
                  <a:lnTo>
                    <a:pt x="1352638" y="423465"/>
                  </a:lnTo>
                  <a:lnTo>
                    <a:pt x="948354" y="813878"/>
                  </a:lnTo>
                  <a:cubicBezTo>
                    <a:pt x="907190" y="853629"/>
                    <a:pt x="906046" y="919221"/>
                    <a:pt x="945796" y="960384"/>
                  </a:cubicBezTo>
                  <a:lnTo>
                    <a:pt x="1312149" y="1339753"/>
                  </a:lnTo>
                  <a:lnTo>
                    <a:pt x="920320" y="1718137"/>
                  </a:lnTo>
                  <a:cubicBezTo>
                    <a:pt x="879157" y="1757888"/>
                    <a:pt x="813565" y="1756743"/>
                    <a:pt x="773814" y="1715580"/>
                  </a:cubicBezTo>
                  <a:lnTo>
                    <a:pt x="29079" y="944384"/>
                  </a:lnTo>
                  <a:cubicBezTo>
                    <a:pt x="9203" y="923802"/>
                    <a:pt x="-448" y="897114"/>
                    <a:pt x="15" y="870601"/>
                  </a:cubicBezTo>
                  <a:cubicBezTo>
                    <a:pt x="478" y="844089"/>
                    <a:pt x="11055" y="817753"/>
                    <a:pt x="31636" y="797878"/>
                  </a:cubicBezTo>
                  <a:lnTo>
                    <a:pt x="827749" y="29080"/>
                  </a:lnTo>
                  <a:cubicBezTo>
                    <a:pt x="848331" y="9205"/>
                    <a:pt x="875020" y="-446"/>
                    <a:pt x="901532" y="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0" lIns="16200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Text here</a:t>
              </a:r>
              <a:endParaRPr sz="1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25" name="Google Shape;825;p38"/>
            <p:cNvSpPr/>
            <p:nvPr/>
          </p:nvSpPr>
          <p:spPr>
            <a:xfrm>
              <a:off x="3438062" y="1724530"/>
              <a:ext cx="1477475" cy="1149410"/>
            </a:xfrm>
            <a:custGeom>
              <a:rect b="b" l="l" r="r" t="t"/>
              <a:pathLst>
                <a:path extrusionOk="0" h="1344614" w="1747878">
                  <a:moveTo>
                    <a:pt x="861692" y="0"/>
                  </a:moveTo>
                  <a:cubicBezTo>
                    <a:pt x="888209" y="0"/>
                    <a:pt x="914725" y="10116"/>
                    <a:pt x="934956" y="30347"/>
                  </a:cubicBezTo>
                  <a:lnTo>
                    <a:pt x="1717531" y="812922"/>
                  </a:lnTo>
                  <a:cubicBezTo>
                    <a:pt x="1757994" y="853385"/>
                    <a:pt x="1757994" y="918988"/>
                    <a:pt x="1717531" y="959450"/>
                  </a:cubicBezTo>
                  <a:lnTo>
                    <a:pt x="1332367" y="1344614"/>
                  </a:lnTo>
                  <a:lnTo>
                    <a:pt x="934957" y="947205"/>
                  </a:lnTo>
                  <a:cubicBezTo>
                    <a:pt x="894494" y="906741"/>
                    <a:pt x="828892" y="906742"/>
                    <a:pt x="788429" y="947205"/>
                  </a:cubicBezTo>
                  <a:lnTo>
                    <a:pt x="415512" y="1320122"/>
                  </a:lnTo>
                  <a:lnTo>
                    <a:pt x="30347" y="934957"/>
                  </a:lnTo>
                  <a:cubicBezTo>
                    <a:pt x="-10116" y="894494"/>
                    <a:pt x="-10116" y="828891"/>
                    <a:pt x="30347" y="788429"/>
                  </a:cubicBezTo>
                  <a:lnTo>
                    <a:pt x="788428" y="30347"/>
                  </a:lnTo>
                  <a:cubicBezTo>
                    <a:pt x="808660" y="10115"/>
                    <a:pt x="835176" y="0"/>
                    <a:pt x="8616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16200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Text here</a:t>
              </a:r>
              <a:endParaRPr sz="1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26" name="Google Shape;826;p38"/>
            <p:cNvSpPr/>
            <p:nvPr/>
          </p:nvSpPr>
          <p:spPr>
            <a:xfrm>
              <a:off x="4590788" y="1751670"/>
              <a:ext cx="1143332" cy="1494097"/>
            </a:xfrm>
            <a:custGeom>
              <a:rect b="b" l="l" r="r" t="t"/>
              <a:pathLst>
                <a:path extrusionOk="0" h="1747216" w="1352638">
                  <a:moveTo>
                    <a:pt x="506101" y="15"/>
                  </a:moveTo>
                  <a:cubicBezTo>
                    <a:pt x="532613" y="478"/>
                    <a:pt x="558949" y="11055"/>
                    <a:pt x="578824" y="31636"/>
                  </a:cubicBezTo>
                  <a:lnTo>
                    <a:pt x="1323560" y="802833"/>
                  </a:lnTo>
                  <a:cubicBezTo>
                    <a:pt x="1343435" y="823414"/>
                    <a:pt x="1353086" y="850103"/>
                    <a:pt x="1352623" y="876615"/>
                  </a:cubicBezTo>
                  <a:cubicBezTo>
                    <a:pt x="1352161" y="903128"/>
                    <a:pt x="1341584" y="929463"/>
                    <a:pt x="1321003" y="949338"/>
                  </a:cubicBezTo>
                  <a:lnTo>
                    <a:pt x="524889" y="1718136"/>
                  </a:lnTo>
                  <a:cubicBezTo>
                    <a:pt x="483726" y="1757887"/>
                    <a:pt x="418134" y="1756742"/>
                    <a:pt x="378383" y="1715579"/>
                  </a:cubicBezTo>
                  <a:lnTo>
                    <a:pt x="0" y="1323752"/>
                  </a:lnTo>
                  <a:lnTo>
                    <a:pt x="404285" y="933338"/>
                  </a:lnTo>
                  <a:cubicBezTo>
                    <a:pt x="445448" y="893587"/>
                    <a:pt x="446593" y="827995"/>
                    <a:pt x="406842" y="786833"/>
                  </a:cubicBezTo>
                  <a:lnTo>
                    <a:pt x="40490" y="407463"/>
                  </a:lnTo>
                  <a:lnTo>
                    <a:pt x="432318" y="29079"/>
                  </a:lnTo>
                  <a:cubicBezTo>
                    <a:pt x="452900" y="9204"/>
                    <a:pt x="479589" y="-448"/>
                    <a:pt x="506101" y="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0" lIns="0" spcFirstLastPara="1" rIns="162000" wrap="square" tIns="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Text here</a:t>
              </a:r>
              <a:endParaRPr sz="1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27" name="Google Shape;827;p38"/>
            <p:cNvSpPr/>
            <p:nvPr/>
          </p:nvSpPr>
          <p:spPr>
            <a:xfrm>
              <a:off x="4224438" y="2920079"/>
              <a:ext cx="1477475" cy="1156195"/>
            </a:xfrm>
            <a:custGeom>
              <a:rect b="b" l="l" r="r" t="t"/>
              <a:pathLst>
                <a:path extrusionOk="0" h="1352638" w="1747216">
                  <a:moveTo>
                    <a:pt x="423464" y="0"/>
                  </a:moveTo>
                  <a:lnTo>
                    <a:pt x="813877" y="404285"/>
                  </a:lnTo>
                  <a:cubicBezTo>
                    <a:pt x="853628" y="445448"/>
                    <a:pt x="919220" y="446592"/>
                    <a:pt x="960383" y="406842"/>
                  </a:cubicBezTo>
                  <a:lnTo>
                    <a:pt x="1339752" y="40490"/>
                  </a:lnTo>
                  <a:lnTo>
                    <a:pt x="1718136" y="432318"/>
                  </a:lnTo>
                  <a:cubicBezTo>
                    <a:pt x="1757887" y="473481"/>
                    <a:pt x="1756742" y="539074"/>
                    <a:pt x="1715579" y="578824"/>
                  </a:cubicBezTo>
                  <a:lnTo>
                    <a:pt x="944383" y="1323560"/>
                  </a:lnTo>
                  <a:cubicBezTo>
                    <a:pt x="923801" y="1343435"/>
                    <a:pt x="897113" y="1353086"/>
                    <a:pt x="870600" y="1352623"/>
                  </a:cubicBezTo>
                  <a:cubicBezTo>
                    <a:pt x="844088" y="1352161"/>
                    <a:pt x="817752" y="1341584"/>
                    <a:pt x="797877" y="1321003"/>
                  </a:cubicBezTo>
                  <a:lnTo>
                    <a:pt x="29079" y="524889"/>
                  </a:lnTo>
                  <a:cubicBezTo>
                    <a:pt x="-10671" y="483726"/>
                    <a:pt x="-9526" y="418134"/>
                    <a:pt x="31636" y="3783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0" lIns="0" spcFirstLastPara="1" rIns="0" wrap="square" tIns="1620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Text here</a:t>
              </a:r>
              <a:endParaRPr sz="1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828" name="Google Shape;828;p38"/>
          <p:cNvSpPr/>
          <p:nvPr/>
        </p:nvSpPr>
        <p:spPr>
          <a:xfrm>
            <a:off x="5803902" y="2240203"/>
            <a:ext cx="1804907" cy="5170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can simply impress your audience and add a unique zing and appeal to your Presentations. </a:t>
            </a:r>
            <a:endParaRPr sz="10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29" name="Google Shape;829;p38"/>
          <p:cNvSpPr/>
          <p:nvPr/>
        </p:nvSpPr>
        <p:spPr>
          <a:xfrm>
            <a:off x="4054013" y="4154983"/>
            <a:ext cx="1804907" cy="5170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can simply impress your audience and add a unique zing and appeal to your Presentations. </a:t>
            </a:r>
            <a:endParaRPr sz="10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30" name="Google Shape;830;p38"/>
          <p:cNvSpPr/>
          <p:nvPr/>
        </p:nvSpPr>
        <p:spPr>
          <a:xfrm>
            <a:off x="3079094" y="1023529"/>
            <a:ext cx="1804907" cy="5170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can simply impress your audience and add a unique zing and appeal to your Presentations. </a:t>
            </a:r>
            <a:endParaRPr sz="10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31" name="Google Shape;831;p38"/>
          <p:cNvSpPr/>
          <p:nvPr/>
        </p:nvSpPr>
        <p:spPr>
          <a:xfrm>
            <a:off x="1535193" y="3032713"/>
            <a:ext cx="1804908" cy="5183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can simply impress your audience and add a unique zing and appeal to your Presentations. </a:t>
            </a:r>
            <a:endParaRPr sz="10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832" name="Google Shape;832;p38"/>
          <p:cNvGrpSpPr/>
          <p:nvPr/>
        </p:nvGrpSpPr>
        <p:grpSpPr>
          <a:xfrm>
            <a:off x="3220953" y="263325"/>
            <a:ext cx="261203" cy="262709"/>
            <a:chOff x="3945624" y="488028"/>
            <a:chExt cx="839348" cy="844188"/>
          </a:xfrm>
        </p:grpSpPr>
        <p:sp>
          <p:nvSpPr>
            <p:cNvPr id="833" name="Google Shape;833;p38"/>
            <p:cNvSpPr/>
            <p:nvPr/>
          </p:nvSpPr>
          <p:spPr>
            <a:xfrm>
              <a:off x="4022972" y="488028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34" name="Google Shape;834;p38"/>
            <p:cNvSpPr/>
            <p:nvPr/>
          </p:nvSpPr>
          <p:spPr>
            <a:xfrm>
              <a:off x="4403972" y="865640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35" name="Google Shape;835;p38"/>
            <p:cNvSpPr/>
            <p:nvPr/>
          </p:nvSpPr>
          <p:spPr>
            <a:xfrm>
              <a:off x="3945624" y="952561"/>
              <a:ext cx="379655" cy="379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36" name="Google Shape;836;p38"/>
            <p:cNvSpPr/>
            <p:nvPr/>
          </p:nvSpPr>
          <p:spPr>
            <a:xfrm>
              <a:off x="4487121" y="591658"/>
              <a:ext cx="214699" cy="2146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837" name="Google Shape;837;p38"/>
          <p:cNvSpPr txBox="1"/>
          <p:nvPr/>
        </p:nvSpPr>
        <p:spPr>
          <a:xfrm>
            <a:off x="3900985" y="179785"/>
            <a:ext cx="134203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Youtube</a:t>
            </a:r>
            <a:endParaRPr sz="18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38" name="Google Shape;838;p38"/>
          <p:cNvSpPr/>
          <p:nvPr/>
        </p:nvSpPr>
        <p:spPr>
          <a:xfrm>
            <a:off x="3500306" y="461334"/>
            <a:ext cx="2328219" cy="213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click here to add the required titles</a:t>
            </a:r>
            <a:endParaRPr sz="788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3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p39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45" name="Google Shape;845;p39"/>
          <p:cNvSpPr/>
          <p:nvPr/>
        </p:nvSpPr>
        <p:spPr>
          <a:xfrm>
            <a:off x="1988555" y="1584723"/>
            <a:ext cx="3753512" cy="2043804"/>
          </a:xfrm>
          <a:custGeom>
            <a:rect b="b" l="l" r="r" t="t"/>
            <a:pathLst>
              <a:path extrusionOk="0" h="2233414" w="4102306">
                <a:moveTo>
                  <a:pt x="3024631" y="1699713"/>
                </a:moveTo>
                <a:lnTo>
                  <a:pt x="3165881" y="1699713"/>
                </a:lnTo>
                <a:cubicBezTo>
                  <a:pt x="3165881" y="1916458"/>
                  <a:pt x="3341587" y="2092165"/>
                  <a:pt x="3558332" y="2092165"/>
                </a:cubicBezTo>
                <a:cubicBezTo>
                  <a:pt x="3775077" y="2092165"/>
                  <a:pt x="3950784" y="1916458"/>
                  <a:pt x="3950784" y="1699713"/>
                </a:cubicBezTo>
                <a:lnTo>
                  <a:pt x="4092033" y="1699713"/>
                </a:lnTo>
                <a:cubicBezTo>
                  <a:pt x="4092033" y="1994468"/>
                  <a:pt x="3853087" y="2233414"/>
                  <a:pt x="3558332" y="2233414"/>
                </a:cubicBezTo>
                <a:cubicBezTo>
                  <a:pt x="3263578" y="2233414"/>
                  <a:pt x="3024631" y="1994468"/>
                  <a:pt x="3024631" y="1699713"/>
                </a:cubicBezTo>
                <a:close/>
                <a:moveTo>
                  <a:pt x="0" y="1699713"/>
                </a:moveTo>
                <a:lnTo>
                  <a:pt x="141250" y="1699713"/>
                </a:lnTo>
                <a:cubicBezTo>
                  <a:pt x="141250" y="1916458"/>
                  <a:pt x="316956" y="2092165"/>
                  <a:pt x="533701" y="2092165"/>
                </a:cubicBezTo>
                <a:cubicBezTo>
                  <a:pt x="750446" y="2092165"/>
                  <a:pt x="926153" y="1916458"/>
                  <a:pt x="926153" y="1699713"/>
                </a:cubicBezTo>
                <a:lnTo>
                  <a:pt x="1067402" y="1699713"/>
                </a:lnTo>
                <a:cubicBezTo>
                  <a:pt x="1067402" y="1994468"/>
                  <a:pt x="828456" y="2233414"/>
                  <a:pt x="533701" y="2233414"/>
                </a:cubicBezTo>
                <a:cubicBezTo>
                  <a:pt x="238947" y="2233414"/>
                  <a:pt x="0" y="1994468"/>
                  <a:pt x="0" y="1699713"/>
                </a:cubicBezTo>
                <a:close/>
                <a:moveTo>
                  <a:pt x="1590027" y="0"/>
                </a:moveTo>
                <a:cubicBezTo>
                  <a:pt x="1699684" y="0"/>
                  <a:pt x="1806745" y="11112"/>
                  <a:pt x="1910147" y="32271"/>
                </a:cubicBezTo>
                <a:lnTo>
                  <a:pt x="2051960" y="68735"/>
                </a:lnTo>
                <a:lnTo>
                  <a:pt x="2193773" y="32271"/>
                </a:lnTo>
                <a:cubicBezTo>
                  <a:pt x="2297175" y="11112"/>
                  <a:pt x="2404237" y="0"/>
                  <a:pt x="2513894" y="0"/>
                </a:cubicBezTo>
                <a:cubicBezTo>
                  <a:pt x="3391149" y="0"/>
                  <a:pt x="4102306" y="711157"/>
                  <a:pt x="4102306" y="1588412"/>
                </a:cubicBezTo>
                <a:lnTo>
                  <a:pt x="4099161" y="1650703"/>
                </a:lnTo>
                <a:lnTo>
                  <a:pt x="3943434" y="1650703"/>
                </a:lnTo>
                <a:cubicBezTo>
                  <a:pt x="3946132" y="1630102"/>
                  <a:pt x="3946579" y="1609309"/>
                  <a:pt x="3946579" y="1588412"/>
                </a:cubicBezTo>
                <a:cubicBezTo>
                  <a:pt x="3946579" y="797162"/>
                  <a:pt x="3305144" y="155727"/>
                  <a:pt x="2513894" y="155727"/>
                </a:cubicBezTo>
                <a:cubicBezTo>
                  <a:pt x="2464441" y="155727"/>
                  <a:pt x="2415573" y="158232"/>
                  <a:pt x="2367410" y="163123"/>
                </a:cubicBezTo>
                <a:lnTo>
                  <a:pt x="2306961" y="172349"/>
                </a:lnTo>
                <a:lnTo>
                  <a:pt x="2347158" y="191713"/>
                </a:lnTo>
                <a:cubicBezTo>
                  <a:pt x="2842306" y="460693"/>
                  <a:pt x="3178439" y="985299"/>
                  <a:pt x="3178439" y="1588412"/>
                </a:cubicBezTo>
                <a:lnTo>
                  <a:pt x="3175294" y="1650703"/>
                </a:lnTo>
                <a:lnTo>
                  <a:pt x="3019567" y="1650703"/>
                </a:lnTo>
                <a:cubicBezTo>
                  <a:pt x="3022265" y="1630102"/>
                  <a:pt x="3022712" y="1609309"/>
                  <a:pt x="3022712" y="1588412"/>
                </a:cubicBezTo>
                <a:cubicBezTo>
                  <a:pt x="3022712" y="994975"/>
                  <a:pt x="2661905" y="485808"/>
                  <a:pt x="2147692" y="268314"/>
                </a:cubicBezTo>
                <a:lnTo>
                  <a:pt x="2051960" y="233276"/>
                </a:lnTo>
                <a:lnTo>
                  <a:pt x="1956228" y="268314"/>
                </a:lnTo>
                <a:cubicBezTo>
                  <a:pt x="1442015" y="485808"/>
                  <a:pt x="1081208" y="994975"/>
                  <a:pt x="1081208" y="1588412"/>
                </a:cubicBezTo>
                <a:lnTo>
                  <a:pt x="1084353" y="1650703"/>
                </a:lnTo>
                <a:lnTo>
                  <a:pt x="928626" y="1650703"/>
                </a:lnTo>
                <a:cubicBezTo>
                  <a:pt x="925884" y="1630089"/>
                  <a:pt x="925481" y="1609297"/>
                  <a:pt x="925481" y="1588412"/>
                </a:cubicBezTo>
                <a:cubicBezTo>
                  <a:pt x="925481" y="985299"/>
                  <a:pt x="1261614" y="460693"/>
                  <a:pt x="1756762" y="191713"/>
                </a:cubicBezTo>
                <a:lnTo>
                  <a:pt x="1796959" y="172349"/>
                </a:lnTo>
                <a:lnTo>
                  <a:pt x="1736510" y="163123"/>
                </a:lnTo>
                <a:cubicBezTo>
                  <a:pt x="1688348" y="158232"/>
                  <a:pt x="1639480" y="155727"/>
                  <a:pt x="1590027" y="155727"/>
                </a:cubicBezTo>
                <a:cubicBezTo>
                  <a:pt x="798776" y="155727"/>
                  <a:pt x="157341" y="797162"/>
                  <a:pt x="157341" y="1588412"/>
                </a:cubicBezTo>
                <a:lnTo>
                  <a:pt x="160486" y="1650703"/>
                </a:lnTo>
                <a:lnTo>
                  <a:pt x="4760" y="1650703"/>
                </a:lnTo>
                <a:cubicBezTo>
                  <a:pt x="2017" y="1630089"/>
                  <a:pt x="1614" y="1609297"/>
                  <a:pt x="1614" y="1588412"/>
                </a:cubicBezTo>
                <a:cubicBezTo>
                  <a:pt x="1614" y="711157"/>
                  <a:pt x="712771" y="0"/>
                  <a:pt x="15900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13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46" name="Google Shape;846;p39"/>
          <p:cNvSpPr/>
          <p:nvPr/>
        </p:nvSpPr>
        <p:spPr>
          <a:xfrm>
            <a:off x="3362713" y="1584723"/>
            <a:ext cx="3763679" cy="2043804"/>
          </a:xfrm>
          <a:custGeom>
            <a:rect b="b" l="l" r="r" t="t"/>
            <a:pathLst>
              <a:path extrusionOk="0" h="2233414" w="4112579">
                <a:moveTo>
                  <a:pt x="3034905" y="1699713"/>
                </a:moveTo>
                <a:lnTo>
                  <a:pt x="3176155" y="1699713"/>
                </a:lnTo>
                <a:cubicBezTo>
                  <a:pt x="3176155" y="1916458"/>
                  <a:pt x="3351861" y="2092165"/>
                  <a:pt x="3568606" y="2092165"/>
                </a:cubicBezTo>
                <a:cubicBezTo>
                  <a:pt x="3785351" y="2092165"/>
                  <a:pt x="3961058" y="1916458"/>
                  <a:pt x="3961058" y="1699713"/>
                </a:cubicBezTo>
                <a:lnTo>
                  <a:pt x="4102307" y="1699713"/>
                </a:lnTo>
                <a:cubicBezTo>
                  <a:pt x="4102307" y="1994468"/>
                  <a:pt x="3863361" y="2233414"/>
                  <a:pt x="3568606" y="2233414"/>
                </a:cubicBezTo>
                <a:cubicBezTo>
                  <a:pt x="3273852" y="2233414"/>
                  <a:pt x="3034905" y="1994468"/>
                  <a:pt x="3034905" y="1699713"/>
                </a:cubicBezTo>
                <a:close/>
                <a:moveTo>
                  <a:pt x="10272" y="1699713"/>
                </a:moveTo>
                <a:lnTo>
                  <a:pt x="151521" y="1699713"/>
                </a:lnTo>
                <a:cubicBezTo>
                  <a:pt x="151521" y="1916458"/>
                  <a:pt x="327228" y="2092165"/>
                  <a:pt x="543973" y="2092165"/>
                </a:cubicBezTo>
                <a:cubicBezTo>
                  <a:pt x="760718" y="2092165"/>
                  <a:pt x="936425" y="1916458"/>
                  <a:pt x="936425" y="1699713"/>
                </a:cubicBezTo>
                <a:lnTo>
                  <a:pt x="1077674" y="1699713"/>
                </a:lnTo>
                <a:cubicBezTo>
                  <a:pt x="1077674" y="1994468"/>
                  <a:pt x="838728" y="2233414"/>
                  <a:pt x="543973" y="2233414"/>
                </a:cubicBezTo>
                <a:cubicBezTo>
                  <a:pt x="249218" y="2233414"/>
                  <a:pt x="10272" y="1994468"/>
                  <a:pt x="10272" y="1699713"/>
                </a:cubicBezTo>
                <a:close/>
                <a:moveTo>
                  <a:pt x="1588413" y="0"/>
                </a:moveTo>
                <a:cubicBezTo>
                  <a:pt x="1698070" y="0"/>
                  <a:pt x="1805131" y="11112"/>
                  <a:pt x="1908533" y="32271"/>
                </a:cubicBezTo>
                <a:lnTo>
                  <a:pt x="2056290" y="70263"/>
                </a:lnTo>
                <a:lnTo>
                  <a:pt x="2204046" y="32271"/>
                </a:lnTo>
                <a:cubicBezTo>
                  <a:pt x="2307448" y="11112"/>
                  <a:pt x="2414510" y="0"/>
                  <a:pt x="2524167" y="0"/>
                </a:cubicBezTo>
                <a:cubicBezTo>
                  <a:pt x="3401422" y="0"/>
                  <a:pt x="4112579" y="711157"/>
                  <a:pt x="4112579" y="1588413"/>
                </a:cubicBezTo>
                <a:lnTo>
                  <a:pt x="4109434" y="1650703"/>
                </a:lnTo>
                <a:lnTo>
                  <a:pt x="3953707" y="1650703"/>
                </a:lnTo>
                <a:cubicBezTo>
                  <a:pt x="3956405" y="1630102"/>
                  <a:pt x="3956852" y="1609310"/>
                  <a:pt x="3956852" y="1588413"/>
                </a:cubicBezTo>
                <a:cubicBezTo>
                  <a:pt x="3956852" y="797162"/>
                  <a:pt x="3315417" y="155727"/>
                  <a:pt x="2524167" y="155727"/>
                </a:cubicBezTo>
                <a:cubicBezTo>
                  <a:pt x="2474714" y="155727"/>
                  <a:pt x="2425846" y="158233"/>
                  <a:pt x="2377683" y="163124"/>
                </a:cubicBezTo>
                <a:lnTo>
                  <a:pt x="2308207" y="173727"/>
                </a:lnTo>
                <a:lnTo>
                  <a:pt x="2345544" y="191713"/>
                </a:lnTo>
                <a:cubicBezTo>
                  <a:pt x="2840692" y="460694"/>
                  <a:pt x="3176825" y="985299"/>
                  <a:pt x="3176825" y="1588413"/>
                </a:cubicBezTo>
                <a:lnTo>
                  <a:pt x="3173680" y="1650703"/>
                </a:lnTo>
                <a:lnTo>
                  <a:pt x="3017953" y="1650703"/>
                </a:lnTo>
                <a:cubicBezTo>
                  <a:pt x="3020651" y="1630102"/>
                  <a:pt x="3021098" y="1609310"/>
                  <a:pt x="3021098" y="1588413"/>
                </a:cubicBezTo>
                <a:cubicBezTo>
                  <a:pt x="3021098" y="994975"/>
                  <a:pt x="2660291" y="485808"/>
                  <a:pt x="2146079" y="268314"/>
                </a:cubicBezTo>
                <a:lnTo>
                  <a:pt x="2056290" y="235451"/>
                </a:lnTo>
                <a:lnTo>
                  <a:pt x="1966501" y="268314"/>
                </a:lnTo>
                <a:cubicBezTo>
                  <a:pt x="1452288" y="485808"/>
                  <a:pt x="1091481" y="994975"/>
                  <a:pt x="1091481" y="1588413"/>
                </a:cubicBezTo>
                <a:lnTo>
                  <a:pt x="1094626" y="1650703"/>
                </a:lnTo>
                <a:lnTo>
                  <a:pt x="938900" y="1650703"/>
                </a:lnTo>
                <a:cubicBezTo>
                  <a:pt x="936157" y="1630089"/>
                  <a:pt x="935754" y="1609297"/>
                  <a:pt x="935754" y="1588413"/>
                </a:cubicBezTo>
                <a:cubicBezTo>
                  <a:pt x="935754" y="985299"/>
                  <a:pt x="1271887" y="460694"/>
                  <a:pt x="1767035" y="191713"/>
                </a:cubicBezTo>
                <a:lnTo>
                  <a:pt x="1804372" y="173727"/>
                </a:lnTo>
                <a:lnTo>
                  <a:pt x="1734897" y="163124"/>
                </a:lnTo>
                <a:cubicBezTo>
                  <a:pt x="1686734" y="158233"/>
                  <a:pt x="1637866" y="155727"/>
                  <a:pt x="1588413" y="155727"/>
                </a:cubicBezTo>
                <a:cubicBezTo>
                  <a:pt x="797162" y="155727"/>
                  <a:pt x="155727" y="797162"/>
                  <a:pt x="155727" y="1588413"/>
                </a:cubicBezTo>
                <a:lnTo>
                  <a:pt x="158872" y="1650703"/>
                </a:lnTo>
                <a:lnTo>
                  <a:pt x="3145" y="1650703"/>
                </a:lnTo>
                <a:cubicBezTo>
                  <a:pt x="403" y="1630089"/>
                  <a:pt x="0" y="1609297"/>
                  <a:pt x="0" y="1588413"/>
                </a:cubicBezTo>
                <a:cubicBezTo>
                  <a:pt x="0" y="711157"/>
                  <a:pt x="711157" y="0"/>
                  <a:pt x="15884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13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47" name="Google Shape;847;p39"/>
          <p:cNvSpPr/>
          <p:nvPr/>
        </p:nvSpPr>
        <p:spPr>
          <a:xfrm>
            <a:off x="2174488" y="2841220"/>
            <a:ext cx="602827" cy="6028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01</a:t>
            </a:r>
            <a:endParaRPr b="1" sz="12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48" name="Google Shape;848;p39"/>
          <p:cNvSpPr/>
          <p:nvPr/>
        </p:nvSpPr>
        <p:spPr>
          <a:xfrm>
            <a:off x="3567529" y="2847030"/>
            <a:ext cx="602828" cy="6028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02</a:t>
            </a:r>
            <a:endParaRPr b="1" sz="12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49" name="Google Shape;849;p39"/>
          <p:cNvSpPr/>
          <p:nvPr/>
        </p:nvSpPr>
        <p:spPr>
          <a:xfrm>
            <a:off x="4943138" y="2847030"/>
            <a:ext cx="602827" cy="6028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03</a:t>
            </a:r>
            <a:endParaRPr b="1" sz="12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0" name="Google Shape;850;p39"/>
          <p:cNvSpPr/>
          <p:nvPr/>
        </p:nvSpPr>
        <p:spPr>
          <a:xfrm>
            <a:off x="6327464" y="2839768"/>
            <a:ext cx="601375" cy="601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04</a:t>
            </a:r>
            <a:endParaRPr b="1" sz="12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1" name="Google Shape;851;p39"/>
          <p:cNvSpPr txBox="1"/>
          <p:nvPr/>
        </p:nvSpPr>
        <p:spPr>
          <a:xfrm>
            <a:off x="1818602" y="3736020"/>
            <a:ext cx="1305885" cy="793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 Easy to change colors, photos and text.</a:t>
            </a:r>
            <a:endParaRPr sz="80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2" name="Google Shape;852;p39"/>
          <p:cNvSpPr txBox="1"/>
          <p:nvPr/>
        </p:nvSpPr>
        <p:spPr>
          <a:xfrm>
            <a:off x="3218906" y="3736020"/>
            <a:ext cx="1305885" cy="793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 Easy to change colors, photos and text.</a:t>
            </a:r>
            <a:endParaRPr sz="80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3" name="Google Shape;853;p39"/>
          <p:cNvSpPr txBox="1"/>
          <p:nvPr/>
        </p:nvSpPr>
        <p:spPr>
          <a:xfrm>
            <a:off x="4619210" y="3736020"/>
            <a:ext cx="1305885" cy="793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 Easy to change colors, photos and text.</a:t>
            </a:r>
            <a:endParaRPr sz="80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4" name="Google Shape;854;p39"/>
          <p:cNvSpPr txBox="1"/>
          <p:nvPr/>
        </p:nvSpPr>
        <p:spPr>
          <a:xfrm>
            <a:off x="6019514" y="3736020"/>
            <a:ext cx="1305885" cy="793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 Easy to change colors, photos and text.</a:t>
            </a:r>
            <a:endParaRPr sz="80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855" name="Google Shape;855;p39"/>
          <p:cNvGrpSpPr/>
          <p:nvPr/>
        </p:nvGrpSpPr>
        <p:grpSpPr>
          <a:xfrm>
            <a:off x="3220953" y="263325"/>
            <a:ext cx="261203" cy="262708"/>
            <a:chOff x="3945624" y="488028"/>
            <a:chExt cx="839348" cy="844188"/>
          </a:xfrm>
        </p:grpSpPr>
        <p:sp>
          <p:nvSpPr>
            <p:cNvPr id="856" name="Google Shape;856;p39"/>
            <p:cNvSpPr/>
            <p:nvPr/>
          </p:nvSpPr>
          <p:spPr>
            <a:xfrm>
              <a:off x="4022972" y="488028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57" name="Google Shape;857;p39"/>
            <p:cNvSpPr/>
            <p:nvPr/>
          </p:nvSpPr>
          <p:spPr>
            <a:xfrm>
              <a:off x="4403972" y="865640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58" name="Google Shape;858;p39"/>
            <p:cNvSpPr/>
            <p:nvPr/>
          </p:nvSpPr>
          <p:spPr>
            <a:xfrm>
              <a:off x="3945624" y="952561"/>
              <a:ext cx="379655" cy="379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59" name="Google Shape;859;p39"/>
            <p:cNvSpPr/>
            <p:nvPr/>
          </p:nvSpPr>
          <p:spPr>
            <a:xfrm>
              <a:off x="4487121" y="591658"/>
              <a:ext cx="214699" cy="2146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860" name="Google Shape;860;p39"/>
          <p:cNvSpPr txBox="1"/>
          <p:nvPr/>
        </p:nvSpPr>
        <p:spPr>
          <a:xfrm>
            <a:off x="3900985" y="179785"/>
            <a:ext cx="134203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Youtube</a:t>
            </a:r>
            <a:endParaRPr sz="18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61" name="Google Shape;861;p39"/>
          <p:cNvSpPr/>
          <p:nvPr/>
        </p:nvSpPr>
        <p:spPr>
          <a:xfrm>
            <a:off x="3500306" y="461334"/>
            <a:ext cx="2328219" cy="213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click here to add the required titles</a:t>
            </a:r>
            <a:endParaRPr sz="788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7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8" name="Google Shape;868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99" y="-1"/>
            <a:ext cx="9144799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869" name="Google Shape;869;p40"/>
          <p:cNvSpPr/>
          <p:nvPr/>
        </p:nvSpPr>
        <p:spPr>
          <a:xfrm>
            <a:off x="1147763" y="1268016"/>
            <a:ext cx="6848475" cy="2607469"/>
          </a:xfrm>
          <a:prstGeom prst="rect">
            <a:avLst/>
          </a:prstGeom>
          <a:solidFill>
            <a:srgbClr val="FFFFFF">
              <a:alpha val="8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0" name="Google Shape;870;p40"/>
          <p:cNvSpPr/>
          <p:nvPr/>
        </p:nvSpPr>
        <p:spPr>
          <a:xfrm>
            <a:off x="1585595" y="1825410"/>
            <a:ext cx="5972811" cy="854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495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Thank you</a:t>
            </a:r>
            <a:endParaRPr b="1" sz="495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1" name="Google Shape;871;p40"/>
          <p:cNvSpPr/>
          <p:nvPr/>
        </p:nvSpPr>
        <p:spPr>
          <a:xfrm>
            <a:off x="2494818" y="2869010"/>
            <a:ext cx="4154365" cy="323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5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Social Media Agency Presentation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5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Google Shape;876;p41"/>
          <p:cNvSpPr/>
          <p:nvPr/>
        </p:nvSpPr>
        <p:spPr>
          <a:xfrm>
            <a:off x="931114" y="3194123"/>
            <a:ext cx="7431506" cy="194870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50" lIns="68550" spcFirstLastPara="1" rIns="68550" wrap="square" tIns="342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Free Powerpoint Templates: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https://googleslides.org/free-templates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Abstract Google Slides:	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4"/>
              </a:rPr>
              <a:t>https://googleslides.org/free-templates/abstract-google-slides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Animal and Wildlife Presentation: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5"/>
              </a:rPr>
              <a:t>https://googleslides.org/free-templates/animal-wildlife-presentation-template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Biology Powerpoint Templates: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6"/>
              </a:rPr>
              <a:t>https://googleslides.org/free-templates/biology-presentation-slides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Business &amp; Finance Google Slides: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7"/>
              </a:rPr>
              <a:t>https://googleslides.org/free-templates/business-finance-templates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Chemistry Powerpoint Slides: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8"/>
              </a:rPr>
              <a:t>https://googleslides.org/free-templates/chemistry-google-slides-template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Christmas Google Slides: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9"/>
              </a:rPr>
              <a:t>https://googleslides.org/free-templates/christmas-new-year-templates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Education Google Slides: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10"/>
              </a:rPr>
              <a:t>https://googleslides.org/free-templates/education-google-slides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Flowers Powerpoint Templates: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11"/>
              </a:rPr>
              <a:t>https://googleslides.org/free-templates/flowers-powerpoint-templates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Food and Drinks Slides: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12"/>
              </a:rPr>
              <a:t>https://googleslides.org/free-templates/food-drinks-powerpoint-templates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Games Powerpoint Templates: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13"/>
              </a:rPr>
              <a:t>https://googleslides.org/free-templates/games-powerpoint-templates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Medical Google Slides:	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14"/>
              </a:rPr>
              <a:t>https://googleslides.org/free-templates/medical-powerpoint-templates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Nature Powerpoint Templates: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15"/>
              </a:rPr>
              <a:t>https://googleslides.org/free-templates/nature-google-slide-templates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Religious Google Slides: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16"/>
              </a:rPr>
              <a:t>https://googleslides.org/free-templates/religion-powerpoint-templates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Sports Powerpoint Slides: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17"/>
              </a:rPr>
              <a:t>https://googleslides.org/free-templates/sports-presentation-slides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Technology Google Slides:	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18"/>
              </a:rPr>
              <a:t>https://googleslides.org/free-templates/technology-powerpoint-templates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75"/>
              <a:buFont typeface="Helvetica Neue"/>
              <a:buNone/>
            </a:pPr>
            <a:r>
              <a:rPr lang="tr-TR" sz="675">
                <a:solidFill>
                  <a:srgbClr val="49442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Transportation Powerpoint Templates:		</a:t>
            </a:r>
            <a:r>
              <a:rPr lang="tr-TR" sz="675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19"/>
              </a:rPr>
              <a:t>https://googleslides.org/free-templates/transportation-google-slides</a:t>
            </a:r>
            <a:endParaRPr sz="675">
              <a:solidFill>
                <a:srgbClr val="49442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77" name="Google Shape;877;p41"/>
          <p:cNvSpPr/>
          <p:nvPr/>
        </p:nvSpPr>
        <p:spPr>
          <a:xfrm>
            <a:off x="1190" y="1778861"/>
            <a:ext cx="9141620" cy="13640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34250" lIns="68550" spcFirstLastPara="1" rIns="68550" wrap="square" tIns="342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9"/>
              <a:buFont typeface="Century Gothic"/>
              <a:buNone/>
            </a:pPr>
            <a:r>
              <a:t/>
            </a:r>
            <a:endParaRPr sz="1349">
              <a:solidFill>
                <a:srgbClr val="47984B"/>
              </a:solidFill>
              <a:highlight>
                <a:srgbClr val="47984B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41"/>
          <p:cNvSpPr/>
          <p:nvPr/>
        </p:nvSpPr>
        <p:spPr>
          <a:xfrm>
            <a:off x="707729" y="1975168"/>
            <a:ext cx="3975118" cy="896580"/>
          </a:xfrm>
          <a:prstGeom prst="rect">
            <a:avLst/>
          </a:prstGeom>
          <a:noFill/>
          <a:ln>
            <a:noFill/>
          </a:ln>
        </p:spPr>
        <p:txBody>
          <a:bodyPr anchorCtr="0" anchor="t" bIns="34250" lIns="68550" spcFirstLastPara="1" rIns="68550" wrap="square" tIns="342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99"/>
              <a:buFont typeface="Helvetica Neue"/>
              <a:buNone/>
            </a:pPr>
            <a:r>
              <a:rPr b="1" lang="tr-TR" sz="1499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Google Slides</a:t>
            </a:r>
            <a:endParaRPr b="1"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SzPts val="1200"/>
              <a:buFont typeface="Noto Sans Symbols"/>
              <a:buChar char="■"/>
            </a:pPr>
            <a:r>
              <a:rPr lang="tr-TR" sz="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Select slide and edit your presentation</a:t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SzPts val="1200"/>
              <a:buFont typeface="Noto Sans Symbols"/>
              <a:buChar char="■"/>
            </a:pPr>
            <a:r>
              <a:rPr lang="tr-TR" sz="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You can download and share your presentation!</a:t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79" name="Google Shape;879;p41"/>
          <p:cNvSpPr/>
          <p:nvPr/>
        </p:nvSpPr>
        <p:spPr>
          <a:xfrm>
            <a:off x="5040190" y="1993841"/>
            <a:ext cx="3975119" cy="896580"/>
          </a:xfrm>
          <a:prstGeom prst="rect">
            <a:avLst/>
          </a:prstGeom>
          <a:noFill/>
          <a:ln>
            <a:noFill/>
          </a:ln>
        </p:spPr>
        <p:txBody>
          <a:bodyPr anchorCtr="0" anchor="t" bIns="34250" lIns="68550" spcFirstLastPara="1" rIns="68550" wrap="square" tIns="342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99"/>
              <a:buFont typeface="Helvetica Neue"/>
              <a:buNone/>
            </a:pPr>
            <a:r>
              <a:rPr b="1" lang="tr-TR" sz="1499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Powerpoint Templates</a:t>
            </a:r>
            <a:endParaRPr b="1" sz="788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SzPts val="1200"/>
              <a:buFont typeface="Noto Sans Symbols"/>
              <a:buChar char="■"/>
            </a:pPr>
            <a:r>
              <a:rPr lang="tr-TR" sz="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Free Powerpoint Presentation Template (.pptx)</a:t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SzPts val="1200"/>
              <a:buFont typeface="Noto Sans Symbols"/>
              <a:buChar char="■"/>
            </a:pPr>
            <a:r>
              <a:rPr lang="tr-TR" sz="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You can upload Google Slides..</a:t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80" name="Google Shape;880;p41"/>
          <p:cNvSpPr txBox="1"/>
          <p:nvPr/>
        </p:nvSpPr>
        <p:spPr>
          <a:xfrm>
            <a:off x="2010552" y="802774"/>
            <a:ext cx="4816411" cy="7615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50" lIns="68550" spcFirstLastPara="1" rIns="68550" wrap="square" tIns="342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99"/>
              <a:buFont typeface="Helvetica Neue"/>
              <a:buNone/>
            </a:pPr>
            <a:r>
              <a:rPr b="1" lang="tr-TR" sz="4499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GoogleSlides</a:t>
            </a:r>
            <a:r>
              <a:rPr lang="tr-TR" sz="4499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.org</a:t>
            </a:r>
            <a:endParaRPr sz="4499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/>
          <p:nvPr/>
        </p:nvSpPr>
        <p:spPr>
          <a:xfrm flipH="1">
            <a:off x="3454" y="1843088"/>
            <a:ext cx="9140546" cy="1372333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4" name="Google Shape;144;p18"/>
          <p:cNvSpPr txBox="1"/>
          <p:nvPr/>
        </p:nvSpPr>
        <p:spPr>
          <a:xfrm flipH="1">
            <a:off x="3596173" y="1736750"/>
            <a:ext cx="3309000" cy="9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405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Facebook</a:t>
            </a:r>
            <a:endParaRPr b="1" sz="405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5" name="Google Shape;145;p18"/>
          <p:cNvSpPr txBox="1"/>
          <p:nvPr/>
        </p:nvSpPr>
        <p:spPr>
          <a:xfrm>
            <a:off x="3238911" y="2365259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Blogs</a:t>
            </a:r>
            <a:endParaRPr sz="180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46" name="Google Shape;146;p18"/>
          <p:cNvGrpSpPr/>
          <p:nvPr/>
        </p:nvGrpSpPr>
        <p:grpSpPr>
          <a:xfrm>
            <a:off x="466041" y="2719828"/>
            <a:ext cx="3219003" cy="660963"/>
            <a:chOff x="665323" y="3975103"/>
            <a:chExt cx="4292004" cy="881284"/>
          </a:xfrm>
        </p:grpSpPr>
        <p:sp>
          <p:nvSpPr>
            <p:cNvPr id="147" name="Google Shape;147;p18"/>
            <p:cNvSpPr/>
            <p:nvPr/>
          </p:nvSpPr>
          <p:spPr>
            <a:xfrm>
              <a:off x="2441139" y="4480918"/>
              <a:ext cx="259278" cy="246454"/>
            </a:xfrm>
            <a:prstGeom prst="ellipse">
              <a:avLst/>
            </a:prstGeom>
            <a:gradFill>
              <a:gsLst>
                <a:gs pos="0">
                  <a:srgbClr val="F8998F">
                    <a:alpha val="69803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48" name="Google Shape;148;p18"/>
            <p:cNvSpPr/>
            <p:nvPr/>
          </p:nvSpPr>
          <p:spPr>
            <a:xfrm rot="-578807">
              <a:off x="3606358" y="4269121"/>
              <a:ext cx="187638" cy="1876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49" name="Google Shape;149;p18"/>
            <p:cNvSpPr/>
            <p:nvPr/>
          </p:nvSpPr>
          <p:spPr>
            <a:xfrm rot="900000">
              <a:off x="3949971" y="4370638"/>
              <a:ext cx="145865" cy="1590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0" name="Google Shape;150;p18"/>
            <p:cNvSpPr/>
            <p:nvPr/>
          </p:nvSpPr>
          <p:spPr>
            <a:xfrm rot="1632393">
              <a:off x="915150" y="4435976"/>
              <a:ext cx="146457" cy="146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1" name="Google Shape;151;p18"/>
            <p:cNvSpPr/>
            <p:nvPr/>
          </p:nvSpPr>
          <p:spPr>
            <a:xfrm rot="-1967607">
              <a:off x="3164396" y="4306271"/>
              <a:ext cx="146624" cy="1466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665323" y="4162076"/>
              <a:ext cx="80938" cy="809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3" name="Google Shape;153;p18"/>
            <p:cNvSpPr/>
            <p:nvPr/>
          </p:nvSpPr>
          <p:spPr>
            <a:xfrm rot="-926002">
              <a:off x="4742646" y="4420160"/>
              <a:ext cx="192534" cy="192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3549409" y="4571986"/>
              <a:ext cx="80938" cy="809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5" name="Google Shape;155;p18"/>
            <p:cNvSpPr/>
            <p:nvPr/>
          </p:nvSpPr>
          <p:spPr>
            <a:xfrm rot="762483">
              <a:off x="1522998" y="4419700"/>
              <a:ext cx="179009" cy="17900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6" name="Google Shape;156;p18"/>
            <p:cNvSpPr/>
            <p:nvPr/>
          </p:nvSpPr>
          <p:spPr>
            <a:xfrm rot="-2700000">
              <a:off x="4399706" y="4208349"/>
              <a:ext cx="83971" cy="915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7" name="Google Shape;157;p18"/>
            <p:cNvSpPr/>
            <p:nvPr/>
          </p:nvSpPr>
          <p:spPr>
            <a:xfrm rot="900000">
              <a:off x="2485024" y="4370031"/>
              <a:ext cx="115860" cy="1263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8" name="Google Shape;158;p18"/>
            <p:cNvSpPr/>
            <p:nvPr/>
          </p:nvSpPr>
          <p:spPr>
            <a:xfrm rot="1800000">
              <a:off x="1465030" y="4182496"/>
              <a:ext cx="80938" cy="809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66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9" name="Google Shape;159;p18"/>
            <p:cNvSpPr/>
            <p:nvPr/>
          </p:nvSpPr>
          <p:spPr>
            <a:xfrm>
              <a:off x="1128208" y="4369670"/>
              <a:ext cx="284993" cy="316775"/>
            </a:xfrm>
            <a:prstGeom prst="ellipse">
              <a:avLst/>
            </a:prstGeom>
            <a:gradFill>
              <a:gsLst>
                <a:gs pos="0">
                  <a:srgbClr val="F8998F">
                    <a:alpha val="69803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0" name="Google Shape;160;p18"/>
            <p:cNvSpPr/>
            <p:nvPr/>
          </p:nvSpPr>
          <p:spPr>
            <a:xfrm>
              <a:off x="1772275" y="4192069"/>
              <a:ext cx="284993" cy="316775"/>
            </a:xfrm>
            <a:prstGeom prst="ellipse">
              <a:avLst/>
            </a:prstGeom>
            <a:gradFill>
              <a:gsLst>
                <a:gs pos="0">
                  <a:srgbClr val="B4C0CF">
                    <a:alpha val="69803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1" name="Google Shape;161;p18"/>
            <p:cNvSpPr/>
            <p:nvPr/>
          </p:nvSpPr>
          <p:spPr>
            <a:xfrm>
              <a:off x="2868795" y="3975103"/>
              <a:ext cx="339294" cy="397751"/>
            </a:xfrm>
            <a:prstGeom prst="ellipse">
              <a:avLst/>
            </a:prstGeom>
            <a:gradFill>
              <a:gsLst>
                <a:gs pos="0">
                  <a:srgbClr val="F8998F">
                    <a:alpha val="8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2" name="Google Shape;162;p18"/>
            <p:cNvSpPr/>
            <p:nvPr/>
          </p:nvSpPr>
          <p:spPr>
            <a:xfrm>
              <a:off x="3971438" y="4539612"/>
              <a:ext cx="284993" cy="316775"/>
            </a:xfrm>
            <a:prstGeom prst="ellipse">
              <a:avLst/>
            </a:prstGeom>
            <a:gradFill>
              <a:gsLst>
                <a:gs pos="0">
                  <a:srgbClr val="F8998F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63" name="Google Shape;163;p18"/>
          <p:cNvGrpSpPr/>
          <p:nvPr/>
        </p:nvGrpSpPr>
        <p:grpSpPr>
          <a:xfrm>
            <a:off x="937941" y="843648"/>
            <a:ext cx="2022764" cy="2022765"/>
            <a:chOff x="937941" y="843648"/>
            <a:chExt cx="2022764" cy="2022765"/>
          </a:xfrm>
        </p:grpSpPr>
        <p:sp>
          <p:nvSpPr>
            <p:cNvPr id="164" name="Google Shape;164;p18"/>
            <p:cNvSpPr/>
            <p:nvPr/>
          </p:nvSpPr>
          <p:spPr>
            <a:xfrm rot="-2697401">
              <a:off x="1234464" y="1139579"/>
              <a:ext cx="1429718" cy="14309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5" name="Google Shape;165;p18"/>
            <p:cNvSpPr txBox="1"/>
            <p:nvPr/>
          </p:nvSpPr>
          <p:spPr>
            <a:xfrm>
              <a:off x="1519808" y="1432946"/>
              <a:ext cx="904968" cy="8540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495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01</a:t>
              </a:r>
              <a:endParaRPr b="1" sz="49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66" name="Google Shape;166;p18"/>
          <p:cNvSpPr txBox="1"/>
          <p:nvPr/>
        </p:nvSpPr>
        <p:spPr>
          <a:xfrm>
            <a:off x="3224074" y="2715019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Video</a:t>
            </a:r>
            <a:endParaRPr sz="180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7" name="Google Shape;167;p18"/>
          <p:cNvSpPr txBox="1"/>
          <p:nvPr/>
        </p:nvSpPr>
        <p:spPr>
          <a:xfrm>
            <a:off x="5255473" y="2336824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Networks</a:t>
            </a:r>
            <a:endParaRPr/>
          </a:p>
        </p:txBody>
      </p:sp>
      <p:sp>
        <p:nvSpPr>
          <p:cNvPr id="168" name="Google Shape;168;p18"/>
          <p:cNvSpPr txBox="1"/>
          <p:nvPr/>
        </p:nvSpPr>
        <p:spPr>
          <a:xfrm>
            <a:off x="5255473" y="2729795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Photos</a:t>
            </a:r>
            <a:endParaRPr sz="180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75" name="Google Shape;175;p19"/>
          <p:cNvGrpSpPr/>
          <p:nvPr/>
        </p:nvGrpSpPr>
        <p:grpSpPr>
          <a:xfrm>
            <a:off x="3220953" y="179785"/>
            <a:ext cx="2607572" cy="495134"/>
            <a:chOff x="4294603" y="239713"/>
            <a:chExt cx="3476762" cy="660179"/>
          </a:xfrm>
        </p:grpSpPr>
        <p:sp>
          <p:nvSpPr>
            <p:cNvPr id="176" name="Google Shape;176;p19"/>
            <p:cNvSpPr txBox="1"/>
            <p:nvPr/>
          </p:nvSpPr>
          <p:spPr>
            <a:xfrm>
              <a:off x="5057040" y="239713"/>
              <a:ext cx="2077920" cy="492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800">
                  <a:solidFill>
                    <a:srgbClr val="595959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Facebook</a:t>
              </a:r>
              <a:endParaRPr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7" name="Google Shape;177;p19"/>
            <p:cNvSpPr/>
            <p:nvPr/>
          </p:nvSpPr>
          <p:spPr>
            <a:xfrm>
              <a:off x="4667074" y="615112"/>
              <a:ext cx="3104291" cy="284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788">
                  <a:solidFill>
                    <a:srgbClr val="595959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Please click here to add the required titles</a:t>
              </a:r>
              <a:endParaRPr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grpSp>
          <p:nvGrpSpPr>
            <p:cNvPr id="178" name="Google Shape;178;p19"/>
            <p:cNvGrpSpPr/>
            <p:nvPr/>
          </p:nvGrpSpPr>
          <p:grpSpPr>
            <a:xfrm>
              <a:off x="4294603" y="351100"/>
              <a:ext cx="348270" cy="350278"/>
              <a:chOff x="3945624" y="488028"/>
              <a:chExt cx="839348" cy="844188"/>
            </a:xfrm>
          </p:grpSpPr>
          <p:sp>
            <p:nvSpPr>
              <p:cNvPr id="179" name="Google Shape;179;p19"/>
              <p:cNvSpPr/>
              <p:nvPr/>
            </p:nvSpPr>
            <p:spPr>
              <a:xfrm>
                <a:off x="4022972" y="488028"/>
                <a:ext cx="381000" cy="381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80" name="Google Shape;180;p19"/>
              <p:cNvSpPr/>
              <p:nvPr/>
            </p:nvSpPr>
            <p:spPr>
              <a:xfrm>
                <a:off x="4403972" y="865640"/>
                <a:ext cx="381000" cy="381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81" name="Google Shape;181;p19"/>
              <p:cNvSpPr/>
              <p:nvPr/>
            </p:nvSpPr>
            <p:spPr>
              <a:xfrm>
                <a:off x="3945624" y="952561"/>
                <a:ext cx="379655" cy="37965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82" name="Google Shape;182;p19"/>
              <p:cNvSpPr/>
              <p:nvPr/>
            </p:nvSpPr>
            <p:spPr>
              <a:xfrm>
                <a:off x="4487121" y="591658"/>
                <a:ext cx="214699" cy="21469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</p:grpSp>
      <p:sp>
        <p:nvSpPr>
          <p:cNvPr id="183" name="Google Shape;183;p19"/>
          <p:cNvSpPr/>
          <p:nvPr/>
        </p:nvSpPr>
        <p:spPr>
          <a:xfrm>
            <a:off x="0" y="2544366"/>
            <a:ext cx="9144001" cy="1194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19"/>
          <p:cNvSpPr txBox="1"/>
          <p:nvPr/>
        </p:nvSpPr>
        <p:spPr>
          <a:xfrm>
            <a:off x="1384300" y="3996880"/>
            <a:ext cx="2733247" cy="26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144000" spcFirstLastPara="1" rIns="7200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75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people use it, getting started &amp; best practice</a:t>
            </a:r>
            <a:endParaRPr sz="77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5" name="Google Shape;185;p19"/>
          <p:cNvSpPr txBox="1"/>
          <p:nvPr/>
        </p:nvSpPr>
        <p:spPr>
          <a:xfrm>
            <a:off x="1384300" y="4354067"/>
            <a:ext cx="2733247" cy="26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144000" spcFirstLastPara="1" rIns="7200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75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people use it, getting started &amp; best practice</a:t>
            </a:r>
            <a:endParaRPr sz="77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6" name="Google Shape;186;p19"/>
          <p:cNvSpPr txBox="1"/>
          <p:nvPr/>
        </p:nvSpPr>
        <p:spPr>
          <a:xfrm>
            <a:off x="4624752" y="3996880"/>
            <a:ext cx="2733247" cy="26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144000" spcFirstLastPara="1" rIns="7200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75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people use it, getting started &amp; best practice</a:t>
            </a:r>
            <a:endParaRPr sz="77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7" name="Google Shape;187;p19"/>
          <p:cNvSpPr txBox="1"/>
          <p:nvPr/>
        </p:nvSpPr>
        <p:spPr>
          <a:xfrm>
            <a:off x="4624753" y="4354067"/>
            <a:ext cx="2865376" cy="16957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144000" spcFirstLastPara="1" rIns="7200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75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people use it, getting started &amp; best practice</a:t>
            </a:r>
            <a:endParaRPr sz="77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8" name="Google Shape;188;p19"/>
          <p:cNvSpPr/>
          <p:nvPr/>
        </p:nvSpPr>
        <p:spPr>
          <a:xfrm>
            <a:off x="406313" y="1213339"/>
            <a:ext cx="1437541" cy="133102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89" name="Google Shape;189;p19"/>
          <p:cNvGrpSpPr/>
          <p:nvPr/>
        </p:nvGrpSpPr>
        <p:grpSpPr>
          <a:xfrm>
            <a:off x="406314" y="2544366"/>
            <a:ext cx="1437544" cy="1194563"/>
            <a:chOff x="406314" y="2544366"/>
            <a:chExt cx="1437544" cy="1194563"/>
          </a:xfrm>
        </p:grpSpPr>
        <p:sp>
          <p:nvSpPr>
            <p:cNvPr id="190" name="Google Shape;190;p19"/>
            <p:cNvSpPr/>
            <p:nvPr/>
          </p:nvSpPr>
          <p:spPr>
            <a:xfrm>
              <a:off x="406314" y="2544366"/>
              <a:ext cx="1437543" cy="119456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1" name="Google Shape;191;p19"/>
            <p:cNvSpPr/>
            <p:nvPr/>
          </p:nvSpPr>
          <p:spPr>
            <a:xfrm>
              <a:off x="406315" y="3221431"/>
              <a:ext cx="1437543" cy="1894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4000" spcFirstLastPara="1" rIns="72000" wrap="square" tIns="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48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PHOTOS</a:t>
              </a:r>
              <a:endParaRPr b="1" sz="148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2" name="Google Shape;192;p19"/>
            <p:cNvSpPr/>
            <p:nvPr/>
          </p:nvSpPr>
          <p:spPr>
            <a:xfrm>
              <a:off x="406314" y="2671454"/>
              <a:ext cx="466359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4000" spcFirstLastPara="1" rIns="72000" wrap="square" tIns="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22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01</a:t>
              </a:r>
              <a:endParaRPr/>
            </a:p>
          </p:txBody>
        </p:sp>
      </p:grpSp>
      <p:sp>
        <p:nvSpPr>
          <p:cNvPr id="193" name="Google Shape;193;p19"/>
          <p:cNvSpPr/>
          <p:nvPr/>
        </p:nvSpPr>
        <p:spPr>
          <a:xfrm>
            <a:off x="2126476" y="1213339"/>
            <a:ext cx="1437542" cy="133102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94" name="Google Shape;194;p19"/>
          <p:cNvGrpSpPr/>
          <p:nvPr/>
        </p:nvGrpSpPr>
        <p:grpSpPr>
          <a:xfrm>
            <a:off x="2130870" y="2544366"/>
            <a:ext cx="1437544" cy="1194563"/>
            <a:chOff x="2130870" y="2544366"/>
            <a:chExt cx="1437544" cy="1194563"/>
          </a:xfrm>
        </p:grpSpPr>
        <p:sp>
          <p:nvSpPr>
            <p:cNvPr id="195" name="Google Shape;195;p19"/>
            <p:cNvSpPr/>
            <p:nvPr/>
          </p:nvSpPr>
          <p:spPr>
            <a:xfrm>
              <a:off x="2130871" y="2544366"/>
              <a:ext cx="1437543" cy="119456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6" name="Google Shape;196;p19"/>
            <p:cNvSpPr/>
            <p:nvPr/>
          </p:nvSpPr>
          <p:spPr>
            <a:xfrm>
              <a:off x="2130871" y="3221431"/>
              <a:ext cx="1437543" cy="1894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4000" spcFirstLastPara="1" rIns="72000" wrap="square" tIns="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48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VIDEOS</a:t>
              </a:r>
              <a:endParaRPr b="1" sz="148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7" name="Google Shape;197;p19"/>
            <p:cNvSpPr/>
            <p:nvPr/>
          </p:nvSpPr>
          <p:spPr>
            <a:xfrm>
              <a:off x="2130870" y="2671454"/>
              <a:ext cx="466359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4000" spcFirstLastPara="1" rIns="72000" wrap="square" tIns="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22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02</a:t>
              </a:r>
              <a:endParaRPr/>
            </a:p>
          </p:txBody>
        </p:sp>
      </p:grpSp>
      <p:sp>
        <p:nvSpPr>
          <p:cNvPr id="198" name="Google Shape;198;p19"/>
          <p:cNvSpPr/>
          <p:nvPr/>
        </p:nvSpPr>
        <p:spPr>
          <a:xfrm>
            <a:off x="3851031" y="1213339"/>
            <a:ext cx="1437542" cy="1331027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99" name="Google Shape;199;p19"/>
          <p:cNvGrpSpPr/>
          <p:nvPr/>
        </p:nvGrpSpPr>
        <p:grpSpPr>
          <a:xfrm>
            <a:off x="3851033" y="2544366"/>
            <a:ext cx="1437544" cy="1194563"/>
            <a:chOff x="3851033" y="2544366"/>
            <a:chExt cx="1437544" cy="1194563"/>
          </a:xfrm>
        </p:grpSpPr>
        <p:sp>
          <p:nvSpPr>
            <p:cNvPr id="200" name="Google Shape;200;p19"/>
            <p:cNvSpPr/>
            <p:nvPr/>
          </p:nvSpPr>
          <p:spPr>
            <a:xfrm>
              <a:off x="3851034" y="2544366"/>
              <a:ext cx="1437543" cy="119456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1" name="Google Shape;201;p19"/>
            <p:cNvSpPr/>
            <p:nvPr/>
          </p:nvSpPr>
          <p:spPr>
            <a:xfrm>
              <a:off x="3851034" y="3221431"/>
              <a:ext cx="1437543" cy="1894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4000" spcFirstLastPara="1" rIns="72000" wrap="square" tIns="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48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BLOGS</a:t>
              </a:r>
              <a:endParaRPr b="1" sz="148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2" name="Google Shape;202;p19"/>
            <p:cNvSpPr/>
            <p:nvPr/>
          </p:nvSpPr>
          <p:spPr>
            <a:xfrm>
              <a:off x="3851033" y="2671454"/>
              <a:ext cx="466359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4000" spcFirstLastPara="1" rIns="72000" wrap="square" tIns="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22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03</a:t>
              </a:r>
              <a:endParaRPr/>
            </a:p>
          </p:txBody>
        </p:sp>
      </p:grpSp>
      <p:sp>
        <p:nvSpPr>
          <p:cNvPr id="203" name="Google Shape;203;p19"/>
          <p:cNvSpPr/>
          <p:nvPr/>
        </p:nvSpPr>
        <p:spPr>
          <a:xfrm>
            <a:off x="5575591" y="1213339"/>
            <a:ext cx="1437542" cy="1331027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04" name="Google Shape;204;p19"/>
          <p:cNvGrpSpPr/>
          <p:nvPr/>
        </p:nvGrpSpPr>
        <p:grpSpPr>
          <a:xfrm>
            <a:off x="5571194" y="2544366"/>
            <a:ext cx="1437543" cy="1194563"/>
            <a:chOff x="5571194" y="2544366"/>
            <a:chExt cx="1437543" cy="1194563"/>
          </a:xfrm>
        </p:grpSpPr>
        <p:sp>
          <p:nvSpPr>
            <p:cNvPr id="205" name="Google Shape;205;p19"/>
            <p:cNvSpPr/>
            <p:nvPr/>
          </p:nvSpPr>
          <p:spPr>
            <a:xfrm>
              <a:off x="5571194" y="2544366"/>
              <a:ext cx="1437543" cy="119456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6" name="Google Shape;206;p19"/>
            <p:cNvSpPr/>
            <p:nvPr/>
          </p:nvSpPr>
          <p:spPr>
            <a:xfrm>
              <a:off x="5571194" y="3221431"/>
              <a:ext cx="1437543" cy="1894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4000" spcFirstLastPara="1" rIns="72000" wrap="square" tIns="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48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GALLERY</a:t>
              </a:r>
              <a:endParaRPr b="1" sz="148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7" name="Google Shape;207;p19"/>
            <p:cNvSpPr/>
            <p:nvPr/>
          </p:nvSpPr>
          <p:spPr>
            <a:xfrm>
              <a:off x="5571194" y="2671454"/>
              <a:ext cx="466359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4000" spcFirstLastPara="1" rIns="72000" wrap="square" tIns="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22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04</a:t>
              </a:r>
              <a:endParaRPr/>
            </a:p>
          </p:txBody>
        </p:sp>
      </p:grpSp>
      <p:sp>
        <p:nvSpPr>
          <p:cNvPr id="208" name="Google Shape;208;p19"/>
          <p:cNvSpPr/>
          <p:nvPr/>
        </p:nvSpPr>
        <p:spPr>
          <a:xfrm>
            <a:off x="7300147" y="1213339"/>
            <a:ext cx="1437542" cy="1331027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09" name="Google Shape;209;p19"/>
          <p:cNvGrpSpPr/>
          <p:nvPr/>
        </p:nvGrpSpPr>
        <p:grpSpPr>
          <a:xfrm>
            <a:off x="7295750" y="2544366"/>
            <a:ext cx="1437543" cy="1194563"/>
            <a:chOff x="7295750" y="2544366"/>
            <a:chExt cx="1437543" cy="1194563"/>
          </a:xfrm>
        </p:grpSpPr>
        <p:sp>
          <p:nvSpPr>
            <p:cNvPr id="210" name="Google Shape;210;p19"/>
            <p:cNvSpPr/>
            <p:nvPr/>
          </p:nvSpPr>
          <p:spPr>
            <a:xfrm>
              <a:off x="7295750" y="2544366"/>
              <a:ext cx="1437543" cy="119456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1" name="Google Shape;211;p19"/>
            <p:cNvSpPr/>
            <p:nvPr/>
          </p:nvSpPr>
          <p:spPr>
            <a:xfrm>
              <a:off x="7295750" y="3221431"/>
              <a:ext cx="1437543" cy="1894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4000" spcFirstLastPara="1" rIns="72000" wrap="square" tIns="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48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FRIENDS</a:t>
              </a:r>
              <a:endParaRPr b="1" sz="148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2" name="Google Shape;212;p19"/>
            <p:cNvSpPr/>
            <p:nvPr/>
          </p:nvSpPr>
          <p:spPr>
            <a:xfrm>
              <a:off x="7295750" y="2671454"/>
              <a:ext cx="466359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4000" spcFirstLastPara="1" rIns="72000" wrap="square" tIns="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22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05</a:t>
              </a:r>
              <a:endParaRPr/>
            </a:p>
          </p:txBody>
        </p:sp>
      </p:grp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0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9" name="Google Shape;219;p20"/>
          <p:cNvSpPr/>
          <p:nvPr/>
        </p:nvSpPr>
        <p:spPr>
          <a:xfrm>
            <a:off x="160735" y="1785034"/>
            <a:ext cx="8818959" cy="16364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13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0" name="Google Shape;220;p20"/>
          <p:cNvSpPr/>
          <p:nvPr/>
        </p:nvSpPr>
        <p:spPr>
          <a:xfrm flipH="1" rot="-7728525">
            <a:off x="1371422" y="2429727"/>
            <a:ext cx="1458150" cy="267027"/>
          </a:xfrm>
          <a:custGeom>
            <a:rect b="b" l="l" r="r" t="t"/>
            <a:pathLst>
              <a:path extrusionOk="0" h="408" w="1832">
                <a:moveTo>
                  <a:pt x="1832" y="32"/>
                </a:moveTo>
                <a:lnTo>
                  <a:pt x="1830" y="66"/>
                </a:lnTo>
                <a:lnTo>
                  <a:pt x="1814" y="128"/>
                </a:lnTo>
                <a:lnTo>
                  <a:pt x="1788" y="188"/>
                </a:lnTo>
                <a:lnTo>
                  <a:pt x="1754" y="240"/>
                </a:lnTo>
                <a:lnTo>
                  <a:pt x="1712" y="288"/>
                </a:lnTo>
                <a:lnTo>
                  <a:pt x="1664" y="330"/>
                </a:lnTo>
                <a:lnTo>
                  <a:pt x="1610" y="362"/>
                </a:lnTo>
                <a:lnTo>
                  <a:pt x="1550" y="388"/>
                </a:lnTo>
                <a:lnTo>
                  <a:pt x="1486" y="402"/>
                </a:lnTo>
                <a:lnTo>
                  <a:pt x="1418" y="408"/>
                </a:lnTo>
                <a:lnTo>
                  <a:pt x="0" y="408"/>
                </a:lnTo>
                <a:lnTo>
                  <a:pt x="0" y="0"/>
                </a:lnTo>
                <a:lnTo>
                  <a:pt x="1832" y="0"/>
                </a:lnTo>
                <a:lnTo>
                  <a:pt x="1832" y="3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13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1" name="Google Shape;221;p20"/>
          <p:cNvSpPr/>
          <p:nvPr/>
        </p:nvSpPr>
        <p:spPr>
          <a:xfrm rot="3071475">
            <a:off x="1054139" y="2750010"/>
            <a:ext cx="1900695" cy="348036"/>
          </a:xfrm>
          <a:custGeom>
            <a:rect b="b" l="l" r="r" t="t"/>
            <a:pathLst>
              <a:path extrusionOk="0" h="408" w="1832">
                <a:moveTo>
                  <a:pt x="1832" y="32"/>
                </a:moveTo>
                <a:lnTo>
                  <a:pt x="1830" y="66"/>
                </a:lnTo>
                <a:lnTo>
                  <a:pt x="1814" y="128"/>
                </a:lnTo>
                <a:lnTo>
                  <a:pt x="1788" y="188"/>
                </a:lnTo>
                <a:lnTo>
                  <a:pt x="1754" y="240"/>
                </a:lnTo>
                <a:lnTo>
                  <a:pt x="1712" y="288"/>
                </a:lnTo>
                <a:lnTo>
                  <a:pt x="1664" y="330"/>
                </a:lnTo>
                <a:lnTo>
                  <a:pt x="1610" y="362"/>
                </a:lnTo>
                <a:lnTo>
                  <a:pt x="1550" y="388"/>
                </a:lnTo>
                <a:lnTo>
                  <a:pt x="1486" y="402"/>
                </a:lnTo>
                <a:lnTo>
                  <a:pt x="1418" y="408"/>
                </a:lnTo>
                <a:lnTo>
                  <a:pt x="0" y="408"/>
                </a:lnTo>
                <a:lnTo>
                  <a:pt x="0" y="0"/>
                </a:lnTo>
                <a:lnTo>
                  <a:pt x="1832" y="0"/>
                </a:lnTo>
                <a:lnTo>
                  <a:pt x="1832" y="32"/>
                </a:lnTo>
                <a:close/>
              </a:path>
            </a:pathLst>
          </a:custGeom>
          <a:solidFill>
            <a:srgbClr val="D5D5E5"/>
          </a:solidFill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>
                <a:solidFill>
                  <a:srgbClr val="58585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Share friends</a:t>
            </a:r>
            <a:endParaRPr sz="1200">
              <a:solidFill>
                <a:srgbClr val="58585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2" name="Google Shape;222;p20"/>
          <p:cNvSpPr/>
          <p:nvPr/>
        </p:nvSpPr>
        <p:spPr>
          <a:xfrm>
            <a:off x="984381" y="1507132"/>
            <a:ext cx="763579" cy="786081"/>
          </a:xfrm>
          <a:prstGeom prst="ellipse">
            <a:avLst/>
          </a:prstGeom>
          <a:gradFill>
            <a:gsLst>
              <a:gs pos="0">
                <a:srgbClr val="8084B2"/>
              </a:gs>
              <a:gs pos="3000">
                <a:srgbClr val="8084B2"/>
              </a:gs>
              <a:gs pos="100000">
                <a:schemeClr val="accent1"/>
              </a:gs>
            </a:gsLst>
            <a:lin ang="2700000" scaled="0"/>
          </a:gra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 b="1" sz="33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3" name="Google Shape;223;p20"/>
          <p:cNvSpPr/>
          <p:nvPr/>
        </p:nvSpPr>
        <p:spPr>
          <a:xfrm flipH="1" rot="-7728525">
            <a:off x="3372627" y="2429727"/>
            <a:ext cx="1458150" cy="267027"/>
          </a:xfrm>
          <a:custGeom>
            <a:rect b="b" l="l" r="r" t="t"/>
            <a:pathLst>
              <a:path extrusionOk="0" h="408" w="1832">
                <a:moveTo>
                  <a:pt x="1832" y="32"/>
                </a:moveTo>
                <a:lnTo>
                  <a:pt x="1830" y="66"/>
                </a:lnTo>
                <a:lnTo>
                  <a:pt x="1814" y="128"/>
                </a:lnTo>
                <a:lnTo>
                  <a:pt x="1788" y="188"/>
                </a:lnTo>
                <a:lnTo>
                  <a:pt x="1754" y="240"/>
                </a:lnTo>
                <a:lnTo>
                  <a:pt x="1712" y="288"/>
                </a:lnTo>
                <a:lnTo>
                  <a:pt x="1664" y="330"/>
                </a:lnTo>
                <a:lnTo>
                  <a:pt x="1610" y="362"/>
                </a:lnTo>
                <a:lnTo>
                  <a:pt x="1550" y="388"/>
                </a:lnTo>
                <a:lnTo>
                  <a:pt x="1486" y="402"/>
                </a:lnTo>
                <a:lnTo>
                  <a:pt x="1418" y="408"/>
                </a:lnTo>
                <a:lnTo>
                  <a:pt x="0" y="408"/>
                </a:lnTo>
                <a:lnTo>
                  <a:pt x="0" y="0"/>
                </a:lnTo>
                <a:lnTo>
                  <a:pt x="1832" y="0"/>
                </a:lnTo>
                <a:lnTo>
                  <a:pt x="1832" y="3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13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4" name="Google Shape;224;p20"/>
          <p:cNvSpPr/>
          <p:nvPr/>
        </p:nvSpPr>
        <p:spPr>
          <a:xfrm rot="3071475">
            <a:off x="3055344" y="2750010"/>
            <a:ext cx="1900695" cy="348036"/>
          </a:xfrm>
          <a:custGeom>
            <a:rect b="b" l="l" r="r" t="t"/>
            <a:pathLst>
              <a:path extrusionOk="0" h="408" w="1832">
                <a:moveTo>
                  <a:pt x="1832" y="32"/>
                </a:moveTo>
                <a:lnTo>
                  <a:pt x="1830" y="66"/>
                </a:lnTo>
                <a:lnTo>
                  <a:pt x="1814" y="128"/>
                </a:lnTo>
                <a:lnTo>
                  <a:pt x="1788" y="188"/>
                </a:lnTo>
                <a:lnTo>
                  <a:pt x="1754" y="240"/>
                </a:lnTo>
                <a:lnTo>
                  <a:pt x="1712" y="288"/>
                </a:lnTo>
                <a:lnTo>
                  <a:pt x="1664" y="330"/>
                </a:lnTo>
                <a:lnTo>
                  <a:pt x="1610" y="362"/>
                </a:lnTo>
                <a:lnTo>
                  <a:pt x="1550" y="388"/>
                </a:lnTo>
                <a:lnTo>
                  <a:pt x="1486" y="402"/>
                </a:lnTo>
                <a:lnTo>
                  <a:pt x="1418" y="408"/>
                </a:lnTo>
                <a:lnTo>
                  <a:pt x="0" y="408"/>
                </a:lnTo>
                <a:lnTo>
                  <a:pt x="0" y="0"/>
                </a:lnTo>
                <a:lnTo>
                  <a:pt x="1832" y="0"/>
                </a:lnTo>
                <a:lnTo>
                  <a:pt x="1832" y="32"/>
                </a:lnTo>
                <a:close/>
              </a:path>
            </a:pathLst>
          </a:custGeom>
          <a:solidFill>
            <a:srgbClr val="FDDCD8"/>
          </a:solidFill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>
                <a:solidFill>
                  <a:srgbClr val="58585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post</a:t>
            </a:r>
            <a:endParaRPr sz="1200">
              <a:solidFill>
                <a:srgbClr val="58585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5" name="Google Shape;225;p20"/>
          <p:cNvSpPr/>
          <p:nvPr/>
        </p:nvSpPr>
        <p:spPr>
          <a:xfrm>
            <a:off x="2985587" y="1507132"/>
            <a:ext cx="763579" cy="786081"/>
          </a:xfrm>
          <a:prstGeom prst="ellipse">
            <a:avLst/>
          </a:prstGeom>
          <a:gradFill>
            <a:gsLst>
              <a:gs pos="0">
                <a:srgbClr val="F8998F"/>
              </a:gs>
              <a:gs pos="3000">
                <a:srgbClr val="F8998F"/>
              </a:gs>
              <a:gs pos="100000">
                <a:schemeClr val="accent2"/>
              </a:gs>
            </a:gsLst>
            <a:lin ang="2700000" scaled="0"/>
          </a:gra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</a:t>
            </a:r>
            <a:endParaRPr b="1" sz="33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6" name="Google Shape;226;p20"/>
          <p:cNvSpPr/>
          <p:nvPr/>
        </p:nvSpPr>
        <p:spPr>
          <a:xfrm flipH="1" rot="-7728525">
            <a:off x="5076052" y="2428977"/>
            <a:ext cx="1458150" cy="268528"/>
          </a:xfrm>
          <a:custGeom>
            <a:rect b="b" l="l" r="r" t="t"/>
            <a:pathLst>
              <a:path extrusionOk="0" h="408" w="1832">
                <a:moveTo>
                  <a:pt x="1832" y="32"/>
                </a:moveTo>
                <a:lnTo>
                  <a:pt x="1830" y="66"/>
                </a:lnTo>
                <a:lnTo>
                  <a:pt x="1814" y="128"/>
                </a:lnTo>
                <a:lnTo>
                  <a:pt x="1788" y="188"/>
                </a:lnTo>
                <a:lnTo>
                  <a:pt x="1754" y="240"/>
                </a:lnTo>
                <a:lnTo>
                  <a:pt x="1712" y="288"/>
                </a:lnTo>
                <a:lnTo>
                  <a:pt x="1664" y="330"/>
                </a:lnTo>
                <a:lnTo>
                  <a:pt x="1610" y="362"/>
                </a:lnTo>
                <a:lnTo>
                  <a:pt x="1550" y="388"/>
                </a:lnTo>
                <a:lnTo>
                  <a:pt x="1486" y="402"/>
                </a:lnTo>
                <a:lnTo>
                  <a:pt x="1418" y="408"/>
                </a:lnTo>
                <a:lnTo>
                  <a:pt x="0" y="408"/>
                </a:lnTo>
                <a:lnTo>
                  <a:pt x="0" y="0"/>
                </a:lnTo>
                <a:lnTo>
                  <a:pt x="1832" y="0"/>
                </a:lnTo>
                <a:lnTo>
                  <a:pt x="1832" y="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13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7" name="Google Shape;227;p20"/>
          <p:cNvSpPr/>
          <p:nvPr/>
        </p:nvSpPr>
        <p:spPr>
          <a:xfrm rot="3071475">
            <a:off x="4758770" y="2749261"/>
            <a:ext cx="1900695" cy="349535"/>
          </a:xfrm>
          <a:custGeom>
            <a:rect b="b" l="l" r="r" t="t"/>
            <a:pathLst>
              <a:path extrusionOk="0" h="408" w="1832">
                <a:moveTo>
                  <a:pt x="1832" y="32"/>
                </a:moveTo>
                <a:lnTo>
                  <a:pt x="1830" y="66"/>
                </a:lnTo>
                <a:lnTo>
                  <a:pt x="1814" y="128"/>
                </a:lnTo>
                <a:lnTo>
                  <a:pt x="1788" y="188"/>
                </a:lnTo>
                <a:lnTo>
                  <a:pt x="1754" y="240"/>
                </a:lnTo>
                <a:lnTo>
                  <a:pt x="1712" y="288"/>
                </a:lnTo>
                <a:lnTo>
                  <a:pt x="1664" y="330"/>
                </a:lnTo>
                <a:lnTo>
                  <a:pt x="1610" y="362"/>
                </a:lnTo>
                <a:lnTo>
                  <a:pt x="1550" y="388"/>
                </a:lnTo>
                <a:lnTo>
                  <a:pt x="1486" y="402"/>
                </a:lnTo>
                <a:lnTo>
                  <a:pt x="1418" y="408"/>
                </a:lnTo>
                <a:lnTo>
                  <a:pt x="0" y="408"/>
                </a:lnTo>
                <a:lnTo>
                  <a:pt x="0" y="0"/>
                </a:lnTo>
                <a:lnTo>
                  <a:pt x="1832" y="0"/>
                </a:lnTo>
                <a:lnTo>
                  <a:pt x="1832" y="32"/>
                </a:lnTo>
                <a:close/>
              </a:path>
            </a:pathLst>
          </a:custGeom>
          <a:solidFill>
            <a:srgbClr val="E6E9EE"/>
          </a:solidFill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>
                <a:solidFill>
                  <a:srgbClr val="58585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Add image</a:t>
            </a:r>
            <a:endParaRPr sz="1200">
              <a:solidFill>
                <a:srgbClr val="58585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8" name="Google Shape;228;p20"/>
          <p:cNvSpPr/>
          <p:nvPr/>
        </p:nvSpPr>
        <p:spPr>
          <a:xfrm>
            <a:off x="4689762" y="1507132"/>
            <a:ext cx="763579" cy="786081"/>
          </a:xfrm>
          <a:prstGeom prst="ellipse">
            <a:avLst/>
          </a:prstGeom>
          <a:gradFill>
            <a:gsLst>
              <a:gs pos="0">
                <a:srgbClr val="B4C0CF"/>
              </a:gs>
              <a:gs pos="3000">
                <a:srgbClr val="B4C0CF"/>
              </a:gs>
              <a:gs pos="100000">
                <a:schemeClr val="accent3"/>
              </a:gs>
            </a:gsLst>
            <a:lin ang="2700000" scaled="0"/>
          </a:gra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endParaRPr b="1" sz="33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9" name="Google Shape;229;p20"/>
          <p:cNvSpPr/>
          <p:nvPr/>
        </p:nvSpPr>
        <p:spPr>
          <a:xfrm flipH="1" rot="-7728525">
            <a:off x="6807980" y="2429727"/>
            <a:ext cx="1458150" cy="267027"/>
          </a:xfrm>
          <a:custGeom>
            <a:rect b="b" l="l" r="r" t="t"/>
            <a:pathLst>
              <a:path extrusionOk="0" h="408" w="1832">
                <a:moveTo>
                  <a:pt x="1832" y="32"/>
                </a:moveTo>
                <a:lnTo>
                  <a:pt x="1830" y="66"/>
                </a:lnTo>
                <a:lnTo>
                  <a:pt x="1814" y="128"/>
                </a:lnTo>
                <a:lnTo>
                  <a:pt x="1788" y="188"/>
                </a:lnTo>
                <a:lnTo>
                  <a:pt x="1754" y="240"/>
                </a:lnTo>
                <a:lnTo>
                  <a:pt x="1712" y="288"/>
                </a:lnTo>
                <a:lnTo>
                  <a:pt x="1664" y="330"/>
                </a:lnTo>
                <a:lnTo>
                  <a:pt x="1610" y="362"/>
                </a:lnTo>
                <a:lnTo>
                  <a:pt x="1550" y="388"/>
                </a:lnTo>
                <a:lnTo>
                  <a:pt x="1486" y="402"/>
                </a:lnTo>
                <a:lnTo>
                  <a:pt x="1418" y="408"/>
                </a:lnTo>
                <a:lnTo>
                  <a:pt x="0" y="408"/>
                </a:lnTo>
                <a:lnTo>
                  <a:pt x="0" y="0"/>
                </a:lnTo>
                <a:lnTo>
                  <a:pt x="1832" y="0"/>
                </a:lnTo>
                <a:lnTo>
                  <a:pt x="1832" y="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13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0" name="Google Shape;230;p20"/>
          <p:cNvSpPr/>
          <p:nvPr/>
        </p:nvSpPr>
        <p:spPr>
          <a:xfrm rot="3071475">
            <a:off x="6490697" y="2750010"/>
            <a:ext cx="1900695" cy="348036"/>
          </a:xfrm>
          <a:custGeom>
            <a:rect b="b" l="l" r="r" t="t"/>
            <a:pathLst>
              <a:path extrusionOk="0" h="408" w="1832">
                <a:moveTo>
                  <a:pt x="1832" y="32"/>
                </a:moveTo>
                <a:lnTo>
                  <a:pt x="1830" y="66"/>
                </a:lnTo>
                <a:lnTo>
                  <a:pt x="1814" y="128"/>
                </a:lnTo>
                <a:lnTo>
                  <a:pt x="1788" y="188"/>
                </a:lnTo>
                <a:lnTo>
                  <a:pt x="1754" y="240"/>
                </a:lnTo>
                <a:lnTo>
                  <a:pt x="1712" y="288"/>
                </a:lnTo>
                <a:lnTo>
                  <a:pt x="1664" y="330"/>
                </a:lnTo>
                <a:lnTo>
                  <a:pt x="1610" y="362"/>
                </a:lnTo>
                <a:lnTo>
                  <a:pt x="1550" y="388"/>
                </a:lnTo>
                <a:lnTo>
                  <a:pt x="1486" y="402"/>
                </a:lnTo>
                <a:lnTo>
                  <a:pt x="1418" y="408"/>
                </a:lnTo>
                <a:lnTo>
                  <a:pt x="0" y="408"/>
                </a:lnTo>
                <a:lnTo>
                  <a:pt x="0" y="0"/>
                </a:lnTo>
                <a:lnTo>
                  <a:pt x="1832" y="0"/>
                </a:lnTo>
                <a:lnTo>
                  <a:pt x="1832" y="32"/>
                </a:lnTo>
                <a:close/>
              </a:path>
            </a:pathLst>
          </a:custGeom>
          <a:solidFill>
            <a:srgbClr val="FDE9E7"/>
          </a:solidFill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>
                <a:solidFill>
                  <a:srgbClr val="58585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Take photos</a:t>
            </a:r>
            <a:endParaRPr sz="1200">
              <a:solidFill>
                <a:srgbClr val="58585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p20"/>
          <p:cNvSpPr/>
          <p:nvPr/>
        </p:nvSpPr>
        <p:spPr>
          <a:xfrm>
            <a:off x="6420940" y="1507132"/>
            <a:ext cx="763579" cy="786081"/>
          </a:xfrm>
          <a:prstGeom prst="ellipse">
            <a:avLst/>
          </a:prstGeom>
          <a:gradFill>
            <a:gsLst>
              <a:gs pos="0">
                <a:srgbClr val="FAC1BC"/>
              </a:gs>
              <a:gs pos="3000">
                <a:srgbClr val="FAC1BC"/>
              </a:gs>
              <a:gs pos="100000">
                <a:schemeClr val="accent4"/>
              </a:gs>
            </a:gsLst>
            <a:lin ang="2700000" scaled="0"/>
          </a:gra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</a:t>
            </a:r>
            <a:endParaRPr b="1" sz="33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2" name="Google Shape;232;p20"/>
          <p:cNvSpPr txBox="1"/>
          <p:nvPr/>
        </p:nvSpPr>
        <p:spPr>
          <a:xfrm>
            <a:off x="1086393" y="3791868"/>
            <a:ext cx="1743179" cy="987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9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119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3" name="Google Shape;233;p20"/>
          <p:cNvSpPr txBox="1"/>
          <p:nvPr/>
        </p:nvSpPr>
        <p:spPr>
          <a:xfrm>
            <a:off x="3003590" y="3791868"/>
            <a:ext cx="1732678" cy="987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9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119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4" name="Google Shape;234;p20"/>
          <p:cNvSpPr txBox="1"/>
          <p:nvPr/>
        </p:nvSpPr>
        <p:spPr>
          <a:xfrm>
            <a:off x="4910285" y="3791868"/>
            <a:ext cx="1704175" cy="987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19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119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5" name="Google Shape;235;p20"/>
          <p:cNvSpPr txBox="1"/>
          <p:nvPr/>
        </p:nvSpPr>
        <p:spPr>
          <a:xfrm>
            <a:off x="6758476" y="3791868"/>
            <a:ext cx="1531657" cy="987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85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a modern PowerPoint Presentation that is beautifully designed.</a:t>
            </a:r>
            <a:endParaRPr sz="1085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36" name="Google Shape;236;p20"/>
          <p:cNvGrpSpPr/>
          <p:nvPr/>
        </p:nvGrpSpPr>
        <p:grpSpPr>
          <a:xfrm>
            <a:off x="3220953" y="263325"/>
            <a:ext cx="261203" cy="262708"/>
            <a:chOff x="3945624" y="488028"/>
            <a:chExt cx="839348" cy="844188"/>
          </a:xfrm>
        </p:grpSpPr>
        <p:sp>
          <p:nvSpPr>
            <p:cNvPr id="237" name="Google Shape;237;p20"/>
            <p:cNvSpPr/>
            <p:nvPr/>
          </p:nvSpPr>
          <p:spPr>
            <a:xfrm>
              <a:off x="4022972" y="488028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38" name="Google Shape;238;p20"/>
            <p:cNvSpPr/>
            <p:nvPr/>
          </p:nvSpPr>
          <p:spPr>
            <a:xfrm>
              <a:off x="4403972" y="865640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39" name="Google Shape;239;p20"/>
            <p:cNvSpPr/>
            <p:nvPr/>
          </p:nvSpPr>
          <p:spPr>
            <a:xfrm>
              <a:off x="3945624" y="952561"/>
              <a:ext cx="379655" cy="379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0" name="Google Shape;240;p20"/>
            <p:cNvSpPr/>
            <p:nvPr/>
          </p:nvSpPr>
          <p:spPr>
            <a:xfrm>
              <a:off x="4487121" y="591658"/>
              <a:ext cx="214699" cy="2146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41" name="Google Shape;241;p20"/>
          <p:cNvSpPr txBox="1"/>
          <p:nvPr/>
        </p:nvSpPr>
        <p:spPr>
          <a:xfrm>
            <a:off x="3792781" y="179785"/>
            <a:ext cx="15584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Facebook</a:t>
            </a:r>
            <a:endParaRPr sz="18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2" name="Google Shape;242;p20"/>
          <p:cNvSpPr/>
          <p:nvPr/>
        </p:nvSpPr>
        <p:spPr>
          <a:xfrm>
            <a:off x="3500306" y="461334"/>
            <a:ext cx="2328219" cy="213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click here to add the required titles</a:t>
            </a:r>
            <a:endParaRPr sz="788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1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49" name="Google Shape;249;p21"/>
          <p:cNvCxnSpPr/>
          <p:nvPr/>
        </p:nvCxnSpPr>
        <p:spPr>
          <a:xfrm>
            <a:off x="6134356" y="2136535"/>
            <a:ext cx="137025" cy="1250690"/>
          </a:xfrm>
          <a:prstGeom prst="straightConnector1">
            <a:avLst/>
          </a:prstGeom>
          <a:noFill/>
          <a:ln cap="flat" cmpd="sng" w="28575">
            <a:solidFill>
              <a:srgbClr val="DEDED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0" name="Google Shape;250;p21"/>
          <p:cNvCxnSpPr/>
          <p:nvPr/>
        </p:nvCxnSpPr>
        <p:spPr>
          <a:xfrm flipH="1">
            <a:off x="6896054" y="2133849"/>
            <a:ext cx="268677" cy="1253377"/>
          </a:xfrm>
          <a:prstGeom prst="straightConnector1">
            <a:avLst/>
          </a:prstGeom>
          <a:noFill/>
          <a:ln cap="flat" cmpd="sng" w="28575">
            <a:solidFill>
              <a:srgbClr val="DEDED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1" name="Google Shape;251;p21"/>
          <p:cNvCxnSpPr/>
          <p:nvPr/>
        </p:nvCxnSpPr>
        <p:spPr>
          <a:xfrm flipH="1">
            <a:off x="4727833" y="2023690"/>
            <a:ext cx="796626" cy="1239943"/>
          </a:xfrm>
          <a:prstGeom prst="straightConnector1">
            <a:avLst/>
          </a:prstGeom>
          <a:noFill/>
          <a:ln cap="flat" cmpd="sng" w="28575">
            <a:solidFill>
              <a:srgbClr val="DEDEDE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2" name="Google Shape;252;p21"/>
          <p:cNvCxnSpPr/>
          <p:nvPr/>
        </p:nvCxnSpPr>
        <p:spPr>
          <a:xfrm>
            <a:off x="160735" y="1456782"/>
            <a:ext cx="8818959" cy="0"/>
          </a:xfrm>
          <a:prstGeom prst="straightConnector1">
            <a:avLst/>
          </a:prstGeom>
          <a:noFill/>
          <a:ln cap="flat" cmpd="sng" w="76200">
            <a:solidFill>
              <a:srgbClr val="BEBEB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3" name="Google Shape;253;p21"/>
          <p:cNvSpPr/>
          <p:nvPr/>
        </p:nvSpPr>
        <p:spPr>
          <a:xfrm>
            <a:off x="5798510" y="1503801"/>
            <a:ext cx="36272" cy="288828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anchorCtr="0" anchor="ctr" bIns="25700" lIns="51425" spcFirstLastPara="1" rIns="51425" wrap="square" tIns="2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4" name="Google Shape;254;p21"/>
          <p:cNvSpPr/>
          <p:nvPr/>
        </p:nvSpPr>
        <p:spPr>
          <a:xfrm>
            <a:off x="5742088" y="1390956"/>
            <a:ext cx="149116" cy="150459"/>
          </a:xfrm>
          <a:prstGeom prst="ellipse">
            <a:avLst/>
          </a:prstGeom>
          <a:solidFill>
            <a:srgbClr val="828282"/>
          </a:solidFill>
          <a:ln cap="flat" cmpd="sng" w="254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55" name="Google Shape;255;p21"/>
          <p:cNvGrpSpPr/>
          <p:nvPr/>
        </p:nvGrpSpPr>
        <p:grpSpPr>
          <a:xfrm>
            <a:off x="6227050" y="3035258"/>
            <a:ext cx="705276" cy="705277"/>
            <a:chOff x="6227050" y="3035258"/>
            <a:chExt cx="705276" cy="705277"/>
          </a:xfrm>
        </p:grpSpPr>
        <p:sp>
          <p:nvSpPr>
            <p:cNvPr id="256" name="Google Shape;256;p21"/>
            <p:cNvSpPr/>
            <p:nvPr/>
          </p:nvSpPr>
          <p:spPr>
            <a:xfrm>
              <a:off x="6227050" y="3035258"/>
              <a:ext cx="705276" cy="705277"/>
            </a:xfrm>
            <a:custGeom>
              <a:rect b="b" l="l" r="r" t="t"/>
              <a:pathLst>
                <a:path extrusionOk="0" h="833308" w="833308">
                  <a:moveTo>
                    <a:pt x="416654" y="0"/>
                  </a:moveTo>
                  <a:cubicBezTo>
                    <a:pt x="646766" y="0"/>
                    <a:pt x="833308" y="186542"/>
                    <a:pt x="833308" y="416654"/>
                  </a:cubicBezTo>
                  <a:cubicBezTo>
                    <a:pt x="833308" y="646766"/>
                    <a:pt x="646766" y="833308"/>
                    <a:pt x="416654" y="833308"/>
                  </a:cubicBezTo>
                  <a:cubicBezTo>
                    <a:pt x="186542" y="833308"/>
                    <a:pt x="0" y="646766"/>
                    <a:pt x="0" y="416654"/>
                  </a:cubicBezTo>
                  <a:cubicBezTo>
                    <a:pt x="0" y="186542"/>
                    <a:pt x="186542" y="0"/>
                    <a:pt x="416654" y="0"/>
                  </a:cubicBezTo>
                  <a:close/>
                </a:path>
              </a:pathLst>
            </a:custGeom>
            <a:solidFill>
              <a:srgbClr val="AAACC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57" name="Google Shape;257;p21"/>
            <p:cNvSpPr/>
            <p:nvPr/>
          </p:nvSpPr>
          <p:spPr>
            <a:xfrm>
              <a:off x="6315713" y="3122579"/>
              <a:ext cx="529293" cy="529293"/>
            </a:xfrm>
            <a:prstGeom prst="ellipse">
              <a:avLst/>
            </a:prstGeom>
            <a:solidFill>
              <a:srgbClr val="FFFFFF"/>
            </a:solidFill>
            <a:ln cap="flat" cmpd="sng" w="25400">
              <a:solidFill>
                <a:srgbClr val="8084B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900">
                  <a:solidFill>
                    <a:srgbClr val="5E5E5E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02</a:t>
              </a:r>
              <a:endParaRPr sz="900">
                <a:solidFill>
                  <a:srgbClr val="5E5E5E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cxnSp>
        <p:nvCxnSpPr>
          <p:cNvPr id="258" name="Google Shape;258;p21"/>
          <p:cNvCxnSpPr/>
          <p:nvPr/>
        </p:nvCxnSpPr>
        <p:spPr>
          <a:xfrm>
            <a:off x="1199288" y="3232182"/>
            <a:ext cx="353444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59" name="Google Shape;259;p21"/>
          <p:cNvSpPr txBox="1"/>
          <p:nvPr/>
        </p:nvSpPr>
        <p:spPr>
          <a:xfrm>
            <a:off x="1199288" y="2620943"/>
            <a:ext cx="3484739" cy="5897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100">
                <a:solidFill>
                  <a:srgbClr val="3133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Lorem ipsum dolor</a:t>
            </a:r>
            <a:endParaRPr sz="2100">
              <a:solidFill>
                <a:srgbClr val="31335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0" name="Google Shape;260;p21"/>
          <p:cNvSpPr txBox="1"/>
          <p:nvPr/>
        </p:nvSpPr>
        <p:spPr>
          <a:xfrm>
            <a:off x="1183167" y="3232183"/>
            <a:ext cx="3388833" cy="1672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Char char="•"/>
            </a:pPr>
            <a:r>
              <a:rPr lang="tr-TR" sz="12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tr-TR" sz="9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can simply impress your audience and add a unique zing and appeal to your Presentations</a:t>
            </a:r>
            <a:endParaRPr sz="90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57150" lvl="0" marL="0" marR="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900"/>
              <a:buFont typeface="Arial"/>
              <a:buChar char="•"/>
            </a:pPr>
            <a:r>
              <a:rPr lang="tr-TR" sz="9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You can simply impress your audience and add a unique zing and appeal to your Presentations</a:t>
            </a:r>
            <a:endParaRPr/>
          </a:p>
          <a:p>
            <a:pPr indent="-57150" lvl="0" marL="0" marR="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900"/>
              <a:buFont typeface="Arial"/>
              <a:buChar char="•"/>
            </a:pPr>
            <a:r>
              <a:rPr lang="tr-TR" sz="9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You can simply impress your audience and add a unique zing and appeal to your Presentations</a:t>
            </a:r>
            <a:endParaRPr/>
          </a:p>
        </p:txBody>
      </p:sp>
      <p:sp>
        <p:nvSpPr>
          <p:cNvPr id="261" name="Google Shape;261;p21"/>
          <p:cNvSpPr/>
          <p:nvPr/>
        </p:nvSpPr>
        <p:spPr>
          <a:xfrm>
            <a:off x="7456246" y="1499770"/>
            <a:ext cx="36272" cy="288827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anchorCtr="0" anchor="ctr" bIns="25700" lIns="51425" spcFirstLastPara="1" rIns="51425" wrap="square" tIns="2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2" name="Google Shape;262;p21"/>
          <p:cNvSpPr/>
          <p:nvPr/>
        </p:nvSpPr>
        <p:spPr>
          <a:xfrm>
            <a:off x="7399824" y="1388270"/>
            <a:ext cx="149116" cy="149116"/>
          </a:xfrm>
          <a:prstGeom prst="ellipse">
            <a:avLst/>
          </a:prstGeom>
          <a:solidFill>
            <a:srgbClr val="828282"/>
          </a:solidFill>
          <a:ln cap="flat" cmpd="sng" w="254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63" name="Google Shape;263;p21"/>
          <p:cNvGrpSpPr/>
          <p:nvPr/>
        </p:nvGrpSpPr>
        <p:grpSpPr>
          <a:xfrm>
            <a:off x="7092311" y="1101455"/>
            <a:ext cx="730678" cy="1391077"/>
            <a:chOff x="7092311" y="1101455"/>
            <a:chExt cx="730678" cy="1391077"/>
          </a:xfrm>
        </p:grpSpPr>
        <p:sp>
          <p:nvSpPr>
            <p:cNvPr id="264" name="Google Shape;264;p21"/>
            <p:cNvSpPr/>
            <p:nvPr/>
          </p:nvSpPr>
          <p:spPr>
            <a:xfrm>
              <a:off x="7092311" y="1101455"/>
              <a:ext cx="730678" cy="1391077"/>
            </a:xfrm>
            <a:custGeom>
              <a:rect b="b" l="l" r="r" t="t"/>
              <a:pathLst>
                <a:path extrusionOk="0" h="1391077" w="730678">
                  <a:moveTo>
                    <a:pt x="0" y="0"/>
                  </a:moveTo>
                  <a:lnTo>
                    <a:pt x="730677" y="0"/>
                  </a:lnTo>
                  <a:lnTo>
                    <a:pt x="730677" y="1391076"/>
                  </a:lnTo>
                  <a:lnTo>
                    <a:pt x="0" y="1391076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grpSp>
          <p:nvGrpSpPr>
            <p:cNvPr id="265" name="Google Shape;265;p21"/>
            <p:cNvGrpSpPr/>
            <p:nvPr/>
          </p:nvGrpSpPr>
          <p:grpSpPr>
            <a:xfrm>
              <a:off x="7117712" y="1787256"/>
              <a:ext cx="705277" cy="705276"/>
              <a:chOff x="7117712" y="1787256"/>
              <a:chExt cx="705277" cy="705276"/>
            </a:xfrm>
          </p:grpSpPr>
          <p:sp>
            <p:nvSpPr>
              <p:cNvPr id="266" name="Google Shape;266;p21"/>
              <p:cNvSpPr/>
              <p:nvPr/>
            </p:nvSpPr>
            <p:spPr>
              <a:xfrm>
                <a:off x="7117712" y="1787256"/>
                <a:ext cx="705277" cy="705276"/>
              </a:xfrm>
              <a:prstGeom prst="ellipse">
                <a:avLst/>
              </a:prstGeom>
              <a:solidFill>
                <a:srgbClr val="AAACC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5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67" name="Google Shape;267;p21"/>
              <p:cNvSpPr/>
              <p:nvPr/>
            </p:nvSpPr>
            <p:spPr>
              <a:xfrm>
                <a:off x="7201003" y="1869202"/>
                <a:ext cx="529293" cy="529293"/>
              </a:xfrm>
              <a:prstGeom prst="ellipse">
                <a:avLst/>
              </a:prstGeom>
              <a:solidFill>
                <a:srgbClr val="FFFFFF"/>
              </a:solidFill>
              <a:ln cap="flat" cmpd="sng" w="25400">
                <a:solidFill>
                  <a:srgbClr val="8084B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tr-TR" sz="900">
                    <a:solidFill>
                      <a:srgbClr val="5E5E5E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01</a:t>
                </a:r>
                <a:endParaRPr sz="900">
                  <a:solidFill>
                    <a:srgbClr val="5E5E5E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</p:grpSp>
      <p:grpSp>
        <p:nvGrpSpPr>
          <p:cNvPr id="268" name="Google Shape;268;p21"/>
          <p:cNvGrpSpPr/>
          <p:nvPr/>
        </p:nvGrpSpPr>
        <p:grpSpPr>
          <a:xfrm>
            <a:off x="5441293" y="1097423"/>
            <a:ext cx="730677" cy="1391078"/>
            <a:chOff x="5441293" y="1097423"/>
            <a:chExt cx="730677" cy="1391078"/>
          </a:xfrm>
        </p:grpSpPr>
        <p:sp>
          <p:nvSpPr>
            <p:cNvPr id="269" name="Google Shape;269;p21"/>
            <p:cNvSpPr/>
            <p:nvPr/>
          </p:nvSpPr>
          <p:spPr>
            <a:xfrm>
              <a:off x="5441293" y="1097423"/>
              <a:ext cx="730677" cy="1391078"/>
            </a:xfrm>
            <a:custGeom>
              <a:rect b="b" l="l" r="r" t="t"/>
              <a:pathLst>
                <a:path extrusionOk="0" h="1391078" w="730677">
                  <a:moveTo>
                    <a:pt x="0" y="0"/>
                  </a:moveTo>
                  <a:lnTo>
                    <a:pt x="730676" y="0"/>
                  </a:lnTo>
                  <a:lnTo>
                    <a:pt x="730676" y="1391077"/>
                  </a:lnTo>
                  <a:lnTo>
                    <a:pt x="0" y="1391077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grpSp>
          <p:nvGrpSpPr>
            <p:cNvPr id="270" name="Google Shape;270;p21"/>
            <p:cNvGrpSpPr/>
            <p:nvPr/>
          </p:nvGrpSpPr>
          <p:grpSpPr>
            <a:xfrm>
              <a:off x="5466694" y="1783224"/>
              <a:ext cx="705276" cy="705277"/>
              <a:chOff x="5466694" y="1783224"/>
              <a:chExt cx="705276" cy="705277"/>
            </a:xfrm>
          </p:grpSpPr>
          <p:sp>
            <p:nvSpPr>
              <p:cNvPr id="271" name="Google Shape;271;p21"/>
              <p:cNvSpPr/>
              <p:nvPr/>
            </p:nvSpPr>
            <p:spPr>
              <a:xfrm>
                <a:off x="5466694" y="1783224"/>
                <a:ext cx="705276" cy="70527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5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72" name="Google Shape;272;p21"/>
              <p:cNvSpPr/>
              <p:nvPr/>
            </p:nvSpPr>
            <p:spPr>
              <a:xfrm>
                <a:off x="5540579" y="1862485"/>
                <a:ext cx="549445" cy="549444"/>
              </a:xfrm>
              <a:prstGeom prst="ellipse">
                <a:avLst/>
              </a:prstGeom>
              <a:solidFill>
                <a:srgbClr val="FFFFFF"/>
              </a:solidFill>
              <a:ln cap="flat" cmpd="sng" w="25400">
                <a:solidFill>
                  <a:srgbClr val="31335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tr-TR" sz="1050">
                    <a:solidFill>
                      <a:srgbClr val="282828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03</a:t>
                </a:r>
                <a:endParaRPr sz="1050">
                  <a:solidFill>
                    <a:srgbClr val="282828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</p:grpSp>
      <p:grpSp>
        <p:nvGrpSpPr>
          <p:cNvPr id="273" name="Google Shape;273;p21"/>
          <p:cNvGrpSpPr/>
          <p:nvPr/>
        </p:nvGrpSpPr>
        <p:grpSpPr>
          <a:xfrm>
            <a:off x="3220953" y="263325"/>
            <a:ext cx="261203" cy="262708"/>
            <a:chOff x="3945624" y="488028"/>
            <a:chExt cx="839348" cy="844188"/>
          </a:xfrm>
        </p:grpSpPr>
        <p:sp>
          <p:nvSpPr>
            <p:cNvPr id="274" name="Google Shape;274;p21"/>
            <p:cNvSpPr/>
            <p:nvPr/>
          </p:nvSpPr>
          <p:spPr>
            <a:xfrm>
              <a:off x="4022972" y="488028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5" name="Google Shape;275;p21"/>
            <p:cNvSpPr/>
            <p:nvPr/>
          </p:nvSpPr>
          <p:spPr>
            <a:xfrm>
              <a:off x="4403972" y="865640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6" name="Google Shape;276;p21"/>
            <p:cNvSpPr/>
            <p:nvPr/>
          </p:nvSpPr>
          <p:spPr>
            <a:xfrm>
              <a:off x="3945624" y="952561"/>
              <a:ext cx="379655" cy="379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7" name="Google Shape;277;p21"/>
            <p:cNvSpPr/>
            <p:nvPr/>
          </p:nvSpPr>
          <p:spPr>
            <a:xfrm>
              <a:off x="4487121" y="591658"/>
              <a:ext cx="214699" cy="2146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78" name="Google Shape;278;p21"/>
          <p:cNvSpPr txBox="1"/>
          <p:nvPr/>
        </p:nvSpPr>
        <p:spPr>
          <a:xfrm>
            <a:off x="3792781" y="179785"/>
            <a:ext cx="15584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Facebook</a:t>
            </a:r>
            <a:endParaRPr sz="18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9" name="Google Shape;279;p21"/>
          <p:cNvSpPr/>
          <p:nvPr/>
        </p:nvSpPr>
        <p:spPr>
          <a:xfrm>
            <a:off x="3500306" y="461334"/>
            <a:ext cx="2328219" cy="213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click here to add the required titles</a:t>
            </a:r>
            <a:endParaRPr sz="788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2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6" name="Google Shape;286;p22"/>
          <p:cNvSpPr/>
          <p:nvPr/>
        </p:nvSpPr>
        <p:spPr>
          <a:xfrm flipH="1" rot="5400000">
            <a:off x="1394817" y="1967508"/>
            <a:ext cx="245269" cy="201216"/>
          </a:xfrm>
          <a:custGeom>
            <a:rect b="b" l="l" r="r" t="t"/>
            <a:pathLst>
              <a:path extrusionOk="0" h="268748" w="328844">
                <a:moveTo>
                  <a:pt x="0" y="268748"/>
                </a:moveTo>
                <a:lnTo>
                  <a:pt x="184664" y="0"/>
                </a:lnTo>
                <a:lnTo>
                  <a:pt x="328844" y="268748"/>
                </a:lnTo>
                <a:lnTo>
                  <a:pt x="0" y="268748"/>
                </a:lnTo>
                <a:close/>
              </a:path>
            </a:pathLst>
          </a:custGeom>
          <a:solidFill>
            <a:srgbClr val="62A0C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87" name="Google Shape;28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9226" y="1362075"/>
            <a:ext cx="78581" cy="2924175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22"/>
          <p:cNvSpPr/>
          <p:nvPr/>
        </p:nvSpPr>
        <p:spPr>
          <a:xfrm flipH="1">
            <a:off x="1241823" y="2052637"/>
            <a:ext cx="377428" cy="242888"/>
          </a:xfrm>
          <a:prstGeom prst="rtTriangle">
            <a:avLst/>
          </a:prstGeom>
          <a:solidFill>
            <a:srgbClr val="8CB9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9" name="Google Shape;289;p22"/>
          <p:cNvSpPr/>
          <p:nvPr/>
        </p:nvSpPr>
        <p:spPr>
          <a:xfrm flipH="1" rot="5400000">
            <a:off x="3879652" y="1967509"/>
            <a:ext cx="245269" cy="201215"/>
          </a:xfrm>
          <a:custGeom>
            <a:rect b="b" l="l" r="r" t="t"/>
            <a:pathLst>
              <a:path extrusionOk="0" h="268748" w="328844">
                <a:moveTo>
                  <a:pt x="0" y="268748"/>
                </a:moveTo>
                <a:lnTo>
                  <a:pt x="184664" y="0"/>
                </a:lnTo>
                <a:lnTo>
                  <a:pt x="328844" y="268748"/>
                </a:lnTo>
                <a:lnTo>
                  <a:pt x="0" y="268748"/>
                </a:lnTo>
                <a:close/>
              </a:path>
            </a:pathLst>
          </a:custGeom>
          <a:solidFill>
            <a:srgbClr val="FF718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90" name="Google Shape;290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4060" y="1362075"/>
            <a:ext cx="77390" cy="2924175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p22"/>
          <p:cNvSpPr/>
          <p:nvPr/>
        </p:nvSpPr>
        <p:spPr>
          <a:xfrm flipH="1">
            <a:off x="3726657" y="2052637"/>
            <a:ext cx="378619" cy="242888"/>
          </a:xfrm>
          <a:prstGeom prst="rtTriangle">
            <a:avLst/>
          </a:prstGeom>
          <a:solidFill>
            <a:srgbClr val="FF859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2" name="Google Shape;292;p22"/>
          <p:cNvSpPr/>
          <p:nvPr/>
        </p:nvSpPr>
        <p:spPr>
          <a:xfrm>
            <a:off x="1525191" y="3363516"/>
            <a:ext cx="1446609" cy="1176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">
                <a:solidFill>
                  <a:srgbClr val="FF718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">
                <a:solidFill>
                  <a:srgbClr val="FF718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">
                <a:solidFill>
                  <a:srgbClr val="FF718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</a:t>
            </a:r>
            <a:endParaRPr/>
          </a:p>
        </p:txBody>
      </p:sp>
      <p:sp>
        <p:nvSpPr>
          <p:cNvPr id="293" name="Google Shape;293;p22"/>
          <p:cNvSpPr/>
          <p:nvPr/>
        </p:nvSpPr>
        <p:spPr>
          <a:xfrm>
            <a:off x="3962400" y="3334941"/>
            <a:ext cx="1446610" cy="1176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">
                <a:solidFill>
                  <a:srgbClr val="62A0C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">
                <a:solidFill>
                  <a:srgbClr val="62A0C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">
                <a:solidFill>
                  <a:srgbClr val="62A0C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</a:t>
            </a:r>
            <a:endParaRPr/>
          </a:p>
        </p:txBody>
      </p:sp>
      <p:sp>
        <p:nvSpPr>
          <p:cNvPr id="294" name="Google Shape;294;p22"/>
          <p:cNvSpPr/>
          <p:nvPr/>
        </p:nvSpPr>
        <p:spPr>
          <a:xfrm flipH="1" rot="5400000">
            <a:off x="6451402" y="1967509"/>
            <a:ext cx="245269" cy="201215"/>
          </a:xfrm>
          <a:custGeom>
            <a:rect b="b" l="l" r="r" t="t"/>
            <a:pathLst>
              <a:path extrusionOk="0" h="268748" w="328844">
                <a:moveTo>
                  <a:pt x="0" y="268748"/>
                </a:moveTo>
                <a:lnTo>
                  <a:pt x="184664" y="0"/>
                </a:lnTo>
                <a:lnTo>
                  <a:pt x="328844" y="268748"/>
                </a:lnTo>
                <a:lnTo>
                  <a:pt x="0" y="268748"/>
                </a:lnTo>
                <a:close/>
              </a:path>
            </a:pathLst>
          </a:custGeom>
          <a:solidFill>
            <a:srgbClr val="62A0C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95" name="Google Shape;295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75810" y="1362075"/>
            <a:ext cx="77390" cy="2924175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22"/>
          <p:cNvSpPr/>
          <p:nvPr/>
        </p:nvSpPr>
        <p:spPr>
          <a:xfrm flipH="1">
            <a:off x="6298406" y="2052637"/>
            <a:ext cx="377429" cy="242888"/>
          </a:xfrm>
          <a:prstGeom prst="rtTriangle">
            <a:avLst/>
          </a:prstGeom>
          <a:solidFill>
            <a:srgbClr val="8CB9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7" name="Google Shape;297;p22"/>
          <p:cNvSpPr/>
          <p:nvPr/>
        </p:nvSpPr>
        <p:spPr>
          <a:xfrm>
            <a:off x="6534150" y="3334941"/>
            <a:ext cx="1446610" cy="1176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">
                <a:solidFill>
                  <a:srgbClr val="FF718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">
                <a:solidFill>
                  <a:srgbClr val="FF718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">
                <a:solidFill>
                  <a:srgbClr val="FF718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</a:t>
            </a:r>
            <a:endParaRPr/>
          </a:p>
        </p:txBody>
      </p:sp>
      <p:grpSp>
        <p:nvGrpSpPr>
          <p:cNvPr id="298" name="Google Shape;298;p22"/>
          <p:cNvGrpSpPr/>
          <p:nvPr/>
        </p:nvGrpSpPr>
        <p:grpSpPr>
          <a:xfrm>
            <a:off x="1233487" y="2295525"/>
            <a:ext cx="1303735" cy="873919"/>
            <a:chOff x="1233487" y="2295525"/>
            <a:chExt cx="1303735" cy="873919"/>
          </a:xfrm>
        </p:grpSpPr>
        <p:sp>
          <p:nvSpPr>
            <p:cNvPr id="299" name="Google Shape;299;p22"/>
            <p:cNvSpPr/>
            <p:nvPr/>
          </p:nvSpPr>
          <p:spPr>
            <a:xfrm>
              <a:off x="1241822" y="2295525"/>
              <a:ext cx="1295400" cy="873919"/>
            </a:xfrm>
            <a:custGeom>
              <a:rect b="b" l="l" r="r" t="t"/>
              <a:pathLst>
                <a:path extrusionOk="0" h="2088232" w="1872208">
                  <a:moveTo>
                    <a:pt x="0" y="0"/>
                  </a:moveTo>
                  <a:lnTo>
                    <a:pt x="1872208" y="0"/>
                  </a:lnTo>
                  <a:lnTo>
                    <a:pt x="1350150" y="2088232"/>
                  </a:lnTo>
                  <a:lnTo>
                    <a:pt x="0" y="2088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A0CA"/>
            </a:solidFill>
            <a:ln>
              <a:noFill/>
            </a:ln>
          </p:spPr>
          <p:txBody>
            <a:bodyPr anchorCtr="0" anchor="ctr" bIns="0" lIns="0" spcFirstLastPara="1" rIns="24300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00" name="Google Shape;300;p22"/>
            <p:cNvSpPr/>
            <p:nvPr/>
          </p:nvSpPr>
          <p:spPr>
            <a:xfrm>
              <a:off x="1233487" y="2431257"/>
              <a:ext cx="1109663" cy="5457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05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Take to</a:t>
              </a:r>
              <a:br>
                <a:rPr b="1" lang="tr-TR" sz="105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</a:br>
              <a:r>
                <a:rPr b="1" lang="tr-TR" sz="105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Story</a:t>
              </a:r>
              <a:endParaRPr/>
            </a:p>
          </p:txBody>
        </p:sp>
      </p:grpSp>
      <p:grpSp>
        <p:nvGrpSpPr>
          <p:cNvPr id="301" name="Google Shape;301;p22"/>
          <p:cNvGrpSpPr/>
          <p:nvPr/>
        </p:nvGrpSpPr>
        <p:grpSpPr>
          <a:xfrm>
            <a:off x="3726656" y="2295525"/>
            <a:ext cx="1295400" cy="873919"/>
            <a:chOff x="3726656" y="2295525"/>
            <a:chExt cx="1295400" cy="873919"/>
          </a:xfrm>
        </p:grpSpPr>
        <p:sp>
          <p:nvSpPr>
            <p:cNvPr id="302" name="Google Shape;302;p22"/>
            <p:cNvSpPr/>
            <p:nvPr/>
          </p:nvSpPr>
          <p:spPr>
            <a:xfrm>
              <a:off x="3726656" y="2295525"/>
              <a:ext cx="1295400" cy="873919"/>
            </a:xfrm>
            <a:custGeom>
              <a:rect b="b" l="l" r="r" t="t"/>
              <a:pathLst>
                <a:path extrusionOk="0" h="2088232" w="1872208">
                  <a:moveTo>
                    <a:pt x="0" y="0"/>
                  </a:moveTo>
                  <a:lnTo>
                    <a:pt x="1872208" y="0"/>
                  </a:lnTo>
                  <a:lnTo>
                    <a:pt x="1350150" y="2088232"/>
                  </a:lnTo>
                  <a:lnTo>
                    <a:pt x="0" y="2088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182"/>
            </a:solidFill>
            <a:ln>
              <a:noFill/>
            </a:ln>
          </p:spPr>
          <p:txBody>
            <a:bodyPr anchorCtr="0" anchor="ctr" bIns="0" lIns="0" spcFirstLastPara="1" rIns="24300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03" name="Google Shape;303;p22"/>
            <p:cNvSpPr/>
            <p:nvPr/>
          </p:nvSpPr>
          <p:spPr>
            <a:xfrm>
              <a:off x="3726656" y="2431257"/>
              <a:ext cx="1110854" cy="5485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05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Add to</a:t>
              </a:r>
              <a:endParaRPr b="1" sz="10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05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Story</a:t>
              </a:r>
              <a:endParaRPr b="1" sz="10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04" name="Google Shape;304;p22"/>
          <p:cNvGrpSpPr/>
          <p:nvPr/>
        </p:nvGrpSpPr>
        <p:grpSpPr>
          <a:xfrm>
            <a:off x="6298406" y="2295525"/>
            <a:ext cx="1295400" cy="873919"/>
            <a:chOff x="6298406" y="2295525"/>
            <a:chExt cx="1295400" cy="873919"/>
          </a:xfrm>
        </p:grpSpPr>
        <p:sp>
          <p:nvSpPr>
            <p:cNvPr id="305" name="Google Shape;305;p22"/>
            <p:cNvSpPr/>
            <p:nvPr/>
          </p:nvSpPr>
          <p:spPr>
            <a:xfrm>
              <a:off x="6298406" y="2295525"/>
              <a:ext cx="1295400" cy="873919"/>
            </a:xfrm>
            <a:custGeom>
              <a:rect b="b" l="l" r="r" t="t"/>
              <a:pathLst>
                <a:path extrusionOk="0" h="2088232" w="1872208">
                  <a:moveTo>
                    <a:pt x="0" y="0"/>
                  </a:moveTo>
                  <a:lnTo>
                    <a:pt x="1872208" y="0"/>
                  </a:lnTo>
                  <a:lnTo>
                    <a:pt x="1350150" y="2088232"/>
                  </a:lnTo>
                  <a:lnTo>
                    <a:pt x="0" y="2088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A0CA"/>
            </a:solidFill>
            <a:ln>
              <a:noFill/>
            </a:ln>
          </p:spPr>
          <p:txBody>
            <a:bodyPr anchorCtr="0" anchor="ctr" bIns="0" lIns="0" spcFirstLastPara="1" rIns="24300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06" name="Google Shape;306;p22"/>
            <p:cNvSpPr/>
            <p:nvPr/>
          </p:nvSpPr>
          <p:spPr>
            <a:xfrm>
              <a:off x="6298406" y="2431257"/>
              <a:ext cx="1109663" cy="5485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05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Share to</a:t>
              </a:r>
              <a:endParaRPr b="1" sz="10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05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Friends</a:t>
              </a:r>
              <a:endParaRPr b="1" sz="10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07" name="Google Shape;307;p22"/>
          <p:cNvGrpSpPr/>
          <p:nvPr/>
        </p:nvGrpSpPr>
        <p:grpSpPr>
          <a:xfrm>
            <a:off x="1163241" y="867966"/>
            <a:ext cx="564287" cy="508014"/>
            <a:chOff x="0" y="0"/>
            <a:chExt cx="752325" cy="677300"/>
          </a:xfrm>
        </p:grpSpPr>
        <p:sp>
          <p:nvSpPr>
            <p:cNvPr id="308" name="Google Shape;308;p22"/>
            <p:cNvSpPr/>
            <p:nvPr/>
          </p:nvSpPr>
          <p:spPr>
            <a:xfrm>
              <a:off x="0" y="0"/>
              <a:ext cx="658761" cy="658761"/>
            </a:xfrm>
            <a:prstGeom prst="ellipse">
              <a:avLst/>
            </a:prstGeom>
            <a:solidFill>
              <a:srgbClr val="A3C7E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09" name="Google Shape;309;p22"/>
            <p:cNvSpPr/>
            <p:nvPr/>
          </p:nvSpPr>
          <p:spPr>
            <a:xfrm>
              <a:off x="48768" y="61794"/>
              <a:ext cx="703557" cy="6155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01</a:t>
              </a:r>
              <a:endParaRPr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10" name="Google Shape;310;p22"/>
          <p:cNvGrpSpPr/>
          <p:nvPr/>
        </p:nvGrpSpPr>
        <p:grpSpPr>
          <a:xfrm>
            <a:off x="3668316" y="867966"/>
            <a:ext cx="545998" cy="508014"/>
            <a:chOff x="0" y="0"/>
            <a:chExt cx="727940" cy="677300"/>
          </a:xfrm>
        </p:grpSpPr>
        <p:sp>
          <p:nvSpPr>
            <p:cNvPr id="311" name="Google Shape;311;p22"/>
            <p:cNvSpPr/>
            <p:nvPr/>
          </p:nvSpPr>
          <p:spPr>
            <a:xfrm>
              <a:off x="0" y="0"/>
              <a:ext cx="658761" cy="658761"/>
            </a:xfrm>
            <a:prstGeom prst="ellipse">
              <a:avLst/>
            </a:prstGeom>
            <a:solidFill>
              <a:srgbClr val="FFB0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12" name="Google Shape;312;p22"/>
            <p:cNvSpPr/>
            <p:nvPr/>
          </p:nvSpPr>
          <p:spPr>
            <a:xfrm>
              <a:off x="24383" y="61794"/>
              <a:ext cx="703557" cy="6155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02</a:t>
              </a:r>
              <a:endParaRPr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13" name="Google Shape;313;p22"/>
          <p:cNvGrpSpPr/>
          <p:nvPr/>
        </p:nvGrpSpPr>
        <p:grpSpPr>
          <a:xfrm>
            <a:off x="6256735" y="856060"/>
            <a:ext cx="536854" cy="494109"/>
            <a:chOff x="0" y="0"/>
            <a:chExt cx="715750" cy="658761"/>
          </a:xfrm>
        </p:grpSpPr>
        <p:sp>
          <p:nvSpPr>
            <p:cNvPr id="314" name="Google Shape;314;p22"/>
            <p:cNvSpPr/>
            <p:nvPr/>
          </p:nvSpPr>
          <p:spPr>
            <a:xfrm>
              <a:off x="0" y="0"/>
              <a:ext cx="658761" cy="658761"/>
            </a:xfrm>
            <a:prstGeom prst="ellipse">
              <a:avLst/>
            </a:prstGeom>
            <a:solidFill>
              <a:srgbClr val="A3C7E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5D5D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15" name="Google Shape;315;p22"/>
            <p:cNvSpPr/>
            <p:nvPr/>
          </p:nvSpPr>
          <p:spPr>
            <a:xfrm>
              <a:off x="12192" y="40480"/>
              <a:ext cx="703558" cy="6155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03</a:t>
              </a:r>
              <a:endParaRPr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16" name="Google Shape;316;p22"/>
          <p:cNvGrpSpPr/>
          <p:nvPr/>
        </p:nvGrpSpPr>
        <p:grpSpPr>
          <a:xfrm>
            <a:off x="3220953" y="263325"/>
            <a:ext cx="261203" cy="262708"/>
            <a:chOff x="3945624" y="488028"/>
            <a:chExt cx="839348" cy="844188"/>
          </a:xfrm>
        </p:grpSpPr>
        <p:sp>
          <p:nvSpPr>
            <p:cNvPr id="317" name="Google Shape;317;p22"/>
            <p:cNvSpPr/>
            <p:nvPr/>
          </p:nvSpPr>
          <p:spPr>
            <a:xfrm>
              <a:off x="4022972" y="488028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18" name="Google Shape;318;p22"/>
            <p:cNvSpPr/>
            <p:nvPr/>
          </p:nvSpPr>
          <p:spPr>
            <a:xfrm>
              <a:off x="4403972" y="865640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19" name="Google Shape;319;p22"/>
            <p:cNvSpPr/>
            <p:nvPr/>
          </p:nvSpPr>
          <p:spPr>
            <a:xfrm>
              <a:off x="3945624" y="952561"/>
              <a:ext cx="379655" cy="379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20" name="Google Shape;320;p22"/>
            <p:cNvSpPr/>
            <p:nvPr/>
          </p:nvSpPr>
          <p:spPr>
            <a:xfrm>
              <a:off x="4487121" y="591658"/>
              <a:ext cx="214699" cy="2146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321" name="Google Shape;321;p22"/>
          <p:cNvSpPr txBox="1"/>
          <p:nvPr/>
        </p:nvSpPr>
        <p:spPr>
          <a:xfrm>
            <a:off x="3792781" y="179785"/>
            <a:ext cx="15584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Facebook</a:t>
            </a:r>
            <a:endParaRPr sz="18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2" name="Google Shape;322;p22"/>
          <p:cNvSpPr/>
          <p:nvPr/>
        </p:nvSpPr>
        <p:spPr>
          <a:xfrm>
            <a:off x="3500306" y="461334"/>
            <a:ext cx="2328219" cy="213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click here to add the required titles</a:t>
            </a:r>
            <a:endParaRPr sz="788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3"/>
          <p:cNvSpPr/>
          <p:nvPr/>
        </p:nvSpPr>
        <p:spPr>
          <a:xfrm>
            <a:off x="160735" y="195263"/>
            <a:ext cx="8818959" cy="4752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9" name="Google Shape;329;p23"/>
          <p:cNvSpPr/>
          <p:nvPr/>
        </p:nvSpPr>
        <p:spPr>
          <a:xfrm>
            <a:off x="891463" y="2478753"/>
            <a:ext cx="1265416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1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1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Profiles</a:t>
            </a:r>
            <a:endParaRPr b="1" sz="210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0" name="Google Shape;330;p23"/>
          <p:cNvSpPr/>
          <p:nvPr/>
        </p:nvSpPr>
        <p:spPr>
          <a:xfrm>
            <a:off x="2307431" y="1519348"/>
            <a:ext cx="481013" cy="2657475"/>
          </a:xfrm>
          <a:prstGeom prst="leftBrace">
            <a:avLst>
              <a:gd fmla="val 52869" name="adj1"/>
              <a:gd fmla="val 50000" name="adj2"/>
            </a:avLst>
          </a:prstGeom>
          <a:noFill/>
          <a:ln cap="flat" cmpd="sng" w="38100">
            <a:solidFill>
              <a:srgbClr val="E94560"/>
            </a:solidFill>
            <a:prstDash val="solid"/>
            <a:bevel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331" name="Google Shape;331;p23"/>
          <p:cNvGrpSpPr/>
          <p:nvPr/>
        </p:nvGrpSpPr>
        <p:grpSpPr>
          <a:xfrm>
            <a:off x="2987278" y="1466961"/>
            <a:ext cx="623888" cy="540544"/>
            <a:chOff x="2987278" y="1466961"/>
            <a:chExt cx="623888" cy="540544"/>
          </a:xfrm>
        </p:grpSpPr>
        <p:grpSp>
          <p:nvGrpSpPr>
            <p:cNvPr id="332" name="Google Shape;332;p23"/>
            <p:cNvGrpSpPr/>
            <p:nvPr/>
          </p:nvGrpSpPr>
          <p:grpSpPr>
            <a:xfrm>
              <a:off x="2987278" y="1466961"/>
              <a:ext cx="623888" cy="540544"/>
              <a:chOff x="0" y="0"/>
              <a:chExt cx="2088000" cy="1805850"/>
            </a:xfrm>
          </p:grpSpPr>
          <p:sp>
            <p:nvSpPr>
              <p:cNvPr id="333" name="Google Shape;333;p23"/>
              <p:cNvSpPr/>
              <p:nvPr/>
            </p:nvSpPr>
            <p:spPr>
              <a:xfrm>
                <a:off x="0" y="0"/>
                <a:ext cx="2088000" cy="1800000"/>
              </a:xfrm>
              <a:prstGeom prst="hexagon">
                <a:avLst>
                  <a:gd fmla="val 24999" name="adj"/>
                  <a:gd fmla="val 115470" name="vf"/>
                </a:avLst>
              </a:prstGeom>
              <a:solidFill>
                <a:srgbClr val="15CDB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334" name="Google Shape;334;p23"/>
              <p:cNvSpPr/>
              <p:nvPr/>
            </p:nvSpPr>
            <p:spPr>
              <a:xfrm>
                <a:off x="444162" y="5850"/>
                <a:ext cx="1643838" cy="1800000"/>
              </a:xfrm>
              <a:custGeom>
                <a:rect b="b" l="l" r="r" t="t"/>
                <a:pathLst>
                  <a:path extrusionOk="0" h="1800000" w="1643838">
                    <a:moveTo>
                      <a:pt x="1178970" y="0"/>
                    </a:moveTo>
                    <a:lnTo>
                      <a:pt x="1193838" y="0"/>
                    </a:lnTo>
                    <a:lnTo>
                      <a:pt x="1643838" y="900000"/>
                    </a:lnTo>
                    <a:lnTo>
                      <a:pt x="1193838" y="1800000"/>
                    </a:lnTo>
                    <a:lnTo>
                      <a:pt x="5838" y="1800000"/>
                    </a:lnTo>
                    <a:lnTo>
                      <a:pt x="0" y="1788324"/>
                    </a:lnTo>
                    <a:close/>
                  </a:path>
                </a:pathLst>
              </a:custGeom>
              <a:solidFill>
                <a:srgbClr val="12AE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335" name="Google Shape;335;p23"/>
            <p:cNvSpPr/>
            <p:nvPr/>
          </p:nvSpPr>
          <p:spPr>
            <a:xfrm>
              <a:off x="3121819" y="1495536"/>
              <a:ext cx="377026" cy="5078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7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1</a:t>
              </a:r>
              <a:endParaRPr/>
            </a:p>
          </p:txBody>
        </p:sp>
      </p:grpSp>
      <p:grpSp>
        <p:nvGrpSpPr>
          <p:cNvPr id="336" name="Google Shape;336;p23"/>
          <p:cNvGrpSpPr/>
          <p:nvPr/>
        </p:nvGrpSpPr>
        <p:grpSpPr>
          <a:xfrm>
            <a:off x="2986088" y="2551620"/>
            <a:ext cx="626269" cy="540544"/>
            <a:chOff x="2986088" y="2551620"/>
            <a:chExt cx="626269" cy="540544"/>
          </a:xfrm>
        </p:grpSpPr>
        <p:grpSp>
          <p:nvGrpSpPr>
            <p:cNvPr id="337" name="Google Shape;337;p23"/>
            <p:cNvGrpSpPr/>
            <p:nvPr/>
          </p:nvGrpSpPr>
          <p:grpSpPr>
            <a:xfrm>
              <a:off x="2986088" y="2551620"/>
              <a:ext cx="626269" cy="540544"/>
              <a:chOff x="0" y="0"/>
              <a:chExt cx="1252800" cy="1080000"/>
            </a:xfrm>
          </p:grpSpPr>
          <p:sp>
            <p:nvSpPr>
              <p:cNvPr id="338" name="Google Shape;338;p23"/>
              <p:cNvSpPr/>
              <p:nvPr/>
            </p:nvSpPr>
            <p:spPr>
              <a:xfrm>
                <a:off x="0" y="0"/>
                <a:ext cx="1252800" cy="1080000"/>
              </a:xfrm>
              <a:prstGeom prst="hexagon">
                <a:avLst>
                  <a:gd fmla="val 24999" name="adj"/>
                  <a:gd fmla="val 115470" name="vf"/>
                </a:avLst>
              </a:prstGeom>
              <a:solidFill>
                <a:srgbClr val="F7964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339" name="Google Shape;339;p23"/>
              <p:cNvSpPr/>
              <p:nvPr/>
            </p:nvSpPr>
            <p:spPr>
              <a:xfrm>
                <a:off x="265552" y="0"/>
                <a:ext cx="982678" cy="1080000"/>
              </a:xfrm>
              <a:custGeom>
                <a:rect b="b" l="l" r="r" t="t"/>
                <a:pathLst>
                  <a:path extrusionOk="0" h="1080000" w="982678">
                    <a:moveTo>
                      <a:pt x="712000" y="0"/>
                    </a:moveTo>
                    <a:lnTo>
                      <a:pt x="712678" y="0"/>
                    </a:lnTo>
                    <a:lnTo>
                      <a:pt x="982678" y="540000"/>
                    </a:lnTo>
                    <a:lnTo>
                      <a:pt x="712678" y="1080000"/>
                    </a:lnTo>
                    <a:lnTo>
                      <a:pt x="0" y="1080000"/>
                    </a:lnTo>
                    <a:close/>
                  </a:path>
                </a:pathLst>
              </a:custGeom>
              <a:solidFill>
                <a:srgbClr val="FF73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340" name="Google Shape;340;p23"/>
            <p:cNvSpPr/>
            <p:nvPr/>
          </p:nvSpPr>
          <p:spPr>
            <a:xfrm>
              <a:off x="3133725" y="2579005"/>
              <a:ext cx="377026" cy="5078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7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</a:t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41" name="Google Shape;341;p23"/>
          <p:cNvGrpSpPr/>
          <p:nvPr/>
        </p:nvGrpSpPr>
        <p:grpSpPr>
          <a:xfrm>
            <a:off x="2986088" y="3637470"/>
            <a:ext cx="626269" cy="539353"/>
            <a:chOff x="2986088" y="3637470"/>
            <a:chExt cx="626269" cy="539353"/>
          </a:xfrm>
        </p:grpSpPr>
        <p:grpSp>
          <p:nvGrpSpPr>
            <p:cNvPr id="342" name="Google Shape;342;p23"/>
            <p:cNvGrpSpPr/>
            <p:nvPr/>
          </p:nvGrpSpPr>
          <p:grpSpPr>
            <a:xfrm>
              <a:off x="2986088" y="3637470"/>
              <a:ext cx="626269" cy="539353"/>
              <a:chOff x="0" y="0"/>
              <a:chExt cx="1670400" cy="1440000"/>
            </a:xfrm>
          </p:grpSpPr>
          <p:sp>
            <p:nvSpPr>
              <p:cNvPr id="343" name="Google Shape;343;p23"/>
              <p:cNvSpPr/>
              <p:nvPr/>
            </p:nvSpPr>
            <p:spPr>
              <a:xfrm>
                <a:off x="0" y="0"/>
                <a:ext cx="1670400" cy="1440000"/>
              </a:xfrm>
              <a:prstGeom prst="hexagon">
                <a:avLst>
                  <a:gd fmla="val 24999" name="adj"/>
                  <a:gd fmla="val 115470" name="vf"/>
                </a:avLst>
              </a:prstGeom>
              <a:solidFill>
                <a:srgbClr val="E9456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344" name="Google Shape;344;p23"/>
              <p:cNvSpPr/>
              <p:nvPr/>
            </p:nvSpPr>
            <p:spPr>
              <a:xfrm>
                <a:off x="362606" y="1329"/>
                <a:ext cx="1307794" cy="1438671"/>
              </a:xfrm>
              <a:custGeom>
                <a:rect b="b" l="l" r="r" t="t"/>
                <a:pathLst>
                  <a:path extrusionOk="0" h="1438671" w="1307794">
                    <a:moveTo>
                      <a:pt x="948458" y="0"/>
                    </a:moveTo>
                    <a:lnTo>
                      <a:pt x="1307794" y="718671"/>
                    </a:lnTo>
                    <a:lnTo>
                      <a:pt x="947794" y="1438671"/>
                    </a:lnTo>
                    <a:lnTo>
                      <a:pt x="0" y="1438671"/>
                    </a:lnTo>
                    <a:close/>
                  </a:path>
                </a:pathLst>
              </a:custGeom>
              <a:solidFill>
                <a:srgbClr val="E51C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345" name="Google Shape;345;p23"/>
            <p:cNvSpPr/>
            <p:nvPr/>
          </p:nvSpPr>
          <p:spPr>
            <a:xfrm>
              <a:off x="3133725" y="3664855"/>
              <a:ext cx="377026" cy="5078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7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3</a:t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346" name="Google Shape;346;p23"/>
          <p:cNvSpPr/>
          <p:nvPr/>
        </p:nvSpPr>
        <p:spPr>
          <a:xfrm>
            <a:off x="3752850" y="1388380"/>
            <a:ext cx="4569619" cy="692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500">
                <a:solidFill>
                  <a:srgbClr val="12AE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 HERE</a:t>
            </a:r>
            <a:endParaRPr b="1" sz="1500">
              <a:solidFill>
                <a:srgbClr val="12AE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5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5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</a:t>
            </a:r>
            <a:endParaRPr sz="105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7" name="Google Shape;347;p23"/>
          <p:cNvSpPr/>
          <p:nvPr/>
        </p:nvSpPr>
        <p:spPr>
          <a:xfrm>
            <a:off x="3752850" y="2537333"/>
            <a:ext cx="4569619" cy="7109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500">
                <a:solidFill>
                  <a:srgbClr val="FF73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 HERE</a:t>
            </a:r>
            <a:endParaRPr b="1" sz="1500">
              <a:solidFill>
                <a:srgbClr val="FF73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5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5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</a:t>
            </a:r>
            <a:endParaRPr/>
          </a:p>
        </p:txBody>
      </p:sp>
      <p:sp>
        <p:nvSpPr>
          <p:cNvPr id="348" name="Google Shape;348;p23"/>
          <p:cNvSpPr/>
          <p:nvPr/>
        </p:nvSpPr>
        <p:spPr>
          <a:xfrm>
            <a:off x="3752850" y="3595798"/>
            <a:ext cx="4569619" cy="886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500">
                <a:solidFill>
                  <a:srgbClr val="E945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 HERE</a:t>
            </a:r>
            <a:endParaRPr b="1" sz="1500">
              <a:solidFill>
                <a:srgbClr val="E945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5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5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Easy to change colors, photos and text.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349" name="Google Shape;349;p23"/>
          <p:cNvGrpSpPr/>
          <p:nvPr/>
        </p:nvGrpSpPr>
        <p:grpSpPr>
          <a:xfrm>
            <a:off x="3220953" y="263325"/>
            <a:ext cx="261203" cy="262708"/>
            <a:chOff x="3945624" y="488028"/>
            <a:chExt cx="839348" cy="844188"/>
          </a:xfrm>
        </p:grpSpPr>
        <p:sp>
          <p:nvSpPr>
            <p:cNvPr id="350" name="Google Shape;350;p23"/>
            <p:cNvSpPr/>
            <p:nvPr/>
          </p:nvSpPr>
          <p:spPr>
            <a:xfrm>
              <a:off x="4022972" y="488028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4403972" y="865640"/>
              <a:ext cx="381000" cy="3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2" name="Google Shape;352;p23"/>
            <p:cNvSpPr/>
            <p:nvPr/>
          </p:nvSpPr>
          <p:spPr>
            <a:xfrm>
              <a:off x="3945624" y="952561"/>
              <a:ext cx="379655" cy="379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3" name="Google Shape;353;p23"/>
            <p:cNvSpPr/>
            <p:nvPr/>
          </p:nvSpPr>
          <p:spPr>
            <a:xfrm>
              <a:off x="4487121" y="591658"/>
              <a:ext cx="214699" cy="2146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354" name="Google Shape;354;p23"/>
          <p:cNvSpPr txBox="1"/>
          <p:nvPr/>
        </p:nvSpPr>
        <p:spPr>
          <a:xfrm>
            <a:off x="3792781" y="179785"/>
            <a:ext cx="15584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Facebook</a:t>
            </a:r>
            <a:endParaRPr sz="180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5" name="Google Shape;355;p23"/>
          <p:cNvSpPr/>
          <p:nvPr/>
        </p:nvSpPr>
        <p:spPr>
          <a:xfrm>
            <a:off x="3500306" y="461334"/>
            <a:ext cx="2328219" cy="213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788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click here to add the required titles</a:t>
            </a:r>
            <a:endParaRPr sz="788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4"/>
          <p:cNvSpPr/>
          <p:nvPr/>
        </p:nvSpPr>
        <p:spPr>
          <a:xfrm flipH="1">
            <a:off x="3454" y="1843088"/>
            <a:ext cx="9140546" cy="1372333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2" name="Google Shape;362;p24"/>
          <p:cNvSpPr txBox="1"/>
          <p:nvPr/>
        </p:nvSpPr>
        <p:spPr>
          <a:xfrm flipH="1">
            <a:off x="3596323" y="1736750"/>
            <a:ext cx="3266400" cy="9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4050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Instagram</a:t>
            </a:r>
            <a:endParaRPr b="1" sz="4050">
              <a:solidFill>
                <a:schemeClr val="accent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3" name="Google Shape;363;p24"/>
          <p:cNvSpPr txBox="1"/>
          <p:nvPr/>
        </p:nvSpPr>
        <p:spPr>
          <a:xfrm>
            <a:off x="3238911" y="2365259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Stories</a:t>
            </a:r>
            <a:endParaRPr sz="180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364" name="Google Shape;364;p24"/>
          <p:cNvGrpSpPr/>
          <p:nvPr/>
        </p:nvGrpSpPr>
        <p:grpSpPr>
          <a:xfrm>
            <a:off x="466041" y="2719828"/>
            <a:ext cx="3219003" cy="660963"/>
            <a:chOff x="665323" y="3975103"/>
            <a:chExt cx="4292004" cy="881284"/>
          </a:xfrm>
        </p:grpSpPr>
        <p:sp>
          <p:nvSpPr>
            <p:cNvPr id="365" name="Google Shape;365;p24"/>
            <p:cNvSpPr/>
            <p:nvPr/>
          </p:nvSpPr>
          <p:spPr>
            <a:xfrm>
              <a:off x="2441139" y="4480918"/>
              <a:ext cx="259278" cy="246454"/>
            </a:xfrm>
            <a:prstGeom prst="ellipse">
              <a:avLst/>
            </a:prstGeom>
            <a:gradFill>
              <a:gsLst>
                <a:gs pos="0">
                  <a:srgbClr val="F8998F">
                    <a:alpha val="69803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6" name="Google Shape;366;p24"/>
            <p:cNvSpPr/>
            <p:nvPr/>
          </p:nvSpPr>
          <p:spPr>
            <a:xfrm rot="-578807">
              <a:off x="3606358" y="4269121"/>
              <a:ext cx="187638" cy="1876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7" name="Google Shape;367;p24"/>
            <p:cNvSpPr/>
            <p:nvPr/>
          </p:nvSpPr>
          <p:spPr>
            <a:xfrm rot="900000">
              <a:off x="3949971" y="4370638"/>
              <a:ext cx="145865" cy="1590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8" name="Google Shape;368;p24"/>
            <p:cNvSpPr/>
            <p:nvPr/>
          </p:nvSpPr>
          <p:spPr>
            <a:xfrm rot="1632393">
              <a:off x="915150" y="4435976"/>
              <a:ext cx="146457" cy="146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9" name="Google Shape;369;p24"/>
            <p:cNvSpPr/>
            <p:nvPr/>
          </p:nvSpPr>
          <p:spPr>
            <a:xfrm rot="-1967607">
              <a:off x="3164396" y="4306271"/>
              <a:ext cx="146624" cy="1466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0" name="Google Shape;370;p24"/>
            <p:cNvSpPr/>
            <p:nvPr/>
          </p:nvSpPr>
          <p:spPr>
            <a:xfrm>
              <a:off x="665323" y="4162076"/>
              <a:ext cx="80938" cy="809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1" name="Google Shape;371;p24"/>
            <p:cNvSpPr/>
            <p:nvPr/>
          </p:nvSpPr>
          <p:spPr>
            <a:xfrm rot="-926002">
              <a:off x="4742646" y="4420160"/>
              <a:ext cx="192534" cy="192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2" name="Google Shape;372;p24"/>
            <p:cNvSpPr/>
            <p:nvPr/>
          </p:nvSpPr>
          <p:spPr>
            <a:xfrm>
              <a:off x="3549409" y="4571986"/>
              <a:ext cx="80938" cy="809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3" name="Google Shape;373;p24"/>
            <p:cNvSpPr/>
            <p:nvPr/>
          </p:nvSpPr>
          <p:spPr>
            <a:xfrm rot="762483">
              <a:off x="1522998" y="4419700"/>
              <a:ext cx="179009" cy="17900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4" name="Google Shape;374;p24"/>
            <p:cNvSpPr/>
            <p:nvPr/>
          </p:nvSpPr>
          <p:spPr>
            <a:xfrm rot="-2700000">
              <a:off x="4399706" y="4208349"/>
              <a:ext cx="83971" cy="915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5" name="Google Shape;375;p24"/>
            <p:cNvSpPr/>
            <p:nvPr/>
          </p:nvSpPr>
          <p:spPr>
            <a:xfrm rot="900000">
              <a:off x="2485024" y="4370031"/>
              <a:ext cx="115860" cy="1263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6" name="Google Shape;376;p24"/>
            <p:cNvSpPr/>
            <p:nvPr/>
          </p:nvSpPr>
          <p:spPr>
            <a:xfrm rot="1800000">
              <a:off x="1465030" y="4182496"/>
              <a:ext cx="80938" cy="809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66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7" name="Google Shape;377;p24"/>
            <p:cNvSpPr/>
            <p:nvPr/>
          </p:nvSpPr>
          <p:spPr>
            <a:xfrm>
              <a:off x="1128208" y="4369670"/>
              <a:ext cx="284993" cy="316775"/>
            </a:xfrm>
            <a:prstGeom prst="ellipse">
              <a:avLst/>
            </a:prstGeom>
            <a:gradFill>
              <a:gsLst>
                <a:gs pos="0">
                  <a:srgbClr val="F8998F">
                    <a:alpha val="69803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8" name="Google Shape;378;p24"/>
            <p:cNvSpPr/>
            <p:nvPr/>
          </p:nvSpPr>
          <p:spPr>
            <a:xfrm>
              <a:off x="1772275" y="4192069"/>
              <a:ext cx="284993" cy="316775"/>
            </a:xfrm>
            <a:prstGeom prst="ellipse">
              <a:avLst/>
            </a:prstGeom>
            <a:gradFill>
              <a:gsLst>
                <a:gs pos="0">
                  <a:srgbClr val="B4C0CF">
                    <a:alpha val="69803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9" name="Google Shape;379;p24"/>
            <p:cNvSpPr/>
            <p:nvPr/>
          </p:nvSpPr>
          <p:spPr>
            <a:xfrm>
              <a:off x="2868795" y="3975103"/>
              <a:ext cx="339294" cy="397751"/>
            </a:xfrm>
            <a:prstGeom prst="ellipse">
              <a:avLst/>
            </a:prstGeom>
            <a:gradFill>
              <a:gsLst>
                <a:gs pos="0">
                  <a:srgbClr val="F8998F">
                    <a:alpha val="8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0" name="Google Shape;380;p24"/>
            <p:cNvSpPr/>
            <p:nvPr/>
          </p:nvSpPr>
          <p:spPr>
            <a:xfrm>
              <a:off x="3971438" y="4539612"/>
              <a:ext cx="284993" cy="316775"/>
            </a:xfrm>
            <a:prstGeom prst="ellipse">
              <a:avLst/>
            </a:prstGeom>
            <a:gradFill>
              <a:gsLst>
                <a:gs pos="0">
                  <a:srgbClr val="F8998F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81" name="Google Shape;381;p24"/>
          <p:cNvGrpSpPr/>
          <p:nvPr/>
        </p:nvGrpSpPr>
        <p:grpSpPr>
          <a:xfrm>
            <a:off x="937941" y="843648"/>
            <a:ext cx="2022764" cy="2022765"/>
            <a:chOff x="937941" y="843648"/>
            <a:chExt cx="2022764" cy="2022765"/>
          </a:xfrm>
        </p:grpSpPr>
        <p:sp>
          <p:nvSpPr>
            <p:cNvPr id="382" name="Google Shape;382;p24"/>
            <p:cNvSpPr/>
            <p:nvPr/>
          </p:nvSpPr>
          <p:spPr>
            <a:xfrm rot="-2697401">
              <a:off x="1234464" y="1139579"/>
              <a:ext cx="1429718" cy="14309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3" name="Google Shape;383;p24"/>
            <p:cNvSpPr txBox="1"/>
            <p:nvPr/>
          </p:nvSpPr>
          <p:spPr>
            <a:xfrm>
              <a:off x="1519808" y="1432946"/>
              <a:ext cx="904968" cy="8540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495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02</a:t>
              </a:r>
              <a:endParaRPr b="1" sz="495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384" name="Google Shape;384;p24"/>
          <p:cNvSpPr txBox="1"/>
          <p:nvPr/>
        </p:nvSpPr>
        <p:spPr>
          <a:xfrm>
            <a:off x="3224074" y="2715019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Photos</a:t>
            </a:r>
            <a:endParaRPr sz="1800">
              <a:solidFill>
                <a:schemeClr val="accent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5" name="Google Shape;385;p24"/>
          <p:cNvSpPr txBox="1"/>
          <p:nvPr/>
        </p:nvSpPr>
        <p:spPr>
          <a:xfrm>
            <a:off x="5255473" y="2336824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Friends</a:t>
            </a:r>
            <a:endParaRPr sz="1800">
              <a:solidFill>
                <a:schemeClr val="accent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6" name="Google Shape;386;p24"/>
          <p:cNvSpPr txBox="1"/>
          <p:nvPr/>
        </p:nvSpPr>
        <p:spPr>
          <a:xfrm>
            <a:off x="5255473" y="2729795"/>
            <a:ext cx="27540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Videos</a:t>
            </a:r>
            <a:endParaRPr sz="1800">
              <a:solidFill>
                <a:schemeClr val="accent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ocial Media Template - www.GoogleSlides.org">
  <a:themeElements>
    <a:clrScheme name="Office 主题​​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42456C"/>
      </a:accent1>
      <a:accent2>
        <a:srgbClr val="F35748"/>
      </a:accent2>
      <a:accent3>
        <a:srgbClr val="8497B0"/>
      </a:accent3>
      <a:accent4>
        <a:srgbClr val="F89A91"/>
      </a:accent4>
      <a:accent5>
        <a:srgbClr val="8285B3"/>
      </a:accent5>
      <a:accent6>
        <a:srgbClr val="445469"/>
      </a:accent6>
      <a:hlink>
        <a:srgbClr val="42456C"/>
      </a:hlink>
      <a:folHlink>
        <a:srgbClr val="BFBFB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