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1" r:id="rId3"/>
    <p:sldId id="312" r:id="rId4"/>
    <p:sldId id="316" r:id="rId5"/>
    <p:sldId id="314" r:id="rId6"/>
    <p:sldId id="317" r:id="rId7"/>
    <p:sldId id="315" r:id="rId8"/>
    <p:sldId id="31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LÊN CHÚA</a:t>
            </a:r>
            <a:b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(Nguyễn duy)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4" y="352697"/>
            <a:ext cx="114780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600" b="1" dirty="0"/>
              <a:t>Dâng lên Chúa cuộc đời hy sinh với tình yêu son sắt trong niềm tin. Dâng lên Chúa muôn lời tri ân vì tình Chúa yêu con vô ngần.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42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156754"/>
            <a:ext cx="1090324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000" b="1" dirty="0"/>
              <a:t>Một lần hiến dâng cho muôn lần là hạnh phúc xóa tan đau buồn. Này lòng con nguyện xin tiến dâng được tận hiến trọn cả xác thân.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76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4" y="352697"/>
            <a:ext cx="114780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600" b="1" dirty="0"/>
              <a:t>Dâng lên Chúa cuộc đời hy sinh với tình yêu son sắt trong niềm tin. Dâng lên Chúa muôn lời tri ân vì tình Chúa yêu con vô ngần.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39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91886"/>
            <a:ext cx="10955493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600" b="1" dirty="0"/>
              <a:t>Một điều ước thay cho muôn điều là được sống cho đi sớm chiều. Và lời kinh dệt bao mến yêu từ lòng con tràn như suối reo.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8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4" y="352697"/>
            <a:ext cx="114780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600" b="1" dirty="0"/>
              <a:t>Dâng lên Chúa cuộc đời hy sinh với tình yêu son sắt trong niềm tin. Dâng lên Chúa muôn lời tri ân vì tình Chúa yêu con vô ngần.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60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156754"/>
            <a:ext cx="1090324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000" b="1" dirty="0"/>
              <a:t>Này của lễ con dâng lên Ngài là một chút bánh thơm rượu nồng. Ngài dủ thương nhận cho lễ dâng mà rộng tay mở nguồn thánh ân.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56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4" y="352697"/>
            <a:ext cx="114780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600" b="1" dirty="0"/>
              <a:t>Dâng lên Chúa cuộc đời hy sinh với tình yêu son sắt trong niềm tin. Dâng lên Chúa muôn lời tri ân vì tình Chúa yêu con vô ngần.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41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236</TotalTime>
  <Words>17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Garamond</vt:lpstr>
      <vt:lpstr>Times New Roman</vt:lpstr>
      <vt:lpstr>Verdana</vt:lpstr>
      <vt:lpstr>Savon</vt:lpstr>
      <vt:lpstr>DÂNG LÊN CHÚA (Nguyễn duy)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Admin</cp:lastModifiedBy>
  <cp:revision>84</cp:revision>
  <dcterms:created xsi:type="dcterms:W3CDTF">2024-12-06T02:45:28Z</dcterms:created>
  <dcterms:modified xsi:type="dcterms:W3CDTF">2025-09-07T17:14:30Z</dcterms:modified>
</cp:coreProperties>
</file>