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83" r:id="rId4"/>
    <p:sldId id="279" r:id="rId5"/>
    <p:sldId id="282" r:id="rId6"/>
    <p:sldId id="280" r:id="rId7"/>
    <p:sldId id="28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7/29/2025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7/29/2025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7/29/2025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7/29/2025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7/29/2025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7/29/2025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7/29/2025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7/29/2025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000" b="1">
                <a:solidFill>
                  <a:srgbClr val="FF0000"/>
                </a:solidFill>
                <a:latin typeface="Arial" panose="020B0604020202020204" pitchFamily="34" charset="0"/>
                <a:cs typeface="Arial" panose="020B0604020202020204" pitchFamily="34" charset="0"/>
              </a:rPr>
              <a:t>Vào nước Chúa</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1. </a:t>
            </a:r>
            <a:r>
              <a:rPr lang="vi-VN" sz="5000" b="1">
                <a:latin typeface="Arial" panose="020B0604020202020204" pitchFamily="34" charset="0"/>
                <a:cs typeface="Arial" panose="020B0604020202020204" pitchFamily="34" charset="0"/>
              </a:rPr>
              <a:t>Hãy chiến đấu để qua được cửa hẹp, mà vào trong Nước Chúa. Hãy gắng bước trước khi cửa khóa lại, mặc cho ai ngoài đó. Dù nói rõ đã từng được ăn chung mãi, và từng được nghe tiếng Ngài. Nhưng không ai tin nhận là bạn thân trước, để được vào Nước của Ngài.</a:t>
            </a:r>
            <a:endParaRPr lang="vi-VN" sz="5000" b="1" dirty="0"/>
          </a:p>
        </p:txBody>
      </p:sp>
    </p:spTree>
    <p:extLst>
      <p:ext uri="{BB962C8B-B14F-4D97-AF65-F5344CB8AC3E}">
        <p14:creationId xmlns:p14="http://schemas.microsoft.com/office/powerpoint/2010/main" val="409666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CFD2D-5795-5317-2E51-FDDFDB86DB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3E7A31-0082-F8C2-DDB3-0948E7C7CD1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F3A859B-9F42-80ED-EC71-2A1F500913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F571F19-7BCB-A20C-9163-4DF09E5AE482}"/>
              </a:ext>
            </a:extLst>
          </p:cNvPr>
          <p:cNvSpPr/>
          <p:nvPr/>
        </p:nvSpPr>
        <p:spPr>
          <a:xfrm>
            <a:off x="451340" y="302359"/>
            <a:ext cx="11087865" cy="6001643"/>
          </a:xfrm>
          <a:prstGeom prst="rect">
            <a:avLst/>
          </a:prstGeom>
        </p:spPr>
        <p:txBody>
          <a:bodyPr wrap="square">
            <a:spAutoFit/>
          </a:bodyPr>
          <a:lstStyle/>
          <a:p>
            <a:pPr algn="just"/>
            <a:r>
              <a:rPr lang="vi-VN" sz="4800" b="1">
                <a:solidFill>
                  <a:srgbClr val="FF0000"/>
                </a:solidFill>
                <a:latin typeface="Arial" panose="020B0604020202020204" pitchFamily="34" charset="0"/>
                <a:cs typeface="Arial" panose="020B0604020202020204" pitchFamily="34" charset="0"/>
              </a:rPr>
              <a:t>ĐK</a:t>
            </a:r>
            <a:r>
              <a:rPr lang="en-US" sz="4800" b="1">
                <a:solidFill>
                  <a:srgbClr val="FF0000"/>
                </a:solidFill>
                <a:latin typeface="Arial" panose="020B0604020202020204" pitchFamily="34" charset="0"/>
                <a:cs typeface="Arial" panose="020B0604020202020204" pitchFamily="34" charset="0"/>
              </a:rPr>
              <a:t>.</a:t>
            </a:r>
            <a:r>
              <a:rPr lang="vi-VN" sz="4800" b="1">
                <a:solidFill>
                  <a:srgbClr val="FF0000"/>
                </a:solidFill>
                <a:latin typeface="Arial" panose="020B0604020202020204" pitchFamily="34" charset="0"/>
                <a:cs typeface="Arial" panose="020B0604020202020204" pitchFamily="34" charset="0"/>
              </a:rPr>
              <a:t> </a:t>
            </a:r>
            <a:r>
              <a:rPr lang="vi-VN" sz="4800" b="1">
                <a:latin typeface="Arial" panose="020B0604020202020204" pitchFamily="34" charset="0"/>
                <a:cs typeface="Arial" panose="020B0604020202020204" pitchFamily="34" charset="0"/>
              </a:rPr>
              <a:t>Ngày quang lâm tới Chúa đến trên cõi mây trời, thiên hạ từ khắp muôn nơi sẽ được mời, vào dự tiệc trong Nước Chúa (ở bên Đức Vua). Và ai sau hết tín thác nơi Chúa nhân hiền, sẽ nên hàng ngũ trước tiên trên thiên quốc, hưởng vui vinh phúc muôn đời (tình yêu chẳng vơi).</a:t>
            </a:r>
            <a:endParaRPr lang="vi-VN" sz="4800" b="1" dirty="0"/>
          </a:p>
        </p:txBody>
      </p:sp>
    </p:spTree>
    <p:extLst>
      <p:ext uri="{BB962C8B-B14F-4D97-AF65-F5344CB8AC3E}">
        <p14:creationId xmlns:p14="http://schemas.microsoft.com/office/powerpoint/2010/main" val="1757161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3EC6C-24FE-0F11-8649-7BE235E7B8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A15F39-80F2-9AC1-8576-B13277ADD4E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A07DFCB-6000-3615-7F86-9DE2EBE3F3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9771A88-CF66-2BB4-E696-D5FE09661B5A}"/>
              </a:ext>
            </a:extLst>
          </p:cNvPr>
          <p:cNvSpPr/>
          <p:nvPr/>
        </p:nvSpPr>
        <p:spPr>
          <a:xfrm>
            <a:off x="451340" y="302359"/>
            <a:ext cx="11087865" cy="6001643"/>
          </a:xfrm>
          <a:prstGeom prst="rect">
            <a:avLst/>
          </a:prstGeom>
        </p:spPr>
        <p:txBody>
          <a:bodyPr wrap="square">
            <a:spAutoFit/>
          </a:bodyPr>
          <a:lstStyle/>
          <a:p>
            <a:pPr algn="just"/>
            <a:r>
              <a:rPr lang="vi-VN" sz="4800" b="1">
                <a:solidFill>
                  <a:srgbClr val="FF0000"/>
                </a:solidFill>
                <a:latin typeface="Arial" panose="020B0604020202020204" pitchFamily="34" charset="0"/>
                <a:cs typeface="Arial" panose="020B0604020202020204" pitchFamily="34" charset="0"/>
              </a:rPr>
              <a:t>2. </a:t>
            </a:r>
            <a:r>
              <a:rPr lang="vi-VN" sz="4800" b="1">
                <a:latin typeface="Arial" panose="020B0604020202020204" pitchFamily="34" charset="0"/>
                <a:cs typeface="Arial" panose="020B0604020202020204" pitchFamily="34" charset="0"/>
              </a:rPr>
              <a:t>Chúa đã phán Ngài quy tụ mọi người, và họp muôn ngôn ngữ. Chúng sẽ đến trước ngai vàng ngước nhìn: sự vinh quang của Chúa. Và sẽ nói với mọi người muôn dân nước, về nguồn hiển vinh của Ngài. Đem anh em quy tụ từ nơi cư trú, trở thành của lễ dâng Ngài.</a:t>
            </a:r>
            <a:endParaRPr lang="vi-VN" sz="4800" b="1" dirty="0"/>
          </a:p>
        </p:txBody>
      </p:sp>
    </p:spTree>
    <p:extLst>
      <p:ext uri="{BB962C8B-B14F-4D97-AF65-F5344CB8AC3E}">
        <p14:creationId xmlns:p14="http://schemas.microsoft.com/office/powerpoint/2010/main" val="249659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81A58-3441-22CE-5D19-48201359A4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07A6B4-76CA-2E25-F254-2C5655FF368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0C10EB2-2C38-EF60-F801-65AABFC27D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16B140C-B07E-6D32-B5F1-27C60227822D}"/>
              </a:ext>
            </a:extLst>
          </p:cNvPr>
          <p:cNvSpPr/>
          <p:nvPr/>
        </p:nvSpPr>
        <p:spPr>
          <a:xfrm>
            <a:off x="451340" y="302359"/>
            <a:ext cx="11087865" cy="6001643"/>
          </a:xfrm>
          <a:prstGeom prst="rect">
            <a:avLst/>
          </a:prstGeom>
        </p:spPr>
        <p:txBody>
          <a:bodyPr wrap="square">
            <a:spAutoFit/>
          </a:bodyPr>
          <a:lstStyle/>
          <a:p>
            <a:pPr algn="just"/>
            <a:r>
              <a:rPr lang="vi-VN" sz="4800" b="1">
                <a:solidFill>
                  <a:srgbClr val="FF0000"/>
                </a:solidFill>
                <a:latin typeface="Arial" panose="020B0604020202020204" pitchFamily="34" charset="0"/>
                <a:cs typeface="Arial" panose="020B0604020202020204" pitchFamily="34" charset="0"/>
              </a:rPr>
              <a:t>ĐK</a:t>
            </a:r>
            <a:r>
              <a:rPr lang="en-US" sz="4800" b="1">
                <a:solidFill>
                  <a:srgbClr val="FF0000"/>
                </a:solidFill>
                <a:latin typeface="Arial" panose="020B0604020202020204" pitchFamily="34" charset="0"/>
                <a:cs typeface="Arial" panose="020B0604020202020204" pitchFamily="34" charset="0"/>
              </a:rPr>
              <a:t>.</a:t>
            </a:r>
            <a:r>
              <a:rPr lang="vi-VN" sz="4800" b="1">
                <a:solidFill>
                  <a:srgbClr val="FF0000"/>
                </a:solidFill>
                <a:latin typeface="Arial" panose="020B0604020202020204" pitchFamily="34" charset="0"/>
                <a:cs typeface="Arial" panose="020B0604020202020204" pitchFamily="34" charset="0"/>
              </a:rPr>
              <a:t> </a:t>
            </a:r>
            <a:r>
              <a:rPr lang="vi-VN" sz="4800" b="1">
                <a:latin typeface="Arial" panose="020B0604020202020204" pitchFamily="34" charset="0"/>
                <a:cs typeface="Arial" panose="020B0604020202020204" pitchFamily="34" charset="0"/>
              </a:rPr>
              <a:t>Ngày quang lâm tới Chúa đến trên cõi mây trời, thiên hạ từ khắp muôn nơi sẽ được mời, vào dự tiệc trong Nước Chúa (ở bên Đức Vua). Và ai sau hết tín thác nơi Chúa nhân hiền, sẽ nên hàng ngũ trước tiên trên thiên quốc, hưởng vui vinh phúc muôn đời (tình yêu chẳng vơi).</a:t>
            </a:r>
            <a:endParaRPr lang="vi-VN" sz="4800" b="1" dirty="0"/>
          </a:p>
        </p:txBody>
      </p:sp>
    </p:spTree>
    <p:extLst>
      <p:ext uri="{BB962C8B-B14F-4D97-AF65-F5344CB8AC3E}">
        <p14:creationId xmlns:p14="http://schemas.microsoft.com/office/powerpoint/2010/main" val="2599587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28AA1-DDD5-D566-4B6D-B59AF4CE29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52AA45-0572-8010-10EF-CF622F2E23F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8C38ED9-A86E-3370-E2B9-ED39CCD7C7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51C44DC-171E-8771-9B8F-7649BFE35905}"/>
              </a:ext>
            </a:extLst>
          </p:cNvPr>
          <p:cNvSpPr/>
          <p:nvPr/>
        </p:nvSpPr>
        <p:spPr>
          <a:xfrm>
            <a:off x="451340" y="302359"/>
            <a:ext cx="11087865" cy="6001643"/>
          </a:xfrm>
          <a:prstGeom prst="rect">
            <a:avLst/>
          </a:prstGeom>
        </p:spPr>
        <p:txBody>
          <a:bodyPr wrap="square">
            <a:spAutoFit/>
          </a:bodyPr>
          <a:lstStyle/>
          <a:p>
            <a:pPr algn="just"/>
            <a:r>
              <a:rPr lang="vi-VN" sz="4800" b="1">
                <a:solidFill>
                  <a:srgbClr val="FF0000"/>
                </a:solidFill>
                <a:latin typeface="Arial" panose="020B0604020202020204" pitchFamily="34" charset="0"/>
                <a:cs typeface="Arial" panose="020B0604020202020204" pitchFamily="34" charset="0"/>
              </a:rPr>
              <a:t>3. </a:t>
            </a:r>
            <a:r>
              <a:rPr lang="vi-VN" sz="4800" b="1">
                <a:latin typeface="Arial" panose="020B0604020202020204" pitchFamily="34" charset="0"/>
                <a:cs typeface="Arial" panose="020B0604020202020204" pitchFamily="34" charset="0"/>
              </a:rPr>
              <a:t>Muốn lãnh phúc đừng khinh lời sửa dạy, đừng buồn khi Chúa trách. Đối với Chúa có thương thì mới dạy, nhận con yêu mới trách. Vậy anh em kiên trì để cho Thiên Chúa, sửa dạy dù không thích gì. Nhưng qua đi ai chịu rèn thân như thế, tràn trề hạnh phúc an bình.</a:t>
            </a:r>
            <a:endParaRPr lang="vi-VN" sz="4800" b="1" dirty="0"/>
          </a:p>
        </p:txBody>
      </p:sp>
    </p:spTree>
    <p:extLst>
      <p:ext uri="{BB962C8B-B14F-4D97-AF65-F5344CB8AC3E}">
        <p14:creationId xmlns:p14="http://schemas.microsoft.com/office/powerpoint/2010/main" val="1380551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DDAFD-ECE6-CD5F-6AE6-17B666BE0B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F7451B-DA81-EAD6-ADA2-8F41420FEF2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8D788D1-5B87-85AD-82A6-3C03AFC48E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C42F584-CFA2-8F6E-F7E3-0B2E812EBE88}"/>
              </a:ext>
            </a:extLst>
          </p:cNvPr>
          <p:cNvSpPr/>
          <p:nvPr/>
        </p:nvSpPr>
        <p:spPr>
          <a:xfrm>
            <a:off x="451340" y="302359"/>
            <a:ext cx="11087865" cy="6001643"/>
          </a:xfrm>
          <a:prstGeom prst="rect">
            <a:avLst/>
          </a:prstGeom>
        </p:spPr>
        <p:txBody>
          <a:bodyPr wrap="square">
            <a:spAutoFit/>
          </a:bodyPr>
          <a:lstStyle/>
          <a:p>
            <a:pPr algn="just"/>
            <a:r>
              <a:rPr lang="vi-VN" sz="4800" b="1">
                <a:solidFill>
                  <a:srgbClr val="FF0000"/>
                </a:solidFill>
                <a:latin typeface="Arial" panose="020B0604020202020204" pitchFamily="34" charset="0"/>
                <a:cs typeface="Arial" panose="020B0604020202020204" pitchFamily="34" charset="0"/>
              </a:rPr>
              <a:t>ĐK</a:t>
            </a:r>
            <a:r>
              <a:rPr lang="en-US" sz="4800" b="1">
                <a:solidFill>
                  <a:srgbClr val="FF0000"/>
                </a:solidFill>
                <a:latin typeface="Arial" panose="020B0604020202020204" pitchFamily="34" charset="0"/>
                <a:cs typeface="Arial" panose="020B0604020202020204" pitchFamily="34" charset="0"/>
              </a:rPr>
              <a:t>.</a:t>
            </a:r>
            <a:r>
              <a:rPr lang="vi-VN" sz="4800" b="1">
                <a:solidFill>
                  <a:srgbClr val="FF0000"/>
                </a:solidFill>
                <a:latin typeface="Arial" panose="020B0604020202020204" pitchFamily="34" charset="0"/>
                <a:cs typeface="Arial" panose="020B0604020202020204" pitchFamily="34" charset="0"/>
              </a:rPr>
              <a:t> </a:t>
            </a:r>
            <a:r>
              <a:rPr lang="vi-VN" sz="4800" b="1">
                <a:latin typeface="Arial" panose="020B0604020202020204" pitchFamily="34" charset="0"/>
                <a:cs typeface="Arial" panose="020B0604020202020204" pitchFamily="34" charset="0"/>
              </a:rPr>
              <a:t>Ngày quang lâm tới Chúa đến trên cõi mây trời, thiên hạ từ khắp muôn nơi sẽ được mời, vào dự tiệc trong Nước Chúa (ở bên Đức Vua). Và ai sau hết tín thác nơi Chúa nhân hiền, sẽ nên hàng ngũ trước tiên trên thiên quốc, hưởng vui vinh phúc muôn đời (tình yêu chẳng vơi).</a:t>
            </a:r>
            <a:endParaRPr lang="vi-VN" sz="4800" b="1" dirty="0"/>
          </a:p>
        </p:txBody>
      </p:sp>
    </p:spTree>
    <p:extLst>
      <p:ext uri="{BB962C8B-B14F-4D97-AF65-F5344CB8AC3E}">
        <p14:creationId xmlns:p14="http://schemas.microsoft.com/office/powerpoint/2010/main" val="39755479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187</TotalTime>
  <Words>405</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Vào nước Chúa</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37</cp:revision>
  <dcterms:created xsi:type="dcterms:W3CDTF">2024-12-09T09:23:25Z</dcterms:created>
  <dcterms:modified xsi:type="dcterms:W3CDTF">2025-07-29T05:26:34Z</dcterms:modified>
</cp:coreProperties>
</file>