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7" r:id="rId7"/>
    <p:sldId id="294" r:id="rId8"/>
    <p:sldId id="277" r:id="rId9"/>
    <p:sldId id="289" r:id="rId10"/>
    <p:sldId id="292" r:id="rId11"/>
    <p:sldId id="296" r:id="rId12"/>
    <p:sldId id="264" r:id="rId13"/>
    <p:sldId id="290" r:id="rId14"/>
    <p:sldId id="276" r:id="rId15"/>
    <p:sldId id="265" r:id="rId16"/>
    <p:sldId id="266" r:id="rId17"/>
    <p:sldId id="273" r:id="rId18"/>
    <p:sldId id="291" r:id="rId19"/>
    <p:sldId id="283" r:id="rId20"/>
    <p:sldId id="268" r:id="rId21"/>
    <p:sldId id="282" r:id="rId22"/>
    <p:sldId id="278" r:id="rId23"/>
    <p:sldId id="274" r:id="rId24"/>
    <p:sldId id="29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B359"/>
    <a:srgbClr val="5B5B5B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8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36C4-28D5-417E-9725-7D853AB02A21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F3CA-0E75-4C5B-80B0-09A0D833FA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4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0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27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24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00189BC-E7D1-40FD-A5BA-29F6CF090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FD1CFE1F-2AE6-4514-BD63-90B13B8F8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93A8AF57-0643-4409-BA76-FF34400A3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224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9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29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3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37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00189BC-E7D1-40FD-A5BA-29F6CF090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FD1CFE1F-2AE6-4514-BD63-90B13B8F8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93A8AF57-0643-4409-BA76-FF34400A3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956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33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184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28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784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692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1800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00189BC-E7D1-40FD-A5BA-29F6CF090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FD1CFE1F-2AE6-4514-BD63-90B13B8F8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93A8AF57-0643-4409-BA76-FF34400A3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9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1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2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89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00189BC-E7D1-40FD-A5BA-29F6CF090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FD1CFE1F-2AE6-4514-BD63-90B13B8F8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93A8AF57-0643-4409-BA76-FF34400A3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23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22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42EA1-517E-40D8-A705-AE4E3022B5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37737A-CEDA-4122-960C-14B2AAACDF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16960-9984-4FD4-B22B-242337CC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93E2E-3BEA-4EBC-9AEF-1137A04F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368431-A091-44B2-AFE7-267657B5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6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74323-6CA4-4B49-853C-B7FCC9FDB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69A2B9-F5B4-48A7-9286-E5B79ADC09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ED41A2-B9D4-495B-896B-070BEE66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70BAB-3A47-43CC-A218-B4D34567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1834C-8257-4DCA-A7ED-F02387E0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E416E3-EF13-4E88-82BF-55FD87E699E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61BEF9-9DF8-4D9F-9F4B-71F8161F7C3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EEF34-5585-4DCE-A952-94F76B34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693A4-55CA-4DFE-9AFE-3ECC290B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A5F6BD-6544-47BB-93E8-A0F3957A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6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42EA1-517E-40D8-A705-AE4E3022B5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37737A-CEDA-4122-960C-14B2AAACDF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16960-9984-4FD4-B22B-242337CC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93E2E-3BEA-4EBC-9AEF-1137A04F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368431-A091-44B2-AFE7-267657B5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0432-228D-4D91-9331-BFBC8F31A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1D97A-512B-4D76-9768-2AF5089AEE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568361-3B23-4A63-A275-F8A582D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79881C-06EA-4DCF-A6FD-CA2A34AE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100312-6706-43EF-A0D0-CA803F87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C7A2-8691-4EA2-97B0-FEDCCBF40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C7D8B-CCB6-4FF0-A8B0-F500E5B7B8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89866-B8AB-4DAF-A327-5C25E833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E98BB-7B15-4316-A88E-2AA98BF2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48F002-894D-4466-9673-7D086905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837F4-8FCE-4138-9764-ACD45ADC5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E59864-3143-4F7A-AD4F-5589499BAA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FA459A-120F-4A5A-AC4E-4FE4DCECD7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0419F7-CFB4-4590-A8B3-3EA96D66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90F3FC-7182-4522-8213-CB61C520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7AF675-A563-412E-B862-46831A3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C0C2F-B67F-4CF8-9D51-D689A050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910DD-CBCD-4C5B-8FE1-BB1AD37A9F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3B6C9E-4FFD-4607-AA6D-36758D2A17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B17038-7A51-44F4-893F-EF5C5F329A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F05239-22ED-4D0C-88CC-B068E0EB4FB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E0CA44-2625-43B0-A301-1AD17B36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25EB3E-DFC5-4F05-B5AD-3B3CCCA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31CF9D-5A0F-44BB-B6DA-9FB87C50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79F10-89E1-4534-B8B7-FD8E2A597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7C3551-FFF7-48DA-B7C3-94407FE6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4BAAD3-3A8F-42D8-94B8-F9EC5260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67258D-EC49-4F36-85C4-5C6892E0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D489AF-644B-42CC-9F6B-59C240F8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BF2D23-291C-4713-8008-7A3BE1E0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6CF9C9-293B-48BF-B57F-AA82BBEE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0432-228D-4D91-9331-BFBC8F31A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1D97A-512B-4D76-9768-2AF5089AEE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568361-3B23-4A63-A275-F8A582D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79881C-06EA-4DCF-A6FD-CA2A34AE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100312-6706-43EF-A0D0-CA803F87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9B3B1-B8CB-42D9-8E59-A6250A25C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F7CB6-1228-4F02-B1BB-7B0B21EB30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B50846-91FC-4EAD-B95F-3926875B65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AC97D5-E6E6-46BE-B792-BD9F9B6B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8B85FD-66EC-470D-AF85-C93FA396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B1913-0DE5-4C45-8215-A179B5E5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CFB63-1C09-4E22-9C2D-CFEBAB1C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4EA2AB-DB1D-44F5-90C8-2B02B9374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125E56-69B9-4DB8-859E-4EC12F4E76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3FE3EE-335E-4F01-BEC4-90F69B1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3830E6-CA35-463D-AA67-44B96203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E64784-160D-4049-84AB-9D8552C1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74323-6CA4-4B49-853C-B7FCC9FDB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69A2B9-F5B4-48A7-9286-E5B79ADC096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ED41A2-B9D4-495B-896B-070BEE66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70BAB-3A47-43CC-A218-B4D34567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1834C-8257-4DCA-A7ED-F02387E0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E416E3-EF13-4E88-82BF-55FD87E699E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61BEF9-9DF8-4D9F-9F4B-71F8161F7C3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EEF34-5585-4DCE-A952-94F76B34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693A4-55CA-4DFE-9AFE-3ECC290B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A5F6BD-6544-47BB-93E8-A0F3957A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C7A2-8691-4EA2-97B0-FEDCCBF40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C7D8B-CCB6-4FF0-A8B0-F500E5B7B8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89866-B8AB-4DAF-A327-5C25E833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E98BB-7B15-4316-A88E-2AA98BF2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48F002-894D-4466-9673-7D086905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837F4-8FCE-4138-9764-ACD45ADC5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E59864-3143-4F7A-AD4F-5589499BAA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FA459A-120F-4A5A-AC4E-4FE4DCECD7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0419F7-CFB4-4590-A8B3-3EA96D66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90F3FC-7182-4522-8213-CB61C520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7AF675-A563-412E-B862-46831A3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C0C2F-B67F-4CF8-9D51-D689A050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910DD-CBCD-4C5B-8FE1-BB1AD37A9F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3B6C9E-4FFD-4607-AA6D-36758D2A17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B17038-7A51-44F4-893F-EF5C5F329A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F05239-22ED-4D0C-88CC-B068E0EB4FB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E0CA44-2625-43B0-A301-1AD17B36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25EB3E-DFC5-4F05-B5AD-3B3CCCA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31CF9D-5A0F-44BB-B6DA-9FB87C50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377342" y="654542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srgbClr val="00000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srgbClr val="000000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rgbClr val="000000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148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79F10-89E1-4534-B8B7-FD8E2A597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7C3551-FFF7-48DA-B7C3-94407FE6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4BAAD3-3A8F-42D8-94B8-F9EC5260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67258D-EC49-4F36-85C4-5C6892E0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D489AF-644B-42CC-9F6B-59C240F8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BF2D23-291C-4713-8008-7A3BE1E0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6CF9C9-293B-48BF-B57F-AA82BBEE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9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9B3B1-B8CB-42D9-8E59-A6250A25C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F7CB6-1228-4F02-B1BB-7B0B21EB30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B50846-91FC-4EAD-B95F-3926875B65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AC97D5-E6E6-46BE-B792-BD9F9B6B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8B85FD-66EC-470D-AF85-C93FA396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B1913-0DE5-4C45-8215-A179B5E5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1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CFB63-1C09-4E22-9C2D-CFEBAB1C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4EA2AB-DB1D-44F5-90C8-2B02B9374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125E56-69B9-4DB8-859E-4EC12F4E76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3FE3EE-335E-4F01-BEC4-90F69B1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3830E6-CA35-463D-AA67-44B96203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E64784-160D-4049-84AB-9D8552C1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8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2A3E2E-61F3-4B09-BBF5-7837089D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928C72-3676-4685-A312-4F6DDC62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  <a:p>
            <a:pPr lvl="4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65F603-8AB6-407B-B646-D710E7E8B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1D36-0941-4416-ACD2-D0FE41EA8D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E97EB-20D3-4DB2-947D-1E3D66145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FCD943-5BBE-4423-AC41-58EE6D1AA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7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2A3E2E-61F3-4B09-BBF5-7837089D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928C72-3676-4685-A312-4F6DDC62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65F603-8AB6-407B-B646-D710E7E8B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2022/5/26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E97EB-20D3-4DB2-947D-1E3D66145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FCD943-5BBE-4423-AC41-58EE6D1AA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4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15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" Target="slide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19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58F57BBE-B821-452F-83CE-3643F419BCB2}"/>
              </a:ext>
            </a:extLst>
          </p:cNvPr>
          <p:cNvSpPr/>
          <p:nvPr/>
        </p:nvSpPr>
        <p:spPr>
          <a:xfrm rot="545623">
            <a:off x="4067106" y="795116"/>
            <a:ext cx="4516813" cy="411351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47D433DC-D0EE-43B4-A5B9-7D2DBB7D47E6}"/>
              </a:ext>
            </a:extLst>
          </p:cNvPr>
          <p:cNvSpPr/>
          <p:nvPr/>
        </p:nvSpPr>
        <p:spPr>
          <a:xfrm rot="1291713">
            <a:off x="4201303" y="71992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B66755B-0C47-4635-83E7-50423EA048FA}"/>
              </a:ext>
            </a:extLst>
          </p:cNvPr>
          <p:cNvSpPr/>
          <p:nvPr/>
        </p:nvSpPr>
        <p:spPr>
          <a:xfrm>
            <a:off x="3200554" y="2005180"/>
            <a:ext cx="55515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zh-CN" sz="60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BLACK </a:t>
            </a:r>
          </a:p>
          <a:p>
            <a:pPr algn="ctr"/>
            <a:r>
              <a:rPr lang="tr-TR" altLang="zh-CN" sz="60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BUSINESS PLAN</a:t>
            </a:r>
            <a:endParaRPr lang="en-US" altLang="zh-CN" sz="60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83AC96-FD9D-45F2-B429-FF1DE82A3061}"/>
              </a:ext>
            </a:extLst>
          </p:cNvPr>
          <p:cNvSpPr txBox="1"/>
          <p:nvPr/>
        </p:nvSpPr>
        <p:spPr>
          <a:xfrm>
            <a:off x="3988764" y="3866770"/>
            <a:ext cx="3975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zh-CN" sz="3200" spc="300" dirty="0">
                <a:solidFill>
                  <a:schemeClr val="accent6">
                    <a:lumMod val="60000"/>
                    <a:lumOff val="40000"/>
                    <a:alpha val="76000"/>
                  </a:schemeClr>
                </a:solidFill>
                <a:latin typeface="+mj-lt"/>
                <a:cs typeface="+mn-ea"/>
                <a:sym typeface="+mn-lt"/>
              </a:rPr>
              <a:t>PRESENTATION</a:t>
            </a:r>
            <a:endParaRPr lang="zh-CN" altLang="en-US" sz="3200" spc="300" dirty="0">
              <a:solidFill>
                <a:schemeClr val="accent6">
                  <a:lumMod val="60000"/>
                  <a:lumOff val="40000"/>
                  <a:alpha val="76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85B07077-E86A-4B03-A774-6379256071FB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3EDD0668-9772-400F-AEE4-95D3967F81F1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1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5" grpId="0"/>
      <p:bldP spid="28" grpId="0" animBg="1"/>
      <p:bldP spid="29" grpId="0" animBg="1"/>
    </p:bld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ľiḋé">
            <a:extLst>
              <a:ext uri="{FF2B5EF4-FFF2-40B4-BE49-F238E27FC236}">
                <a16:creationId xmlns:a16="http://schemas.microsoft.com/office/drawing/2014/main" id="{840BC694-BC21-4738-930A-82966A5A7715}"/>
              </a:ext>
            </a:extLst>
          </p:cNvPr>
          <p:cNvSpPr/>
          <p:nvPr/>
        </p:nvSpPr>
        <p:spPr>
          <a:xfrm>
            <a:off x="5568942" y="942975"/>
            <a:ext cx="3838581" cy="3095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3C59022-9A5B-4655-B11B-DEDDA4B21DB6}"/>
              </a:ext>
            </a:extLst>
          </p:cNvPr>
          <p:cNvGrpSpPr/>
          <p:nvPr/>
        </p:nvGrpSpPr>
        <p:grpSpPr>
          <a:xfrm>
            <a:off x="0" y="3618767"/>
            <a:ext cx="5568938" cy="2615684"/>
            <a:chOff x="0" y="3618767"/>
            <a:chExt cx="5568938" cy="2615684"/>
          </a:xfrm>
          <a:blipFill>
            <a:blip r:embed="rId5"/>
            <a:stretch>
              <a:fillRect/>
            </a:stretch>
          </a:blipFill>
        </p:grpSpPr>
        <p:sp>
          <p:nvSpPr>
            <p:cNvPr id="5" name="í$ḷiḑe">
              <a:extLst>
                <a:ext uri="{FF2B5EF4-FFF2-40B4-BE49-F238E27FC236}">
                  <a16:creationId xmlns:a16="http://schemas.microsoft.com/office/drawing/2014/main" id="{11E52BD7-1032-4A13-9F67-03A8E2F8E61D}"/>
                </a:ext>
              </a:extLst>
            </p:cNvPr>
            <p:cNvSpPr/>
            <p:nvPr/>
          </p:nvSpPr>
          <p:spPr>
            <a:xfrm>
              <a:off x="2784465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6" name="îSlïḋe">
              <a:extLst>
                <a:ext uri="{FF2B5EF4-FFF2-40B4-BE49-F238E27FC236}">
                  <a16:creationId xmlns:a16="http://schemas.microsoft.com/office/drawing/2014/main" id="{FE0D14F4-2931-45BA-BD7B-8140E6E5CCFE}"/>
                </a:ext>
              </a:extLst>
            </p:cNvPr>
            <p:cNvSpPr/>
            <p:nvPr/>
          </p:nvSpPr>
          <p:spPr>
            <a:xfrm>
              <a:off x="0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7" name="îS1iďé">
            <a:extLst>
              <a:ext uri="{FF2B5EF4-FFF2-40B4-BE49-F238E27FC236}">
                <a16:creationId xmlns:a16="http://schemas.microsoft.com/office/drawing/2014/main" id="{0FFEE752-CED7-46E4-8446-CF77E0470263}"/>
              </a:ext>
            </a:extLst>
          </p:cNvPr>
          <p:cNvSpPr/>
          <p:nvPr/>
        </p:nvSpPr>
        <p:spPr>
          <a:xfrm>
            <a:off x="0" y="6229351"/>
            <a:ext cx="121920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8" name="íslíḍé">
            <a:extLst>
              <a:ext uri="{FF2B5EF4-FFF2-40B4-BE49-F238E27FC236}">
                <a16:creationId xmlns:a16="http://schemas.microsoft.com/office/drawing/2014/main" id="{6368A796-4458-4D7B-8FE9-C711C1DC6C02}"/>
              </a:ext>
            </a:extLst>
          </p:cNvPr>
          <p:cNvSpPr/>
          <p:nvPr/>
        </p:nvSpPr>
        <p:spPr>
          <a:xfrm>
            <a:off x="5568947" y="4038601"/>
            <a:ext cx="3838576" cy="2419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defTabSz="914378">
              <a:lnSpc>
                <a:spcPct val="120000"/>
              </a:lnSpc>
              <a:defRPr/>
            </a:pPr>
            <a:r>
              <a:rPr lang="en-US" altLang="zh-CN" sz="1400" dirty="0"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400" dirty="0">
              <a:latin typeface="+mj-lt"/>
              <a:cs typeface="+mn-ea"/>
              <a:sym typeface="+mn-lt"/>
            </a:endParaRPr>
          </a:p>
        </p:txBody>
      </p:sp>
      <p:sp>
        <p:nvSpPr>
          <p:cNvPr id="9" name="ïş1îdè">
            <a:extLst>
              <a:ext uri="{FF2B5EF4-FFF2-40B4-BE49-F238E27FC236}">
                <a16:creationId xmlns:a16="http://schemas.microsoft.com/office/drawing/2014/main" id="{6045224D-BE07-4032-A1DE-107CD102DAF2}"/>
              </a:ext>
            </a:extLst>
          </p:cNvPr>
          <p:cNvSpPr txBox="1"/>
          <p:nvPr/>
        </p:nvSpPr>
        <p:spPr>
          <a:xfrm>
            <a:off x="914400" y="1977378"/>
            <a:ext cx="2294819" cy="69455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en-US" altLang="zh-CN" sz="1200" dirty="0"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200" dirty="0">
              <a:latin typeface="+mj-lt"/>
              <a:cs typeface="+mn-ea"/>
              <a:sym typeface="+mn-lt"/>
            </a:endParaRPr>
          </a:p>
        </p:txBody>
      </p:sp>
      <p:sp>
        <p:nvSpPr>
          <p:cNvPr id="10" name="ïŝľíḋe">
            <a:extLst>
              <a:ext uri="{FF2B5EF4-FFF2-40B4-BE49-F238E27FC236}">
                <a16:creationId xmlns:a16="http://schemas.microsoft.com/office/drawing/2014/main" id="{0F32093E-045E-4FC0-84DC-F23B35E59E87}"/>
              </a:ext>
            </a:extLst>
          </p:cNvPr>
          <p:cNvSpPr txBox="1"/>
          <p:nvPr/>
        </p:nvSpPr>
        <p:spPr>
          <a:xfrm>
            <a:off x="914400" y="826736"/>
            <a:ext cx="1465418" cy="63029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 fontScale="92500" lnSpcReduction="10000"/>
          </a:bodyPr>
          <a:lstStyle/>
          <a:p>
            <a:r>
              <a:rPr lang="en-US" altLang="zh-CN" sz="4800" spc="-150" dirty="0">
                <a:latin typeface="+mj-lt"/>
                <a:cs typeface="+mn-ea"/>
                <a:sym typeface="+mn-lt"/>
              </a:rPr>
              <a:t>80%</a:t>
            </a:r>
          </a:p>
        </p:txBody>
      </p:sp>
      <p:sp>
        <p:nvSpPr>
          <p:cNvPr id="11" name="îṣ1îḋê">
            <a:extLst>
              <a:ext uri="{FF2B5EF4-FFF2-40B4-BE49-F238E27FC236}">
                <a16:creationId xmlns:a16="http://schemas.microsoft.com/office/drawing/2014/main" id="{B96CFB83-0278-4E80-9A98-82EAC66BDD06}"/>
              </a:ext>
            </a:extLst>
          </p:cNvPr>
          <p:cNvSpPr/>
          <p:nvPr/>
        </p:nvSpPr>
        <p:spPr>
          <a:xfrm>
            <a:off x="914400" y="1608046"/>
            <a:ext cx="1673326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defRPr/>
            </a:pPr>
            <a:r>
              <a:rPr lang="tr-TR" altLang="zh-CN" sz="2400" b="1" dirty="0">
                <a:latin typeface="+mj-lt"/>
                <a:cs typeface="+mn-ea"/>
                <a:sym typeface="+mn-lt"/>
              </a:rPr>
              <a:t>STEP HERE</a:t>
            </a:r>
            <a:endParaRPr lang="zh-CN" altLang="en-US" sz="2400" b="1" dirty="0">
              <a:latin typeface="+mj-lt"/>
              <a:cs typeface="+mn-ea"/>
              <a:sym typeface="+mn-lt"/>
            </a:endParaRPr>
          </a:p>
        </p:txBody>
      </p:sp>
      <p:sp>
        <p:nvSpPr>
          <p:cNvPr id="12" name="ïṧľïde">
            <a:extLst>
              <a:ext uri="{FF2B5EF4-FFF2-40B4-BE49-F238E27FC236}">
                <a16:creationId xmlns:a16="http://schemas.microsoft.com/office/drawing/2014/main" id="{98B2DE4E-1029-46A7-8A75-27436F644D33}"/>
              </a:ext>
            </a:extLst>
          </p:cNvPr>
          <p:cNvSpPr/>
          <p:nvPr/>
        </p:nvSpPr>
        <p:spPr>
          <a:xfrm>
            <a:off x="555572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defRPr/>
            </a:pPr>
            <a:r>
              <a:rPr lang="tr-TR" altLang="zh-CN" sz="16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STEP HERE</a:t>
            </a:r>
            <a:endParaRPr lang="zh-CN" altLang="en-US" sz="16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3" name="išḷïďe">
            <a:extLst>
              <a:ext uri="{FF2B5EF4-FFF2-40B4-BE49-F238E27FC236}">
                <a16:creationId xmlns:a16="http://schemas.microsoft.com/office/drawing/2014/main" id="{3B2F60A5-FF17-43ED-9F0E-8D0B106A7ED8}"/>
              </a:ext>
            </a:extLst>
          </p:cNvPr>
          <p:cNvSpPr/>
          <p:nvPr/>
        </p:nvSpPr>
        <p:spPr>
          <a:xfrm>
            <a:off x="3340047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defRPr/>
            </a:pPr>
            <a:r>
              <a:rPr lang="tr-TR" altLang="zh-CN" sz="16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STEP HERE</a:t>
            </a:r>
            <a:endParaRPr lang="zh-CN" altLang="en-US" sz="16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" name="íSḷiḋé">
            <a:extLst>
              <a:ext uri="{FF2B5EF4-FFF2-40B4-BE49-F238E27FC236}">
                <a16:creationId xmlns:a16="http://schemas.microsoft.com/office/drawing/2014/main" id="{3C9016CA-B691-433F-9F62-9A90ED9362B0}"/>
              </a:ext>
            </a:extLst>
          </p:cNvPr>
          <p:cNvSpPr/>
          <p:nvPr/>
        </p:nvSpPr>
        <p:spPr>
          <a:xfrm>
            <a:off x="9963099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defRPr/>
            </a:pPr>
            <a:r>
              <a:rPr lang="tr-TR" altLang="zh-CN" sz="16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STEP HERE</a:t>
            </a:r>
            <a:endParaRPr lang="zh-CN" altLang="en-US" sz="16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" name="ïšḻïdé">
            <a:extLst>
              <a:ext uri="{FF2B5EF4-FFF2-40B4-BE49-F238E27FC236}">
                <a16:creationId xmlns:a16="http://schemas.microsoft.com/office/drawing/2014/main" id="{4686861C-5179-43FF-9786-BB676B88C048}"/>
              </a:ext>
            </a:extLst>
          </p:cNvPr>
          <p:cNvSpPr/>
          <p:nvPr/>
        </p:nvSpPr>
        <p:spPr>
          <a:xfrm>
            <a:off x="9407527" y="3618767"/>
            <a:ext cx="2784473" cy="26156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C92C6D0A-3348-4849-8EE2-0F05731B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198" y="4389151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STEP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6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š1îďe">
            <a:extLst>
              <a:ext uri="{FF2B5EF4-FFF2-40B4-BE49-F238E27FC236}">
                <a16:creationId xmlns:a16="http://schemas.microsoft.com/office/drawing/2014/main" id="{D55D796B-A881-489C-BEE9-527623D69770}"/>
              </a:ext>
            </a:extLst>
          </p:cNvPr>
          <p:cNvGrpSpPr/>
          <p:nvPr/>
        </p:nvGrpSpPr>
        <p:grpSpPr>
          <a:xfrm>
            <a:off x="8226118" y="1522423"/>
            <a:ext cx="2509513" cy="3232060"/>
            <a:chOff x="2514600" y="3813175"/>
            <a:chExt cx="2001838" cy="1001713"/>
          </a:xfrm>
        </p:grpSpPr>
        <p:sp>
          <p:nvSpPr>
            <p:cNvPr id="32" name="ïṧ1îḋe">
              <a:extLst>
                <a:ext uri="{FF2B5EF4-FFF2-40B4-BE49-F238E27FC236}">
                  <a16:creationId xmlns:a16="http://schemas.microsoft.com/office/drawing/2014/main" id="{C9F771B8-7AC1-4F88-80F3-F6112D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3813175"/>
              <a:ext cx="1874838" cy="1001713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33" name="íṩľïḑe">
              <a:extLst>
                <a:ext uri="{FF2B5EF4-FFF2-40B4-BE49-F238E27FC236}">
                  <a16:creationId xmlns:a16="http://schemas.microsoft.com/office/drawing/2014/main" id="{263BEE7A-2C90-40EF-AF03-EC8FAE10C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3813175"/>
              <a:ext cx="531813" cy="1001713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5" name="íṣḻîḓè">
            <a:extLst>
              <a:ext uri="{FF2B5EF4-FFF2-40B4-BE49-F238E27FC236}">
                <a16:creationId xmlns:a16="http://schemas.microsoft.com/office/drawing/2014/main" id="{B4D67761-3D9F-4703-B75F-DDDE7339FB27}"/>
              </a:ext>
            </a:extLst>
          </p:cNvPr>
          <p:cNvGrpSpPr/>
          <p:nvPr/>
        </p:nvGrpSpPr>
        <p:grpSpPr>
          <a:xfrm>
            <a:off x="5005221" y="1615653"/>
            <a:ext cx="3967203" cy="3138835"/>
            <a:chOff x="2514600" y="3434515"/>
            <a:chExt cx="2001838" cy="1380374"/>
          </a:xfrm>
          <a:solidFill>
            <a:srgbClr val="E74C3C"/>
          </a:solidFill>
        </p:grpSpPr>
        <p:sp>
          <p:nvSpPr>
            <p:cNvPr id="30" name="îśḻïḋê">
              <a:extLst>
                <a:ext uri="{FF2B5EF4-FFF2-40B4-BE49-F238E27FC236}">
                  <a16:creationId xmlns:a16="http://schemas.microsoft.com/office/drawing/2014/main" id="{B0193783-7FEA-4EE0-A62A-106F1D85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3434515"/>
              <a:ext cx="1874838" cy="1380374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31" name="ïşļíḋè">
              <a:extLst>
                <a:ext uri="{FF2B5EF4-FFF2-40B4-BE49-F238E27FC236}">
                  <a16:creationId xmlns:a16="http://schemas.microsoft.com/office/drawing/2014/main" id="{D65DE8D1-1A1D-478E-AF5D-3870FDE91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3434515"/>
              <a:ext cx="531813" cy="1380373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6" name="ïSḻïďè">
            <a:extLst>
              <a:ext uri="{FF2B5EF4-FFF2-40B4-BE49-F238E27FC236}">
                <a16:creationId xmlns:a16="http://schemas.microsoft.com/office/drawing/2014/main" id="{3526EB7D-100E-44DB-B440-F6690419C5C3}"/>
              </a:ext>
            </a:extLst>
          </p:cNvPr>
          <p:cNvGrpSpPr/>
          <p:nvPr/>
        </p:nvGrpSpPr>
        <p:grpSpPr>
          <a:xfrm>
            <a:off x="2771197" y="3238713"/>
            <a:ext cx="3769467" cy="1515777"/>
            <a:chOff x="2514600" y="3813174"/>
            <a:chExt cx="2001838" cy="1001714"/>
          </a:xfrm>
        </p:grpSpPr>
        <p:sp>
          <p:nvSpPr>
            <p:cNvPr id="28" name="ïṧľiḍè">
              <a:extLst>
                <a:ext uri="{FF2B5EF4-FFF2-40B4-BE49-F238E27FC236}">
                  <a16:creationId xmlns:a16="http://schemas.microsoft.com/office/drawing/2014/main" id="{D2A96CDF-79B6-4AEB-B08A-BCB2C18FC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3813174"/>
              <a:ext cx="1874838" cy="1001713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9" name="íṧļiḍê">
              <a:extLst>
                <a:ext uri="{FF2B5EF4-FFF2-40B4-BE49-F238E27FC236}">
                  <a16:creationId xmlns:a16="http://schemas.microsoft.com/office/drawing/2014/main" id="{44E5AC37-A874-4A5A-871C-D339AC2C7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3813175"/>
              <a:ext cx="531813" cy="1001713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7" name="íSľiḓe">
            <a:extLst>
              <a:ext uri="{FF2B5EF4-FFF2-40B4-BE49-F238E27FC236}">
                <a16:creationId xmlns:a16="http://schemas.microsoft.com/office/drawing/2014/main" id="{BFB26E24-A950-43F5-BFBE-175B93CA8E89}"/>
              </a:ext>
            </a:extLst>
          </p:cNvPr>
          <p:cNvGrpSpPr/>
          <p:nvPr/>
        </p:nvGrpSpPr>
        <p:grpSpPr>
          <a:xfrm>
            <a:off x="1464235" y="1829883"/>
            <a:ext cx="2509512" cy="2924600"/>
            <a:chOff x="1464234" y="1829883"/>
            <a:chExt cx="2509512" cy="2924600"/>
          </a:xfrm>
        </p:grpSpPr>
        <p:sp>
          <p:nvSpPr>
            <p:cNvPr id="26" name="ïśḷiḋè">
              <a:extLst>
                <a:ext uri="{FF2B5EF4-FFF2-40B4-BE49-F238E27FC236}">
                  <a16:creationId xmlns:a16="http://schemas.microsoft.com/office/drawing/2014/main" id="{E54E0BC4-6810-478F-B55F-F4795D52D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234" y="1829883"/>
              <a:ext cx="2350304" cy="2924600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7" name="î$líḓè">
              <a:extLst>
                <a:ext uri="{FF2B5EF4-FFF2-40B4-BE49-F238E27FC236}">
                  <a16:creationId xmlns:a16="http://schemas.microsoft.com/office/drawing/2014/main" id="{E9FAFD48-A36F-4FD3-B1D6-E39FD9195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063" y="1829883"/>
              <a:ext cx="666683" cy="2924600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8" name="ï$líḓe">
            <a:extLst>
              <a:ext uri="{FF2B5EF4-FFF2-40B4-BE49-F238E27FC236}">
                <a16:creationId xmlns:a16="http://schemas.microsoft.com/office/drawing/2014/main" id="{E2E198F2-C3F0-4B41-9234-FD4CFFFB8B91}"/>
              </a:ext>
            </a:extLst>
          </p:cNvPr>
          <p:cNvSpPr txBox="1"/>
          <p:nvPr/>
        </p:nvSpPr>
        <p:spPr>
          <a:xfrm>
            <a:off x="2413513" y="4185293"/>
            <a:ext cx="71045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ea"/>
                <a:sym typeface="+mn-lt"/>
              </a:rPr>
              <a:t>75 %</a:t>
            </a:r>
          </a:p>
        </p:txBody>
      </p:sp>
      <p:sp>
        <p:nvSpPr>
          <p:cNvPr id="9" name="îṡļîďè">
            <a:extLst>
              <a:ext uri="{FF2B5EF4-FFF2-40B4-BE49-F238E27FC236}">
                <a16:creationId xmlns:a16="http://schemas.microsoft.com/office/drawing/2014/main" id="{62A56E36-BF73-4570-BEA5-D0D38BF23C41}"/>
              </a:ext>
            </a:extLst>
          </p:cNvPr>
          <p:cNvSpPr txBox="1"/>
          <p:nvPr/>
        </p:nvSpPr>
        <p:spPr>
          <a:xfrm>
            <a:off x="4526165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  <a:latin typeface="+mj-lt"/>
                <a:cs typeface="+mn-ea"/>
                <a:sym typeface="+mn-lt"/>
              </a:rPr>
              <a:t>30%</a:t>
            </a:r>
          </a:p>
        </p:txBody>
      </p:sp>
      <p:sp>
        <p:nvSpPr>
          <p:cNvPr id="10" name="îs1ïḍê">
            <a:extLst>
              <a:ext uri="{FF2B5EF4-FFF2-40B4-BE49-F238E27FC236}">
                <a16:creationId xmlns:a16="http://schemas.microsoft.com/office/drawing/2014/main" id="{5CAFAFE7-9D06-449C-9030-D70D8D2B7DE1}"/>
              </a:ext>
            </a:extLst>
          </p:cNvPr>
          <p:cNvSpPr txBox="1"/>
          <p:nvPr/>
        </p:nvSpPr>
        <p:spPr>
          <a:xfrm>
            <a:off x="7016799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  <a:latin typeface="+mj-lt"/>
                <a:cs typeface="+mn-ea"/>
                <a:sym typeface="+mn-lt"/>
              </a:rPr>
              <a:t>80%</a:t>
            </a:r>
          </a:p>
        </p:txBody>
      </p:sp>
      <p:sp>
        <p:nvSpPr>
          <p:cNvPr id="11" name="îṡḷïďê">
            <a:extLst>
              <a:ext uri="{FF2B5EF4-FFF2-40B4-BE49-F238E27FC236}">
                <a16:creationId xmlns:a16="http://schemas.microsoft.com/office/drawing/2014/main" id="{3494EC7E-4769-4E35-AECA-0AB33A035CC2}"/>
              </a:ext>
            </a:extLst>
          </p:cNvPr>
          <p:cNvSpPr txBox="1"/>
          <p:nvPr/>
        </p:nvSpPr>
        <p:spPr>
          <a:xfrm>
            <a:off x="9194354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  <a:latin typeface="+mj-lt"/>
                <a:cs typeface="+mn-ea"/>
                <a:sym typeface="+mn-lt"/>
              </a:rPr>
              <a:t>84%</a:t>
            </a:r>
          </a:p>
        </p:txBody>
      </p:sp>
      <p:sp>
        <p:nvSpPr>
          <p:cNvPr id="12" name="iṣḷíḓe">
            <a:extLst>
              <a:ext uri="{FF2B5EF4-FFF2-40B4-BE49-F238E27FC236}">
                <a16:creationId xmlns:a16="http://schemas.microsoft.com/office/drawing/2014/main" id="{AD1FE683-CFC8-49E3-BCE8-923CFC6BF7F7}"/>
              </a:ext>
            </a:extLst>
          </p:cNvPr>
          <p:cNvSpPr/>
          <p:nvPr/>
        </p:nvSpPr>
        <p:spPr>
          <a:xfrm>
            <a:off x="0" y="4748124"/>
            <a:ext cx="12192000" cy="21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+mj-lt"/>
              <a:cs typeface="+mn-ea"/>
              <a:sym typeface="+mn-lt"/>
            </a:endParaRPr>
          </a:p>
        </p:txBody>
      </p:sp>
      <p:grpSp>
        <p:nvGrpSpPr>
          <p:cNvPr id="13" name="iṩḻíḍè">
            <a:extLst>
              <a:ext uri="{FF2B5EF4-FFF2-40B4-BE49-F238E27FC236}">
                <a16:creationId xmlns:a16="http://schemas.microsoft.com/office/drawing/2014/main" id="{1CA93952-17E3-46E3-8F22-B4704A558276}"/>
              </a:ext>
            </a:extLst>
          </p:cNvPr>
          <p:cNvGrpSpPr/>
          <p:nvPr/>
        </p:nvGrpSpPr>
        <p:grpSpPr>
          <a:xfrm>
            <a:off x="2639388" y="4735410"/>
            <a:ext cx="6841485" cy="445167"/>
            <a:chOff x="2639387" y="4735408"/>
            <a:chExt cx="6841485" cy="553549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A64C2913-83F9-4D6B-BA2E-F7CF09278A29}"/>
                </a:ext>
              </a:extLst>
            </p:cNvPr>
            <p:cNvCxnSpPr/>
            <p:nvPr/>
          </p:nvCxnSpPr>
          <p:spPr>
            <a:xfrm>
              <a:off x="2639387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3030C675-0484-474B-8153-28E7B8734FD8}"/>
                </a:ext>
              </a:extLst>
            </p:cNvPr>
            <p:cNvCxnSpPr/>
            <p:nvPr/>
          </p:nvCxnSpPr>
          <p:spPr>
            <a:xfrm>
              <a:off x="7306873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>
              <a:extLst>
                <a:ext uri="{FF2B5EF4-FFF2-40B4-BE49-F238E27FC236}">
                  <a16:creationId xmlns:a16="http://schemas.microsoft.com/office/drawing/2014/main" id="{DF93450C-6B71-4F0A-86F1-665C7C905974}"/>
                </a:ext>
              </a:extLst>
            </p:cNvPr>
            <p:cNvCxnSpPr/>
            <p:nvPr/>
          </p:nvCxnSpPr>
          <p:spPr>
            <a:xfrm>
              <a:off x="4824896" y="4735408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>
              <a:extLst>
                <a:ext uri="{FF2B5EF4-FFF2-40B4-BE49-F238E27FC236}">
                  <a16:creationId xmlns:a16="http://schemas.microsoft.com/office/drawing/2014/main" id="{F540FE6B-3437-4B5E-8DC9-DAAF99CD0431}"/>
                </a:ext>
              </a:extLst>
            </p:cNvPr>
            <p:cNvCxnSpPr/>
            <p:nvPr/>
          </p:nvCxnSpPr>
          <p:spPr>
            <a:xfrm>
              <a:off x="9480872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iṩḻiḋe">
            <a:extLst>
              <a:ext uri="{FF2B5EF4-FFF2-40B4-BE49-F238E27FC236}">
                <a16:creationId xmlns:a16="http://schemas.microsoft.com/office/drawing/2014/main" id="{2D5D2342-CF0F-463A-8ABF-61F40318393A}"/>
              </a:ext>
            </a:extLst>
          </p:cNvPr>
          <p:cNvSpPr txBox="1"/>
          <p:nvPr/>
        </p:nvSpPr>
        <p:spPr>
          <a:xfrm>
            <a:off x="2061764" y="526576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STAGE HERE</a:t>
            </a:r>
            <a:endParaRPr lang="zh-CN" altLang="en-US" sz="14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" name="iS1íḑe">
            <a:extLst>
              <a:ext uri="{FF2B5EF4-FFF2-40B4-BE49-F238E27FC236}">
                <a16:creationId xmlns:a16="http://schemas.microsoft.com/office/drawing/2014/main" id="{C2AEA2AA-786D-40DF-877E-00D43EAC4F80}"/>
              </a:ext>
            </a:extLst>
          </p:cNvPr>
          <p:cNvSpPr txBox="1"/>
          <p:nvPr/>
        </p:nvSpPr>
        <p:spPr>
          <a:xfrm>
            <a:off x="4193956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STAGE HERE</a:t>
            </a:r>
            <a:endParaRPr lang="zh-CN" altLang="en-US" sz="14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6" name="ísľiḑe">
            <a:extLst>
              <a:ext uri="{FF2B5EF4-FFF2-40B4-BE49-F238E27FC236}">
                <a16:creationId xmlns:a16="http://schemas.microsoft.com/office/drawing/2014/main" id="{253470AB-1F14-4C97-A0EF-9705937090F0}"/>
              </a:ext>
            </a:extLst>
          </p:cNvPr>
          <p:cNvSpPr txBox="1"/>
          <p:nvPr/>
        </p:nvSpPr>
        <p:spPr>
          <a:xfrm>
            <a:off x="6675934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STAGE HERE</a:t>
            </a:r>
            <a:endParaRPr lang="zh-CN" altLang="en-US" sz="14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7" name="íŝḷíḑè">
            <a:extLst>
              <a:ext uri="{FF2B5EF4-FFF2-40B4-BE49-F238E27FC236}">
                <a16:creationId xmlns:a16="http://schemas.microsoft.com/office/drawing/2014/main" id="{FD65260C-962A-4326-A84F-7FDC93C5232B}"/>
              </a:ext>
            </a:extLst>
          </p:cNvPr>
          <p:cNvSpPr txBox="1"/>
          <p:nvPr/>
        </p:nvSpPr>
        <p:spPr>
          <a:xfrm>
            <a:off x="8849934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STAGE HERE</a:t>
            </a:r>
            <a:endParaRPr lang="zh-CN" altLang="en-US" sz="14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8" name="íšliḋe">
            <a:extLst>
              <a:ext uri="{FF2B5EF4-FFF2-40B4-BE49-F238E27FC236}">
                <a16:creationId xmlns:a16="http://schemas.microsoft.com/office/drawing/2014/main" id="{8A8C7D48-1085-49B6-BA6D-14A02625843E}"/>
              </a:ext>
            </a:extLst>
          </p:cNvPr>
          <p:cNvSpPr txBox="1"/>
          <p:nvPr/>
        </p:nvSpPr>
        <p:spPr>
          <a:xfrm>
            <a:off x="1592449" y="5531540"/>
            <a:ext cx="2093879" cy="553998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9" name="íśļíḓè">
            <a:extLst>
              <a:ext uri="{FF2B5EF4-FFF2-40B4-BE49-F238E27FC236}">
                <a16:creationId xmlns:a16="http://schemas.microsoft.com/office/drawing/2014/main" id="{8E641E80-3404-42EB-9DEA-99BF109B4111}"/>
              </a:ext>
            </a:extLst>
          </p:cNvPr>
          <p:cNvSpPr txBox="1"/>
          <p:nvPr/>
        </p:nvSpPr>
        <p:spPr>
          <a:xfrm>
            <a:off x="3772863" y="5528265"/>
            <a:ext cx="2093879" cy="553998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0" name="îṡḻïḓè">
            <a:extLst>
              <a:ext uri="{FF2B5EF4-FFF2-40B4-BE49-F238E27FC236}">
                <a16:creationId xmlns:a16="http://schemas.microsoft.com/office/drawing/2014/main" id="{0D4C60E3-7E0C-45AF-ACDC-D5DE1A090B05}"/>
              </a:ext>
            </a:extLst>
          </p:cNvPr>
          <p:cNvSpPr txBox="1"/>
          <p:nvPr/>
        </p:nvSpPr>
        <p:spPr>
          <a:xfrm>
            <a:off x="6259935" y="5531540"/>
            <a:ext cx="2093879" cy="553998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1" name="ïśḷîḍé">
            <a:extLst>
              <a:ext uri="{FF2B5EF4-FFF2-40B4-BE49-F238E27FC236}">
                <a16:creationId xmlns:a16="http://schemas.microsoft.com/office/drawing/2014/main" id="{95D46551-FAC8-4582-88F2-ED8CDBD2C243}"/>
              </a:ext>
            </a:extLst>
          </p:cNvPr>
          <p:cNvSpPr txBox="1"/>
          <p:nvPr/>
        </p:nvSpPr>
        <p:spPr>
          <a:xfrm>
            <a:off x="8442527" y="5528265"/>
            <a:ext cx="2093879" cy="553998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0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5" name="文本框 48">
            <a:extLst>
              <a:ext uri="{FF2B5EF4-FFF2-40B4-BE49-F238E27FC236}">
                <a16:creationId xmlns:a16="http://schemas.microsoft.com/office/drawing/2014/main" id="{BC0281BF-0C81-4E66-BDDC-7C76F5A63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61" y="338667"/>
            <a:ext cx="250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tr-TR" altLang="zh-CN" sz="32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STAGE HERE</a:t>
            </a:r>
            <a:endParaRPr lang="zh-CN" altLang="en-US" sz="32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568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zh-CN" sz="3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THREE</a:t>
            </a:r>
            <a:endParaRPr lang="zh-CN" altLang="en-US" sz="3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>
            <a:cxnSpLocks/>
          </p:cNvCxnSpPr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1"/>
            <a:ext cx="542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803BAB2A-D179-4176-AC42-F572D715C900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13A7300F-E368-424C-B48F-31232B726389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3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表 3">
            <a:extLst>
              <a:ext uri="{FF2B5EF4-FFF2-40B4-BE49-F238E27FC236}">
                <a16:creationId xmlns:a16="http://schemas.microsoft.com/office/drawing/2014/main" id="{81E4E7F8-F03B-4EB4-BC4E-B7BEF63B97B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0" y="719666"/>
            <a:ext cx="8128000" cy="5418667"/>
          </a:xfrm>
          <a:prstGeom prst="rect">
            <a:avLst/>
          </a:prstGeom>
        </p:spPr>
      </p:pic>
      <p:sp>
        <p:nvSpPr>
          <p:cNvPr id="5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26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ṣ1ïdê">
            <a:extLst>
              <a:ext uri="{FF2B5EF4-FFF2-40B4-BE49-F238E27FC236}">
                <a16:creationId xmlns:a16="http://schemas.microsoft.com/office/drawing/2014/main" id="{39D82BBB-FC4F-4607-A729-F2C34EEC8818}"/>
              </a:ext>
            </a:extLst>
          </p:cNvPr>
          <p:cNvGrpSpPr/>
          <p:nvPr/>
        </p:nvGrpSpPr>
        <p:grpSpPr>
          <a:xfrm>
            <a:off x="3809378" y="2634757"/>
            <a:ext cx="4573245" cy="2404094"/>
            <a:chOff x="3676269" y="2136032"/>
            <a:chExt cx="4839464" cy="2544042"/>
          </a:xfrm>
        </p:grpSpPr>
        <p:sp>
          <p:nvSpPr>
            <p:cNvPr id="32" name="iśļíde">
              <a:extLst>
                <a:ext uri="{FF2B5EF4-FFF2-40B4-BE49-F238E27FC236}">
                  <a16:creationId xmlns:a16="http://schemas.microsoft.com/office/drawing/2014/main" id="{B3E7CDB0-65EC-4CBF-970D-25932087364C}"/>
                </a:ext>
              </a:extLst>
            </p:cNvPr>
            <p:cNvSpPr/>
            <p:nvPr/>
          </p:nvSpPr>
          <p:spPr>
            <a:xfrm>
              <a:off x="3855000" y="2356008"/>
              <a:ext cx="1201560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33" name="íṣľïdê">
              <a:extLst>
                <a:ext uri="{FF2B5EF4-FFF2-40B4-BE49-F238E27FC236}">
                  <a16:creationId xmlns:a16="http://schemas.microsoft.com/office/drawing/2014/main" id="{43560F50-B9C0-448B-ADCE-F0A5401B1502}"/>
                </a:ext>
              </a:extLst>
            </p:cNvPr>
            <p:cNvSpPr/>
            <p:nvPr/>
          </p:nvSpPr>
          <p:spPr>
            <a:xfrm>
              <a:off x="7140897" y="2356008"/>
              <a:ext cx="1201574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grpSp>
          <p:nvGrpSpPr>
            <p:cNvPr id="34" name="íṧḻiďé">
              <a:extLst>
                <a:ext uri="{FF2B5EF4-FFF2-40B4-BE49-F238E27FC236}">
                  <a16:creationId xmlns:a16="http://schemas.microsoft.com/office/drawing/2014/main" id="{0466315E-6193-402D-81AD-42B346351CD4}"/>
                </a:ext>
              </a:extLst>
            </p:cNvPr>
            <p:cNvGrpSpPr/>
            <p:nvPr/>
          </p:nvGrpSpPr>
          <p:grpSpPr>
            <a:xfrm>
              <a:off x="3676269" y="2163529"/>
              <a:ext cx="439935" cy="439920"/>
              <a:chOff x="0" y="0"/>
              <a:chExt cx="879867" cy="879838"/>
            </a:xfrm>
            <a:solidFill>
              <a:schemeClr val="bg1"/>
            </a:solidFill>
          </p:grpSpPr>
          <p:sp>
            <p:nvSpPr>
              <p:cNvPr id="47" name="îs1íḋé">
                <a:extLst>
                  <a:ext uri="{FF2B5EF4-FFF2-40B4-BE49-F238E27FC236}">
                    <a16:creationId xmlns:a16="http://schemas.microsoft.com/office/drawing/2014/main" id="{9C1A1362-7DAC-488C-A4C4-019FD02FADE5}"/>
                  </a:ext>
                </a:extLst>
              </p:cNvPr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8" name="íş1ïḍê">
                <a:extLst>
                  <a:ext uri="{FF2B5EF4-FFF2-40B4-BE49-F238E27FC236}">
                    <a16:creationId xmlns:a16="http://schemas.microsoft.com/office/drawing/2014/main" id="{60501E78-C2E2-41CE-B0F1-EF00B75FD3AE}"/>
                  </a:ext>
                </a:extLst>
              </p:cNvPr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ïŝ1îḋé">
              <a:extLst>
                <a:ext uri="{FF2B5EF4-FFF2-40B4-BE49-F238E27FC236}">
                  <a16:creationId xmlns:a16="http://schemas.microsoft.com/office/drawing/2014/main" id="{E78D4729-8724-4006-9CDA-F399855D4FD7}"/>
                </a:ext>
              </a:extLst>
            </p:cNvPr>
            <p:cNvGrpSpPr/>
            <p:nvPr/>
          </p:nvGrpSpPr>
          <p:grpSpPr>
            <a:xfrm>
              <a:off x="8075798" y="2136032"/>
              <a:ext cx="439935" cy="439934"/>
              <a:chOff x="0" y="0"/>
              <a:chExt cx="879867" cy="879866"/>
            </a:xfrm>
          </p:grpSpPr>
          <p:sp>
            <p:nvSpPr>
              <p:cNvPr id="45" name="îṩļîḑè">
                <a:extLst>
                  <a:ext uri="{FF2B5EF4-FFF2-40B4-BE49-F238E27FC236}">
                    <a16:creationId xmlns:a16="http://schemas.microsoft.com/office/drawing/2014/main" id="{A8FB8DD4-58A4-4849-9680-A6FC7C867984}"/>
                  </a:ext>
                </a:extLst>
              </p:cNvPr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6" name="iSľíḑé">
                <a:extLst>
                  <a:ext uri="{FF2B5EF4-FFF2-40B4-BE49-F238E27FC236}">
                    <a16:creationId xmlns:a16="http://schemas.microsoft.com/office/drawing/2014/main" id="{7D5C7DB2-354D-4F6C-B711-0F0229D75ACA}"/>
                  </a:ext>
                </a:extLst>
              </p:cNvPr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4" extrusionOk="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íṡ1ïďe">
              <a:extLst>
                <a:ext uri="{FF2B5EF4-FFF2-40B4-BE49-F238E27FC236}">
                  <a16:creationId xmlns:a16="http://schemas.microsoft.com/office/drawing/2014/main" id="{02414BC5-996A-42EE-BBE3-B9B9EDCE085F}"/>
                </a:ext>
              </a:extLst>
            </p:cNvPr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43" name="îṧlîḍe">
                <a:extLst>
                  <a:ext uri="{FF2B5EF4-FFF2-40B4-BE49-F238E27FC236}">
                    <a16:creationId xmlns:a16="http://schemas.microsoft.com/office/drawing/2014/main" id="{B9DACA9C-5D65-4F72-A8D6-51B01BCE132C}"/>
                  </a:ext>
                </a:extLst>
              </p:cNvPr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4" name="ïšľïḍè">
                <a:extLst>
                  <a:ext uri="{FF2B5EF4-FFF2-40B4-BE49-F238E27FC236}">
                    <a16:creationId xmlns:a16="http://schemas.microsoft.com/office/drawing/2014/main" id="{77AC1ADA-17A2-424C-AAC2-9B5AF255E237}"/>
                  </a:ext>
                </a:extLst>
              </p:cNvPr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ïš1iḓè">
              <a:extLst>
                <a:ext uri="{FF2B5EF4-FFF2-40B4-BE49-F238E27FC236}">
                  <a16:creationId xmlns:a16="http://schemas.microsoft.com/office/drawing/2014/main" id="{967D81EE-1D9B-4FBE-8915-76B0251FA172}"/>
                </a:ext>
              </a:extLst>
            </p:cNvPr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41" name="ïşlîḑe">
                <a:extLst>
                  <a:ext uri="{FF2B5EF4-FFF2-40B4-BE49-F238E27FC236}">
                    <a16:creationId xmlns:a16="http://schemas.microsoft.com/office/drawing/2014/main" id="{2EFDC6DC-8342-471A-8ECB-1E44B0E83FAF}"/>
                  </a:ext>
                </a:extLst>
              </p:cNvPr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2" name="ïśḷîḓé">
                <a:extLst>
                  <a:ext uri="{FF2B5EF4-FFF2-40B4-BE49-F238E27FC236}">
                    <a16:creationId xmlns:a16="http://schemas.microsoft.com/office/drawing/2014/main" id="{C78747EF-5AF4-452D-B4B3-4594C9C50718}"/>
                  </a:ext>
                </a:extLst>
              </p:cNvPr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ïs1ïdê">
              <a:extLst>
                <a:ext uri="{FF2B5EF4-FFF2-40B4-BE49-F238E27FC236}">
                  <a16:creationId xmlns:a16="http://schemas.microsoft.com/office/drawing/2014/main" id="{35B951A0-EC6D-4BF5-A966-CCB47986A8A1}"/>
                </a:ext>
              </a:extLst>
            </p:cNvPr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39" name="îš1iḓe">
                <a:extLst>
                  <a:ext uri="{FF2B5EF4-FFF2-40B4-BE49-F238E27FC236}">
                    <a16:creationId xmlns:a16="http://schemas.microsoft.com/office/drawing/2014/main" id="{3B8E1268-B5D8-40B7-969B-5826760F1836}"/>
                  </a:ext>
                </a:extLst>
              </p:cNvPr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0" name="íSļíḓè">
                <a:extLst>
                  <a:ext uri="{FF2B5EF4-FFF2-40B4-BE49-F238E27FC236}">
                    <a16:creationId xmlns:a16="http://schemas.microsoft.com/office/drawing/2014/main" id="{784CD0A3-76CB-41A8-A178-94A123EABEFC}"/>
                  </a:ext>
                </a:extLst>
              </p:cNvPr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j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ïşlîdé">
            <a:extLst>
              <a:ext uri="{FF2B5EF4-FFF2-40B4-BE49-F238E27FC236}">
                <a16:creationId xmlns:a16="http://schemas.microsoft.com/office/drawing/2014/main" id="{48E899CA-9599-4D86-9881-B38C86A2DB72}"/>
              </a:ext>
            </a:extLst>
          </p:cNvPr>
          <p:cNvGrpSpPr/>
          <p:nvPr/>
        </p:nvGrpSpPr>
        <p:grpSpPr>
          <a:xfrm>
            <a:off x="8170814" y="1697288"/>
            <a:ext cx="2611177" cy="815608"/>
            <a:chOff x="1317257" y="1824875"/>
            <a:chExt cx="3761195" cy="815608"/>
          </a:xfrm>
        </p:grpSpPr>
        <p:sp>
          <p:nvSpPr>
            <p:cNvPr id="30" name="íŝļïdé">
              <a:extLst>
                <a:ext uri="{FF2B5EF4-FFF2-40B4-BE49-F238E27FC236}">
                  <a16:creationId xmlns:a16="http://schemas.microsoft.com/office/drawing/2014/main" id="{61FEE8CF-DE11-43ED-9799-5547AD7AB10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31" name="îŝ1iḑé">
              <a:extLst>
                <a:ext uri="{FF2B5EF4-FFF2-40B4-BE49-F238E27FC236}">
                  <a16:creationId xmlns:a16="http://schemas.microsoft.com/office/drawing/2014/main" id="{22A6F3FA-271E-43D2-B772-27213174AB58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tr-TR" altLang="zh-CN" sz="1600" b="1" dirty="0">
                  <a:solidFill>
                    <a:schemeClr val="accent1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1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24" name="îṡḷïďè">
            <a:extLst>
              <a:ext uri="{FF2B5EF4-FFF2-40B4-BE49-F238E27FC236}">
                <a16:creationId xmlns:a16="http://schemas.microsoft.com/office/drawing/2014/main" id="{1F059053-A9F8-4716-B33C-D212B0D7EE18}"/>
              </a:ext>
            </a:extLst>
          </p:cNvPr>
          <p:cNvGrpSpPr/>
          <p:nvPr/>
        </p:nvGrpSpPr>
        <p:grpSpPr>
          <a:xfrm>
            <a:off x="8170814" y="3021196"/>
            <a:ext cx="2611177" cy="815608"/>
            <a:chOff x="1317257" y="1824875"/>
            <a:chExt cx="3761195" cy="815608"/>
          </a:xfrm>
        </p:grpSpPr>
        <p:sp>
          <p:nvSpPr>
            <p:cNvPr id="28" name="iṥľíḑè">
              <a:extLst>
                <a:ext uri="{FF2B5EF4-FFF2-40B4-BE49-F238E27FC236}">
                  <a16:creationId xmlns:a16="http://schemas.microsoft.com/office/drawing/2014/main" id="{850FFFC8-724F-4B83-8CCD-3A371D9F6165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9" name="ïsḻîdé">
              <a:extLst>
                <a:ext uri="{FF2B5EF4-FFF2-40B4-BE49-F238E27FC236}">
                  <a16:creationId xmlns:a16="http://schemas.microsoft.com/office/drawing/2014/main" id="{674AEA7C-EE33-4AB4-9A9B-9AC3C49E75CC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tr-TR" altLang="zh-CN" sz="1600" b="1" dirty="0">
                  <a:solidFill>
                    <a:schemeClr val="accent2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25" name="îsḻîdé">
            <a:extLst>
              <a:ext uri="{FF2B5EF4-FFF2-40B4-BE49-F238E27FC236}">
                <a16:creationId xmlns:a16="http://schemas.microsoft.com/office/drawing/2014/main" id="{4A5A1769-A0AA-4A11-8E8B-851B2CAA7E55}"/>
              </a:ext>
            </a:extLst>
          </p:cNvPr>
          <p:cNvGrpSpPr/>
          <p:nvPr/>
        </p:nvGrpSpPr>
        <p:grpSpPr>
          <a:xfrm>
            <a:off x="8170814" y="4345104"/>
            <a:ext cx="2611177" cy="815608"/>
            <a:chOff x="1317257" y="1824875"/>
            <a:chExt cx="3761195" cy="815608"/>
          </a:xfrm>
        </p:grpSpPr>
        <p:sp>
          <p:nvSpPr>
            <p:cNvPr id="26" name="iŝlíḑè">
              <a:extLst>
                <a:ext uri="{FF2B5EF4-FFF2-40B4-BE49-F238E27FC236}">
                  <a16:creationId xmlns:a16="http://schemas.microsoft.com/office/drawing/2014/main" id="{EB75F6BE-7DE0-47F6-AEE0-18884A7CBE11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7" name="ïṣlîḋê">
              <a:extLst>
                <a:ext uri="{FF2B5EF4-FFF2-40B4-BE49-F238E27FC236}">
                  <a16:creationId xmlns:a16="http://schemas.microsoft.com/office/drawing/2014/main" id="{E01F77E7-8A55-4523-81F2-87395AC214A6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tr-TR" altLang="zh-CN" sz="1600" b="1" dirty="0">
                  <a:solidFill>
                    <a:schemeClr val="accent5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5"/>
                </a:solidFill>
                <a:latin typeface="+mj-lt"/>
                <a:cs typeface="+mn-ea"/>
                <a:sym typeface="+mn-lt"/>
              </a:endParaRPr>
            </a:p>
          </p:txBody>
        </p:sp>
      </p:grpSp>
      <p:cxnSp>
        <p:nvCxnSpPr>
          <p:cNvPr id="21" name="Straight Connector 70">
            <a:extLst>
              <a:ext uri="{FF2B5EF4-FFF2-40B4-BE49-F238E27FC236}">
                <a16:creationId xmlns:a16="http://schemas.microsoft.com/office/drawing/2014/main" id="{CD5E5F6E-D6DC-45AD-9CE9-C40A64E4A695}"/>
              </a:ext>
            </a:extLst>
          </p:cNvPr>
          <p:cNvCxnSpPr/>
          <p:nvPr/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1">
            <a:extLst>
              <a:ext uri="{FF2B5EF4-FFF2-40B4-BE49-F238E27FC236}">
                <a16:creationId xmlns:a16="http://schemas.microsoft.com/office/drawing/2014/main" id="{41EC767B-E08A-4730-97E8-7A3F33CE70F8}"/>
              </a:ext>
            </a:extLst>
          </p:cNvPr>
          <p:cNvCxnSpPr/>
          <p:nvPr/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88D5AF-A980-43E0-A255-B04057ABC8E4}"/>
              </a:ext>
            </a:extLst>
          </p:cNvPr>
          <p:cNvGrpSpPr/>
          <p:nvPr/>
        </p:nvGrpSpPr>
        <p:grpSpPr>
          <a:xfrm>
            <a:off x="1410010" y="1697288"/>
            <a:ext cx="2611177" cy="815608"/>
            <a:chOff x="1410010" y="1697288"/>
            <a:chExt cx="2611177" cy="815608"/>
          </a:xfrm>
        </p:grpSpPr>
        <p:sp>
          <p:nvSpPr>
            <p:cNvPr id="18" name="íšlide">
              <a:extLst>
                <a:ext uri="{FF2B5EF4-FFF2-40B4-BE49-F238E27FC236}">
                  <a16:creationId xmlns:a16="http://schemas.microsoft.com/office/drawing/2014/main" id="{29039EC1-7DE4-4818-90A6-2211ECF80FFF}"/>
                </a:ext>
              </a:extLst>
            </p:cNvPr>
            <p:cNvSpPr txBox="1"/>
            <p:nvPr/>
          </p:nvSpPr>
          <p:spPr>
            <a:xfrm>
              <a:off x="1410010" y="2005065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9" name="îṡlíďe">
              <a:extLst>
                <a:ext uri="{FF2B5EF4-FFF2-40B4-BE49-F238E27FC236}">
                  <a16:creationId xmlns:a16="http://schemas.microsoft.com/office/drawing/2014/main" id="{1256F546-F286-4BD9-A862-2C2743215D2E}"/>
                </a:ext>
              </a:extLst>
            </p:cNvPr>
            <p:cNvSpPr/>
            <p:nvPr/>
          </p:nvSpPr>
          <p:spPr>
            <a:xfrm>
              <a:off x="1410010" y="1697288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tr-TR" altLang="zh-CN" sz="1600" b="1" dirty="0">
                  <a:solidFill>
                    <a:schemeClr val="accent1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1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D6ABFCD-889F-48E6-BE81-7C99A90C071A}"/>
              </a:ext>
            </a:extLst>
          </p:cNvPr>
          <p:cNvGrpSpPr/>
          <p:nvPr/>
        </p:nvGrpSpPr>
        <p:grpSpPr>
          <a:xfrm>
            <a:off x="1410010" y="3021196"/>
            <a:ext cx="2611177" cy="815608"/>
            <a:chOff x="1410010" y="3021196"/>
            <a:chExt cx="2611177" cy="815608"/>
          </a:xfrm>
        </p:grpSpPr>
        <p:sp>
          <p:nvSpPr>
            <p:cNvPr id="16" name="îşľiḍé">
              <a:extLst>
                <a:ext uri="{FF2B5EF4-FFF2-40B4-BE49-F238E27FC236}">
                  <a16:creationId xmlns:a16="http://schemas.microsoft.com/office/drawing/2014/main" id="{2A92BA5D-0FB3-41F4-B362-BC6EF8B0A349}"/>
                </a:ext>
              </a:extLst>
            </p:cNvPr>
            <p:cNvSpPr txBox="1"/>
            <p:nvPr/>
          </p:nvSpPr>
          <p:spPr>
            <a:xfrm>
              <a:off x="1410010" y="332897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7" name="íṥļiďè">
              <a:extLst>
                <a:ext uri="{FF2B5EF4-FFF2-40B4-BE49-F238E27FC236}">
                  <a16:creationId xmlns:a16="http://schemas.microsoft.com/office/drawing/2014/main" id="{A3F60599-ED18-41D0-9E3A-8351CAB71432}"/>
                </a:ext>
              </a:extLst>
            </p:cNvPr>
            <p:cNvSpPr/>
            <p:nvPr/>
          </p:nvSpPr>
          <p:spPr>
            <a:xfrm>
              <a:off x="1410010" y="3021196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tr-TR" altLang="zh-CN" sz="1600" b="1" dirty="0">
                  <a:solidFill>
                    <a:schemeClr val="accent2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8A7D81B-8613-4754-B452-6515D17384E9}"/>
              </a:ext>
            </a:extLst>
          </p:cNvPr>
          <p:cNvGrpSpPr/>
          <p:nvPr/>
        </p:nvGrpSpPr>
        <p:grpSpPr>
          <a:xfrm>
            <a:off x="1410010" y="4345104"/>
            <a:ext cx="2611177" cy="815608"/>
            <a:chOff x="1410010" y="4345104"/>
            <a:chExt cx="2611177" cy="815608"/>
          </a:xfrm>
        </p:grpSpPr>
        <p:sp>
          <p:nvSpPr>
            <p:cNvPr id="14" name="íSlîḋe">
              <a:extLst>
                <a:ext uri="{FF2B5EF4-FFF2-40B4-BE49-F238E27FC236}">
                  <a16:creationId xmlns:a16="http://schemas.microsoft.com/office/drawing/2014/main" id="{1D93EEBF-D96A-43E3-9977-AADC8D08EE25}"/>
                </a:ext>
              </a:extLst>
            </p:cNvPr>
            <p:cNvSpPr txBox="1"/>
            <p:nvPr/>
          </p:nvSpPr>
          <p:spPr>
            <a:xfrm>
              <a:off x="1410010" y="4652881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5" name="îṩlíďé">
              <a:extLst>
                <a:ext uri="{FF2B5EF4-FFF2-40B4-BE49-F238E27FC236}">
                  <a16:creationId xmlns:a16="http://schemas.microsoft.com/office/drawing/2014/main" id="{9BAFB0C4-FF2B-4F48-A395-E8B0DC181D1A}"/>
                </a:ext>
              </a:extLst>
            </p:cNvPr>
            <p:cNvSpPr/>
            <p:nvPr/>
          </p:nvSpPr>
          <p:spPr>
            <a:xfrm>
              <a:off x="1410010" y="4345104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tr-TR" altLang="zh-CN" sz="1600" b="1" dirty="0">
                  <a:solidFill>
                    <a:schemeClr val="accent5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5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8" name="išlîdé">
            <a:extLst>
              <a:ext uri="{FF2B5EF4-FFF2-40B4-BE49-F238E27FC236}">
                <a16:creationId xmlns:a16="http://schemas.microsoft.com/office/drawing/2014/main" id="{D41909ED-A65F-49B9-A865-A699B30538DD}"/>
              </a:ext>
            </a:extLst>
          </p:cNvPr>
          <p:cNvGrpSpPr/>
          <p:nvPr/>
        </p:nvGrpSpPr>
        <p:grpSpPr>
          <a:xfrm>
            <a:off x="1307468" y="2710116"/>
            <a:ext cx="2448272" cy="1338747"/>
            <a:chOff x="1307468" y="2924944"/>
            <a:chExt cx="2448272" cy="1338747"/>
          </a:xfrm>
        </p:grpSpPr>
        <p:cxnSp>
          <p:nvCxnSpPr>
            <p:cNvPr id="9" name="Straight Connector 84">
              <a:extLst>
                <a:ext uri="{FF2B5EF4-FFF2-40B4-BE49-F238E27FC236}">
                  <a16:creationId xmlns:a16="http://schemas.microsoft.com/office/drawing/2014/main" id="{E14C3AD6-2FF4-415F-A804-5BF353C8CE7D}"/>
                </a:ext>
              </a:extLst>
            </p:cNvPr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5">
              <a:extLst>
                <a:ext uri="{FF2B5EF4-FFF2-40B4-BE49-F238E27FC236}">
                  <a16:creationId xmlns:a16="http://schemas.microsoft.com/office/drawing/2014/main" id="{B29E0E21-59CD-4802-9E43-52117FBE86BF}"/>
                </a:ext>
              </a:extLst>
            </p:cNvPr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48">
            <a:extLst>
              <a:ext uri="{FF2B5EF4-FFF2-40B4-BE49-F238E27FC236}">
                <a16:creationId xmlns:a16="http://schemas.microsoft.com/office/drawing/2014/main" id="{6937A47E-6B88-4230-B055-38331852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32" y="338667"/>
            <a:ext cx="2904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tr-TR" altLang="zh-CN" sz="32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32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71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ṣḷîďe">
            <a:extLst>
              <a:ext uri="{FF2B5EF4-FFF2-40B4-BE49-F238E27FC236}">
                <a16:creationId xmlns:a16="http://schemas.microsoft.com/office/drawing/2014/main" id="{48D60457-0596-49ED-80E6-511ACE9E05AE}"/>
              </a:ext>
            </a:extLst>
          </p:cNvPr>
          <p:cNvGrpSpPr/>
          <p:nvPr/>
        </p:nvGrpSpPr>
        <p:grpSpPr>
          <a:xfrm>
            <a:off x="1677667" y="2954110"/>
            <a:ext cx="1085850" cy="2406015"/>
            <a:chOff x="1752600" y="3476625"/>
            <a:chExt cx="1085850" cy="2406015"/>
          </a:xfrm>
        </p:grpSpPr>
        <p:sp>
          <p:nvSpPr>
            <p:cNvPr id="39" name="íṣļíḋê">
              <a:extLst>
                <a:ext uri="{FF2B5EF4-FFF2-40B4-BE49-F238E27FC236}">
                  <a16:creationId xmlns:a16="http://schemas.microsoft.com/office/drawing/2014/main" id="{3F046149-E2AE-4E1F-A6C5-97005EBA1D04}"/>
                </a:ext>
              </a:extLst>
            </p:cNvPr>
            <p:cNvSpPr/>
            <p:nvPr/>
          </p:nvSpPr>
          <p:spPr>
            <a:xfrm>
              <a:off x="175260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šḷîḑê">
              <a:extLst>
                <a:ext uri="{FF2B5EF4-FFF2-40B4-BE49-F238E27FC236}">
                  <a16:creationId xmlns:a16="http://schemas.microsoft.com/office/drawing/2014/main" id="{A8B1F5E7-BB3F-4D8C-83E8-849CE0E851B1}"/>
                </a:ext>
              </a:extLst>
            </p:cNvPr>
            <p:cNvSpPr/>
            <p:nvPr/>
          </p:nvSpPr>
          <p:spPr>
            <a:xfrm>
              <a:off x="195262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$1iḍe">
              <a:extLst>
                <a:ext uri="{FF2B5EF4-FFF2-40B4-BE49-F238E27FC236}">
                  <a16:creationId xmlns:a16="http://schemas.microsoft.com/office/drawing/2014/main" id="{7F9A12CE-E14E-42C9-A48D-BAAB1EEDB272}"/>
                </a:ext>
              </a:extLst>
            </p:cNvPr>
            <p:cNvSpPr/>
            <p:nvPr/>
          </p:nvSpPr>
          <p:spPr>
            <a:xfrm>
              <a:off x="204311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sḻíḓê">
              <a:extLst>
                <a:ext uri="{FF2B5EF4-FFF2-40B4-BE49-F238E27FC236}">
                  <a16:creationId xmlns:a16="http://schemas.microsoft.com/office/drawing/2014/main" id="{CE5A686D-98B1-4870-A46E-0AFB2CA02C25}"/>
                </a:ext>
              </a:extLst>
            </p:cNvPr>
            <p:cNvSpPr/>
            <p:nvPr/>
          </p:nvSpPr>
          <p:spPr>
            <a:xfrm>
              <a:off x="242411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43" name="Straight Connector 6">
              <a:extLst>
                <a:ext uri="{FF2B5EF4-FFF2-40B4-BE49-F238E27FC236}">
                  <a16:creationId xmlns:a16="http://schemas.microsoft.com/office/drawing/2014/main" id="{64BE0EDF-94E4-479B-B745-7F25DE11B96A}"/>
                </a:ext>
              </a:extLst>
            </p:cNvPr>
            <p:cNvCxnSpPr/>
            <p:nvPr/>
          </p:nvCxnSpPr>
          <p:spPr>
            <a:xfrm>
              <a:off x="229552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ïṣlíḍé">
            <a:extLst>
              <a:ext uri="{FF2B5EF4-FFF2-40B4-BE49-F238E27FC236}">
                <a16:creationId xmlns:a16="http://schemas.microsoft.com/office/drawing/2014/main" id="{32B1A6EF-2230-4C44-B347-B57D515FD05B}"/>
              </a:ext>
            </a:extLst>
          </p:cNvPr>
          <p:cNvGrpSpPr/>
          <p:nvPr/>
        </p:nvGrpSpPr>
        <p:grpSpPr>
          <a:xfrm>
            <a:off x="4225290" y="2954110"/>
            <a:ext cx="1085850" cy="2406015"/>
            <a:chOff x="4091940" y="3476625"/>
            <a:chExt cx="1085850" cy="2406015"/>
          </a:xfrm>
        </p:grpSpPr>
        <p:sp>
          <p:nvSpPr>
            <p:cNvPr id="34" name="îṣľîḍe">
              <a:extLst>
                <a:ext uri="{FF2B5EF4-FFF2-40B4-BE49-F238E27FC236}">
                  <a16:creationId xmlns:a16="http://schemas.microsoft.com/office/drawing/2014/main" id="{32B34A62-0DD3-4998-B227-2872BE29D759}"/>
                </a:ext>
              </a:extLst>
            </p:cNvPr>
            <p:cNvSpPr/>
            <p:nvPr/>
          </p:nvSpPr>
          <p:spPr>
            <a:xfrm>
              <a:off x="409194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$ḷiḍé">
              <a:extLst>
                <a:ext uri="{FF2B5EF4-FFF2-40B4-BE49-F238E27FC236}">
                  <a16:creationId xmlns:a16="http://schemas.microsoft.com/office/drawing/2014/main" id="{980EA7B8-AEB5-4740-B1C4-25E6F81072D9}"/>
                </a:ext>
              </a:extLst>
            </p:cNvPr>
            <p:cNvSpPr/>
            <p:nvPr/>
          </p:nvSpPr>
          <p:spPr>
            <a:xfrm>
              <a:off x="429196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ş1iḍê">
              <a:extLst>
                <a:ext uri="{FF2B5EF4-FFF2-40B4-BE49-F238E27FC236}">
                  <a16:creationId xmlns:a16="http://schemas.microsoft.com/office/drawing/2014/main" id="{50E04E7D-152A-40DB-826D-94EB69A3D3D8}"/>
                </a:ext>
              </a:extLst>
            </p:cNvPr>
            <p:cNvSpPr/>
            <p:nvPr/>
          </p:nvSpPr>
          <p:spPr>
            <a:xfrm>
              <a:off x="438245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s1ïḍê">
              <a:extLst>
                <a:ext uri="{FF2B5EF4-FFF2-40B4-BE49-F238E27FC236}">
                  <a16:creationId xmlns:a16="http://schemas.microsoft.com/office/drawing/2014/main" id="{80307089-1E3A-4B89-8A47-C6F9E74E8E80}"/>
                </a:ext>
              </a:extLst>
            </p:cNvPr>
            <p:cNvSpPr/>
            <p:nvPr/>
          </p:nvSpPr>
          <p:spPr>
            <a:xfrm>
              <a:off x="476345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8" name="Straight Connector 17">
              <a:extLst>
                <a:ext uri="{FF2B5EF4-FFF2-40B4-BE49-F238E27FC236}">
                  <a16:creationId xmlns:a16="http://schemas.microsoft.com/office/drawing/2014/main" id="{56264EE2-E0F9-46C9-A469-91990E4C6419}"/>
                </a:ext>
              </a:extLst>
            </p:cNvPr>
            <p:cNvCxnSpPr/>
            <p:nvPr/>
          </p:nvCxnSpPr>
          <p:spPr>
            <a:xfrm>
              <a:off x="463486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îśḻiḍé">
            <a:extLst>
              <a:ext uri="{FF2B5EF4-FFF2-40B4-BE49-F238E27FC236}">
                <a16:creationId xmlns:a16="http://schemas.microsoft.com/office/drawing/2014/main" id="{12A2B52F-AF17-4E9B-B8C4-4E7B43A0C133}"/>
              </a:ext>
            </a:extLst>
          </p:cNvPr>
          <p:cNvGrpSpPr/>
          <p:nvPr/>
        </p:nvGrpSpPr>
        <p:grpSpPr>
          <a:xfrm>
            <a:off x="6783705" y="2954110"/>
            <a:ext cx="1085850" cy="2406015"/>
            <a:chOff x="6831330" y="3476625"/>
            <a:chExt cx="1085850" cy="2406015"/>
          </a:xfrm>
        </p:grpSpPr>
        <p:sp>
          <p:nvSpPr>
            <p:cNvPr id="29" name="ïṡļîḍê">
              <a:extLst>
                <a:ext uri="{FF2B5EF4-FFF2-40B4-BE49-F238E27FC236}">
                  <a16:creationId xmlns:a16="http://schemas.microsoft.com/office/drawing/2014/main" id="{7A887567-E5FB-44BF-ADD8-608DD6145547}"/>
                </a:ext>
              </a:extLst>
            </p:cNvPr>
            <p:cNvSpPr/>
            <p:nvPr/>
          </p:nvSpPr>
          <p:spPr>
            <a:xfrm>
              <a:off x="683133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Sḻîďé">
              <a:extLst>
                <a:ext uri="{FF2B5EF4-FFF2-40B4-BE49-F238E27FC236}">
                  <a16:creationId xmlns:a16="http://schemas.microsoft.com/office/drawing/2014/main" id="{35450E01-980E-447A-9013-6BD6671EB6C4}"/>
                </a:ext>
              </a:extLst>
            </p:cNvPr>
            <p:cNvSpPr/>
            <p:nvPr/>
          </p:nvSpPr>
          <p:spPr>
            <a:xfrm>
              <a:off x="703135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ŝľíḓè">
              <a:extLst>
                <a:ext uri="{FF2B5EF4-FFF2-40B4-BE49-F238E27FC236}">
                  <a16:creationId xmlns:a16="http://schemas.microsoft.com/office/drawing/2014/main" id="{A2FE9DC4-58A6-4F13-9016-B27C9D31BA83}"/>
                </a:ext>
              </a:extLst>
            </p:cNvPr>
            <p:cNvSpPr/>
            <p:nvPr/>
          </p:nvSpPr>
          <p:spPr>
            <a:xfrm>
              <a:off x="712184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şḷíḓè">
              <a:extLst>
                <a:ext uri="{FF2B5EF4-FFF2-40B4-BE49-F238E27FC236}">
                  <a16:creationId xmlns:a16="http://schemas.microsoft.com/office/drawing/2014/main" id="{3B0B04A9-9058-49B6-8D8D-3C2019883FFC}"/>
                </a:ext>
              </a:extLst>
            </p:cNvPr>
            <p:cNvSpPr/>
            <p:nvPr/>
          </p:nvSpPr>
          <p:spPr>
            <a:xfrm>
              <a:off x="750284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Straight Connector 22">
              <a:extLst>
                <a:ext uri="{FF2B5EF4-FFF2-40B4-BE49-F238E27FC236}">
                  <a16:creationId xmlns:a16="http://schemas.microsoft.com/office/drawing/2014/main" id="{B2EB8E27-6D09-4289-BA9A-1272B951BB72}"/>
                </a:ext>
              </a:extLst>
            </p:cNvPr>
            <p:cNvCxnSpPr/>
            <p:nvPr/>
          </p:nvCxnSpPr>
          <p:spPr>
            <a:xfrm>
              <a:off x="737425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îṩ1îḋé">
            <a:extLst>
              <a:ext uri="{FF2B5EF4-FFF2-40B4-BE49-F238E27FC236}">
                <a16:creationId xmlns:a16="http://schemas.microsoft.com/office/drawing/2014/main" id="{CDE94B8A-6FA0-4FE5-AD66-72AB9BE9460A}"/>
              </a:ext>
            </a:extLst>
          </p:cNvPr>
          <p:cNvGrpSpPr/>
          <p:nvPr/>
        </p:nvGrpSpPr>
        <p:grpSpPr>
          <a:xfrm>
            <a:off x="9331328" y="2954110"/>
            <a:ext cx="1085850" cy="2406015"/>
            <a:chOff x="9170670" y="3476625"/>
            <a:chExt cx="1085850" cy="2406015"/>
          </a:xfrm>
        </p:grpSpPr>
        <p:sp>
          <p:nvSpPr>
            <p:cNvPr id="24" name="iṧḷiďé">
              <a:extLst>
                <a:ext uri="{FF2B5EF4-FFF2-40B4-BE49-F238E27FC236}">
                  <a16:creationId xmlns:a16="http://schemas.microsoft.com/office/drawing/2014/main" id="{02297882-1C0E-488C-BA69-C4386F351E4D}"/>
                </a:ext>
              </a:extLst>
            </p:cNvPr>
            <p:cNvSpPr/>
            <p:nvPr/>
          </p:nvSpPr>
          <p:spPr>
            <a:xfrm>
              <a:off x="917067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ŝlíḓe">
              <a:extLst>
                <a:ext uri="{FF2B5EF4-FFF2-40B4-BE49-F238E27FC236}">
                  <a16:creationId xmlns:a16="http://schemas.microsoft.com/office/drawing/2014/main" id="{E4FF9EE8-AD9C-4514-8DCD-693C8ED99EE2}"/>
                </a:ext>
              </a:extLst>
            </p:cNvPr>
            <p:cNvSpPr/>
            <p:nvPr/>
          </p:nvSpPr>
          <p:spPr>
            <a:xfrm>
              <a:off x="937069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$ḷïḋè">
              <a:extLst>
                <a:ext uri="{FF2B5EF4-FFF2-40B4-BE49-F238E27FC236}">
                  <a16:creationId xmlns:a16="http://schemas.microsoft.com/office/drawing/2014/main" id="{E9E6EADE-95FF-4018-A04A-E645F86DD863}"/>
                </a:ext>
              </a:extLst>
            </p:cNvPr>
            <p:cNvSpPr/>
            <p:nvPr/>
          </p:nvSpPr>
          <p:spPr>
            <a:xfrm>
              <a:off x="946118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š1íḍé">
              <a:extLst>
                <a:ext uri="{FF2B5EF4-FFF2-40B4-BE49-F238E27FC236}">
                  <a16:creationId xmlns:a16="http://schemas.microsoft.com/office/drawing/2014/main" id="{B5161837-7137-4314-84DE-961E678062FA}"/>
                </a:ext>
              </a:extLst>
            </p:cNvPr>
            <p:cNvSpPr/>
            <p:nvPr/>
          </p:nvSpPr>
          <p:spPr>
            <a:xfrm>
              <a:off x="984218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BD4166-72D1-49E5-BDD8-7623D64CE46B}"/>
                </a:ext>
              </a:extLst>
            </p:cNvPr>
            <p:cNvCxnSpPr/>
            <p:nvPr/>
          </p:nvCxnSpPr>
          <p:spPr>
            <a:xfrm>
              <a:off x="971359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íşľîḓè">
            <a:extLst>
              <a:ext uri="{FF2B5EF4-FFF2-40B4-BE49-F238E27FC236}">
                <a16:creationId xmlns:a16="http://schemas.microsoft.com/office/drawing/2014/main" id="{55847622-C0C1-41E1-BD5B-3F39AC7BCDAB}"/>
              </a:ext>
            </a:extLst>
          </p:cNvPr>
          <p:cNvSpPr>
            <a:spLocks noChangeAspect="1"/>
          </p:cNvSpPr>
          <p:nvPr/>
        </p:nvSpPr>
        <p:spPr bwMode="auto">
          <a:xfrm>
            <a:off x="2012095" y="4185302"/>
            <a:ext cx="458908" cy="571624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ṥļiḑé">
            <a:extLst>
              <a:ext uri="{FF2B5EF4-FFF2-40B4-BE49-F238E27FC236}">
                <a16:creationId xmlns:a16="http://schemas.microsoft.com/office/drawing/2014/main" id="{7B4CC463-06DE-4A25-AD51-26F8EE7B407C}"/>
              </a:ext>
            </a:extLst>
          </p:cNvPr>
          <p:cNvSpPr>
            <a:spLocks/>
          </p:cNvSpPr>
          <p:nvPr/>
        </p:nvSpPr>
        <p:spPr bwMode="auto">
          <a:xfrm>
            <a:off x="7041854" y="4192083"/>
            <a:ext cx="569552" cy="556181"/>
          </a:xfrm>
          <a:custGeom>
            <a:avLst/>
            <a:gdLst>
              <a:gd name="connsiteX0" fmla="*/ 279401 w 338138"/>
              <a:gd name="connsiteY0" fmla="*/ 293687 h 330200"/>
              <a:gd name="connsiteX1" fmla="*/ 274109 w 338138"/>
              <a:gd name="connsiteY1" fmla="*/ 296374 h 330200"/>
              <a:gd name="connsiteX2" fmla="*/ 271463 w 338138"/>
              <a:gd name="connsiteY2" fmla="*/ 303090 h 330200"/>
              <a:gd name="connsiteX3" fmla="*/ 274109 w 338138"/>
              <a:gd name="connsiteY3" fmla="*/ 308464 h 330200"/>
              <a:gd name="connsiteX4" fmla="*/ 279401 w 338138"/>
              <a:gd name="connsiteY4" fmla="*/ 311150 h 330200"/>
              <a:gd name="connsiteX5" fmla="*/ 286015 w 338138"/>
              <a:gd name="connsiteY5" fmla="*/ 308464 h 330200"/>
              <a:gd name="connsiteX6" fmla="*/ 287338 w 338138"/>
              <a:gd name="connsiteY6" fmla="*/ 303090 h 330200"/>
              <a:gd name="connsiteX7" fmla="*/ 286015 w 338138"/>
              <a:gd name="connsiteY7" fmla="*/ 296374 h 330200"/>
              <a:gd name="connsiteX8" fmla="*/ 279401 w 338138"/>
              <a:gd name="connsiteY8" fmla="*/ 293687 h 330200"/>
              <a:gd name="connsiteX9" fmla="*/ 222250 w 338138"/>
              <a:gd name="connsiteY9" fmla="*/ 282575 h 330200"/>
              <a:gd name="connsiteX10" fmla="*/ 223567 w 338138"/>
              <a:gd name="connsiteY10" fmla="*/ 282575 h 330200"/>
              <a:gd name="connsiteX11" fmla="*/ 338138 w 338138"/>
              <a:gd name="connsiteY11" fmla="*/ 282575 h 330200"/>
              <a:gd name="connsiteX12" fmla="*/ 338138 w 338138"/>
              <a:gd name="connsiteY12" fmla="*/ 298450 h 330200"/>
              <a:gd name="connsiteX13" fmla="*/ 305215 w 338138"/>
              <a:gd name="connsiteY13" fmla="*/ 330200 h 330200"/>
              <a:gd name="connsiteX14" fmla="*/ 255173 w 338138"/>
              <a:gd name="connsiteY14" fmla="*/ 330200 h 330200"/>
              <a:gd name="connsiteX15" fmla="*/ 222250 w 338138"/>
              <a:gd name="connsiteY15" fmla="*/ 298450 h 330200"/>
              <a:gd name="connsiteX16" fmla="*/ 222250 w 338138"/>
              <a:gd name="connsiteY16" fmla="*/ 282575 h 330200"/>
              <a:gd name="connsiteX17" fmla="*/ 55563 w 338138"/>
              <a:gd name="connsiteY17" fmla="*/ 274637 h 330200"/>
              <a:gd name="connsiteX18" fmla="*/ 149226 w 338138"/>
              <a:gd name="connsiteY18" fmla="*/ 274637 h 330200"/>
              <a:gd name="connsiteX19" fmla="*/ 103054 w 338138"/>
              <a:gd name="connsiteY19" fmla="*/ 312737 h 330200"/>
              <a:gd name="connsiteX20" fmla="*/ 55563 w 338138"/>
              <a:gd name="connsiteY20" fmla="*/ 274637 h 330200"/>
              <a:gd name="connsiteX21" fmla="*/ 168911 w 338138"/>
              <a:gd name="connsiteY21" fmla="*/ 244475 h 330200"/>
              <a:gd name="connsiteX22" fmla="*/ 205459 w 338138"/>
              <a:gd name="connsiteY22" fmla="*/ 244475 h 330200"/>
              <a:gd name="connsiteX23" fmla="*/ 215901 w 338138"/>
              <a:gd name="connsiteY23" fmla="*/ 256381 h 330200"/>
              <a:gd name="connsiteX24" fmla="*/ 205459 w 338138"/>
              <a:gd name="connsiteY24" fmla="*/ 268288 h 330200"/>
              <a:gd name="connsiteX25" fmla="*/ 168911 w 338138"/>
              <a:gd name="connsiteY25" fmla="*/ 268288 h 330200"/>
              <a:gd name="connsiteX26" fmla="*/ 157163 w 338138"/>
              <a:gd name="connsiteY26" fmla="*/ 256381 h 330200"/>
              <a:gd name="connsiteX27" fmla="*/ 168911 w 338138"/>
              <a:gd name="connsiteY27" fmla="*/ 244475 h 330200"/>
              <a:gd name="connsiteX28" fmla="*/ 53975 w 338138"/>
              <a:gd name="connsiteY28" fmla="*/ 236537 h 330200"/>
              <a:gd name="connsiteX29" fmla="*/ 150813 w 338138"/>
              <a:gd name="connsiteY29" fmla="*/ 236537 h 330200"/>
              <a:gd name="connsiteX30" fmla="*/ 150813 w 338138"/>
              <a:gd name="connsiteY30" fmla="*/ 258762 h 330200"/>
              <a:gd name="connsiteX31" fmla="*/ 53975 w 338138"/>
              <a:gd name="connsiteY31" fmla="*/ 258762 h 330200"/>
              <a:gd name="connsiteX32" fmla="*/ 255173 w 338138"/>
              <a:gd name="connsiteY32" fmla="*/ 150812 h 330200"/>
              <a:gd name="connsiteX33" fmla="*/ 305215 w 338138"/>
              <a:gd name="connsiteY33" fmla="*/ 150812 h 330200"/>
              <a:gd name="connsiteX34" fmla="*/ 338138 w 338138"/>
              <a:gd name="connsiteY34" fmla="*/ 182063 h 330200"/>
              <a:gd name="connsiteX35" fmla="*/ 338138 w 338138"/>
              <a:gd name="connsiteY35" fmla="*/ 266700 h 330200"/>
              <a:gd name="connsiteX36" fmla="*/ 223567 w 338138"/>
              <a:gd name="connsiteY36" fmla="*/ 266700 h 330200"/>
              <a:gd name="connsiteX37" fmla="*/ 222250 w 338138"/>
              <a:gd name="connsiteY37" fmla="*/ 266700 h 330200"/>
              <a:gd name="connsiteX38" fmla="*/ 222250 w 338138"/>
              <a:gd name="connsiteY38" fmla="*/ 182063 h 330200"/>
              <a:gd name="connsiteX39" fmla="*/ 255173 w 338138"/>
              <a:gd name="connsiteY39" fmla="*/ 150812 h 330200"/>
              <a:gd name="connsiteX40" fmla="*/ 85111 w 338138"/>
              <a:gd name="connsiteY40" fmla="*/ 128587 h 330200"/>
              <a:gd name="connsiteX41" fmla="*/ 97913 w 338138"/>
              <a:gd name="connsiteY41" fmla="*/ 135164 h 330200"/>
              <a:gd name="connsiteX42" fmla="*/ 106875 w 338138"/>
              <a:gd name="connsiteY42" fmla="*/ 135164 h 330200"/>
              <a:gd name="connsiteX43" fmla="*/ 119678 w 338138"/>
              <a:gd name="connsiteY43" fmla="*/ 128587 h 330200"/>
              <a:gd name="connsiteX44" fmla="*/ 122238 w 338138"/>
              <a:gd name="connsiteY44" fmla="*/ 129902 h 330200"/>
              <a:gd name="connsiteX45" fmla="*/ 109435 w 338138"/>
              <a:gd name="connsiteY45" fmla="*/ 220662 h 330200"/>
              <a:gd name="connsiteX46" fmla="*/ 95353 w 338138"/>
              <a:gd name="connsiteY46" fmla="*/ 220662 h 330200"/>
              <a:gd name="connsiteX47" fmla="*/ 82550 w 338138"/>
              <a:gd name="connsiteY47" fmla="*/ 129902 h 330200"/>
              <a:gd name="connsiteX48" fmla="*/ 85111 w 338138"/>
              <a:gd name="connsiteY48" fmla="*/ 128587 h 330200"/>
              <a:gd name="connsiteX49" fmla="*/ 224631 w 338138"/>
              <a:gd name="connsiteY49" fmla="*/ 60325 h 330200"/>
              <a:gd name="connsiteX50" fmla="*/ 280194 w 338138"/>
              <a:gd name="connsiteY50" fmla="*/ 60325 h 330200"/>
              <a:gd name="connsiteX51" fmla="*/ 292100 w 338138"/>
              <a:gd name="connsiteY51" fmla="*/ 70872 h 330200"/>
              <a:gd name="connsiteX52" fmla="*/ 292100 w 338138"/>
              <a:gd name="connsiteY52" fmla="*/ 127565 h 330200"/>
              <a:gd name="connsiteX53" fmla="*/ 280194 w 338138"/>
              <a:gd name="connsiteY53" fmla="*/ 138113 h 330200"/>
              <a:gd name="connsiteX54" fmla="*/ 269610 w 338138"/>
              <a:gd name="connsiteY54" fmla="*/ 127565 h 330200"/>
              <a:gd name="connsiteX55" fmla="*/ 269610 w 338138"/>
              <a:gd name="connsiteY55" fmla="*/ 82738 h 330200"/>
              <a:gd name="connsiteX56" fmla="*/ 224631 w 338138"/>
              <a:gd name="connsiteY56" fmla="*/ 82738 h 330200"/>
              <a:gd name="connsiteX57" fmla="*/ 212725 w 338138"/>
              <a:gd name="connsiteY57" fmla="*/ 70872 h 330200"/>
              <a:gd name="connsiteX58" fmla="*/ 224631 w 338138"/>
              <a:gd name="connsiteY58" fmla="*/ 60325 h 330200"/>
              <a:gd name="connsiteX59" fmla="*/ 103055 w 338138"/>
              <a:gd name="connsiteY59" fmla="*/ 0 h 330200"/>
              <a:gd name="connsiteX60" fmla="*/ 204788 w 338138"/>
              <a:gd name="connsiteY60" fmla="*/ 101137 h 330200"/>
              <a:gd name="connsiteX61" fmla="*/ 161188 w 338138"/>
              <a:gd name="connsiteY61" fmla="*/ 185199 h 330200"/>
              <a:gd name="connsiteX62" fmla="*/ 151940 w 338138"/>
              <a:gd name="connsiteY62" fmla="*/ 220663 h 330200"/>
              <a:gd name="connsiteX63" fmla="*/ 125515 w 338138"/>
              <a:gd name="connsiteY63" fmla="*/ 220663 h 330200"/>
              <a:gd name="connsiteX64" fmla="*/ 137406 w 338138"/>
              <a:gd name="connsiteY64" fmla="*/ 136601 h 330200"/>
              <a:gd name="connsiteX65" fmla="*/ 138727 w 338138"/>
              <a:gd name="connsiteY65" fmla="*/ 136601 h 330200"/>
              <a:gd name="connsiteX66" fmla="*/ 149297 w 338138"/>
              <a:gd name="connsiteY66" fmla="*/ 130033 h 330200"/>
              <a:gd name="connsiteX67" fmla="*/ 144012 w 338138"/>
              <a:gd name="connsiteY67" fmla="*/ 115585 h 330200"/>
              <a:gd name="connsiteX68" fmla="*/ 125515 w 338138"/>
              <a:gd name="connsiteY68" fmla="*/ 106391 h 330200"/>
              <a:gd name="connsiteX69" fmla="*/ 116267 w 338138"/>
              <a:gd name="connsiteY69" fmla="*/ 106391 h 330200"/>
              <a:gd name="connsiteX70" fmla="*/ 103055 w 338138"/>
              <a:gd name="connsiteY70" fmla="*/ 112958 h 330200"/>
              <a:gd name="connsiteX71" fmla="*/ 88521 w 338138"/>
              <a:gd name="connsiteY71" fmla="*/ 106391 h 330200"/>
              <a:gd name="connsiteX72" fmla="*/ 79273 w 338138"/>
              <a:gd name="connsiteY72" fmla="*/ 106391 h 330200"/>
              <a:gd name="connsiteX73" fmla="*/ 60776 w 338138"/>
              <a:gd name="connsiteY73" fmla="*/ 115585 h 330200"/>
              <a:gd name="connsiteX74" fmla="*/ 55491 w 338138"/>
              <a:gd name="connsiteY74" fmla="*/ 130033 h 330200"/>
              <a:gd name="connsiteX75" fmla="*/ 67382 w 338138"/>
              <a:gd name="connsiteY75" fmla="*/ 136601 h 330200"/>
              <a:gd name="connsiteX76" fmla="*/ 79273 w 338138"/>
              <a:gd name="connsiteY76" fmla="*/ 220663 h 330200"/>
              <a:gd name="connsiteX77" fmla="*/ 52848 w 338138"/>
              <a:gd name="connsiteY77" fmla="*/ 220663 h 330200"/>
              <a:gd name="connsiteX78" fmla="*/ 43600 w 338138"/>
              <a:gd name="connsiteY78" fmla="*/ 185199 h 330200"/>
              <a:gd name="connsiteX79" fmla="*/ 0 w 338138"/>
              <a:gd name="connsiteY79" fmla="*/ 101137 h 330200"/>
              <a:gd name="connsiteX80" fmla="*/ 103055 w 338138"/>
              <a:gd name="connsiteY8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8138" h="330200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ṧliḑe">
            <a:extLst>
              <a:ext uri="{FF2B5EF4-FFF2-40B4-BE49-F238E27FC236}">
                <a16:creationId xmlns:a16="http://schemas.microsoft.com/office/drawing/2014/main" id="{ABEF3BCF-B162-4D9D-B590-B5F32A4255A5}"/>
              </a:ext>
            </a:extLst>
          </p:cNvPr>
          <p:cNvSpPr>
            <a:spLocks/>
          </p:cNvSpPr>
          <p:nvPr/>
        </p:nvSpPr>
        <p:spPr bwMode="auto">
          <a:xfrm>
            <a:off x="4568858" y="4218362"/>
            <a:ext cx="398713" cy="575014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sḻíḓè">
            <a:extLst>
              <a:ext uri="{FF2B5EF4-FFF2-40B4-BE49-F238E27FC236}">
                <a16:creationId xmlns:a16="http://schemas.microsoft.com/office/drawing/2014/main" id="{F40F6E7B-CC30-4780-9937-611E27812176}"/>
              </a:ext>
            </a:extLst>
          </p:cNvPr>
          <p:cNvSpPr>
            <a:spLocks/>
          </p:cNvSpPr>
          <p:nvPr/>
        </p:nvSpPr>
        <p:spPr bwMode="auto">
          <a:xfrm>
            <a:off x="9567740" y="4202870"/>
            <a:ext cx="613026" cy="51805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iṣ1îḓè">
            <a:extLst>
              <a:ext uri="{FF2B5EF4-FFF2-40B4-BE49-F238E27FC236}">
                <a16:creationId xmlns:a16="http://schemas.microsoft.com/office/drawing/2014/main" id="{0A18222E-F949-40FC-BFCD-DFD110F6E1C9}"/>
              </a:ext>
            </a:extLst>
          </p:cNvPr>
          <p:cNvGrpSpPr/>
          <p:nvPr/>
        </p:nvGrpSpPr>
        <p:grpSpPr>
          <a:xfrm>
            <a:off x="1165965" y="1635829"/>
            <a:ext cx="2020976" cy="927740"/>
            <a:chOff x="5122025" y="525814"/>
            <a:chExt cx="2020976" cy="927740"/>
          </a:xfrm>
        </p:grpSpPr>
        <p:sp>
          <p:nvSpPr>
            <p:cNvPr id="22" name="îśḷíḍê">
              <a:extLst>
                <a:ext uri="{FF2B5EF4-FFF2-40B4-BE49-F238E27FC236}">
                  <a16:creationId xmlns:a16="http://schemas.microsoft.com/office/drawing/2014/main" id="{00AA88A4-3C3D-4194-8F03-6CDAD2D9258D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3" name="íŝľiḓê">
              <a:extLst>
                <a:ext uri="{FF2B5EF4-FFF2-40B4-BE49-F238E27FC236}">
                  <a16:creationId xmlns:a16="http://schemas.microsoft.com/office/drawing/2014/main" id="{EBC03A82-DA02-43D7-8EF6-19E455437E85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STEP HERE</a:t>
              </a:r>
              <a:endParaRPr lang="en-US" altLang="zh-CN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íşḷîďe">
            <a:extLst>
              <a:ext uri="{FF2B5EF4-FFF2-40B4-BE49-F238E27FC236}">
                <a16:creationId xmlns:a16="http://schemas.microsoft.com/office/drawing/2014/main" id="{5EA799FC-825B-46E5-9E3F-A79D1964C919}"/>
              </a:ext>
            </a:extLst>
          </p:cNvPr>
          <p:cNvGrpSpPr/>
          <p:nvPr/>
        </p:nvGrpSpPr>
        <p:grpSpPr>
          <a:xfrm>
            <a:off x="3757727" y="1635829"/>
            <a:ext cx="2020976" cy="927740"/>
            <a:chOff x="5122025" y="525814"/>
            <a:chExt cx="2020976" cy="927740"/>
          </a:xfrm>
        </p:grpSpPr>
        <p:sp>
          <p:nvSpPr>
            <p:cNvPr id="20" name="ís1ïḋè">
              <a:extLst>
                <a:ext uri="{FF2B5EF4-FFF2-40B4-BE49-F238E27FC236}">
                  <a16:creationId xmlns:a16="http://schemas.microsoft.com/office/drawing/2014/main" id="{A679614E-B998-4E91-882A-6FC7BFA55927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1" name="íŝļidè">
              <a:extLst>
                <a:ext uri="{FF2B5EF4-FFF2-40B4-BE49-F238E27FC236}">
                  <a16:creationId xmlns:a16="http://schemas.microsoft.com/office/drawing/2014/main" id="{0C87A90F-B2B7-48D8-919E-6C5B28B5EB6C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b="1" dirty="0">
                  <a:solidFill>
                    <a:schemeClr val="accent2"/>
                  </a:solidFill>
                  <a:cs typeface="+mn-ea"/>
                  <a:sym typeface="+mn-lt"/>
                </a:rPr>
                <a:t>STEP HERE</a:t>
              </a:r>
              <a:endParaRPr lang="en-US" altLang="zh-CN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îslidè">
            <a:extLst>
              <a:ext uri="{FF2B5EF4-FFF2-40B4-BE49-F238E27FC236}">
                <a16:creationId xmlns:a16="http://schemas.microsoft.com/office/drawing/2014/main" id="{BAFEF4AF-4135-46B9-A2E6-6689AA77230A}"/>
              </a:ext>
            </a:extLst>
          </p:cNvPr>
          <p:cNvGrpSpPr/>
          <p:nvPr/>
        </p:nvGrpSpPr>
        <p:grpSpPr>
          <a:xfrm>
            <a:off x="6316142" y="1635829"/>
            <a:ext cx="2020976" cy="927740"/>
            <a:chOff x="5122025" y="525814"/>
            <a:chExt cx="2020976" cy="927740"/>
          </a:xfrm>
        </p:grpSpPr>
        <p:sp>
          <p:nvSpPr>
            <p:cNvPr id="18" name="iŝliďè">
              <a:extLst>
                <a:ext uri="{FF2B5EF4-FFF2-40B4-BE49-F238E27FC236}">
                  <a16:creationId xmlns:a16="http://schemas.microsoft.com/office/drawing/2014/main" id="{97B0C12E-721A-477D-ACCD-B8B35F818ECF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9" name="îSlïdè">
              <a:extLst>
                <a:ext uri="{FF2B5EF4-FFF2-40B4-BE49-F238E27FC236}">
                  <a16:creationId xmlns:a16="http://schemas.microsoft.com/office/drawing/2014/main" id="{4ED277F2-37E9-4347-8AF1-13A21F6AB50E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b="1" dirty="0">
                  <a:solidFill>
                    <a:schemeClr val="accent4"/>
                  </a:solidFill>
                  <a:cs typeface="+mn-ea"/>
                  <a:sym typeface="+mn-lt"/>
                </a:rPr>
                <a:t>STEP HERE</a:t>
              </a:r>
              <a:endParaRPr lang="en-US" altLang="zh-CN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iślídè">
            <a:extLst>
              <a:ext uri="{FF2B5EF4-FFF2-40B4-BE49-F238E27FC236}">
                <a16:creationId xmlns:a16="http://schemas.microsoft.com/office/drawing/2014/main" id="{50EB35E7-291C-44FC-B13E-E10DCD30F472}"/>
              </a:ext>
            </a:extLst>
          </p:cNvPr>
          <p:cNvGrpSpPr/>
          <p:nvPr/>
        </p:nvGrpSpPr>
        <p:grpSpPr>
          <a:xfrm>
            <a:off x="8863765" y="1635829"/>
            <a:ext cx="2020976" cy="927740"/>
            <a:chOff x="5122025" y="525814"/>
            <a:chExt cx="2020976" cy="927740"/>
          </a:xfrm>
        </p:grpSpPr>
        <p:sp>
          <p:nvSpPr>
            <p:cNvPr id="16" name="îṣlïḑê">
              <a:extLst>
                <a:ext uri="{FF2B5EF4-FFF2-40B4-BE49-F238E27FC236}">
                  <a16:creationId xmlns:a16="http://schemas.microsoft.com/office/drawing/2014/main" id="{9ADC3D7F-4DDA-4F53-8E42-B4A80F4BDD52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7" name="íŝḻiďè">
              <a:extLst>
                <a:ext uri="{FF2B5EF4-FFF2-40B4-BE49-F238E27FC236}">
                  <a16:creationId xmlns:a16="http://schemas.microsoft.com/office/drawing/2014/main" id="{D4C088D1-E98C-4447-870B-1D3C8F2D9967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STEP HERE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8">
            <a:extLst>
              <a:ext uri="{FF2B5EF4-FFF2-40B4-BE49-F238E27FC236}">
                <a16:creationId xmlns:a16="http://schemas.microsoft.com/office/drawing/2014/main" id="{52CE2CBF-B5C5-4732-9169-9C1DC61C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32" y="338667"/>
            <a:ext cx="2904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tr-TR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STEP HERE</a:t>
            </a:r>
            <a:endParaRPr lang="zh-CN" alt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513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ṣļíḍe">
            <a:extLst>
              <a:ext uri="{FF2B5EF4-FFF2-40B4-BE49-F238E27FC236}">
                <a16:creationId xmlns:a16="http://schemas.microsoft.com/office/drawing/2014/main" id="{355F7A60-FE9F-4F5B-BD68-35EAA533EFF8}"/>
              </a:ext>
            </a:extLst>
          </p:cNvPr>
          <p:cNvGrpSpPr/>
          <p:nvPr/>
        </p:nvGrpSpPr>
        <p:grpSpPr>
          <a:xfrm>
            <a:off x="2878306" y="1600136"/>
            <a:ext cx="6239707" cy="3928974"/>
            <a:chOff x="2976147" y="1795279"/>
            <a:chExt cx="6239707" cy="3928974"/>
          </a:xfrm>
        </p:grpSpPr>
        <p:sp>
          <p:nvSpPr>
            <p:cNvPr id="27" name="iş1íḑé">
              <a:extLst>
                <a:ext uri="{FF2B5EF4-FFF2-40B4-BE49-F238E27FC236}">
                  <a16:creationId xmlns:a16="http://schemas.microsoft.com/office/drawing/2014/main" id="{827FBCC8-8E8B-43F3-8116-44C5B13E8C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20785" y="5310376"/>
              <a:ext cx="63606" cy="7508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ślïḓe">
              <a:extLst>
                <a:ext uri="{FF2B5EF4-FFF2-40B4-BE49-F238E27FC236}">
                  <a16:creationId xmlns:a16="http://schemas.microsoft.com/office/drawing/2014/main" id="{10B25763-527F-4AD2-AFA7-DD00EFC34F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69006" y="4666052"/>
              <a:ext cx="706022" cy="60590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šḷíḓe">
              <a:extLst>
                <a:ext uri="{FF2B5EF4-FFF2-40B4-BE49-F238E27FC236}">
                  <a16:creationId xmlns:a16="http://schemas.microsoft.com/office/drawing/2014/main" id="{4F61E609-FFD7-4120-A146-3D59D0934E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99238" y="5308629"/>
              <a:ext cx="135162" cy="160644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šḻíḓê">
              <a:extLst>
                <a:ext uri="{FF2B5EF4-FFF2-40B4-BE49-F238E27FC236}">
                  <a16:creationId xmlns:a16="http://schemas.microsoft.com/office/drawing/2014/main" id="{55901131-249A-46E5-9B06-5671DB06F2A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907368" y="5160208"/>
              <a:ext cx="100179" cy="172868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ślíḋe">
              <a:extLst>
                <a:ext uri="{FF2B5EF4-FFF2-40B4-BE49-F238E27FC236}">
                  <a16:creationId xmlns:a16="http://schemas.microsoft.com/office/drawing/2014/main" id="{26E8CE1E-DE0A-41F9-A879-590919C6B2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54714" y="4854634"/>
              <a:ext cx="50884" cy="45399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š1íďe">
              <a:extLst>
                <a:ext uri="{FF2B5EF4-FFF2-40B4-BE49-F238E27FC236}">
                  <a16:creationId xmlns:a16="http://schemas.microsoft.com/office/drawing/2014/main" id="{DF0AB491-952C-4B3E-92B2-E69A14B684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04149" y="3545034"/>
              <a:ext cx="192407" cy="101276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ṡ1ïḋé">
              <a:extLst>
                <a:ext uri="{FF2B5EF4-FFF2-40B4-BE49-F238E27FC236}">
                  <a16:creationId xmlns:a16="http://schemas.microsoft.com/office/drawing/2014/main" id="{F08C304E-7B02-4B8A-9A48-216FB81456D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72346" y="3600910"/>
              <a:ext cx="131982" cy="108260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śḷîďè">
              <a:extLst>
                <a:ext uri="{FF2B5EF4-FFF2-40B4-BE49-F238E27FC236}">
                  <a16:creationId xmlns:a16="http://schemas.microsoft.com/office/drawing/2014/main" id="{AB0F4F99-5A9D-4EE4-A318-43EDDBB952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34361" y="3623611"/>
              <a:ext cx="4771" cy="698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ṩļïdè">
              <a:extLst>
                <a:ext uri="{FF2B5EF4-FFF2-40B4-BE49-F238E27FC236}">
                  <a16:creationId xmlns:a16="http://schemas.microsoft.com/office/drawing/2014/main" id="{163326B9-275D-404D-89E4-8570331E6E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45493" y="3627103"/>
              <a:ext cx="4771" cy="349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ṣliḓè">
              <a:extLst>
                <a:ext uri="{FF2B5EF4-FFF2-40B4-BE49-F238E27FC236}">
                  <a16:creationId xmlns:a16="http://schemas.microsoft.com/office/drawing/2014/main" id="{A3290F70-17F0-441E-B919-48672DCD24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26411" y="3630595"/>
              <a:ext cx="3180" cy="349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$1iďê">
              <a:extLst>
                <a:ext uri="{FF2B5EF4-FFF2-40B4-BE49-F238E27FC236}">
                  <a16:creationId xmlns:a16="http://schemas.microsoft.com/office/drawing/2014/main" id="{11B2E224-B38A-4AC2-B665-C74020ABC8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51496" y="3665518"/>
              <a:ext cx="251242" cy="209536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$ḻîḋè">
              <a:extLst>
                <a:ext uri="{FF2B5EF4-FFF2-40B4-BE49-F238E27FC236}">
                  <a16:creationId xmlns:a16="http://schemas.microsoft.com/office/drawing/2014/main" id="{319A33C6-B271-422A-8B5A-D298ED43ED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58929" y="4353495"/>
              <a:ext cx="189227" cy="2200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šḷiḓè">
              <a:extLst>
                <a:ext uri="{FF2B5EF4-FFF2-40B4-BE49-F238E27FC236}">
                  <a16:creationId xmlns:a16="http://schemas.microsoft.com/office/drawing/2014/main" id="{370CB990-6129-4F47-9D2A-3197E9B14D8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33844" y="4573507"/>
              <a:ext cx="160605" cy="55876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şľïḓê">
              <a:extLst>
                <a:ext uri="{FF2B5EF4-FFF2-40B4-BE49-F238E27FC236}">
                  <a16:creationId xmlns:a16="http://schemas.microsoft.com/office/drawing/2014/main" id="{4F9E909C-AEDA-4BDE-B4BD-D7435F287AC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97450" y="4377940"/>
              <a:ext cx="173326" cy="16239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Sḷîḋè">
              <a:extLst>
                <a:ext uri="{FF2B5EF4-FFF2-40B4-BE49-F238E27FC236}">
                  <a16:creationId xmlns:a16="http://schemas.microsoft.com/office/drawing/2014/main" id="{596680BD-92A2-40C4-B170-D202E06270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85980" y="4540330"/>
              <a:ext cx="69966" cy="4190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şḷîḍê">
              <a:extLst>
                <a:ext uri="{FF2B5EF4-FFF2-40B4-BE49-F238E27FC236}">
                  <a16:creationId xmlns:a16="http://schemas.microsoft.com/office/drawing/2014/main" id="{CF3B5306-1353-49EE-9D82-2E69C735009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357179" y="4510647"/>
              <a:ext cx="173326" cy="155406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íŝľíďe">
              <a:extLst>
                <a:ext uri="{FF2B5EF4-FFF2-40B4-BE49-F238E27FC236}">
                  <a16:creationId xmlns:a16="http://schemas.microsoft.com/office/drawing/2014/main" id="{C0DA68F2-6BCD-49D0-80C8-68A6478FAC76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942115" y="4100305"/>
              <a:ext cx="162193" cy="254936"/>
              <a:chOff x="3802" y="2280"/>
              <a:chExt cx="102" cy="146"/>
            </a:xfrm>
            <a:solidFill>
              <a:schemeClr val="bg1">
                <a:lumMod val="75000"/>
              </a:schemeClr>
            </a:solidFill>
          </p:grpSpPr>
          <p:sp>
            <p:nvSpPr>
              <p:cNvPr id="371" name="îṩlïḍé">
                <a:extLst>
                  <a:ext uri="{FF2B5EF4-FFF2-40B4-BE49-F238E27FC236}">
                    <a16:creationId xmlns:a16="http://schemas.microsoft.com/office/drawing/2014/main" id="{2695978B-3DDB-4397-9946-A99EAAE22C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2" name="ísliḓe">
                <a:extLst>
                  <a:ext uri="{FF2B5EF4-FFF2-40B4-BE49-F238E27FC236}">
                    <a16:creationId xmlns:a16="http://schemas.microsoft.com/office/drawing/2014/main" id="{A45BF33B-2DB1-43D5-92FA-52751C5443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3" name="îṧḻîďé">
                <a:extLst>
                  <a:ext uri="{FF2B5EF4-FFF2-40B4-BE49-F238E27FC236}">
                    <a16:creationId xmlns:a16="http://schemas.microsoft.com/office/drawing/2014/main" id="{918A841A-87EC-4E25-A5EE-8B9EA138A72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4" name="ïṥľíďê">
                <a:extLst>
                  <a:ext uri="{FF2B5EF4-FFF2-40B4-BE49-F238E27FC236}">
                    <a16:creationId xmlns:a16="http://schemas.microsoft.com/office/drawing/2014/main" id="{CDBDA644-6A42-4EB2-83AB-703410202E0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5" name="iṥ1îḓè">
                <a:extLst>
                  <a:ext uri="{FF2B5EF4-FFF2-40B4-BE49-F238E27FC236}">
                    <a16:creationId xmlns:a16="http://schemas.microsoft.com/office/drawing/2014/main" id="{9453717B-B78A-4AD3-847B-5016ECE6A35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6" name="îṡļîḑè">
                <a:extLst>
                  <a:ext uri="{FF2B5EF4-FFF2-40B4-BE49-F238E27FC236}">
                    <a16:creationId xmlns:a16="http://schemas.microsoft.com/office/drawing/2014/main" id="{401C9106-3081-4DB7-B2CF-3E0DCC54388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7" name="iṡľîḑé">
                <a:extLst>
                  <a:ext uri="{FF2B5EF4-FFF2-40B4-BE49-F238E27FC236}">
                    <a16:creationId xmlns:a16="http://schemas.microsoft.com/office/drawing/2014/main" id="{BCADAFA7-8338-4E92-8598-0985385BB8B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8" name="îslîdè">
                <a:extLst>
                  <a:ext uri="{FF2B5EF4-FFF2-40B4-BE49-F238E27FC236}">
                    <a16:creationId xmlns:a16="http://schemas.microsoft.com/office/drawing/2014/main" id="{D3AC637F-DAC6-4D4F-A7BE-342DFFAFC3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9" name="í$1iḑê">
                <a:extLst>
                  <a:ext uri="{FF2B5EF4-FFF2-40B4-BE49-F238E27FC236}">
                    <a16:creationId xmlns:a16="http://schemas.microsoft.com/office/drawing/2014/main" id="{A0AFE9F3-BF8D-4673-AEE7-1439E6D1E0C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0" name="îśļíḓê">
                <a:extLst>
                  <a:ext uri="{FF2B5EF4-FFF2-40B4-BE49-F238E27FC236}">
                    <a16:creationId xmlns:a16="http://schemas.microsoft.com/office/drawing/2014/main" id="{C73F66DD-AC72-47C1-9C61-9EDFCAF526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1" name="îŝľïḑè">
                <a:extLst>
                  <a:ext uri="{FF2B5EF4-FFF2-40B4-BE49-F238E27FC236}">
                    <a16:creationId xmlns:a16="http://schemas.microsoft.com/office/drawing/2014/main" id="{F1011B09-B87E-4CB2-9FA8-F2C7447A23B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îş1íḍé">
              <a:extLst>
                <a:ext uri="{FF2B5EF4-FFF2-40B4-BE49-F238E27FC236}">
                  <a16:creationId xmlns:a16="http://schemas.microsoft.com/office/drawing/2014/main" id="{09DC61F2-BC2C-4D47-A17A-BF57674D7D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84907" y="4363971"/>
              <a:ext cx="23853" cy="20954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ṡ1ïḓé">
              <a:extLst>
                <a:ext uri="{FF2B5EF4-FFF2-40B4-BE49-F238E27FC236}">
                  <a16:creationId xmlns:a16="http://schemas.microsoft.com/office/drawing/2014/main" id="{8FF07EE5-B298-4DD6-9523-F342AE501D1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21481" y="4522869"/>
              <a:ext cx="4771" cy="157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ṩľîḋè">
              <a:extLst>
                <a:ext uri="{FF2B5EF4-FFF2-40B4-BE49-F238E27FC236}">
                  <a16:creationId xmlns:a16="http://schemas.microsoft.com/office/drawing/2014/main" id="{E503A2A5-DD1F-4587-9ECE-716A716728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72544" y="4620652"/>
              <a:ext cx="42934" cy="20954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iṣḷîdè">
              <a:extLst>
                <a:ext uri="{FF2B5EF4-FFF2-40B4-BE49-F238E27FC236}">
                  <a16:creationId xmlns:a16="http://schemas.microsoft.com/office/drawing/2014/main" id="{72086279-34F8-425F-BBE1-11701A1990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51872" y="4634622"/>
              <a:ext cx="27033" cy="24446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ṧļîďê">
              <a:extLst>
                <a:ext uri="{FF2B5EF4-FFF2-40B4-BE49-F238E27FC236}">
                  <a16:creationId xmlns:a16="http://schemas.microsoft.com/office/drawing/2014/main" id="{C9EB4893-0868-4253-9DAB-58C8B21180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28199" y="4514139"/>
              <a:ext cx="50884" cy="20954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ṣļïďe">
              <a:extLst>
                <a:ext uri="{FF2B5EF4-FFF2-40B4-BE49-F238E27FC236}">
                  <a16:creationId xmlns:a16="http://schemas.microsoft.com/office/drawing/2014/main" id="{B9FAF82D-56AB-4BE4-B611-1E145481BF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70775" y="4428578"/>
              <a:ext cx="109720" cy="141437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işḷîďè">
              <a:extLst>
                <a:ext uri="{FF2B5EF4-FFF2-40B4-BE49-F238E27FC236}">
                  <a16:creationId xmlns:a16="http://schemas.microsoft.com/office/drawing/2014/main" id="{A895B1D7-1FC6-4A4E-A266-7685B7C163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18658" y="4418101"/>
              <a:ext cx="25442" cy="593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ļïḑè">
              <a:extLst>
                <a:ext uri="{FF2B5EF4-FFF2-40B4-BE49-F238E27FC236}">
                  <a16:creationId xmlns:a16="http://schemas.microsoft.com/office/drawing/2014/main" id="{0A4BCBDB-2882-42FC-AB6D-85F4DEB712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80673" y="4468739"/>
              <a:ext cx="181276" cy="167629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Sľïḓê">
              <a:extLst>
                <a:ext uri="{FF2B5EF4-FFF2-40B4-BE49-F238E27FC236}">
                  <a16:creationId xmlns:a16="http://schemas.microsoft.com/office/drawing/2014/main" id="{BB93565D-D473-44AE-B9E6-5DE2EAEAB3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528915" y="4510647"/>
              <a:ext cx="41344" cy="4190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şḷïḓé">
              <a:extLst>
                <a:ext uri="{FF2B5EF4-FFF2-40B4-BE49-F238E27FC236}">
                  <a16:creationId xmlns:a16="http://schemas.microsoft.com/office/drawing/2014/main" id="{6E8F9249-6989-48BF-93EA-C4AB6ACF8E9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78189" y="4007760"/>
              <a:ext cx="125622" cy="28985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ṣľiḑe">
              <a:extLst>
                <a:ext uri="{FF2B5EF4-FFF2-40B4-BE49-F238E27FC236}">
                  <a16:creationId xmlns:a16="http://schemas.microsoft.com/office/drawing/2014/main" id="{FB986FD9-BE56-41E8-AC67-54D1CF5F9B6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08581" y="4329049"/>
              <a:ext cx="168555" cy="11524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şļíḍè">
              <a:extLst>
                <a:ext uri="{FF2B5EF4-FFF2-40B4-BE49-F238E27FC236}">
                  <a16:creationId xmlns:a16="http://schemas.microsoft.com/office/drawing/2014/main" id="{AC6C0616-0869-45A3-B994-4133EB70672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44797" y="4332541"/>
              <a:ext cx="71557" cy="10302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ṣḷíďè">
              <a:extLst>
                <a:ext uri="{FF2B5EF4-FFF2-40B4-BE49-F238E27FC236}">
                  <a16:creationId xmlns:a16="http://schemas.microsoft.com/office/drawing/2014/main" id="{969A432A-D0E7-49FF-8887-8114FC1B082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00273" y="4058397"/>
              <a:ext cx="136752" cy="29509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šlidê">
              <a:extLst>
                <a:ext uri="{FF2B5EF4-FFF2-40B4-BE49-F238E27FC236}">
                  <a16:creationId xmlns:a16="http://schemas.microsoft.com/office/drawing/2014/main" id="{7793ADCC-54C3-4C91-A902-F719C63CF4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6454" y="3899500"/>
              <a:ext cx="154244" cy="366688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śḷïdê">
              <a:extLst>
                <a:ext uri="{FF2B5EF4-FFF2-40B4-BE49-F238E27FC236}">
                  <a16:creationId xmlns:a16="http://schemas.microsoft.com/office/drawing/2014/main" id="{CCCEB3BF-0CF1-4CEF-80C8-367189DE1F3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81369" y="4178881"/>
              <a:ext cx="92228" cy="8206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ṩliḑe">
              <a:extLst>
                <a:ext uri="{FF2B5EF4-FFF2-40B4-BE49-F238E27FC236}">
                  <a16:creationId xmlns:a16="http://schemas.microsoft.com/office/drawing/2014/main" id="{126AC703-3586-44FB-A5E2-2893A7F2C23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44797" y="4021729"/>
              <a:ext cx="125622" cy="171121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0" name="ïšļiḑè">
              <a:extLst>
                <a:ext uri="{FF2B5EF4-FFF2-40B4-BE49-F238E27FC236}">
                  <a16:creationId xmlns:a16="http://schemas.microsoft.com/office/drawing/2014/main" id="{4B8071DC-CE1B-4AF9-92E8-CEEACFA6ED8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957404" y="3702325"/>
              <a:ext cx="637590" cy="646094"/>
              <a:chOff x="3183" y="2052"/>
              <a:chExt cx="401" cy="370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ïṥ1íḓé">
                <a:extLst>
                  <a:ext uri="{FF2B5EF4-FFF2-40B4-BE49-F238E27FC236}">
                    <a16:creationId xmlns:a16="http://schemas.microsoft.com/office/drawing/2014/main" id="{D8139445-6209-41B2-88B2-C6FAFBEF20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5" name="ïsļiḋe">
                <a:extLst>
                  <a:ext uri="{FF2B5EF4-FFF2-40B4-BE49-F238E27FC236}">
                    <a16:creationId xmlns:a16="http://schemas.microsoft.com/office/drawing/2014/main" id="{EA52E075-67CE-4339-9EB8-7ADA6B7038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6" name="iś1íďê">
                <a:extLst>
                  <a:ext uri="{FF2B5EF4-FFF2-40B4-BE49-F238E27FC236}">
                    <a16:creationId xmlns:a16="http://schemas.microsoft.com/office/drawing/2014/main" id="{7B1681B5-9E7D-4066-89A5-2FEC3E9F732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7" name="íŝļîḓè">
                <a:extLst>
                  <a:ext uri="{FF2B5EF4-FFF2-40B4-BE49-F238E27FC236}">
                    <a16:creationId xmlns:a16="http://schemas.microsoft.com/office/drawing/2014/main" id="{AF5BB718-F848-4A94-AD56-C98CA552EBD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8" name="íśḻîdê">
                <a:extLst>
                  <a:ext uri="{FF2B5EF4-FFF2-40B4-BE49-F238E27FC236}">
                    <a16:creationId xmlns:a16="http://schemas.microsoft.com/office/drawing/2014/main" id="{E97DF4E3-FD98-4045-8018-E8729B5BB76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9" name="iṣ1îḍè">
                <a:extLst>
                  <a:ext uri="{FF2B5EF4-FFF2-40B4-BE49-F238E27FC236}">
                    <a16:creationId xmlns:a16="http://schemas.microsoft.com/office/drawing/2014/main" id="{A4AEC536-9998-4479-B339-538AC12273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0" name="íṡ1íḍê">
                <a:extLst>
                  <a:ext uri="{FF2B5EF4-FFF2-40B4-BE49-F238E27FC236}">
                    <a16:creationId xmlns:a16="http://schemas.microsoft.com/office/drawing/2014/main" id="{DF975345-4820-4D78-8FF1-54E6CF4458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1" name="iś1îḓê">
              <a:extLst>
                <a:ext uri="{FF2B5EF4-FFF2-40B4-BE49-F238E27FC236}">
                  <a16:creationId xmlns:a16="http://schemas.microsoft.com/office/drawing/2014/main" id="{A02472AC-B60E-4766-AEEA-951859896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91447" y="3964106"/>
              <a:ext cx="30213" cy="6984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2" name="îşliḍè">
              <a:extLst>
                <a:ext uri="{FF2B5EF4-FFF2-40B4-BE49-F238E27FC236}">
                  <a16:creationId xmlns:a16="http://schemas.microsoft.com/office/drawing/2014/main" id="{ECA9F543-3236-4397-9AFC-FB9E0C7B533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58389" y="3487403"/>
              <a:ext cx="283044" cy="352718"/>
              <a:chOff x="3938" y="1929"/>
              <a:chExt cx="178" cy="202"/>
            </a:xfrm>
            <a:solidFill>
              <a:schemeClr val="bg1">
                <a:lumMod val="75000"/>
              </a:schemeClr>
            </a:solidFill>
          </p:grpSpPr>
          <p:sp>
            <p:nvSpPr>
              <p:cNvPr id="360" name="ïşľíḑê">
                <a:extLst>
                  <a:ext uri="{FF2B5EF4-FFF2-40B4-BE49-F238E27FC236}">
                    <a16:creationId xmlns:a16="http://schemas.microsoft.com/office/drawing/2014/main" id="{61B6BF48-C863-4F0C-8DAD-2BFF62C0AF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1" name="îṩḻîdè">
                <a:extLst>
                  <a:ext uri="{FF2B5EF4-FFF2-40B4-BE49-F238E27FC236}">
                    <a16:creationId xmlns:a16="http://schemas.microsoft.com/office/drawing/2014/main" id="{18335562-1C23-45F3-B33F-A82199F608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2" name="ïSḻîdé">
                <a:extLst>
                  <a:ext uri="{FF2B5EF4-FFF2-40B4-BE49-F238E27FC236}">
                    <a16:creationId xmlns:a16="http://schemas.microsoft.com/office/drawing/2014/main" id="{4AD6B5F9-EFFB-455A-A65E-23AAF141FE3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3" name="iṡḷîďé">
                <a:extLst>
                  <a:ext uri="{FF2B5EF4-FFF2-40B4-BE49-F238E27FC236}">
                    <a16:creationId xmlns:a16="http://schemas.microsoft.com/office/drawing/2014/main" id="{12BA044A-E4FA-4885-85BA-5240646161E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3" name="îşlîḋè">
              <a:extLst>
                <a:ext uri="{FF2B5EF4-FFF2-40B4-BE49-F238E27FC236}">
                  <a16:creationId xmlns:a16="http://schemas.microsoft.com/office/drawing/2014/main" id="{639BA7C9-32EA-42DA-94C3-2D522F8D4C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96396" y="3665518"/>
              <a:ext cx="60425" cy="9953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ŝļiḓe">
              <a:extLst>
                <a:ext uri="{FF2B5EF4-FFF2-40B4-BE49-F238E27FC236}">
                  <a16:creationId xmlns:a16="http://schemas.microsoft.com/office/drawing/2014/main" id="{6378CD38-9EB6-468D-889A-2AB5ADA0598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428538" y="3291845"/>
              <a:ext cx="551779" cy="29684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ŝ1ide">
              <a:extLst>
                <a:ext uri="{FF2B5EF4-FFF2-40B4-BE49-F238E27FC236}">
                  <a16:creationId xmlns:a16="http://schemas.microsoft.com/office/drawing/2014/main" id="{62EB1542-D8E1-48E2-AFD0-F8DD7B8666A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91090" y="4068874"/>
              <a:ext cx="41344" cy="40162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ṧlîḓè">
              <a:extLst>
                <a:ext uri="{FF2B5EF4-FFF2-40B4-BE49-F238E27FC236}">
                  <a16:creationId xmlns:a16="http://schemas.microsoft.com/office/drawing/2014/main" id="{6348A322-DB92-4491-B88C-7F8053D33B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80476" y="3251684"/>
              <a:ext cx="1068574" cy="81544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ṥlíḍè">
              <a:extLst>
                <a:ext uri="{FF2B5EF4-FFF2-40B4-BE49-F238E27FC236}">
                  <a16:creationId xmlns:a16="http://schemas.microsoft.com/office/drawing/2014/main" id="{09D88EDA-2F86-4DD9-8554-1F6907F4C6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066183" y="3553765"/>
              <a:ext cx="109720" cy="13270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iṩľiďé">
              <a:extLst>
                <a:ext uri="{FF2B5EF4-FFF2-40B4-BE49-F238E27FC236}">
                  <a16:creationId xmlns:a16="http://schemas.microsoft.com/office/drawing/2014/main" id="{52FAEE24-E1C6-4EDC-A92A-10592507C4E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237521" y="1795409"/>
              <a:ext cx="2978333" cy="1802010"/>
              <a:chOff x="2730" y="960"/>
              <a:chExt cx="1873" cy="10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43" name="ïslïḓé">
                <a:extLst>
                  <a:ext uri="{FF2B5EF4-FFF2-40B4-BE49-F238E27FC236}">
                    <a16:creationId xmlns:a16="http://schemas.microsoft.com/office/drawing/2014/main" id="{30D6F166-2CD1-4D90-B154-A79A08046BF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47" name="iś1ïḓé">
                  <a:extLst>
                    <a:ext uri="{FF2B5EF4-FFF2-40B4-BE49-F238E27FC236}">
                      <a16:creationId xmlns:a16="http://schemas.microsoft.com/office/drawing/2014/main" id="{8D4752B6-0D41-49BD-BDE7-015A3ADF46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îš1íḋè">
                  <a:extLst>
                    <a:ext uri="{FF2B5EF4-FFF2-40B4-BE49-F238E27FC236}">
                      <a16:creationId xmlns:a16="http://schemas.microsoft.com/office/drawing/2014/main" id="{85E77C8A-6369-4F0B-82D7-BA22DA8550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ïŝlïdè">
                  <a:extLst>
                    <a:ext uri="{FF2B5EF4-FFF2-40B4-BE49-F238E27FC236}">
                      <a16:creationId xmlns:a16="http://schemas.microsoft.com/office/drawing/2014/main" id="{E5D4E8AD-38C9-439F-B544-011F999E98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îşlîde">
                  <a:extLst>
                    <a:ext uri="{FF2B5EF4-FFF2-40B4-BE49-F238E27FC236}">
                      <a16:creationId xmlns:a16="http://schemas.microsoft.com/office/drawing/2014/main" id="{6DDCFA96-D240-442C-B727-79EA7653D6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íSlïḓê">
                  <a:extLst>
                    <a:ext uri="{FF2B5EF4-FFF2-40B4-BE49-F238E27FC236}">
                      <a16:creationId xmlns:a16="http://schemas.microsoft.com/office/drawing/2014/main" id="{0DA7EE44-927C-478D-91B4-5BEBC44DBC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işlídé">
                  <a:extLst>
                    <a:ext uri="{FF2B5EF4-FFF2-40B4-BE49-F238E27FC236}">
                      <a16:creationId xmlns:a16="http://schemas.microsoft.com/office/drawing/2014/main" id="{CC1DF47C-8769-4247-8F4F-9F1C947923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iṧḻíḑe">
                  <a:extLst>
                    <a:ext uri="{FF2B5EF4-FFF2-40B4-BE49-F238E27FC236}">
                      <a16:creationId xmlns:a16="http://schemas.microsoft.com/office/drawing/2014/main" id="{A97CAC9E-3FCA-4571-BBB0-7221FC6396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ïsľïḓê">
                  <a:extLst>
                    <a:ext uri="{FF2B5EF4-FFF2-40B4-BE49-F238E27FC236}">
                      <a16:creationId xmlns:a16="http://schemas.microsoft.com/office/drawing/2014/main" id="{1D5BFFC9-95CB-489E-9C1B-58F8205FBD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isľiďé">
                  <a:extLst>
                    <a:ext uri="{FF2B5EF4-FFF2-40B4-BE49-F238E27FC236}">
                      <a16:creationId xmlns:a16="http://schemas.microsoft.com/office/drawing/2014/main" id="{CC939CA9-2A95-4BB9-8359-12AC4D48BC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iśliḑé">
                  <a:extLst>
                    <a:ext uri="{FF2B5EF4-FFF2-40B4-BE49-F238E27FC236}">
                      <a16:creationId xmlns:a16="http://schemas.microsoft.com/office/drawing/2014/main" id="{4ECC7CA4-E5C0-47BA-B944-31BE2427A6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íŝ1íḍè">
                  <a:extLst>
                    <a:ext uri="{FF2B5EF4-FFF2-40B4-BE49-F238E27FC236}">
                      <a16:creationId xmlns:a16="http://schemas.microsoft.com/office/drawing/2014/main" id="{3AEECFF6-E63E-4709-A775-9267BC9058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iṣḷîḓè">
                  <a:extLst>
                    <a:ext uri="{FF2B5EF4-FFF2-40B4-BE49-F238E27FC236}">
                      <a16:creationId xmlns:a16="http://schemas.microsoft.com/office/drawing/2014/main" id="{3773B8DE-9CA9-4998-891F-85BA35CC5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ísliḓê">
                  <a:extLst>
                    <a:ext uri="{FF2B5EF4-FFF2-40B4-BE49-F238E27FC236}">
                      <a16:creationId xmlns:a16="http://schemas.microsoft.com/office/drawing/2014/main" id="{66BCE87D-B2C1-47B0-80B1-4AAA4124E5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4" name="îśľíḓé">
                <a:extLst>
                  <a:ext uri="{FF2B5EF4-FFF2-40B4-BE49-F238E27FC236}">
                    <a16:creationId xmlns:a16="http://schemas.microsoft.com/office/drawing/2014/main" id="{4DC3B99F-F98C-4D24-B515-3C36A53925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5" name="íS1îḋê">
                <a:extLst>
                  <a:ext uri="{FF2B5EF4-FFF2-40B4-BE49-F238E27FC236}">
                    <a16:creationId xmlns:a16="http://schemas.microsoft.com/office/drawing/2014/main" id="{C147B6E4-C1EA-451E-805F-AC2EA1D2A2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6" name="íşlídê">
                <a:extLst>
                  <a:ext uri="{FF2B5EF4-FFF2-40B4-BE49-F238E27FC236}">
                    <a16:creationId xmlns:a16="http://schemas.microsoft.com/office/drawing/2014/main" id="{8662977D-B8E2-486A-86D6-863FFE3F59B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íşlîḑe">
              <a:extLst>
                <a:ext uri="{FF2B5EF4-FFF2-40B4-BE49-F238E27FC236}">
                  <a16:creationId xmlns:a16="http://schemas.microsoft.com/office/drawing/2014/main" id="{D5B6650F-9DE2-48A0-B902-6D3A4F6AB21C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352108" y="3574697"/>
              <a:ext cx="648791" cy="644320"/>
              <a:chOff x="2802" y="1979"/>
              <a:chExt cx="408" cy="369"/>
            </a:xfrm>
            <a:solidFill>
              <a:schemeClr val="bg1">
                <a:lumMod val="75000"/>
              </a:schemeClr>
            </a:solidFill>
          </p:grpSpPr>
          <p:sp>
            <p:nvSpPr>
              <p:cNvPr id="314" name="iṣḷiďe">
                <a:extLst>
                  <a:ext uri="{FF2B5EF4-FFF2-40B4-BE49-F238E27FC236}">
                    <a16:creationId xmlns:a16="http://schemas.microsoft.com/office/drawing/2014/main" id="{91275CA6-8032-4C46-92F0-5C56823DFA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5" name="iṧḷîďe">
                <a:extLst>
                  <a:ext uri="{FF2B5EF4-FFF2-40B4-BE49-F238E27FC236}">
                    <a16:creationId xmlns:a16="http://schemas.microsoft.com/office/drawing/2014/main" id="{0D5A2521-C867-4739-B23C-9C9F56AED27A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40" name="íṡliḑé">
                  <a:extLst>
                    <a:ext uri="{FF2B5EF4-FFF2-40B4-BE49-F238E27FC236}">
                      <a16:creationId xmlns:a16="http://schemas.microsoft.com/office/drawing/2014/main" id="{4DB61A8D-2E0B-4A63-A230-BE23F2C636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íšļíḑè">
                  <a:extLst>
                    <a:ext uri="{FF2B5EF4-FFF2-40B4-BE49-F238E27FC236}">
                      <a16:creationId xmlns:a16="http://schemas.microsoft.com/office/drawing/2014/main" id="{D7927CF1-E5E5-4B54-BC15-E2577ADE77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íş1ídè">
                  <a:extLst>
                    <a:ext uri="{FF2B5EF4-FFF2-40B4-BE49-F238E27FC236}">
                      <a16:creationId xmlns:a16="http://schemas.microsoft.com/office/drawing/2014/main" id="{AFBDBD7C-8022-46A7-8FA6-86894E3C20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6" name="íṩľïḍê">
                <a:extLst>
                  <a:ext uri="{FF2B5EF4-FFF2-40B4-BE49-F238E27FC236}">
                    <a16:creationId xmlns:a16="http://schemas.microsoft.com/office/drawing/2014/main" id="{D1BCDF33-1B72-4457-9125-DDE9BC0CE17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7" name="íšḻiďé">
                <a:extLst>
                  <a:ext uri="{FF2B5EF4-FFF2-40B4-BE49-F238E27FC236}">
                    <a16:creationId xmlns:a16="http://schemas.microsoft.com/office/drawing/2014/main" id="{B7A4E7D0-3863-4706-8881-1EC11DCCF7FA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38" name="is1íďe">
                  <a:extLst>
                    <a:ext uri="{FF2B5EF4-FFF2-40B4-BE49-F238E27FC236}">
                      <a16:creationId xmlns:a16="http://schemas.microsoft.com/office/drawing/2014/main" id="{F0810DE1-4E30-4690-9B6E-10B6986280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iṩľídè">
                  <a:extLst>
                    <a:ext uri="{FF2B5EF4-FFF2-40B4-BE49-F238E27FC236}">
                      <a16:creationId xmlns:a16="http://schemas.microsoft.com/office/drawing/2014/main" id="{184B2D04-6D7A-42CB-8FF4-A556181148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8" name="íśliḍe">
                <a:extLst>
                  <a:ext uri="{FF2B5EF4-FFF2-40B4-BE49-F238E27FC236}">
                    <a16:creationId xmlns:a16="http://schemas.microsoft.com/office/drawing/2014/main" id="{44A5B420-695F-4AC4-A89C-E7534999EC91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36" name="í$ľíḍè">
                  <a:extLst>
                    <a:ext uri="{FF2B5EF4-FFF2-40B4-BE49-F238E27FC236}">
                      <a16:creationId xmlns:a16="http://schemas.microsoft.com/office/drawing/2014/main" id="{FD731A7A-E97C-47D3-BF1A-04877D5758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išľïďe">
                  <a:extLst>
                    <a:ext uri="{FF2B5EF4-FFF2-40B4-BE49-F238E27FC236}">
                      <a16:creationId xmlns:a16="http://schemas.microsoft.com/office/drawing/2014/main" id="{C8E11C87-258D-4871-9CF1-54E2510A75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9" name="ïŝļîḓè">
                <a:extLst>
                  <a:ext uri="{FF2B5EF4-FFF2-40B4-BE49-F238E27FC236}">
                    <a16:creationId xmlns:a16="http://schemas.microsoft.com/office/drawing/2014/main" id="{0072FDBC-F8E3-47A0-9FCE-14BC9787FCF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0" name="îsḷïḑé">
                <a:extLst>
                  <a:ext uri="{FF2B5EF4-FFF2-40B4-BE49-F238E27FC236}">
                    <a16:creationId xmlns:a16="http://schemas.microsoft.com/office/drawing/2014/main" id="{F7597328-9F1F-418D-8717-E448D48EB51A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34" name="îṡḻîďè">
                  <a:extLst>
                    <a:ext uri="{FF2B5EF4-FFF2-40B4-BE49-F238E27FC236}">
                      <a16:creationId xmlns:a16="http://schemas.microsoft.com/office/drawing/2014/main" id="{A2FC694F-AA32-4D42-9E05-83039B34E9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îšḻíḋe">
                  <a:extLst>
                    <a:ext uri="{FF2B5EF4-FFF2-40B4-BE49-F238E27FC236}">
                      <a16:creationId xmlns:a16="http://schemas.microsoft.com/office/drawing/2014/main" id="{E32DDEDC-0AD7-4147-AD2F-C63404A5AD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1" name="ïşḻïdê">
                <a:extLst>
                  <a:ext uri="{FF2B5EF4-FFF2-40B4-BE49-F238E27FC236}">
                    <a16:creationId xmlns:a16="http://schemas.microsoft.com/office/drawing/2014/main" id="{679017D2-47D7-465B-AAB0-11F50511C2E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2" name="îş1ïḓé">
                <a:extLst>
                  <a:ext uri="{FF2B5EF4-FFF2-40B4-BE49-F238E27FC236}">
                    <a16:creationId xmlns:a16="http://schemas.microsoft.com/office/drawing/2014/main" id="{7C308AA4-9ED3-45BE-BEAF-912420565A84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32" name="ïş1iḑé">
                  <a:extLst>
                    <a:ext uri="{FF2B5EF4-FFF2-40B4-BE49-F238E27FC236}">
                      <a16:creationId xmlns:a16="http://schemas.microsoft.com/office/drawing/2014/main" id="{28277A1F-895F-4EE2-9556-7C28EF2439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í$1ïḑè">
                  <a:extLst>
                    <a:ext uri="{FF2B5EF4-FFF2-40B4-BE49-F238E27FC236}">
                      <a16:creationId xmlns:a16="http://schemas.microsoft.com/office/drawing/2014/main" id="{22835EE4-85A4-436D-BC72-B371A78129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3" name="îṥḷiḑé">
                <a:extLst>
                  <a:ext uri="{FF2B5EF4-FFF2-40B4-BE49-F238E27FC236}">
                    <a16:creationId xmlns:a16="http://schemas.microsoft.com/office/drawing/2014/main" id="{49875736-7258-470D-A097-8D94DEB682B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4" name="íṧliḓé">
                <a:extLst>
                  <a:ext uri="{FF2B5EF4-FFF2-40B4-BE49-F238E27FC236}">
                    <a16:creationId xmlns:a16="http://schemas.microsoft.com/office/drawing/2014/main" id="{E6D30F0F-70EE-4F7D-8894-6A9CFC8B141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5" name="íšļíde">
                <a:extLst>
                  <a:ext uri="{FF2B5EF4-FFF2-40B4-BE49-F238E27FC236}">
                    <a16:creationId xmlns:a16="http://schemas.microsoft.com/office/drawing/2014/main" id="{252D90A3-4342-4331-BB7C-FA4C48EEA8A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6" name="íṧlidé">
                <a:extLst>
                  <a:ext uri="{FF2B5EF4-FFF2-40B4-BE49-F238E27FC236}">
                    <a16:creationId xmlns:a16="http://schemas.microsoft.com/office/drawing/2014/main" id="{7EF6B9DD-E690-4D5A-A77E-18E4DA594775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30" name="iSļïḓê">
                  <a:extLst>
                    <a:ext uri="{FF2B5EF4-FFF2-40B4-BE49-F238E27FC236}">
                      <a16:creationId xmlns:a16="http://schemas.microsoft.com/office/drawing/2014/main" id="{24A708A3-9D02-42D3-8259-4B88AC6B4C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íṣḷíḋê">
                  <a:extLst>
                    <a:ext uri="{FF2B5EF4-FFF2-40B4-BE49-F238E27FC236}">
                      <a16:creationId xmlns:a16="http://schemas.microsoft.com/office/drawing/2014/main" id="{7890A621-F196-4792-A8A5-B69A3EF314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7" name="íšlîḓé">
                <a:extLst>
                  <a:ext uri="{FF2B5EF4-FFF2-40B4-BE49-F238E27FC236}">
                    <a16:creationId xmlns:a16="http://schemas.microsoft.com/office/drawing/2014/main" id="{1A341248-A7E1-4932-8412-61E3D1878B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8" name="íṧlíḍè">
                <a:extLst>
                  <a:ext uri="{FF2B5EF4-FFF2-40B4-BE49-F238E27FC236}">
                    <a16:creationId xmlns:a16="http://schemas.microsoft.com/office/drawing/2014/main" id="{D4F99B2F-9620-4FC1-B183-72BA1B98BC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9" name="îṧlîḑê">
                <a:extLst>
                  <a:ext uri="{FF2B5EF4-FFF2-40B4-BE49-F238E27FC236}">
                    <a16:creationId xmlns:a16="http://schemas.microsoft.com/office/drawing/2014/main" id="{52AA4D05-87A1-42C0-B7F5-60339237A15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0" name="ïṧ1iḑé">
              <a:extLst>
                <a:ext uri="{FF2B5EF4-FFF2-40B4-BE49-F238E27FC236}">
                  <a16:creationId xmlns:a16="http://schemas.microsoft.com/office/drawing/2014/main" id="{DA97FB41-3A85-4776-9970-2324F46EBC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54139" y="3593926"/>
              <a:ext cx="54065" cy="61115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ṧḻïḓe">
              <a:extLst>
                <a:ext uri="{FF2B5EF4-FFF2-40B4-BE49-F238E27FC236}">
                  <a16:creationId xmlns:a16="http://schemas.microsoft.com/office/drawing/2014/main" id="{DCA9EC05-CA5D-4752-858B-40E77A393D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08204" y="3185330"/>
              <a:ext cx="709202" cy="415580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şļíḓê">
              <a:extLst>
                <a:ext uri="{FF2B5EF4-FFF2-40B4-BE49-F238E27FC236}">
                  <a16:creationId xmlns:a16="http://schemas.microsoft.com/office/drawing/2014/main" id="{87D20B19-54DB-4D82-8377-1592F20F56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92124" y="3536304"/>
              <a:ext cx="117670" cy="6286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ṧ1ïḋè">
              <a:extLst>
                <a:ext uri="{FF2B5EF4-FFF2-40B4-BE49-F238E27FC236}">
                  <a16:creationId xmlns:a16="http://schemas.microsoft.com/office/drawing/2014/main" id="{680951C9-9B2D-4240-94F4-A248FF46B5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73578" y="3482173"/>
              <a:ext cx="298946" cy="213028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şļidê">
              <a:extLst>
                <a:ext uri="{FF2B5EF4-FFF2-40B4-BE49-F238E27FC236}">
                  <a16:creationId xmlns:a16="http://schemas.microsoft.com/office/drawing/2014/main" id="{A4437EAF-E1BC-47F7-A219-699315419F0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11563" y="3555511"/>
              <a:ext cx="248062" cy="188582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îṡľiḓe">
              <a:extLst>
                <a:ext uri="{FF2B5EF4-FFF2-40B4-BE49-F238E27FC236}">
                  <a16:creationId xmlns:a16="http://schemas.microsoft.com/office/drawing/2014/main" id="{04372CB3-FD5B-44F7-8D1C-786F8511519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677991" y="3579997"/>
              <a:ext cx="96999" cy="85562"/>
              <a:chOff x="3007" y="1982"/>
              <a:chExt cx="61" cy="49"/>
            </a:xfrm>
            <a:solidFill>
              <a:schemeClr val="bg1">
                <a:lumMod val="75000"/>
              </a:schemeClr>
            </a:solidFill>
          </p:grpSpPr>
          <p:sp>
            <p:nvSpPr>
              <p:cNvPr id="312" name="îŝ1ïḑè">
                <a:extLst>
                  <a:ext uri="{FF2B5EF4-FFF2-40B4-BE49-F238E27FC236}">
                    <a16:creationId xmlns:a16="http://schemas.microsoft.com/office/drawing/2014/main" id="{9E6F5092-57D8-49F8-BEFF-1A783B94997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3" name="ï$lïďê">
                <a:extLst>
                  <a:ext uri="{FF2B5EF4-FFF2-40B4-BE49-F238E27FC236}">
                    <a16:creationId xmlns:a16="http://schemas.microsoft.com/office/drawing/2014/main" id="{9894C1AA-61EC-4A8A-8567-EBA04A0AD5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6" name="ïś1íḋé">
              <a:extLst>
                <a:ext uri="{FF2B5EF4-FFF2-40B4-BE49-F238E27FC236}">
                  <a16:creationId xmlns:a16="http://schemas.microsoft.com/office/drawing/2014/main" id="{579DAEBD-1889-488B-B7A5-966E1C91FF1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69486" y="2743559"/>
              <a:ext cx="190817" cy="14318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7" name="îŝlïḓè">
              <a:extLst>
                <a:ext uri="{FF2B5EF4-FFF2-40B4-BE49-F238E27FC236}">
                  <a16:creationId xmlns:a16="http://schemas.microsoft.com/office/drawing/2014/main" id="{656BE090-FE9F-41D4-8742-B28476812B46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083279" y="1795408"/>
              <a:ext cx="287816" cy="326528"/>
              <a:chOff x="3202" y="1036"/>
              <a:chExt cx="181" cy="187"/>
            </a:xfrm>
            <a:solidFill>
              <a:schemeClr val="bg1">
                <a:lumMod val="75000"/>
              </a:schemeClr>
            </a:solidFill>
          </p:grpSpPr>
          <p:sp>
            <p:nvSpPr>
              <p:cNvPr id="306" name="ï$1íḋê">
                <a:extLst>
                  <a:ext uri="{FF2B5EF4-FFF2-40B4-BE49-F238E27FC236}">
                    <a16:creationId xmlns:a16="http://schemas.microsoft.com/office/drawing/2014/main" id="{FD6E6D7E-1F56-4EDC-95DE-A578FE91736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" name="îşļîḍé">
                <a:extLst>
                  <a:ext uri="{FF2B5EF4-FFF2-40B4-BE49-F238E27FC236}">
                    <a16:creationId xmlns:a16="http://schemas.microsoft.com/office/drawing/2014/main" id="{A44E1DCC-6BB4-489E-9FC4-7DCF2A68FBB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8" name="ïṥḷïḍe">
                <a:extLst>
                  <a:ext uri="{FF2B5EF4-FFF2-40B4-BE49-F238E27FC236}">
                    <a16:creationId xmlns:a16="http://schemas.microsoft.com/office/drawing/2014/main" id="{250BF3EB-8637-4246-9D99-7889D2D5A6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9" name="işľiḑé">
                <a:extLst>
                  <a:ext uri="{FF2B5EF4-FFF2-40B4-BE49-F238E27FC236}">
                    <a16:creationId xmlns:a16="http://schemas.microsoft.com/office/drawing/2014/main" id="{8FBC2EFE-181A-490D-B9A6-7CB6BD3DD92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0" name="îṥḻidê">
                <a:extLst>
                  <a:ext uri="{FF2B5EF4-FFF2-40B4-BE49-F238E27FC236}">
                    <a16:creationId xmlns:a16="http://schemas.microsoft.com/office/drawing/2014/main" id="{1DBCB1B8-F5AF-41CE-BA72-143DB1A0CE6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1" name="íṩḷiḍê">
                <a:extLst>
                  <a:ext uri="{FF2B5EF4-FFF2-40B4-BE49-F238E27FC236}">
                    <a16:creationId xmlns:a16="http://schemas.microsoft.com/office/drawing/2014/main" id="{BC236C5E-B8E7-4670-8603-7C6B3ADBD6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8" name="ï$ľiḋé">
              <a:extLst>
                <a:ext uri="{FF2B5EF4-FFF2-40B4-BE49-F238E27FC236}">
                  <a16:creationId xmlns:a16="http://schemas.microsoft.com/office/drawing/2014/main" id="{08488DE8-04AC-40CB-BAD6-BB87416E12C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129196" y="3024686"/>
              <a:ext cx="6361" cy="69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ïsḷîďè">
              <a:extLst>
                <a:ext uri="{FF2B5EF4-FFF2-40B4-BE49-F238E27FC236}">
                  <a16:creationId xmlns:a16="http://schemas.microsoft.com/office/drawing/2014/main" id="{F0A74873-698E-4E67-B1E3-82103550ACD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67895" y="2390840"/>
              <a:ext cx="46115" cy="4889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šḻïḋè">
              <a:extLst>
                <a:ext uri="{FF2B5EF4-FFF2-40B4-BE49-F238E27FC236}">
                  <a16:creationId xmlns:a16="http://schemas.microsoft.com/office/drawing/2014/main" id="{45841B49-AC38-43D9-B993-9286E70DF09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07470" y="2504338"/>
              <a:ext cx="46115" cy="34923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ṧļîḓê">
              <a:extLst>
                <a:ext uri="{FF2B5EF4-FFF2-40B4-BE49-F238E27FC236}">
                  <a16:creationId xmlns:a16="http://schemas.microsoft.com/office/drawing/2014/main" id="{A8C92ADB-DDFD-47CE-8080-8A1292F3A69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130786" y="3019448"/>
              <a:ext cx="14312" cy="5239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ṥḻîḋê">
              <a:extLst>
                <a:ext uri="{FF2B5EF4-FFF2-40B4-BE49-F238E27FC236}">
                  <a16:creationId xmlns:a16="http://schemas.microsoft.com/office/drawing/2014/main" id="{D317B641-13D5-4015-9B7C-17D5D090873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25121" y="1795408"/>
              <a:ext cx="965216" cy="122578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ŝ1îde">
              <a:extLst>
                <a:ext uri="{FF2B5EF4-FFF2-40B4-BE49-F238E27FC236}">
                  <a16:creationId xmlns:a16="http://schemas.microsoft.com/office/drawing/2014/main" id="{05169F48-94BD-4BA0-8D9E-208CA31C61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39969" y="2546246"/>
              <a:ext cx="52475" cy="576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ṧḷïḋé">
              <a:extLst>
                <a:ext uri="{FF2B5EF4-FFF2-40B4-BE49-F238E27FC236}">
                  <a16:creationId xmlns:a16="http://schemas.microsoft.com/office/drawing/2014/main" id="{98079B52-601E-4BF8-AC2D-D44D3D79BD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5087" y="2050344"/>
              <a:ext cx="52475" cy="20954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5" name="íSļidé">
              <a:extLst>
                <a:ext uri="{FF2B5EF4-FFF2-40B4-BE49-F238E27FC236}">
                  <a16:creationId xmlns:a16="http://schemas.microsoft.com/office/drawing/2014/main" id="{B188C665-CA46-4601-9038-26F03BE9BE4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78817" y="4222566"/>
              <a:ext cx="809379" cy="1501687"/>
              <a:chOff x="1624" y="2350"/>
              <a:chExt cx="509" cy="860"/>
            </a:xfrm>
            <a:solidFill>
              <a:schemeClr val="bg1">
                <a:lumMod val="75000"/>
              </a:schemeClr>
            </a:solidFill>
          </p:grpSpPr>
          <p:sp>
            <p:nvSpPr>
              <p:cNvPr id="281" name="îşļîḓè">
                <a:extLst>
                  <a:ext uri="{FF2B5EF4-FFF2-40B4-BE49-F238E27FC236}">
                    <a16:creationId xmlns:a16="http://schemas.microsoft.com/office/drawing/2014/main" id="{1315A5E0-F3B8-440F-91D8-0B9C28723EF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ïṡlídé">
                <a:extLst>
                  <a:ext uri="{FF2B5EF4-FFF2-40B4-BE49-F238E27FC236}">
                    <a16:creationId xmlns:a16="http://schemas.microsoft.com/office/drawing/2014/main" id="{2BC42F38-AE8F-4B7A-BF27-43D4B71D36A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íśľîḋé">
                <a:extLst>
                  <a:ext uri="{FF2B5EF4-FFF2-40B4-BE49-F238E27FC236}">
                    <a16:creationId xmlns:a16="http://schemas.microsoft.com/office/drawing/2014/main" id="{68EEE82D-E05E-453D-A9FB-6EBCE7983B7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î$ḷïḓe">
                <a:extLst>
                  <a:ext uri="{FF2B5EF4-FFF2-40B4-BE49-F238E27FC236}">
                    <a16:creationId xmlns:a16="http://schemas.microsoft.com/office/drawing/2014/main" id="{7FE311E6-3434-4366-B8F1-BABFA9AA4A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iṥḷïḍè">
                <a:extLst>
                  <a:ext uri="{FF2B5EF4-FFF2-40B4-BE49-F238E27FC236}">
                    <a16:creationId xmlns:a16="http://schemas.microsoft.com/office/drawing/2014/main" id="{6F383CE7-AC32-4BD2-BBE0-7408CE4238E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î$ļiḓê">
                <a:extLst>
                  <a:ext uri="{FF2B5EF4-FFF2-40B4-BE49-F238E27FC236}">
                    <a16:creationId xmlns:a16="http://schemas.microsoft.com/office/drawing/2014/main" id="{8AC145AE-3FD7-4C91-A58A-E66C4DE379D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7" name="iṡḷîḓê">
                <a:extLst>
                  <a:ext uri="{FF2B5EF4-FFF2-40B4-BE49-F238E27FC236}">
                    <a16:creationId xmlns:a16="http://schemas.microsoft.com/office/drawing/2014/main" id="{4D40B2B3-7EA8-4243-A219-7A6A1CDD07C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8" name="îṣļîḍê">
                <a:extLst>
                  <a:ext uri="{FF2B5EF4-FFF2-40B4-BE49-F238E27FC236}">
                    <a16:creationId xmlns:a16="http://schemas.microsoft.com/office/drawing/2014/main" id="{970FEF6A-6478-468C-BCFC-5EFAFE50200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îşļïḋe">
                <a:extLst>
                  <a:ext uri="{FF2B5EF4-FFF2-40B4-BE49-F238E27FC236}">
                    <a16:creationId xmlns:a16="http://schemas.microsoft.com/office/drawing/2014/main" id="{0376EB16-5725-4D4D-B368-DDDD610008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ïšlíḍe">
                <a:extLst>
                  <a:ext uri="{FF2B5EF4-FFF2-40B4-BE49-F238E27FC236}">
                    <a16:creationId xmlns:a16="http://schemas.microsoft.com/office/drawing/2014/main" id="{952D4897-4F14-408C-9312-9F859ADFF22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î$ḻïḑê">
                <a:extLst>
                  <a:ext uri="{FF2B5EF4-FFF2-40B4-BE49-F238E27FC236}">
                    <a16:creationId xmlns:a16="http://schemas.microsoft.com/office/drawing/2014/main" id="{8FAA1C69-DF86-4D4E-860C-E2425F3A39C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iṡľîḍê">
                <a:extLst>
                  <a:ext uri="{FF2B5EF4-FFF2-40B4-BE49-F238E27FC236}">
                    <a16:creationId xmlns:a16="http://schemas.microsoft.com/office/drawing/2014/main" id="{EBF35FCE-94DE-49A6-AA80-4C9564D964B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ïsľïḋe">
                <a:extLst>
                  <a:ext uri="{FF2B5EF4-FFF2-40B4-BE49-F238E27FC236}">
                    <a16:creationId xmlns:a16="http://schemas.microsoft.com/office/drawing/2014/main" id="{506A8759-5E68-4FBA-A0D4-928B533FC82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îṣlïdè">
                <a:extLst>
                  <a:ext uri="{FF2B5EF4-FFF2-40B4-BE49-F238E27FC236}">
                    <a16:creationId xmlns:a16="http://schemas.microsoft.com/office/drawing/2014/main" id="{AFEEBCE6-3C0E-4AB6-B737-8B0ED8E5874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ïŝḻîḋê">
                <a:extLst>
                  <a:ext uri="{FF2B5EF4-FFF2-40B4-BE49-F238E27FC236}">
                    <a16:creationId xmlns:a16="http://schemas.microsoft.com/office/drawing/2014/main" id="{5B45E04F-1353-4341-9C26-56EDADA24A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íṧ1îďé">
                <a:extLst>
                  <a:ext uri="{FF2B5EF4-FFF2-40B4-BE49-F238E27FC236}">
                    <a16:creationId xmlns:a16="http://schemas.microsoft.com/office/drawing/2014/main" id="{D6ECA0FB-7622-4AE5-A8D3-CD6EF574DCB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iṧḻïḍe">
                <a:extLst>
                  <a:ext uri="{FF2B5EF4-FFF2-40B4-BE49-F238E27FC236}">
                    <a16:creationId xmlns:a16="http://schemas.microsoft.com/office/drawing/2014/main" id="{7C26CE98-8371-4247-BD92-3F8EA279D5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8" name="íSľîde">
                <a:extLst>
                  <a:ext uri="{FF2B5EF4-FFF2-40B4-BE49-F238E27FC236}">
                    <a16:creationId xmlns:a16="http://schemas.microsoft.com/office/drawing/2014/main" id="{2509F57C-F098-48EB-979A-B9AA9F4F55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îşļiďé">
                <a:extLst>
                  <a:ext uri="{FF2B5EF4-FFF2-40B4-BE49-F238E27FC236}">
                    <a16:creationId xmlns:a16="http://schemas.microsoft.com/office/drawing/2014/main" id="{4FBB41BB-8134-4A3B-8B4A-77845603D19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0" name="iṧ1íďê">
                <a:extLst>
                  <a:ext uri="{FF2B5EF4-FFF2-40B4-BE49-F238E27FC236}">
                    <a16:creationId xmlns:a16="http://schemas.microsoft.com/office/drawing/2014/main" id="{1C077727-4B24-417A-AAA4-CDF119AE5D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1" name="ïṥ1îḋé">
                <a:extLst>
                  <a:ext uri="{FF2B5EF4-FFF2-40B4-BE49-F238E27FC236}">
                    <a16:creationId xmlns:a16="http://schemas.microsoft.com/office/drawing/2014/main" id="{04F10112-6AAC-41C2-89A0-072F083B2F7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2" name="ïṩ1ïḓè">
                <a:extLst>
                  <a:ext uri="{FF2B5EF4-FFF2-40B4-BE49-F238E27FC236}">
                    <a16:creationId xmlns:a16="http://schemas.microsoft.com/office/drawing/2014/main" id="{71873A51-EB8D-4955-A593-0F5941B2B15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3" name="iṧliḍe">
                <a:extLst>
                  <a:ext uri="{FF2B5EF4-FFF2-40B4-BE49-F238E27FC236}">
                    <a16:creationId xmlns:a16="http://schemas.microsoft.com/office/drawing/2014/main" id="{DAFFFD38-E82F-4E13-B0E6-3C1D198A648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4" name="iśḷïďè">
                <a:extLst>
                  <a:ext uri="{FF2B5EF4-FFF2-40B4-BE49-F238E27FC236}">
                    <a16:creationId xmlns:a16="http://schemas.microsoft.com/office/drawing/2014/main" id="{A5422AA1-2DD6-4C47-B625-381B904B97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5" name="íśḻíḑe">
                <a:extLst>
                  <a:ext uri="{FF2B5EF4-FFF2-40B4-BE49-F238E27FC236}">
                    <a16:creationId xmlns:a16="http://schemas.microsoft.com/office/drawing/2014/main" id="{8A5308FF-885E-4FF5-811F-83B3C651962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6" name="íṥḻiḓê">
              <a:extLst>
                <a:ext uri="{FF2B5EF4-FFF2-40B4-BE49-F238E27FC236}">
                  <a16:creationId xmlns:a16="http://schemas.microsoft.com/office/drawing/2014/main" id="{5EF6194C-8CFD-48E4-900A-CC3CF4C645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69109" y="4171897"/>
              <a:ext cx="74737" cy="8206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ṧḷîḓé">
              <a:extLst>
                <a:ext uri="{FF2B5EF4-FFF2-40B4-BE49-F238E27FC236}">
                  <a16:creationId xmlns:a16="http://schemas.microsoft.com/office/drawing/2014/main" id="{2632B47B-A0D9-4A8C-B406-0C60D655084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48616" y="4276665"/>
              <a:ext cx="101769" cy="4714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iṣ1ide">
              <a:extLst>
                <a:ext uri="{FF2B5EF4-FFF2-40B4-BE49-F238E27FC236}">
                  <a16:creationId xmlns:a16="http://schemas.microsoft.com/office/drawing/2014/main" id="{D541CBDF-B5F5-4009-ABDD-2EA713AF71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88012" y="4116020"/>
              <a:ext cx="68377" cy="8206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ṧliḍé">
              <a:extLst>
                <a:ext uri="{FF2B5EF4-FFF2-40B4-BE49-F238E27FC236}">
                  <a16:creationId xmlns:a16="http://schemas.microsoft.com/office/drawing/2014/main" id="{7230492A-9A30-4BCD-8E44-8A19FD2ADA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40487" y="4103797"/>
              <a:ext cx="19082" cy="506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ļïḋê">
              <a:extLst>
                <a:ext uri="{FF2B5EF4-FFF2-40B4-BE49-F238E27FC236}">
                  <a16:creationId xmlns:a16="http://schemas.microsoft.com/office/drawing/2014/main" id="{0142B26D-A9E0-41DB-B45F-4F8BA3216CC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26175" y="4184119"/>
              <a:ext cx="39754" cy="244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ṥḻïḑè">
              <a:extLst>
                <a:ext uri="{FF2B5EF4-FFF2-40B4-BE49-F238E27FC236}">
                  <a16:creationId xmlns:a16="http://schemas.microsoft.com/office/drawing/2014/main" id="{8BE0A2D7-97C8-40F6-9D07-A3429DB8D83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9321" y="4246980"/>
              <a:ext cx="57245" cy="55876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Sḻíḋé">
              <a:extLst>
                <a:ext uri="{FF2B5EF4-FFF2-40B4-BE49-F238E27FC236}">
                  <a16:creationId xmlns:a16="http://schemas.microsoft.com/office/drawing/2014/main" id="{3B5042F9-DDB3-4F0E-9196-4D0695DE49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7306" y="4152689"/>
              <a:ext cx="106540" cy="59369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ṡļiḓè">
              <a:extLst>
                <a:ext uri="{FF2B5EF4-FFF2-40B4-BE49-F238E27FC236}">
                  <a16:creationId xmlns:a16="http://schemas.microsoft.com/office/drawing/2014/main" id="{FC41E13C-A2E7-4CF4-A59F-7974011D72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55493" y="3803462"/>
              <a:ext cx="526337" cy="37716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íṡlïde">
              <a:extLst>
                <a:ext uri="{FF2B5EF4-FFF2-40B4-BE49-F238E27FC236}">
                  <a16:creationId xmlns:a16="http://schemas.microsoft.com/office/drawing/2014/main" id="{30B8EDFA-1F14-4D8B-9214-5D94B5CB3E8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976147" y="2486876"/>
              <a:ext cx="1757106" cy="1480720"/>
              <a:chOff x="679" y="1356"/>
              <a:chExt cx="1105" cy="848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69" name="iṥ1íďe">
                <a:extLst>
                  <a:ext uri="{FF2B5EF4-FFF2-40B4-BE49-F238E27FC236}">
                    <a16:creationId xmlns:a16="http://schemas.microsoft.com/office/drawing/2014/main" id="{6F15A5ED-773B-4695-B9A3-186B5D7F683D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76" name="i$lïďé">
                  <a:extLst>
                    <a:ext uri="{FF2B5EF4-FFF2-40B4-BE49-F238E27FC236}">
                      <a16:creationId xmlns:a16="http://schemas.microsoft.com/office/drawing/2014/main" id="{7CA9A79A-1637-4B9A-B05F-F1918B01AF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ïś1íďé">
                  <a:extLst>
                    <a:ext uri="{FF2B5EF4-FFF2-40B4-BE49-F238E27FC236}">
                      <a16:creationId xmlns:a16="http://schemas.microsoft.com/office/drawing/2014/main" id="{88ADD4A6-0F25-479E-BBBF-65FA64E801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ísļïďè">
                  <a:extLst>
                    <a:ext uri="{FF2B5EF4-FFF2-40B4-BE49-F238E27FC236}">
                      <a16:creationId xmlns:a16="http://schemas.microsoft.com/office/drawing/2014/main" id="{16A7B205-EE81-4D06-9DA0-1C2EA083AD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îs1ïḑe">
                  <a:extLst>
                    <a:ext uri="{FF2B5EF4-FFF2-40B4-BE49-F238E27FC236}">
                      <a16:creationId xmlns:a16="http://schemas.microsoft.com/office/drawing/2014/main" id="{CF9DF1A7-1DB4-49BE-9DD0-D96A8A1266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i$ļîďe">
                  <a:extLst>
                    <a:ext uri="{FF2B5EF4-FFF2-40B4-BE49-F238E27FC236}">
                      <a16:creationId xmlns:a16="http://schemas.microsoft.com/office/drawing/2014/main" id="{0490DD94-50CB-4980-A630-4F2E7DCC57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0" name="i$líḍe">
                <a:extLst>
                  <a:ext uri="{FF2B5EF4-FFF2-40B4-BE49-F238E27FC236}">
                    <a16:creationId xmlns:a16="http://schemas.microsoft.com/office/drawing/2014/main" id="{5E58B407-3A4C-4564-AC81-786290E78530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71" name="iSľíḑê">
                  <a:extLst>
                    <a:ext uri="{FF2B5EF4-FFF2-40B4-BE49-F238E27FC236}">
                      <a16:creationId xmlns:a16="http://schemas.microsoft.com/office/drawing/2014/main" id="{F123A2BC-81EF-4861-9BA5-3D12695A4B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ïşļidè">
                  <a:extLst>
                    <a:ext uri="{FF2B5EF4-FFF2-40B4-BE49-F238E27FC236}">
                      <a16:creationId xmlns:a16="http://schemas.microsoft.com/office/drawing/2014/main" id="{F5801C24-C75B-4212-9138-E23231CEFF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i$líde">
                  <a:extLst>
                    <a:ext uri="{FF2B5EF4-FFF2-40B4-BE49-F238E27FC236}">
                      <a16:creationId xmlns:a16="http://schemas.microsoft.com/office/drawing/2014/main" id="{BAF386FB-ECF0-4DD8-A6FC-FF887D43F5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iṡļíḍé">
                  <a:extLst>
                    <a:ext uri="{FF2B5EF4-FFF2-40B4-BE49-F238E27FC236}">
                      <a16:creationId xmlns:a16="http://schemas.microsoft.com/office/drawing/2014/main" id="{E9BD540B-7701-4DD4-8CCB-A2147344C6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iśļiḓé">
                  <a:extLst>
                    <a:ext uri="{FF2B5EF4-FFF2-40B4-BE49-F238E27FC236}">
                      <a16:creationId xmlns:a16="http://schemas.microsoft.com/office/drawing/2014/main" id="{6E1F31E0-5BC4-48ED-8110-D730620D73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5" name="îṡľîdê">
              <a:extLst>
                <a:ext uri="{FF2B5EF4-FFF2-40B4-BE49-F238E27FC236}">
                  <a16:creationId xmlns:a16="http://schemas.microsoft.com/office/drawing/2014/main" id="{249E28DA-2807-41EC-93F5-7D673C96454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437151" y="1795279"/>
              <a:ext cx="1540710" cy="1784412"/>
              <a:chOff x="969" y="960"/>
              <a:chExt cx="969" cy="1022"/>
            </a:xfrm>
            <a:solidFill>
              <a:schemeClr val="bg1">
                <a:lumMod val="75000"/>
              </a:schemeClr>
            </a:solidFill>
          </p:grpSpPr>
          <p:sp>
            <p:nvSpPr>
              <p:cNvPr id="240" name="i$ľiḋê">
                <a:extLst>
                  <a:ext uri="{FF2B5EF4-FFF2-40B4-BE49-F238E27FC236}">
                    <a16:creationId xmlns:a16="http://schemas.microsoft.com/office/drawing/2014/main" id="{80081860-2F29-4015-ADE8-7E905537C4D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íşļîdê">
                <a:extLst>
                  <a:ext uri="{FF2B5EF4-FFF2-40B4-BE49-F238E27FC236}">
                    <a16:creationId xmlns:a16="http://schemas.microsoft.com/office/drawing/2014/main" id="{893F54D1-986E-4E3C-9B66-4567805B63E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îṩ1ïḓè">
                <a:extLst>
                  <a:ext uri="{FF2B5EF4-FFF2-40B4-BE49-F238E27FC236}">
                    <a16:creationId xmlns:a16="http://schemas.microsoft.com/office/drawing/2014/main" id="{652C750B-B8FB-46B7-8D8B-690DA042D0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ïṧlíḑè">
                <a:extLst>
                  <a:ext uri="{FF2B5EF4-FFF2-40B4-BE49-F238E27FC236}">
                    <a16:creationId xmlns:a16="http://schemas.microsoft.com/office/drawing/2014/main" id="{F34E832B-6D1B-40BF-BC76-6CA886C67F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îṧļïdè">
                <a:extLst>
                  <a:ext uri="{FF2B5EF4-FFF2-40B4-BE49-F238E27FC236}">
                    <a16:creationId xmlns:a16="http://schemas.microsoft.com/office/drawing/2014/main" id="{DD5D46C6-5151-48B2-AEF5-2CF93AA7018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íṣ1iďê">
                <a:extLst>
                  <a:ext uri="{FF2B5EF4-FFF2-40B4-BE49-F238E27FC236}">
                    <a16:creationId xmlns:a16="http://schemas.microsoft.com/office/drawing/2014/main" id="{A5B03FFA-B375-421A-B34F-5F7ED1ABC26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ïsḻíďe">
                <a:extLst>
                  <a:ext uri="{FF2B5EF4-FFF2-40B4-BE49-F238E27FC236}">
                    <a16:creationId xmlns:a16="http://schemas.microsoft.com/office/drawing/2014/main" id="{1D1F16E0-26BE-4EEC-803E-1E145500FCE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îṡlîḓe">
                <a:extLst>
                  <a:ext uri="{FF2B5EF4-FFF2-40B4-BE49-F238E27FC236}">
                    <a16:creationId xmlns:a16="http://schemas.microsoft.com/office/drawing/2014/main" id="{1B01B211-B989-4B57-AC1F-E9E029B056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íṩľiḋe">
                <a:extLst>
                  <a:ext uri="{FF2B5EF4-FFF2-40B4-BE49-F238E27FC236}">
                    <a16:creationId xmlns:a16="http://schemas.microsoft.com/office/drawing/2014/main" id="{343BE5D1-115E-4406-822F-CAD8E8E5EE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íṧļïḍé">
                <a:extLst>
                  <a:ext uri="{FF2B5EF4-FFF2-40B4-BE49-F238E27FC236}">
                    <a16:creationId xmlns:a16="http://schemas.microsoft.com/office/drawing/2014/main" id="{F5F9993D-7383-4A4D-9B35-180D7F3427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íṥḻiḋè">
                <a:extLst>
                  <a:ext uri="{FF2B5EF4-FFF2-40B4-BE49-F238E27FC236}">
                    <a16:creationId xmlns:a16="http://schemas.microsoft.com/office/drawing/2014/main" id="{5BC1DA1A-A27C-47AF-B1B2-90582E7065F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ïṥľíďé">
                <a:extLst>
                  <a:ext uri="{FF2B5EF4-FFF2-40B4-BE49-F238E27FC236}">
                    <a16:creationId xmlns:a16="http://schemas.microsoft.com/office/drawing/2014/main" id="{17783198-65A1-40CD-AA14-3A9259FFC44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îṥḷiḓè">
                <a:extLst>
                  <a:ext uri="{FF2B5EF4-FFF2-40B4-BE49-F238E27FC236}">
                    <a16:creationId xmlns:a16="http://schemas.microsoft.com/office/drawing/2014/main" id="{9C9E35BB-04F2-413F-A299-89AD5A276ED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iş1îḍé">
                <a:extLst>
                  <a:ext uri="{FF2B5EF4-FFF2-40B4-BE49-F238E27FC236}">
                    <a16:creationId xmlns:a16="http://schemas.microsoft.com/office/drawing/2014/main" id="{01ADBF6C-002F-49F7-AF06-28983CB041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ïṡliḓe">
                <a:extLst>
                  <a:ext uri="{FF2B5EF4-FFF2-40B4-BE49-F238E27FC236}">
                    <a16:creationId xmlns:a16="http://schemas.microsoft.com/office/drawing/2014/main" id="{7039A5D8-2D40-4C08-AE0D-4649669291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išļídè">
                <a:extLst>
                  <a:ext uri="{FF2B5EF4-FFF2-40B4-BE49-F238E27FC236}">
                    <a16:creationId xmlns:a16="http://schemas.microsoft.com/office/drawing/2014/main" id="{87A44593-640E-4AB1-8862-2C39A76A2D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iṡ1ïďe">
                <a:extLst>
                  <a:ext uri="{FF2B5EF4-FFF2-40B4-BE49-F238E27FC236}">
                    <a16:creationId xmlns:a16="http://schemas.microsoft.com/office/drawing/2014/main" id="{D37D47CF-74D4-43FE-8D28-DE72FCE376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îSļïḑé">
                <a:extLst>
                  <a:ext uri="{FF2B5EF4-FFF2-40B4-BE49-F238E27FC236}">
                    <a16:creationId xmlns:a16="http://schemas.microsoft.com/office/drawing/2014/main" id="{0D5CC351-8FE1-4E15-BB75-B0835CBD795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ís1íďé">
                <a:extLst>
                  <a:ext uri="{FF2B5EF4-FFF2-40B4-BE49-F238E27FC236}">
                    <a16:creationId xmlns:a16="http://schemas.microsoft.com/office/drawing/2014/main" id="{3A35F5BC-3C4F-4F65-B39B-5EC451055B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íŝlíḍê">
                <a:extLst>
                  <a:ext uri="{FF2B5EF4-FFF2-40B4-BE49-F238E27FC236}">
                    <a16:creationId xmlns:a16="http://schemas.microsoft.com/office/drawing/2014/main" id="{1F676307-F63A-4DC8-9043-2E4CF4E5E5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iŝḷíḋe">
                <a:extLst>
                  <a:ext uri="{FF2B5EF4-FFF2-40B4-BE49-F238E27FC236}">
                    <a16:creationId xmlns:a16="http://schemas.microsoft.com/office/drawing/2014/main" id="{84E30248-DD82-4038-9A99-3CF3EBF69C3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isľídè">
                <a:extLst>
                  <a:ext uri="{FF2B5EF4-FFF2-40B4-BE49-F238E27FC236}">
                    <a16:creationId xmlns:a16="http://schemas.microsoft.com/office/drawing/2014/main" id="{073A8DFA-12A9-440C-A2AB-60BA171D40E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iś1ïďè">
                <a:extLst>
                  <a:ext uri="{FF2B5EF4-FFF2-40B4-BE49-F238E27FC236}">
                    <a16:creationId xmlns:a16="http://schemas.microsoft.com/office/drawing/2014/main" id="{B0FCABFA-ABF3-4CF3-837A-2CA5B16D93E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iSḻîḓé">
                <a:extLst>
                  <a:ext uri="{FF2B5EF4-FFF2-40B4-BE49-F238E27FC236}">
                    <a16:creationId xmlns:a16="http://schemas.microsoft.com/office/drawing/2014/main" id="{236A3216-E6DC-40A1-A909-7845D52CE8C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işḻiďè">
                <a:extLst>
                  <a:ext uri="{FF2B5EF4-FFF2-40B4-BE49-F238E27FC236}">
                    <a16:creationId xmlns:a16="http://schemas.microsoft.com/office/drawing/2014/main" id="{8696D60C-AD85-4D7B-A44B-35BCAA6DFA6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íš1íḓe">
                <a:extLst>
                  <a:ext uri="{FF2B5EF4-FFF2-40B4-BE49-F238E27FC236}">
                    <a16:creationId xmlns:a16="http://schemas.microsoft.com/office/drawing/2014/main" id="{7BFF80A6-6668-4E86-8A5B-44E882AE52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íśḻíḓè">
                <a:extLst>
                  <a:ext uri="{FF2B5EF4-FFF2-40B4-BE49-F238E27FC236}">
                    <a16:creationId xmlns:a16="http://schemas.microsoft.com/office/drawing/2014/main" id="{1DDB00B5-16D9-42C1-91FC-760DD1D5802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íS1îdé">
                <a:extLst>
                  <a:ext uri="{FF2B5EF4-FFF2-40B4-BE49-F238E27FC236}">
                    <a16:creationId xmlns:a16="http://schemas.microsoft.com/office/drawing/2014/main" id="{3AA6E6F5-1D41-424A-B928-98AB437727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îṥḷïdè">
                <a:extLst>
                  <a:ext uri="{FF2B5EF4-FFF2-40B4-BE49-F238E27FC236}">
                    <a16:creationId xmlns:a16="http://schemas.microsoft.com/office/drawing/2014/main" id="{1A27B891-10BB-41CA-B5FA-439B24035C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6" name="ïṥḻíḋè">
              <a:extLst>
                <a:ext uri="{FF2B5EF4-FFF2-40B4-BE49-F238E27FC236}">
                  <a16:creationId xmlns:a16="http://schemas.microsoft.com/office/drawing/2014/main" id="{0749B9E2-D7AA-4722-A674-52F0F0B6240E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34484" y="3904738"/>
              <a:ext cx="12721" cy="698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Sliďe">
              <a:extLst>
                <a:ext uri="{FF2B5EF4-FFF2-40B4-BE49-F238E27FC236}">
                  <a16:creationId xmlns:a16="http://schemas.microsoft.com/office/drawing/2014/main" id="{883C9B42-8987-4F97-9189-33FCC5E74F2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5155" y="3906484"/>
              <a:ext cx="1591" cy="17461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íṧļïḑé">
              <a:extLst>
                <a:ext uri="{FF2B5EF4-FFF2-40B4-BE49-F238E27FC236}">
                  <a16:creationId xmlns:a16="http://schemas.microsoft.com/office/drawing/2014/main" id="{94F8EE32-DAC9-4BCC-91EF-AF5EEE32E42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5155" y="3946645"/>
              <a:ext cx="3180" cy="174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íŝlîḋê">
              <a:extLst>
                <a:ext uri="{FF2B5EF4-FFF2-40B4-BE49-F238E27FC236}">
                  <a16:creationId xmlns:a16="http://schemas.microsoft.com/office/drawing/2014/main" id="{9F0085B7-CE58-4F2D-A361-898ECEB6C5A5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47205" y="3944899"/>
              <a:ext cx="6361" cy="20954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ṩḷíḑè">
              <a:extLst>
                <a:ext uri="{FF2B5EF4-FFF2-40B4-BE49-F238E27FC236}">
                  <a16:creationId xmlns:a16="http://schemas.microsoft.com/office/drawing/2014/main" id="{BACA2CA5-6512-4CDF-8D36-AD6124CFC13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5155" y="3969345"/>
              <a:ext cx="1591" cy="1047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îṡḷîḍe">
              <a:extLst>
                <a:ext uri="{FF2B5EF4-FFF2-40B4-BE49-F238E27FC236}">
                  <a16:creationId xmlns:a16="http://schemas.microsoft.com/office/drawing/2014/main" id="{14487760-CAB3-48DE-9DC3-AE0589470813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69467" y="3939660"/>
              <a:ext cx="1591" cy="13969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S1îḋé">
              <a:extLst>
                <a:ext uri="{FF2B5EF4-FFF2-40B4-BE49-F238E27FC236}">
                  <a16:creationId xmlns:a16="http://schemas.microsoft.com/office/drawing/2014/main" id="{B284A54E-83C2-416E-8429-467A1759C25C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77417" y="3951884"/>
              <a:ext cx="4771" cy="1571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$1iḋè">
              <a:extLst>
                <a:ext uri="{FF2B5EF4-FFF2-40B4-BE49-F238E27FC236}">
                  <a16:creationId xmlns:a16="http://schemas.microsoft.com/office/drawing/2014/main" id="{CFC95817-3F48-4A89-80DE-8156CB03A97A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91729" y="3964106"/>
              <a:ext cx="3180" cy="349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ṣ1iḑè">
              <a:extLst>
                <a:ext uri="{FF2B5EF4-FFF2-40B4-BE49-F238E27FC236}">
                  <a16:creationId xmlns:a16="http://schemas.microsoft.com/office/drawing/2014/main" id="{30B749CB-844D-48E5-BE2F-752327E97E09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85368" y="3979822"/>
              <a:ext cx="4771" cy="17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ṩliďé">
              <a:extLst>
                <a:ext uri="{FF2B5EF4-FFF2-40B4-BE49-F238E27FC236}">
                  <a16:creationId xmlns:a16="http://schemas.microsoft.com/office/drawing/2014/main" id="{38804290-C4D6-4E71-8879-FB162ADF11B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99679" y="3995537"/>
              <a:ext cx="4771" cy="1571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ṧļïḑé">
              <a:extLst>
                <a:ext uri="{FF2B5EF4-FFF2-40B4-BE49-F238E27FC236}">
                  <a16:creationId xmlns:a16="http://schemas.microsoft.com/office/drawing/2014/main" id="{6BEA8A43-2146-4C97-8872-69BA2552458F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612400" y="4006013"/>
              <a:ext cx="4771" cy="174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ŝľîḑè">
              <a:extLst>
                <a:ext uri="{FF2B5EF4-FFF2-40B4-BE49-F238E27FC236}">
                  <a16:creationId xmlns:a16="http://schemas.microsoft.com/office/drawing/2014/main" id="{5D59CDB6-940B-4A8E-A364-3C59194800FF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623532" y="4012998"/>
              <a:ext cx="9541" cy="698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ŝľîḍe">
              <a:extLst>
                <a:ext uri="{FF2B5EF4-FFF2-40B4-BE49-F238E27FC236}">
                  <a16:creationId xmlns:a16="http://schemas.microsoft.com/office/drawing/2014/main" id="{E0737E92-1609-4DC3-BFDB-6E3272E24C0D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610810" y="4032206"/>
              <a:ext cx="6361" cy="1047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ṡlíḍê">
              <a:extLst>
                <a:ext uri="{FF2B5EF4-FFF2-40B4-BE49-F238E27FC236}">
                  <a16:creationId xmlns:a16="http://schemas.microsoft.com/office/drawing/2014/main" id="{8B987BAE-949B-4F84-A0DA-ACD44C58F451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53565" y="3967598"/>
              <a:ext cx="3180" cy="523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ṩḻíḑê">
              <a:extLst>
                <a:ext uri="{FF2B5EF4-FFF2-40B4-BE49-F238E27FC236}">
                  <a16:creationId xmlns:a16="http://schemas.microsoft.com/office/drawing/2014/main" id="{16AB0E37-DC55-44C5-A6ED-BE29DB46D3A5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21763" y="3950137"/>
              <a:ext cx="1591" cy="698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S1íḋè">
              <a:extLst>
                <a:ext uri="{FF2B5EF4-FFF2-40B4-BE49-F238E27FC236}">
                  <a16:creationId xmlns:a16="http://schemas.microsoft.com/office/drawing/2014/main" id="{19085ADF-3AD5-4063-B5B1-3DD96E22AB36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18582" y="3958868"/>
              <a:ext cx="3180" cy="349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ṡļíḓé">
              <a:extLst>
                <a:ext uri="{FF2B5EF4-FFF2-40B4-BE49-F238E27FC236}">
                  <a16:creationId xmlns:a16="http://schemas.microsoft.com/office/drawing/2014/main" id="{4BEF723D-9085-4F74-97E4-7A9D06676197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4509041" y="3962361"/>
              <a:ext cx="6361" cy="698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ṩḻîḍê">
              <a:extLst>
                <a:ext uri="{FF2B5EF4-FFF2-40B4-BE49-F238E27FC236}">
                  <a16:creationId xmlns:a16="http://schemas.microsoft.com/office/drawing/2014/main" id="{4C2F6F12-F44B-4280-B946-83013A1BD08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551975" y="4112528"/>
              <a:ext cx="23853" cy="19208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ṥ1iḍé">
              <a:extLst>
                <a:ext uri="{FF2B5EF4-FFF2-40B4-BE49-F238E27FC236}">
                  <a16:creationId xmlns:a16="http://schemas.microsoft.com/office/drawing/2014/main" id="{8E9EABBE-5F70-458E-80A7-C72F8625279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617171" y="4049667"/>
              <a:ext cx="38163" cy="5762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íşľîḍe">
              <a:extLst>
                <a:ext uri="{FF2B5EF4-FFF2-40B4-BE49-F238E27FC236}">
                  <a16:creationId xmlns:a16="http://schemas.microsoft.com/office/drawing/2014/main" id="{74F4E4CD-9D01-412E-A3B1-93FFE9EBABE8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31661" y="4084590"/>
              <a:ext cx="1591" cy="17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îs1îḓé">
              <a:extLst>
                <a:ext uri="{FF2B5EF4-FFF2-40B4-BE49-F238E27FC236}">
                  <a16:creationId xmlns:a16="http://schemas.microsoft.com/office/drawing/2014/main" id="{87BA5ED3-76EF-4575-9FAA-FB8C70333FE4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53923" y="4131735"/>
              <a:ext cx="3180" cy="12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$ļïḍê">
              <a:extLst>
                <a:ext uri="{FF2B5EF4-FFF2-40B4-BE49-F238E27FC236}">
                  <a16:creationId xmlns:a16="http://schemas.microsoft.com/office/drawing/2014/main" id="{C402D822-CD8D-44D4-AF9F-63844C5478CC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77775" y="4217296"/>
              <a:ext cx="3180" cy="523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śļîḑê">
              <a:extLst>
                <a:ext uri="{FF2B5EF4-FFF2-40B4-BE49-F238E27FC236}">
                  <a16:creationId xmlns:a16="http://schemas.microsoft.com/office/drawing/2014/main" id="{4DC35841-FFD4-423E-BBAD-5D3C2420010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71414" y="4233011"/>
              <a:ext cx="9541" cy="17461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1ïḋe">
              <a:extLst>
                <a:ext uri="{FF2B5EF4-FFF2-40B4-BE49-F238E27FC236}">
                  <a16:creationId xmlns:a16="http://schemas.microsoft.com/office/drawing/2014/main" id="{36CFBFB3-02FB-471E-B1EB-13DCDA20535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598089" y="4056652"/>
              <a:ext cx="1591" cy="34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0" name="íšlîḍé">
              <a:extLst>
                <a:ext uri="{FF2B5EF4-FFF2-40B4-BE49-F238E27FC236}">
                  <a16:creationId xmlns:a16="http://schemas.microsoft.com/office/drawing/2014/main" id="{B4172F34-DFFE-42E0-BD52-0EB35454218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590421" y="4060386"/>
              <a:ext cx="28626" cy="48895"/>
              <a:chOff x="1694" y="2257"/>
              <a:chExt cx="18" cy="28"/>
            </a:xfrm>
            <a:solidFill>
              <a:schemeClr val="bg1">
                <a:lumMod val="75000"/>
              </a:schemeClr>
            </a:solidFill>
          </p:grpSpPr>
          <p:sp>
            <p:nvSpPr>
              <p:cNvPr id="238" name="ïŝļîďe">
                <a:extLst>
                  <a:ext uri="{FF2B5EF4-FFF2-40B4-BE49-F238E27FC236}">
                    <a16:creationId xmlns:a16="http://schemas.microsoft.com/office/drawing/2014/main" id="{99248181-6B65-4697-9758-A1D486D538A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iṣḻîḓé">
                <a:extLst>
                  <a:ext uri="{FF2B5EF4-FFF2-40B4-BE49-F238E27FC236}">
                    <a16:creationId xmlns:a16="http://schemas.microsoft.com/office/drawing/2014/main" id="{446002E1-61B0-46F3-8510-C28FFA50055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1" name="îśḷíḋe">
              <a:extLst>
                <a:ext uri="{FF2B5EF4-FFF2-40B4-BE49-F238E27FC236}">
                  <a16:creationId xmlns:a16="http://schemas.microsoft.com/office/drawing/2014/main" id="{73DB1219-5251-4CB5-BFEE-574593C17924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668055" y="4070621"/>
              <a:ext cx="15901" cy="13969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s1iḑe">
              <a:extLst>
                <a:ext uri="{FF2B5EF4-FFF2-40B4-BE49-F238E27FC236}">
                  <a16:creationId xmlns:a16="http://schemas.microsoft.com/office/drawing/2014/main" id="{F51A687E-A844-47F7-9021-25F9EA4ECD43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65054" y="4171897"/>
              <a:ext cx="0" cy="52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ṧľíḑé">
              <a:extLst>
                <a:ext uri="{FF2B5EF4-FFF2-40B4-BE49-F238E27FC236}">
                  <a16:creationId xmlns:a16="http://schemas.microsoft.com/office/drawing/2014/main" id="{7F140628-F414-4096-A5EB-5804CBB5EE2C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38022" y="4098559"/>
              <a:ext cx="4771" cy="1222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iŝḻïḓe">
              <a:extLst>
                <a:ext uri="{FF2B5EF4-FFF2-40B4-BE49-F238E27FC236}">
                  <a16:creationId xmlns:a16="http://schemas.microsoft.com/office/drawing/2014/main" id="{CC48AC34-D1E2-4C50-B4F5-4D5B60C1FFA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691907" y="4067129"/>
              <a:ext cx="0" cy="17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iŝlíďê">
              <a:extLst>
                <a:ext uri="{FF2B5EF4-FFF2-40B4-BE49-F238E27FC236}">
                  <a16:creationId xmlns:a16="http://schemas.microsoft.com/office/drawing/2014/main" id="{B9ABD742-58CB-4905-A040-66183CD87F19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695087" y="4081098"/>
              <a:ext cx="1591" cy="349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şļidè">
              <a:extLst>
                <a:ext uri="{FF2B5EF4-FFF2-40B4-BE49-F238E27FC236}">
                  <a16:creationId xmlns:a16="http://schemas.microsoft.com/office/drawing/2014/main" id="{394F8EA5-6F8A-4773-A70D-8B99A1F5E65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45972" y="4117766"/>
              <a:ext cx="3180" cy="87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ṣļïḓe">
              <a:extLst>
                <a:ext uri="{FF2B5EF4-FFF2-40B4-BE49-F238E27FC236}">
                  <a16:creationId xmlns:a16="http://schemas.microsoft.com/office/drawing/2014/main" id="{A229233C-623F-4BB3-8E2D-63B08F1A90C7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65054" y="4199835"/>
              <a:ext cx="1591" cy="523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ṣ1íḓe">
              <a:extLst>
                <a:ext uri="{FF2B5EF4-FFF2-40B4-BE49-F238E27FC236}">
                  <a16:creationId xmlns:a16="http://schemas.microsoft.com/office/drawing/2014/main" id="{5AE05B95-5C0F-4446-AB79-1132815A42B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459747" y="4007760"/>
              <a:ext cx="117670" cy="85561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ṣḻíḑê">
              <a:extLst>
                <a:ext uri="{FF2B5EF4-FFF2-40B4-BE49-F238E27FC236}">
                  <a16:creationId xmlns:a16="http://schemas.microsoft.com/office/drawing/2014/main" id="{92C93E0B-52E2-4B29-9A99-300BC900CDE0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478828" y="4053160"/>
              <a:ext cx="4771" cy="10477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ŝľïḋè">
              <a:extLst>
                <a:ext uri="{FF2B5EF4-FFF2-40B4-BE49-F238E27FC236}">
                  <a16:creationId xmlns:a16="http://schemas.microsoft.com/office/drawing/2014/main" id="{B0956A19-6725-4E03-8B24-CA0B23F64E06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521763" y="4018237"/>
              <a:ext cx="11131" cy="1571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ïşlídé">
              <a:extLst>
                <a:ext uri="{FF2B5EF4-FFF2-40B4-BE49-F238E27FC236}">
                  <a16:creationId xmlns:a16="http://schemas.microsoft.com/office/drawing/2014/main" id="{19BC3A4D-BCC8-4048-9F63-47167297BAC0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20530" y="4081098"/>
              <a:ext cx="0" cy="523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šḷïḍe">
              <a:extLst>
                <a:ext uri="{FF2B5EF4-FFF2-40B4-BE49-F238E27FC236}">
                  <a16:creationId xmlns:a16="http://schemas.microsoft.com/office/drawing/2014/main" id="{4C5B4428-8240-457C-9356-12247618425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4761873" y="4154435"/>
              <a:ext cx="1591" cy="698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3" name="ïSḷïḑé">
              <a:extLst>
                <a:ext uri="{FF2B5EF4-FFF2-40B4-BE49-F238E27FC236}">
                  <a16:creationId xmlns:a16="http://schemas.microsoft.com/office/drawing/2014/main" id="{0535145F-8ED9-48ED-AE48-DBA71201B12B}"/>
                </a:ext>
              </a:extLst>
            </p:cNvPr>
            <p:cNvGrpSpPr/>
            <p:nvPr/>
          </p:nvGrpSpPr>
          <p:grpSpPr bwMode="gray">
            <a:xfrm>
              <a:off x="5717559" y="2502590"/>
              <a:ext cx="880941" cy="1220546"/>
              <a:chOff x="4580731" y="1911697"/>
              <a:chExt cx="879476" cy="1109663"/>
            </a:xfrm>
            <a:solidFill>
              <a:schemeClr val="bg1">
                <a:lumMod val="75000"/>
              </a:schemeClr>
            </a:solidFill>
          </p:grpSpPr>
          <p:sp>
            <p:nvSpPr>
              <p:cNvPr id="189" name="ïś1ïďe">
                <a:extLst>
                  <a:ext uri="{FF2B5EF4-FFF2-40B4-BE49-F238E27FC236}">
                    <a16:creationId xmlns:a16="http://schemas.microsoft.com/office/drawing/2014/main" id="{68EBCBE9-C48C-43E3-8274-379F3A36DE9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ïṣ1iḍè">
                <a:extLst>
                  <a:ext uri="{FF2B5EF4-FFF2-40B4-BE49-F238E27FC236}">
                    <a16:creationId xmlns:a16="http://schemas.microsoft.com/office/drawing/2014/main" id="{F421A5A5-DDF5-4554-B8EB-BFF0D648F6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ïŝľîḍè">
                <a:extLst>
                  <a:ext uri="{FF2B5EF4-FFF2-40B4-BE49-F238E27FC236}">
                    <a16:creationId xmlns:a16="http://schemas.microsoft.com/office/drawing/2014/main" id="{A789B53B-3168-48E9-829F-301D325811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92" name="íṧlíde">
                <a:extLst>
                  <a:ext uri="{FF2B5EF4-FFF2-40B4-BE49-F238E27FC236}">
                    <a16:creationId xmlns:a16="http://schemas.microsoft.com/office/drawing/2014/main" id="{CC5F3D61-9523-47B7-A8C4-2B53BECAB8F6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876006" y="2765784"/>
                <a:ext cx="204788" cy="242889"/>
                <a:chOff x="2589" y="1903"/>
                <a:chExt cx="129" cy="153"/>
              </a:xfrm>
              <a:grpFill/>
            </p:grpSpPr>
            <p:sp>
              <p:nvSpPr>
                <p:cNvPr id="235" name="ïṡliďé">
                  <a:extLst>
                    <a:ext uri="{FF2B5EF4-FFF2-40B4-BE49-F238E27FC236}">
                      <a16:creationId xmlns:a16="http://schemas.microsoft.com/office/drawing/2014/main" id="{C422ACA4-0598-48DD-A652-1C7CA10846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îṣļíḓê">
                  <a:extLst>
                    <a:ext uri="{FF2B5EF4-FFF2-40B4-BE49-F238E27FC236}">
                      <a16:creationId xmlns:a16="http://schemas.microsoft.com/office/drawing/2014/main" id="{3F30554D-6D91-4322-A46B-04DAED97E0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íšlïḍe">
                  <a:extLst>
                    <a:ext uri="{FF2B5EF4-FFF2-40B4-BE49-F238E27FC236}">
                      <a16:creationId xmlns:a16="http://schemas.microsoft.com/office/drawing/2014/main" id="{F092DC6D-6550-4A57-B1E5-F9E1474CDD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3" name="ïṧḻíḓé">
                <a:extLst>
                  <a:ext uri="{FF2B5EF4-FFF2-40B4-BE49-F238E27FC236}">
                    <a16:creationId xmlns:a16="http://schemas.microsoft.com/office/drawing/2014/main" id="{15F5976D-8D20-4842-A3BA-CB5D08D5B1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íŝļiḑè">
                <a:extLst>
                  <a:ext uri="{FF2B5EF4-FFF2-40B4-BE49-F238E27FC236}">
                    <a16:creationId xmlns:a16="http://schemas.microsoft.com/office/drawing/2014/main" id="{B4F49E36-95C6-4EE0-B222-94DFA22124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ísľíďê">
                <a:extLst>
                  <a:ext uri="{FF2B5EF4-FFF2-40B4-BE49-F238E27FC236}">
                    <a16:creationId xmlns:a16="http://schemas.microsoft.com/office/drawing/2014/main" id="{E54FCF09-5D56-46D8-8E39-34534D7F7B8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îṧľíḋe">
                <a:extLst>
                  <a:ext uri="{FF2B5EF4-FFF2-40B4-BE49-F238E27FC236}">
                    <a16:creationId xmlns:a16="http://schemas.microsoft.com/office/drawing/2014/main" id="{8D914D2D-7FE9-43B8-9F79-D0D1B11750D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îṣḻiďé">
                <a:extLst>
                  <a:ext uri="{FF2B5EF4-FFF2-40B4-BE49-F238E27FC236}">
                    <a16:creationId xmlns:a16="http://schemas.microsoft.com/office/drawing/2014/main" id="{1DC00B38-6D2E-48EC-A0EE-8720A95FC48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išľiḑé">
                <a:extLst>
                  <a:ext uri="{FF2B5EF4-FFF2-40B4-BE49-F238E27FC236}">
                    <a16:creationId xmlns:a16="http://schemas.microsoft.com/office/drawing/2014/main" id="{1F2CEE14-DEF9-400E-A55B-6D59389F8C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îŝļîḓe">
                <a:extLst>
                  <a:ext uri="{FF2B5EF4-FFF2-40B4-BE49-F238E27FC236}">
                    <a16:creationId xmlns:a16="http://schemas.microsoft.com/office/drawing/2014/main" id="{AD1FBADC-F6DE-4811-853F-AEDFE2D25CC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0" name="ïṡḻiḑè">
                <a:extLst>
                  <a:ext uri="{FF2B5EF4-FFF2-40B4-BE49-F238E27FC236}">
                    <a16:creationId xmlns:a16="http://schemas.microsoft.com/office/drawing/2014/main" id="{B0242604-A139-45F8-8842-D2C57C9880C6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79266" y="2659410"/>
                <a:ext cx="247657" cy="244475"/>
                <a:chOff x="2465" y="1836"/>
                <a:chExt cx="156" cy="154"/>
              </a:xfrm>
              <a:grpFill/>
            </p:grpSpPr>
            <p:sp>
              <p:nvSpPr>
                <p:cNvPr id="233" name="iṣ1ídé">
                  <a:extLst>
                    <a:ext uri="{FF2B5EF4-FFF2-40B4-BE49-F238E27FC236}">
                      <a16:creationId xmlns:a16="http://schemas.microsoft.com/office/drawing/2014/main" id="{9F6E0982-C5AA-4A04-A7A9-EB0184D74B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íSḻiḋé">
                  <a:extLst>
                    <a:ext uri="{FF2B5EF4-FFF2-40B4-BE49-F238E27FC236}">
                      <a16:creationId xmlns:a16="http://schemas.microsoft.com/office/drawing/2014/main" id="{2DC8F500-B8FF-4C38-88D9-716DAD2082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1" name="işļîḓé">
                <a:extLst>
                  <a:ext uri="{FF2B5EF4-FFF2-40B4-BE49-F238E27FC236}">
                    <a16:creationId xmlns:a16="http://schemas.microsoft.com/office/drawing/2014/main" id="{F8F7E49F-C878-4BCD-99CE-BED0C1A4533F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31" name="ïṥļîḑe">
                  <a:extLst>
                    <a:ext uri="{FF2B5EF4-FFF2-40B4-BE49-F238E27FC236}">
                      <a16:creationId xmlns:a16="http://schemas.microsoft.com/office/drawing/2014/main" id="{0460422B-3D78-4583-977B-F1678ADB22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ï$ḻïdé">
                  <a:extLst>
                    <a:ext uri="{FF2B5EF4-FFF2-40B4-BE49-F238E27FC236}">
                      <a16:creationId xmlns:a16="http://schemas.microsoft.com/office/drawing/2014/main" id="{6AA1FB82-0C87-4FC7-AA96-7F6FE6E93A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2" name="ïsľïḓè">
                <a:extLst>
                  <a:ext uri="{FF2B5EF4-FFF2-40B4-BE49-F238E27FC236}">
                    <a16:creationId xmlns:a16="http://schemas.microsoft.com/office/drawing/2014/main" id="{2EB1D6E7-8169-4241-B1E1-2157092016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íS1íḋé">
                <a:extLst>
                  <a:ext uri="{FF2B5EF4-FFF2-40B4-BE49-F238E27FC236}">
                    <a16:creationId xmlns:a16="http://schemas.microsoft.com/office/drawing/2014/main" id="{E467188B-4B41-4F9E-A10B-DF707D92F28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iśļiḓê">
                <a:extLst>
                  <a:ext uri="{FF2B5EF4-FFF2-40B4-BE49-F238E27FC236}">
                    <a16:creationId xmlns:a16="http://schemas.microsoft.com/office/drawing/2014/main" id="{4C594FE8-525C-418A-86B5-07C664BF255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îṧļïḍe">
                <a:extLst>
                  <a:ext uri="{FF2B5EF4-FFF2-40B4-BE49-F238E27FC236}">
                    <a16:creationId xmlns:a16="http://schemas.microsoft.com/office/drawing/2014/main" id="{E34BE0E6-EF05-437E-8607-38391E9FEAC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6" name="iŝľíḍe">
                <a:extLst>
                  <a:ext uri="{FF2B5EF4-FFF2-40B4-BE49-F238E27FC236}">
                    <a16:creationId xmlns:a16="http://schemas.microsoft.com/office/drawing/2014/main" id="{1BE06F58-049C-459C-9EE0-94EAAFE8B0D3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29" name="ïş1íďè">
                  <a:extLst>
                    <a:ext uri="{FF2B5EF4-FFF2-40B4-BE49-F238E27FC236}">
                      <a16:creationId xmlns:a16="http://schemas.microsoft.com/office/drawing/2014/main" id="{363872B5-FA46-41A4-B3F1-FE907899A3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i$ļíḍê">
                  <a:extLst>
                    <a:ext uri="{FF2B5EF4-FFF2-40B4-BE49-F238E27FC236}">
                      <a16:creationId xmlns:a16="http://schemas.microsoft.com/office/drawing/2014/main" id="{E55E4D81-8C23-4D24-9617-4B3DD3FAA6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7" name="iṥlîďè">
                <a:extLst>
                  <a:ext uri="{FF2B5EF4-FFF2-40B4-BE49-F238E27FC236}">
                    <a16:creationId xmlns:a16="http://schemas.microsoft.com/office/drawing/2014/main" id="{45FADD96-1350-4675-A016-85469D1CA9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îṩľiḍè">
                <a:extLst>
                  <a:ext uri="{FF2B5EF4-FFF2-40B4-BE49-F238E27FC236}">
                    <a16:creationId xmlns:a16="http://schemas.microsoft.com/office/drawing/2014/main" id="{D5806071-9BDC-4D2D-9CCA-2EFD467EB9E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îṥľiḋe">
                <a:extLst>
                  <a:ext uri="{FF2B5EF4-FFF2-40B4-BE49-F238E27FC236}">
                    <a16:creationId xmlns:a16="http://schemas.microsoft.com/office/drawing/2014/main" id="{B2533ECE-C991-498A-A00A-81E75D9F410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i$ḷíďê">
                <a:extLst>
                  <a:ext uri="{FF2B5EF4-FFF2-40B4-BE49-F238E27FC236}">
                    <a16:creationId xmlns:a16="http://schemas.microsoft.com/office/drawing/2014/main" id="{A4EDEAA5-1890-4AD6-8009-6BEF2D13EF5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íş1îdê">
                <a:extLst>
                  <a:ext uri="{FF2B5EF4-FFF2-40B4-BE49-F238E27FC236}">
                    <a16:creationId xmlns:a16="http://schemas.microsoft.com/office/drawing/2014/main" id="{C9504930-7F0A-4404-81E6-326BEAD5C01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ïṧḻîde">
                <a:extLst>
                  <a:ext uri="{FF2B5EF4-FFF2-40B4-BE49-F238E27FC236}">
                    <a16:creationId xmlns:a16="http://schemas.microsoft.com/office/drawing/2014/main" id="{F643D1E4-C197-4F6C-87D8-0C349DEF42F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îSḻíḋê">
                <a:extLst>
                  <a:ext uri="{FF2B5EF4-FFF2-40B4-BE49-F238E27FC236}">
                    <a16:creationId xmlns:a16="http://schemas.microsoft.com/office/drawing/2014/main" id="{846588D6-C01A-40B2-B615-A898A4165FC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îšľîďè">
                <a:extLst>
                  <a:ext uri="{FF2B5EF4-FFF2-40B4-BE49-F238E27FC236}">
                    <a16:creationId xmlns:a16="http://schemas.microsoft.com/office/drawing/2014/main" id="{12A9E385-6632-4F95-AF9D-03AFC58A31A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isḻíḋe">
                <a:extLst>
                  <a:ext uri="{FF2B5EF4-FFF2-40B4-BE49-F238E27FC236}">
                    <a16:creationId xmlns:a16="http://schemas.microsoft.com/office/drawing/2014/main" id="{1C480241-A6F7-4C59-BA6A-CEA0E7A0CB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iṧḷíḍê">
                <a:extLst>
                  <a:ext uri="{FF2B5EF4-FFF2-40B4-BE49-F238E27FC236}">
                    <a16:creationId xmlns:a16="http://schemas.microsoft.com/office/drawing/2014/main" id="{6BD2E16D-93AF-4D70-BF84-2B5FC76635B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işlídé">
                <a:extLst>
                  <a:ext uri="{FF2B5EF4-FFF2-40B4-BE49-F238E27FC236}">
                    <a16:creationId xmlns:a16="http://schemas.microsoft.com/office/drawing/2014/main" id="{BE429CFC-FCA5-4980-B4B1-BDA12F0602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íšľíḍe">
                <a:extLst>
                  <a:ext uri="{FF2B5EF4-FFF2-40B4-BE49-F238E27FC236}">
                    <a16:creationId xmlns:a16="http://schemas.microsoft.com/office/drawing/2014/main" id="{F1FFCD07-2264-4654-ADC3-627E60168A0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íŝḻîḓê">
                <a:extLst>
                  <a:ext uri="{FF2B5EF4-FFF2-40B4-BE49-F238E27FC236}">
                    <a16:creationId xmlns:a16="http://schemas.microsoft.com/office/drawing/2014/main" id="{C1B31B05-DCB9-4296-9F2E-73F35168EA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íṣ1îḑê">
                <a:extLst>
                  <a:ext uri="{FF2B5EF4-FFF2-40B4-BE49-F238E27FC236}">
                    <a16:creationId xmlns:a16="http://schemas.microsoft.com/office/drawing/2014/main" id="{835979D7-AF94-4549-B533-3286AC7679F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ïṥļîḍè">
                <a:extLst>
                  <a:ext uri="{FF2B5EF4-FFF2-40B4-BE49-F238E27FC236}">
                    <a16:creationId xmlns:a16="http://schemas.microsoft.com/office/drawing/2014/main" id="{20713AB3-96A2-4A79-9C42-2195BB0F75E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îṡḷiḋe">
                <a:extLst>
                  <a:ext uri="{FF2B5EF4-FFF2-40B4-BE49-F238E27FC236}">
                    <a16:creationId xmlns:a16="http://schemas.microsoft.com/office/drawing/2014/main" id="{72824DF1-A4D5-4ED4-B75C-C0DC478932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îsḷïḋe">
                <a:extLst>
                  <a:ext uri="{FF2B5EF4-FFF2-40B4-BE49-F238E27FC236}">
                    <a16:creationId xmlns:a16="http://schemas.microsoft.com/office/drawing/2014/main" id="{C6CE644F-4552-470D-8170-EBCB88D4BB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ïṧḷîdé">
                <a:extLst>
                  <a:ext uri="{FF2B5EF4-FFF2-40B4-BE49-F238E27FC236}">
                    <a16:creationId xmlns:a16="http://schemas.microsoft.com/office/drawing/2014/main" id="{DA0784B3-5147-492A-8D72-93EFA8FE48E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iṩḻîďê">
                <a:extLst>
                  <a:ext uri="{FF2B5EF4-FFF2-40B4-BE49-F238E27FC236}">
                    <a16:creationId xmlns:a16="http://schemas.microsoft.com/office/drawing/2014/main" id="{1E7F6EF1-4BD0-48E5-815C-C6E1D77989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26" name="ïṡ1íḍê">
                <a:extLst>
                  <a:ext uri="{FF2B5EF4-FFF2-40B4-BE49-F238E27FC236}">
                    <a16:creationId xmlns:a16="http://schemas.microsoft.com/office/drawing/2014/main" id="{518678A4-E3FB-4EAB-A7E2-8F828171C3BB}"/>
                  </a:ext>
                </a:extLst>
              </p:cNvPr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27" name="ïṩľíḍé">
                  <a:extLst>
                    <a:ext uri="{FF2B5EF4-FFF2-40B4-BE49-F238E27FC236}">
                      <a16:creationId xmlns:a16="http://schemas.microsoft.com/office/drawing/2014/main" id="{110B425D-41BA-4329-99B7-3956FF29C6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iŝľiḓe">
                  <a:extLst>
                    <a:ext uri="{FF2B5EF4-FFF2-40B4-BE49-F238E27FC236}">
                      <a16:creationId xmlns:a16="http://schemas.microsoft.com/office/drawing/2014/main" id="{4991F916-14B0-4353-BE7D-5C15E9CB77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4" name="íṡļîdé">
              <a:extLst>
                <a:ext uri="{FF2B5EF4-FFF2-40B4-BE49-F238E27FC236}">
                  <a16:creationId xmlns:a16="http://schemas.microsoft.com/office/drawing/2014/main" id="{58DC9968-9D28-4E2C-9A00-D34A589A407D}"/>
                </a:ext>
              </a:extLst>
            </p:cNvPr>
            <p:cNvGrpSpPr/>
            <p:nvPr/>
          </p:nvGrpSpPr>
          <p:grpSpPr bwMode="gray">
            <a:xfrm>
              <a:off x="5591916" y="3693454"/>
              <a:ext cx="1198962" cy="1473736"/>
              <a:chOff x="4455318" y="2994372"/>
              <a:chExt cx="1196974" cy="1339850"/>
            </a:xfrm>
            <a:solidFill>
              <a:schemeClr val="bg1">
                <a:lumMod val="75000"/>
              </a:schemeClr>
            </a:solidFill>
          </p:grpSpPr>
          <p:sp>
            <p:nvSpPr>
              <p:cNvPr id="135" name="î$ļîdé">
                <a:extLst>
                  <a:ext uri="{FF2B5EF4-FFF2-40B4-BE49-F238E27FC236}">
                    <a16:creationId xmlns:a16="http://schemas.microsoft.com/office/drawing/2014/main" id="{F204044B-8586-442B-A89A-658075B5934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iṣľiḓê">
                <a:extLst>
                  <a:ext uri="{FF2B5EF4-FFF2-40B4-BE49-F238E27FC236}">
                    <a16:creationId xmlns:a16="http://schemas.microsoft.com/office/drawing/2014/main" id="{81D97593-F157-4509-97F9-A97E2FBC1CE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37" name="îsliḓé">
                <a:extLst>
                  <a:ext uri="{FF2B5EF4-FFF2-40B4-BE49-F238E27FC236}">
                    <a16:creationId xmlns:a16="http://schemas.microsoft.com/office/drawing/2014/main" id="{25D876BA-AD8C-44AE-840E-5D0402553F5E}"/>
                  </a:ext>
                </a:extLst>
              </p:cNvPr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38" name="iśľïḍê">
                  <a:extLst>
                    <a:ext uri="{FF2B5EF4-FFF2-40B4-BE49-F238E27FC236}">
                      <a16:creationId xmlns:a16="http://schemas.microsoft.com/office/drawing/2014/main" id="{32AC42B9-350B-4ABB-9639-6A91E5AB5F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íṧľïḋê">
                  <a:extLst>
                    <a:ext uri="{FF2B5EF4-FFF2-40B4-BE49-F238E27FC236}">
                      <a16:creationId xmlns:a16="http://schemas.microsoft.com/office/drawing/2014/main" id="{1098940B-B74A-4014-BD8B-61D65E61C4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ïśḷiḓè">
                  <a:extLst>
                    <a:ext uri="{FF2B5EF4-FFF2-40B4-BE49-F238E27FC236}">
                      <a16:creationId xmlns:a16="http://schemas.microsoft.com/office/drawing/2014/main" id="{5B326088-2A86-46CD-86D5-143E8E8D67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îŝ1îḋê">
                  <a:extLst>
                    <a:ext uri="{FF2B5EF4-FFF2-40B4-BE49-F238E27FC236}">
                      <a16:creationId xmlns:a16="http://schemas.microsoft.com/office/drawing/2014/main" id="{FDF8A185-EF1D-4E4E-85CF-602814B6B3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ïṥľíḍè">
                  <a:extLst>
                    <a:ext uri="{FF2B5EF4-FFF2-40B4-BE49-F238E27FC236}">
                      <a16:creationId xmlns:a16="http://schemas.microsoft.com/office/drawing/2014/main" id="{BFC6FDE4-CAA9-4EAB-805F-1991D0C9AF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íṧļîde">
                  <a:extLst>
                    <a:ext uri="{FF2B5EF4-FFF2-40B4-BE49-F238E27FC236}">
                      <a16:creationId xmlns:a16="http://schemas.microsoft.com/office/drawing/2014/main" id="{B0F287D2-0E1E-4894-88E2-E70BB4F659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i$lîďê">
                  <a:extLst>
                    <a:ext uri="{FF2B5EF4-FFF2-40B4-BE49-F238E27FC236}">
                      <a16:creationId xmlns:a16="http://schemas.microsoft.com/office/drawing/2014/main" id="{26EB7B27-33C5-4544-A21D-6198963A45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îṥḻïďê">
                  <a:extLst>
                    <a:ext uri="{FF2B5EF4-FFF2-40B4-BE49-F238E27FC236}">
                      <a16:creationId xmlns:a16="http://schemas.microsoft.com/office/drawing/2014/main" id="{34EF579A-D5AD-4C21-9515-567A09317E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ïsḻïḍe">
                  <a:extLst>
                    <a:ext uri="{FF2B5EF4-FFF2-40B4-BE49-F238E27FC236}">
                      <a16:creationId xmlns:a16="http://schemas.microsoft.com/office/drawing/2014/main" id="{D67608BC-D637-4FCD-A9AC-5EF4327982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ïṩ1îďê">
                  <a:extLst>
                    <a:ext uri="{FF2B5EF4-FFF2-40B4-BE49-F238E27FC236}">
                      <a16:creationId xmlns:a16="http://schemas.microsoft.com/office/drawing/2014/main" id="{649AB161-B647-4767-A3F6-24C94D7F65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îšliḑè">
                  <a:extLst>
                    <a:ext uri="{FF2B5EF4-FFF2-40B4-BE49-F238E27FC236}">
                      <a16:creationId xmlns:a16="http://schemas.microsoft.com/office/drawing/2014/main" id="{90AB1BF0-5FEE-4D91-9D13-5FF37558E2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i$1ídè">
                  <a:extLst>
                    <a:ext uri="{FF2B5EF4-FFF2-40B4-BE49-F238E27FC236}">
                      <a16:creationId xmlns:a16="http://schemas.microsoft.com/office/drawing/2014/main" id="{55A8D295-227D-435B-95C9-0229D00EF6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iSḷiḋé">
                  <a:extLst>
                    <a:ext uri="{FF2B5EF4-FFF2-40B4-BE49-F238E27FC236}">
                      <a16:creationId xmlns:a16="http://schemas.microsoft.com/office/drawing/2014/main" id="{C67CFB74-4973-4A48-9575-D326059FF5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ï$ļîḍè">
                  <a:extLst>
                    <a:ext uri="{FF2B5EF4-FFF2-40B4-BE49-F238E27FC236}">
                      <a16:creationId xmlns:a16="http://schemas.microsoft.com/office/drawing/2014/main" id="{8448BCA1-8D08-41F6-85D5-D8592606C3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íṩľíďé">
                  <a:extLst>
                    <a:ext uri="{FF2B5EF4-FFF2-40B4-BE49-F238E27FC236}">
                      <a16:creationId xmlns:a16="http://schemas.microsoft.com/office/drawing/2014/main" id="{687BFCD5-025C-40F0-A166-6C25743AB1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iṥlíďe">
                  <a:extLst>
                    <a:ext uri="{FF2B5EF4-FFF2-40B4-BE49-F238E27FC236}">
                      <a16:creationId xmlns:a16="http://schemas.microsoft.com/office/drawing/2014/main" id="{6C328CB9-F03B-4930-868A-B2C01F351E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îṡḻîḑê">
                  <a:extLst>
                    <a:ext uri="{FF2B5EF4-FFF2-40B4-BE49-F238E27FC236}">
                      <a16:creationId xmlns:a16="http://schemas.microsoft.com/office/drawing/2014/main" id="{5EE49D38-DA7F-4F3C-8DAB-CDE6B61FE6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îṥ1íḓè">
                  <a:extLst>
                    <a:ext uri="{FF2B5EF4-FFF2-40B4-BE49-F238E27FC236}">
                      <a16:creationId xmlns:a16="http://schemas.microsoft.com/office/drawing/2014/main" id="{48CA0790-4E25-4816-8C6A-88133C7552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íṣlíḓé">
                  <a:extLst>
                    <a:ext uri="{FF2B5EF4-FFF2-40B4-BE49-F238E27FC236}">
                      <a16:creationId xmlns:a16="http://schemas.microsoft.com/office/drawing/2014/main" id="{665F03BB-1827-44AA-AD6A-BBC4AA5ACC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57" name="ïṡlîḑè">
                  <a:extLst>
                    <a:ext uri="{FF2B5EF4-FFF2-40B4-BE49-F238E27FC236}">
                      <a16:creationId xmlns:a16="http://schemas.microsoft.com/office/drawing/2014/main" id="{84E1CD90-0FF4-403B-AAB2-D5D837D8AA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87" name="íSļïḓe">
                    <a:extLst>
                      <a:ext uri="{FF2B5EF4-FFF2-40B4-BE49-F238E27FC236}">
                        <a16:creationId xmlns:a16="http://schemas.microsoft.com/office/drawing/2014/main" id="{8E9C63E3-CCD9-446F-8141-7B68300674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iṧlíḋè">
                    <a:extLst>
                      <a:ext uri="{FF2B5EF4-FFF2-40B4-BE49-F238E27FC236}">
                        <a16:creationId xmlns:a16="http://schemas.microsoft.com/office/drawing/2014/main" id="{FF73E738-34F8-411B-99EE-C5006A2660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8" name="íş1îḑê">
                  <a:extLst>
                    <a:ext uri="{FF2B5EF4-FFF2-40B4-BE49-F238E27FC236}">
                      <a16:creationId xmlns:a16="http://schemas.microsoft.com/office/drawing/2014/main" id="{5E83EB61-9445-432D-AD89-F2C2048609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îśļïḓê">
                  <a:extLst>
                    <a:ext uri="{FF2B5EF4-FFF2-40B4-BE49-F238E27FC236}">
                      <a16:creationId xmlns:a16="http://schemas.microsoft.com/office/drawing/2014/main" id="{2BEF50B1-D290-4E3C-8C36-F867ED7E94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íşḷïďe">
                  <a:extLst>
                    <a:ext uri="{FF2B5EF4-FFF2-40B4-BE49-F238E27FC236}">
                      <a16:creationId xmlns:a16="http://schemas.microsoft.com/office/drawing/2014/main" id="{09AFE4CD-CB7C-498B-881E-6E9B287527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íŝḻíďê">
                  <a:extLst>
                    <a:ext uri="{FF2B5EF4-FFF2-40B4-BE49-F238E27FC236}">
                      <a16:creationId xmlns:a16="http://schemas.microsoft.com/office/drawing/2014/main" id="{F58EE33A-C83C-47E1-8607-8573960574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îṣļïḑê">
                  <a:extLst>
                    <a:ext uri="{FF2B5EF4-FFF2-40B4-BE49-F238E27FC236}">
                      <a16:creationId xmlns:a16="http://schemas.microsoft.com/office/drawing/2014/main" id="{F723EDF0-51EB-4E6D-BBBC-B63827AA58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íślîdé">
                  <a:extLst>
                    <a:ext uri="{FF2B5EF4-FFF2-40B4-BE49-F238E27FC236}">
                      <a16:creationId xmlns:a16="http://schemas.microsoft.com/office/drawing/2014/main" id="{4AEFBFBC-E031-43C0-888D-87CF9F621F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íṧ1íḓè">
                  <a:extLst>
                    <a:ext uri="{FF2B5EF4-FFF2-40B4-BE49-F238E27FC236}">
                      <a16:creationId xmlns:a16="http://schemas.microsoft.com/office/drawing/2014/main" id="{7B6C9FF7-4AD0-4765-AEAB-2D18A75641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iṥlîḓê">
                  <a:extLst>
                    <a:ext uri="{FF2B5EF4-FFF2-40B4-BE49-F238E27FC236}">
                      <a16:creationId xmlns:a16="http://schemas.microsoft.com/office/drawing/2014/main" id="{B32994C7-B9EA-4CFF-9321-4BC1891105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íSḷidé">
                  <a:extLst>
                    <a:ext uri="{FF2B5EF4-FFF2-40B4-BE49-F238E27FC236}">
                      <a16:creationId xmlns:a16="http://schemas.microsoft.com/office/drawing/2014/main" id="{C25F5908-A935-4156-9B19-2761879066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îš1idê">
                  <a:extLst>
                    <a:ext uri="{FF2B5EF4-FFF2-40B4-BE49-F238E27FC236}">
                      <a16:creationId xmlns:a16="http://schemas.microsoft.com/office/drawing/2014/main" id="{B6E5109C-AF5C-4AF0-968B-853181A129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iṧḷïḍé">
                  <a:extLst>
                    <a:ext uri="{FF2B5EF4-FFF2-40B4-BE49-F238E27FC236}">
                      <a16:creationId xmlns:a16="http://schemas.microsoft.com/office/drawing/2014/main" id="{066A18AF-1761-4D7F-A248-BE871E97B0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îṣḷiḑe">
                  <a:extLst>
                    <a:ext uri="{FF2B5EF4-FFF2-40B4-BE49-F238E27FC236}">
                      <a16:creationId xmlns:a16="http://schemas.microsoft.com/office/drawing/2014/main" id="{8BCFBE52-CD75-49C1-BD96-1CF184D324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išḻíḍè">
                  <a:extLst>
                    <a:ext uri="{FF2B5EF4-FFF2-40B4-BE49-F238E27FC236}">
                      <a16:creationId xmlns:a16="http://schemas.microsoft.com/office/drawing/2014/main" id="{ADACC5D0-BA18-4FE6-9DCC-D55310762F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îšḻîḍè">
                  <a:extLst>
                    <a:ext uri="{FF2B5EF4-FFF2-40B4-BE49-F238E27FC236}">
                      <a16:creationId xmlns:a16="http://schemas.microsoft.com/office/drawing/2014/main" id="{3B922D37-4A54-41DD-AE62-F11349B3FC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iṩlîdè">
                  <a:extLst>
                    <a:ext uri="{FF2B5EF4-FFF2-40B4-BE49-F238E27FC236}">
                      <a16:creationId xmlns:a16="http://schemas.microsoft.com/office/drawing/2014/main" id="{D9447D6A-3D53-4571-8B99-F4FFDD2747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î$ḷiḋê">
                  <a:extLst>
                    <a:ext uri="{FF2B5EF4-FFF2-40B4-BE49-F238E27FC236}">
                      <a16:creationId xmlns:a16="http://schemas.microsoft.com/office/drawing/2014/main" id="{E06AE917-8842-4EC0-B08F-B49CF2107D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î$1îde">
                  <a:extLst>
                    <a:ext uri="{FF2B5EF4-FFF2-40B4-BE49-F238E27FC236}">
                      <a16:creationId xmlns:a16="http://schemas.microsoft.com/office/drawing/2014/main" id="{7DE98B37-4C4E-4C80-8B25-E3D4288F02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ïśľîďe">
                  <a:extLst>
                    <a:ext uri="{FF2B5EF4-FFF2-40B4-BE49-F238E27FC236}">
                      <a16:creationId xmlns:a16="http://schemas.microsoft.com/office/drawing/2014/main" id="{D92E1A71-B44D-4AD6-8032-60DF2F08C3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îsľîḍe">
                  <a:extLst>
                    <a:ext uri="{FF2B5EF4-FFF2-40B4-BE49-F238E27FC236}">
                      <a16:creationId xmlns:a16="http://schemas.microsoft.com/office/drawing/2014/main" id="{7A3C05AF-0BC8-4ED1-9F24-4CBBF7C0B7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ïṩlíḓê">
                  <a:extLst>
                    <a:ext uri="{FF2B5EF4-FFF2-40B4-BE49-F238E27FC236}">
                      <a16:creationId xmlns:a16="http://schemas.microsoft.com/office/drawing/2014/main" id="{EA4F3912-6BCC-4491-9047-56AE4FED5E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íšļîḍè">
                  <a:extLst>
                    <a:ext uri="{FF2B5EF4-FFF2-40B4-BE49-F238E27FC236}">
                      <a16:creationId xmlns:a16="http://schemas.microsoft.com/office/drawing/2014/main" id="{A18A9449-A83B-4D81-8577-921F2A40AF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íşḷïďe">
                  <a:extLst>
                    <a:ext uri="{FF2B5EF4-FFF2-40B4-BE49-F238E27FC236}">
                      <a16:creationId xmlns:a16="http://schemas.microsoft.com/office/drawing/2014/main" id="{AB5E04DF-85A6-4BD7-B160-DCD9B416BA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iSḻïḓe">
                  <a:extLst>
                    <a:ext uri="{FF2B5EF4-FFF2-40B4-BE49-F238E27FC236}">
                      <a16:creationId xmlns:a16="http://schemas.microsoft.com/office/drawing/2014/main" id="{B695CCEB-FFE8-4746-AC72-F01D4985D1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iṩļïḋê">
                  <a:extLst>
                    <a:ext uri="{FF2B5EF4-FFF2-40B4-BE49-F238E27FC236}">
                      <a16:creationId xmlns:a16="http://schemas.microsoft.com/office/drawing/2014/main" id="{77E5F691-E5DB-4422-834F-2A3D357C42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ïşḷîḋé">
                  <a:extLst>
                    <a:ext uri="{FF2B5EF4-FFF2-40B4-BE49-F238E27FC236}">
                      <a16:creationId xmlns:a16="http://schemas.microsoft.com/office/drawing/2014/main" id="{B8161512-9B55-4457-95AD-A64BA8601D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îṡľiḋe">
                  <a:extLst>
                    <a:ext uri="{FF2B5EF4-FFF2-40B4-BE49-F238E27FC236}">
                      <a16:creationId xmlns:a16="http://schemas.microsoft.com/office/drawing/2014/main" id="{BA986884-31D4-413A-8342-17D566D777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84" name="iṡľiḓê">
                  <a:extLst>
                    <a:ext uri="{FF2B5EF4-FFF2-40B4-BE49-F238E27FC236}">
                      <a16:creationId xmlns:a16="http://schemas.microsoft.com/office/drawing/2014/main" id="{3D9BCC37-036B-4FD7-8AB1-0EAA0C48581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1"/>
                  <a:chOff x="3548063" y="12700"/>
                  <a:chExt cx="5667375" cy="6838950"/>
                </a:xfrm>
                <a:grpFill/>
              </p:grpSpPr>
              <p:sp>
                <p:nvSpPr>
                  <p:cNvPr id="185" name="îṩḻidê">
                    <a:extLst>
                      <a:ext uri="{FF2B5EF4-FFF2-40B4-BE49-F238E27FC236}">
                        <a16:creationId xmlns:a16="http://schemas.microsoft.com/office/drawing/2014/main" id="{72EFB5FE-B69B-4CAD-8165-76106258DF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îṥlíḍè">
                    <a:extLst>
                      <a:ext uri="{FF2B5EF4-FFF2-40B4-BE49-F238E27FC236}">
                        <a16:creationId xmlns:a16="http://schemas.microsoft.com/office/drawing/2014/main" id="{1A6860FD-234C-4811-B8C9-ED97F7D21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5" name="í$ḷiḋè">
            <a:extLst>
              <a:ext uri="{FF2B5EF4-FFF2-40B4-BE49-F238E27FC236}">
                <a16:creationId xmlns:a16="http://schemas.microsoft.com/office/drawing/2014/main" id="{A2592E37-CD86-4AE2-B5D3-137382209263}"/>
              </a:ext>
            </a:extLst>
          </p:cNvPr>
          <p:cNvSpPr/>
          <p:nvPr/>
        </p:nvSpPr>
        <p:spPr>
          <a:xfrm>
            <a:off x="6378203" y="1721848"/>
            <a:ext cx="1124882" cy="112488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ṡļîḓè">
            <a:extLst>
              <a:ext uri="{FF2B5EF4-FFF2-40B4-BE49-F238E27FC236}">
                <a16:creationId xmlns:a16="http://schemas.microsoft.com/office/drawing/2014/main" id="{C146C6A8-24FD-4866-B6D7-3692C1711F6D}"/>
              </a:ext>
            </a:extLst>
          </p:cNvPr>
          <p:cNvSpPr/>
          <p:nvPr/>
        </p:nvSpPr>
        <p:spPr>
          <a:xfrm>
            <a:off x="6394472" y="2159248"/>
            <a:ext cx="1064311" cy="26148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tr-TR" altLang="zh-CN" sz="12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STAGE HERE</a:t>
            </a:r>
            <a:endParaRPr lang="zh-CN" altLang="en-US" sz="1200" b="1" dirty="0">
              <a:solidFill>
                <a:schemeClr val="bg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7" name="îşḷïḋè">
            <a:extLst>
              <a:ext uri="{FF2B5EF4-FFF2-40B4-BE49-F238E27FC236}">
                <a16:creationId xmlns:a16="http://schemas.microsoft.com/office/drawing/2014/main" id="{B5F081ED-7D17-4081-A552-9F7CC9FB0D8C}"/>
              </a:ext>
            </a:extLst>
          </p:cNvPr>
          <p:cNvSpPr/>
          <p:nvPr/>
        </p:nvSpPr>
        <p:spPr>
          <a:xfrm>
            <a:off x="2922648" y="1996878"/>
            <a:ext cx="597295" cy="59729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900">
                <a:cs typeface="+mn-ea"/>
                <a:sym typeface="+mn-lt"/>
              </a:rPr>
              <a:t>50%</a:t>
            </a:r>
          </a:p>
        </p:txBody>
      </p:sp>
      <p:sp>
        <p:nvSpPr>
          <p:cNvPr id="8" name="îşḷîḋè">
            <a:extLst>
              <a:ext uri="{FF2B5EF4-FFF2-40B4-BE49-F238E27FC236}">
                <a16:creationId xmlns:a16="http://schemas.microsoft.com/office/drawing/2014/main" id="{81830C7A-2816-44FA-B64C-A5E640E8785E}"/>
              </a:ext>
            </a:extLst>
          </p:cNvPr>
          <p:cNvSpPr/>
          <p:nvPr/>
        </p:nvSpPr>
        <p:spPr>
          <a:xfrm>
            <a:off x="4505616" y="2974313"/>
            <a:ext cx="842175" cy="84217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300">
                <a:cs typeface="+mn-ea"/>
                <a:sym typeface="+mn-lt"/>
              </a:rPr>
              <a:t>80%</a:t>
            </a:r>
          </a:p>
        </p:txBody>
      </p:sp>
      <p:sp>
        <p:nvSpPr>
          <p:cNvPr id="9" name="íşlîḍé">
            <a:extLst>
              <a:ext uri="{FF2B5EF4-FFF2-40B4-BE49-F238E27FC236}">
                <a16:creationId xmlns:a16="http://schemas.microsoft.com/office/drawing/2014/main" id="{DBCF9781-28FB-4522-8367-ADE390703A7D}"/>
              </a:ext>
            </a:extLst>
          </p:cNvPr>
          <p:cNvSpPr/>
          <p:nvPr/>
        </p:nvSpPr>
        <p:spPr>
          <a:xfrm>
            <a:off x="5588373" y="4379572"/>
            <a:ext cx="797311" cy="79731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10" name="îṩľíḋe">
            <a:extLst>
              <a:ext uri="{FF2B5EF4-FFF2-40B4-BE49-F238E27FC236}">
                <a16:creationId xmlns:a16="http://schemas.microsoft.com/office/drawing/2014/main" id="{76728D1A-6730-44CD-BB3A-56F7CFBADF92}"/>
              </a:ext>
            </a:extLst>
          </p:cNvPr>
          <p:cNvSpPr/>
          <p:nvPr/>
        </p:nvSpPr>
        <p:spPr>
          <a:xfrm>
            <a:off x="8101310" y="4166128"/>
            <a:ext cx="597295" cy="597295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900">
                <a:cs typeface="+mn-ea"/>
                <a:sym typeface="+mn-lt"/>
              </a:rPr>
              <a:t>50%</a:t>
            </a:r>
          </a:p>
        </p:txBody>
      </p:sp>
      <p:sp>
        <p:nvSpPr>
          <p:cNvPr id="11" name="ïṥ1iḓê">
            <a:extLst>
              <a:ext uri="{FF2B5EF4-FFF2-40B4-BE49-F238E27FC236}">
                <a16:creationId xmlns:a16="http://schemas.microsoft.com/office/drawing/2014/main" id="{38EC8925-01E6-4E78-B4C7-681854FBC448}"/>
              </a:ext>
            </a:extLst>
          </p:cNvPr>
          <p:cNvSpPr/>
          <p:nvPr/>
        </p:nvSpPr>
        <p:spPr>
          <a:xfrm>
            <a:off x="3432145" y="3719802"/>
            <a:ext cx="842175" cy="842175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300">
                <a:cs typeface="+mn-ea"/>
                <a:sym typeface="+mn-lt"/>
              </a:rPr>
              <a:t>80%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906414-5F48-4E90-A746-3C8D4950DBF8}"/>
              </a:ext>
            </a:extLst>
          </p:cNvPr>
          <p:cNvCxnSpPr/>
          <p:nvPr/>
        </p:nvCxnSpPr>
        <p:spPr>
          <a:xfrm>
            <a:off x="848920" y="2664562"/>
            <a:ext cx="859284" cy="1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ṧḷíḑe">
            <a:extLst>
              <a:ext uri="{FF2B5EF4-FFF2-40B4-BE49-F238E27FC236}">
                <a16:creationId xmlns:a16="http://schemas.microsoft.com/office/drawing/2014/main" id="{17CF424E-9257-48F7-85F7-9670C20C52B6}"/>
              </a:ext>
            </a:extLst>
          </p:cNvPr>
          <p:cNvSpPr/>
          <p:nvPr/>
        </p:nvSpPr>
        <p:spPr>
          <a:xfrm>
            <a:off x="1708204" y="2664562"/>
            <a:ext cx="914400" cy="4572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18CAA95-38F6-478B-994F-499F18AD3C6C}"/>
              </a:ext>
            </a:extLst>
          </p:cNvPr>
          <p:cNvCxnSpPr/>
          <p:nvPr/>
        </p:nvCxnSpPr>
        <p:spPr>
          <a:xfrm>
            <a:off x="931277" y="4793539"/>
            <a:ext cx="859284" cy="1"/>
          </a:xfrm>
          <a:prstGeom prst="line">
            <a:avLst/>
          </a:prstGeom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ṥlïḓè">
            <a:extLst>
              <a:ext uri="{FF2B5EF4-FFF2-40B4-BE49-F238E27FC236}">
                <a16:creationId xmlns:a16="http://schemas.microsoft.com/office/drawing/2014/main" id="{62376E3C-79EC-48AA-BAD5-E6E661F08D8D}"/>
              </a:ext>
            </a:extLst>
          </p:cNvPr>
          <p:cNvSpPr/>
          <p:nvPr/>
        </p:nvSpPr>
        <p:spPr>
          <a:xfrm>
            <a:off x="1790561" y="4793539"/>
            <a:ext cx="914400" cy="4572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ṣḻíḓè">
            <a:extLst>
              <a:ext uri="{FF2B5EF4-FFF2-40B4-BE49-F238E27FC236}">
                <a16:creationId xmlns:a16="http://schemas.microsoft.com/office/drawing/2014/main" id="{9AE46689-4EF9-4AC8-BD56-F6C109078130}"/>
              </a:ext>
            </a:extLst>
          </p:cNvPr>
          <p:cNvSpPr/>
          <p:nvPr/>
        </p:nvSpPr>
        <p:spPr>
          <a:xfrm>
            <a:off x="6474079" y="5071177"/>
            <a:ext cx="1124882" cy="1124882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ṧḻiḋè">
            <a:extLst>
              <a:ext uri="{FF2B5EF4-FFF2-40B4-BE49-F238E27FC236}">
                <a16:creationId xmlns:a16="http://schemas.microsoft.com/office/drawing/2014/main" id="{36101B61-F638-46EB-8362-F057B3BF0427}"/>
              </a:ext>
            </a:extLst>
          </p:cNvPr>
          <p:cNvSpPr/>
          <p:nvPr/>
        </p:nvSpPr>
        <p:spPr>
          <a:xfrm>
            <a:off x="6490348" y="5508577"/>
            <a:ext cx="1064311" cy="26148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tr-TR" altLang="zh-CN" sz="12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STAGE HERE</a:t>
            </a:r>
            <a:endParaRPr lang="zh-CN" altLang="en-US" sz="1200" b="1" dirty="0">
              <a:solidFill>
                <a:schemeClr val="bg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8" name="íşliḑé">
            <a:extLst>
              <a:ext uri="{FF2B5EF4-FFF2-40B4-BE49-F238E27FC236}">
                <a16:creationId xmlns:a16="http://schemas.microsoft.com/office/drawing/2014/main" id="{963A17E8-A9DE-42F8-A332-5D0FA6AAA1C5}"/>
              </a:ext>
            </a:extLst>
          </p:cNvPr>
          <p:cNvGrpSpPr/>
          <p:nvPr/>
        </p:nvGrpSpPr>
        <p:grpSpPr>
          <a:xfrm>
            <a:off x="867859" y="2746483"/>
            <a:ext cx="2074847" cy="731867"/>
            <a:chOff x="8691859" y="4395569"/>
            <a:chExt cx="2074847" cy="731867"/>
          </a:xfrm>
        </p:grpSpPr>
        <p:sp>
          <p:nvSpPr>
            <p:cNvPr id="25" name="ïSḷîďê">
              <a:extLst>
                <a:ext uri="{FF2B5EF4-FFF2-40B4-BE49-F238E27FC236}">
                  <a16:creationId xmlns:a16="http://schemas.microsoft.com/office/drawing/2014/main" id="{3CBE66A1-FF31-4F9D-A365-1A5686E8FC69}"/>
                </a:ext>
              </a:extLst>
            </p:cNvPr>
            <p:cNvSpPr/>
            <p:nvPr/>
          </p:nvSpPr>
          <p:spPr>
            <a:xfrm>
              <a:off x="8691859" y="4395569"/>
              <a:ext cx="2074847" cy="38869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852,256</a:t>
              </a:r>
            </a:p>
          </p:txBody>
        </p:sp>
        <p:sp>
          <p:nvSpPr>
            <p:cNvPr id="26" name="íṥlïḋè">
              <a:extLst>
                <a:ext uri="{FF2B5EF4-FFF2-40B4-BE49-F238E27FC236}">
                  <a16:creationId xmlns:a16="http://schemas.microsoft.com/office/drawing/2014/main" id="{3337CD2B-696C-441C-A68A-3DB9A3E59168}"/>
                </a:ext>
              </a:extLst>
            </p:cNvPr>
            <p:cNvSpPr/>
            <p:nvPr/>
          </p:nvSpPr>
          <p:spPr>
            <a:xfrm>
              <a:off x="8691859" y="4758104"/>
              <a:ext cx="2074847" cy="369332"/>
            </a:xfrm>
            <a:prstGeom prst="rect">
              <a:avLst/>
            </a:prstGeom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iṥ1iḓè">
            <a:extLst>
              <a:ext uri="{FF2B5EF4-FFF2-40B4-BE49-F238E27FC236}">
                <a16:creationId xmlns:a16="http://schemas.microsoft.com/office/drawing/2014/main" id="{3CB9DD21-100C-4C16-B04B-5714ED919A2C}"/>
              </a:ext>
            </a:extLst>
          </p:cNvPr>
          <p:cNvGrpSpPr/>
          <p:nvPr/>
        </p:nvGrpSpPr>
        <p:grpSpPr>
          <a:xfrm>
            <a:off x="843817" y="4790317"/>
            <a:ext cx="2074847" cy="731867"/>
            <a:chOff x="8691859" y="4395569"/>
            <a:chExt cx="2074847" cy="731867"/>
          </a:xfrm>
        </p:grpSpPr>
        <p:sp>
          <p:nvSpPr>
            <p:cNvPr id="23" name="îṧľiḋê">
              <a:extLst>
                <a:ext uri="{FF2B5EF4-FFF2-40B4-BE49-F238E27FC236}">
                  <a16:creationId xmlns:a16="http://schemas.microsoft.com/office/drawing/2014/main" id="{A3DE3693-E366-4712-907A-D96EBFCAD5AA}"/>
                </a:ext>
              </a:extLst>
            </p:cNvPr>
            <p:cNvSpPr/>
            <p:nvPr/>
          </p:nvSpPr>
          <p:spPr>
            <a:xfrm>
              <a:off x="8691859" y="4395569"/>
              <a:ext cx="2074847" cy="362535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852,256</a:t>
              </a:r>
            </a:p>
          </p:txBody>
        </p:sp>
        <p:sp>
          <p:nvSpPr>
            <p:cNvPr id="24" name="íŝḷïďé">
              <a:extLst>
                <a:ext uri="{FF2B5EF4-FFF2-40B4-BE49-F238E27FC236}">
                  <a16:creationId xmlns:a16="http://schemas.microsoft.com/office/drawing/2014/main" id="{936AB8E9-BBA8-4DE7-9DAC-CA23BB150CE5}"/>
                </a:ext>
              </a:extLst>
            </p:cNvPr>
            <p:cNvSpPr/>
            <p:nvPr/>
          </p:nvSpPr>
          <p:spPr>
            <a:xfrm>
              <a:off x="8691859" y="4758104"/>
              <a:ext cx="2074847" cy="369332"/>
            </a:xfrm>
            <a:prstGeom prst="rect">
              <a:avLst/>
            </a:prstGeom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ïṣḻïďé">
            <a:extLst>
              <a:ext uri="{FF2B5EF4-FFF2-40B4-BE49-F238E27FC236}">
                <a16:creationId xmlns:a16="http://schemas.microsoft.com/office/drawing/2014/main" id="{D6901FAA-F600-4FED-B5A8-854724140164}"/>
              </a:ext>
            </a:extLst>
          </p:cNvPr>
          <p:cNvGrpSpPr/>
          <p:nvPr/>
        </p:nvGrpSpPr>
        <p:grpSpPr>
          <a:xfrm>
            <a:off x="9149817" y="3175435"/>
            <a:ext cx="2198367" cy="735029"/>
            <a:chOff x="8937049" y="526895"/>
            <a:chExt cx="2198367" cy="735029"/>
          </a:xfrm>
        </p:grpSpPr>
        <p:sp>
          <p:nvSpPr>
            <p:cNvPr id="21" name="iṥḷïdê">
              <a:extLst>
                <a:ext uri="{FF2B5EF4-FFF2-40B4-BE49-F238E27FC236}">
                  <a16:creationId xmlns:a16="http://schemas.microsoft.com/office/drawing/2014/main" id="{F545396C-B35D-4B01-87FB-F49A43FC0DBC}"/>
                </a:ext>
              </a:extLst>
            </p:cNvPr>
            <p:cNvSpPr/>
            <p:nvPr/>
          </p:nvSpPr>
          <p:spPr>
            <a:xfrm>
              <a:off x="8937049" y="526895"/>
              <a:ext cx="2198367" cy="328764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tr-TR" altLang="zh-CN" sz="16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STAGE HERE</a:t>
              </a:r>
              <a:endParaRPr lang="zh-CN" altLang="en-US" sz="1600" b="1" dirty="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2" name="ïṥļíḍè">
              <a:extLst>
                <a:ext uri="{FF2B5EF4-FFF2-40B4-BE49-F238E27FC236}">
                  <a16:creationId xmlns:a16="http://schemas.microsoft.com/office/drawing/2014/main" id="{7D2BD29B-2019-4C64-9E95-E1B4778C9438}"/>
                </a:ext>
              </a:extLst>
            </p:cNvPr>
            <p:cNvSpPr/>
            <p:nvPr/>
          </p:nvSpPr>
          <p:spPr>
            <a:xfrm>
              <a:off x="8937049" y="855659"/>
              <a:ext cx="2198367" cy="40626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383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71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3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zh-CN" sz="3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FOUR</a:t>
            </a:r>
            <a:endParaRPr lang="zh-CN" altLang="en-US" sz="3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>
            <a:cxnSpLocks/>
          </p:cNvCxnSpPr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1"/>
            <a:ext cx="542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7C009AA2-D907-4662-B2C5-E73D69562694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3C884671-E509-43C2-92EB-C591A344AF32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97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ṣḷîḑé">
            <a:extLst>
              <a:ext uri="{FF2B5EF4-FFF2-40B4-BE49-F238E27FC236}">
                <a16:creationId xmlns:a16="http://schemas.microsoft.com/office/drawing/2014/main" id="{C924109B-9F4A-4DE8-A142-52E55A572BF5}"/>
              </a:ext>
            </a:extLst>
          </p:cNvPr>
          <p:cNvGrpSpPr/>
          <p:nvPr/>
        </p:nvGrpSpPr>
        <p:grpSpPr>
          <a:xfrm>
            <a:off x="5574314" y="2099009"/>
            <a:ext cx="2432204" cy="2432204"/>
            <a:chOff x="14382607" y="3858443"/>
            <a:chExt cx="4864408" cy="4864408"/>
          </a:xfrm>
        </p:grpSpPr>
        <p:sp>
          <p:nvSpPr>
            <p:cNvPr id="26" name="iś1iḓe">
              <a:extLst>
                <a:ext uri="{FF2B5EF4-FFF2-40B4-BE49-F238E27FC236}">
                  <a16:creationId xmlns:a16="http://schemas.microsoft.com/office/drawing/2014/main" id="{29C4FD9E-B340-469C-BE86-9D3C2C9DE077}"/>
                </a:ext>
              </a:extLst>
            </p:cNvPr>
            <p:cNvSpPr/>
            <p:nvPr/>
          </p:nvSpPr>
          <p:spPr>
            <a:xfrm>
              <a:off x="14791898" y="4248047"/>
              <a:ext cx="4144194" cy="414419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7" name="iṧlíḓe">
              <a:extLst>
                <a:ext uri="{FF2B5EF4-FFF2-40B4-BE49-F238E27FC236}">
                  <a16:creationId xmlns:a16="http://schemas.microsoft.com/office/drawing/2014/main" id="{C0D25892-A103-4931-A6B4-08FCDCCCE426}"/>
                </a:ext>
              </a:extLst>
            </p:cNvPr>
            <p:cNvSpPr/>
            <p:nvPr/>
          </p:nvSpPr>
          <p:spPr>
            <a:xfrm>
              <a:off x="14382607" y="3858443"/>
              <a:ext cx="4864408" cy="4864408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5" name="íṩ1iḑe">
            <a:extLst>
              <a:ext uri="{FF2B5EF4-FFF2-40B4-BE49-F238E27FC236}">
                <a16:creationId xmlns:a16="http://schemas.microsoft.com/office/drawing/2014/main" id="{A90F4F07-6135-4843-A4C5-6A9939A14EEA}"/>
              </a:ext>
            </a:extLst>
          </p:cNvPr>
          <p:cNvGrpSpPr/>
          <p:nvPr/>
        </p:nvGrpSpPr>
        <p:grpSpPr>
          <a:xfrm>
            <a:off x="5283361" y="3486404"/>
            <a:ext cx="1475152" cy="1475152"/>
            <a:chOff x="13800701" y="6633228"/>
            <a:chExt cx="2950304" cy="2950304"/>
          </a:xfrm>
        </p:grpSpPr>
        <p:sp>
          <p:nvSpPr>
            <p:cNvPr id="24" name="ïṩľiḑè">
              <a:extLst>
                <a:ext uri="{FF2B5EF4-FFF2-40B4-BE49-F238E27FC236}">
                  <a16:creationId xmlns:a16="http://schemas.microsoft.com/office/drawing/2014/main" id="{2ACCAFCB-DB15-464D-BBA8-36519F8A393B}"/>
                </a:ext>
              </a:extLst>
            </p:cNvPr>
            <p:cNvSpPr/>
            <p:nvPr/>
          </p:nvSpPr>
          <p:spPr>
            <a:xfrm>
              <a:off x="14047153" y="6850109"/>
              <a:ext cx="2513488" cy="251348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5" name="íṥ1iḋê">
              <a:extLst>
                <a:ext uri="{FF2B5EF4-FFF2-40B4-BE49-F238E27FC236}">
                  <a16:creationId xmlns:a16="http://schemas.microsoft.com/office/drawing/2014/main" id="{22489198-9171-43E6-B075-E0CE2E9E67FE}"/>
                </a:ext>
              </a:extLst>
            </p:cNvPr>
            <p:cNvSpPr/>
            <p:nvPr/>
          </p:nvSpPr>
          <p:spPr>
            <a:xfrm>
              <a:off x="13800701" y="6633228"/>
              <a:ext cx="2950304" cy="2950304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6" name="ï$ḻïḍê">
            <a:extLst>
              <a:ext uri="{FF2B5EF4-FFF2-40B4-BE49-F238E27FC236}">
                <a16:creationId xmlns:a16="http://schemas.microsoft.com/office/drawing/2014/main" id="{5667B4BB-3EAD-40CF-A628-CA8E90970AAA}"/>
              </a:ext>
            </a:extLst>
          </p:cNvPr>
          <p:cNvGrpSpPr/>
          <p:nvPr/>
        </p:nvGrpSpPr>
        <p:grpSpPr>
          <a:xfrm>
            <a:off x="4404067" y="2514922"/>
            <a:ext cx="2045469" cy="2045469"/>
            <a:chOff x="12042112" y="4690267"/>
            <a:chExt cx="4090937" cy="4090937"/>
          </a:xfrm>
        </p:grpSpPr>
        <p:sp>
          <p:nvSpPr>
            <p:cNvPr id="22" name="išlïḍê">
              <a:extLst>
                <a:ext uri="{FF2B5EF4-FFF2-40B4-BE49-F238E27FC236}">
                  <a16:creationId xmlns:a16="http://schemas.microsoft.com/office/drawing/2014/main" id="{740A6759-51D8-4326-A066-BD759A632A23}"/>
                </a:ext>
              </a:extLst>
            </p:cNvPr>
            <p:cNvSpPr/>
            <p:nvPr/>
          </p:nvSpPr>
          <p:spPr>
            <a:xfrm>
              <a:off x="12384220" y="4995355"/>
              <a:ext cx="3485242" cy="34852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3" name="ïšḷiḓe">
              <a:extLst>
                <a:ext uri="{FF2B5EF4-FFF2-40B4-BE49-F238E27FC236}">
                  <a16:creationId xmlns:a16="http://schemas.microsoft.com/office/drawing/2014/main" id="{183B202D-1CBF-401A-B064-B5457FE32B6E}"/>
                </a:ext>
              </a:extLst>
            </p:cNvPr>
            <p:cNvSpPr/>
            <p:nvPr/>
          </p:nvSpPr>
          <p:spPr>
            <a:xfrm>
              <a:off x="12042112" y="4690267"/>
              <a:ext cx="4090937" cy="4090937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+mj-lt"/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ADAE0C8-EE58-4BE0-A801-3BCA7158BA85}"/>
              </a:ext>
            </a:extLst>
          </p:cNvPr>
          <p:cNvCxnSpPr/>
          <p:nvPr/>
        </p:nvCxnSpPr>
        <p:spPr>
          <a:xfrm flipH="1">
            <a:off x="6904427" y="1973438"/>
            <a:ext cx="583563" cy="1171813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ṩļïḓé">
            <a:extLst>
              <a:ext uri="{FF2B5EF4-FFF2-40B4-BE49-F238E27FC236}">
                <a16:creationId xmlns:a16="http://schemas.microsoft.com/office/drawing/2014/main" id="{61E015A0-64D9-44B5-804A-677EEE6D57C6}"/>
              </a:ext>
            </a:extLst>
          </p:cNvPr>
          <p:cNvSpPr/>
          <p:nvPr/>
        </p:nvSpPr>
        <p:spPr>
          <a:xfrm>
            <a:off x="7440022" y="1950109"/>
            <a:ext cx="95935" cy="9593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9" name="iṣ1îḋê">
            <a:extLst>
              <a:ext uri="{FF2B5EF4-FFF2-40B4-BE49-F238E27FC236}">
                <a16:creationId xmlns:a16="http://schemas.microsoft.com/office/drawing/2014/main" id="{418F2BA5-1B8A-4496-980B-32C3ED43A8C5}"/>
              </a:ext>
            </a:extLst>
          </p:cNvPr>
          <p:cNvSpPr txBox="1"/>
          <p:nvPr/>
        </p:nvSpPr>
        <p:spPr>
          <a:xfrm>
            <a:off x="7562968" y="1840556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tr-TR" altLang="zh-CN" sz="1500" dirty="0">
                <a:solidFill>
                  <a:schemeClr val="accent2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TITLE HERE</a:t>
            </a:r>
            <a:endParaRPr lang="de-DE" sz="1500" dirty="0">
              <a:solidFill>
                <a:schemeClr val="accent2">
                  <a:lumMod val="100000"/>
                </a:schemeClr>
              </a:solidFill>
              <a:latin typeface="+mj-lt"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DE30371-3DE2-486C-9BE8-A78893C77CBA}"/>
              </a:ext>
            </a:extLst>
          </p:cNvPr>
          <p:cNvCxnSpPr/>
          <p:nvPr/>
        </p:nvCxnSpPr>
        <p:spPr>
          <a:xfrm>
            <a:off x="4576344" y="2380938"/>
            <a:ext cx="738213" cy="9642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1íḓè">
            <a:extLst>
              <a:ext uri="{FF2B5EF4-FFF2-40B4-BE49-F238E27FC236}">
                <a16:creationId xmlns:a16="http://schemas.microsoft.com/office/drawing/2014/main" id="{7E3407A1-1BDA-4D2B-9C90-8C5F80BECB88}"/>
              </a:ext>
            </a:extLst>
          </p:cNvPr>
          <p:cNvSpPr/>
          <p:nvPr/>
        </p:nvSpPr>
        <p:spPr>
          <a:xfrm>
            <a:off x="4520414" y="2311822"/>
            <a:ext cx="95935" cy="95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12" name="iš1ídê">
            <a:extLst>
              <a:ext uri="{FF2B5EF4-FFF2-40B4-BE49-F238E27FC236}">
                <a16:creationId xmlns:a16="http://schemas.microsoft.com/office/drawing/2014/main" id="{E6C91E79-0A57-40BD-A481-06147EB6C8D0}"/>
              </a:ext>
            </a:extLst>
          </p:cNvPr>
          <p:cNvSpPr txBox="1"/>
          <p:nvPr/>
        </p:nvSpPr>
        <p:spPr>
          <a:xfrm>
            <a:off x="3237351" y="2185984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/>
            <a:r>
              <a:rPr lang="tr-TR" altLang="zh-CN" sz="1500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TITLE HERE</a:t>
            </a:r>
            <a:endParaRPr lang="de-DE" sz="1500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09C78F8-E098-4FEE-8979-089C82DF8678}"/>
              </a:ext>
            </a:extLst>
          </p:cNvPr>
          <p:cNvCxnSpPr/>
          <p:nvPr/>
        </p:nvCxnSpPr>
        <p:spPr>
          <a:xfrm>
            <a:off x="6112522" y="4390000"/>
            <a:ext cx="738213" cy="964285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sľíḍê">
            <a:extLst>
              <a:ext uri="{FF2B5EF4-FFF2-40B4-BE49-F238E27FC236}">
                <a16:creationId xmlns:a16="http://schemas.microsoft.com/office/drawing/2014/main" id="{2DDDE796-0671-47E7-AA31-9F6F0F833FA2}"/>
              </a:ext>
            </a:extLst>
          </p:cNvPr>
          <p:cNvSpPr/>
          <p:nvPr/>
        </p:nvSpPr>
        <p:spPr>
          <a:xfrm>
            <a:off x="6808360" y="5306320"/>
            <a:ext cx="95935" cy="9593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15" name="íšḷíḍe">
            <a:extLst>
              <a:ext uri="{FF2B5EF4-FFF2-40B4-BE49-F238E27FC236}">
                <a16:creationId xmlns:a16="http://schemas.microsoft.com/office/drawing/2014/main" id="{12B712D8-A0B6-46EA-AFF0-B9F057FE6980}"/>
              </a:ext>
            </a:extLst>
          </p:cNvPr>
          <p:cNvSpPr txBox="1"/>
          <p:nvPr/>
        </p:nvSpPr>
        <p:spPr>
          <a:xfrm>
            <a:off x="6953255" y="5210824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tr-TR" altLang="zh-CN" sz="1500" dirty="0">
                <a:solidFill>
                  <a:schemeClr val="accent3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TITLE HERE</a:t>
            </a:r>
            <a:endParaRPr lang="de-DE" sz="1500" dirty="0">
              <a:solidFill>
                <a:schemeClr val="accent3">
                  <a:lumMod val="100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6" name="ïṣḻídé">
            <a:extLst>
              <a:ext uri="{FF2B5EF4-FFF2-40B4-BE49-F238E27FC236}">
                <a16:creationId xmlns:a16="http://schemas.microsoft.com/office/drawing/2014/main" id="{C2D08D34-CE5B-4722-B601-8B8FFD248820}"/>
              </a:ext>
            </a:extLst>
          </p:cNvPr>
          <p:cNvSpPr txBox="1"/>
          <p:nvPr/>
        </p:nvSpPr>
        <p:spPr>
          <a:xfrm>
            <a:off x="1674262" y="2185984"/>
            <a:ext cx="1770140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dk1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7" name="îṥļídè">
            <a:extLst>
              <a:ext uri="{FF2B5EF4-FFF2-40B4-BE49-F238E27FC236}">
                <a16:creationId xmlns:a16="http://schemas.microsoft.com/office/drawing/2014/main" id="{F48ACECF-1D0B-410F-AE7E-017B24500986}"/>
              </a:ext>
            </a:extLst>
          </p:cNvPr>
          <p:cNvSpPr txBox="1"/>
          <p:nvPr/>
        </p:nvSpPr>
        <p:spPr>
          <a:xfrm>
            <a:off x="8710613" y="1852312"/>
            <a:ext cx="1734101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dk1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8" name="ïṡ1íďê">
            <a:extLst>
              <a:ext uri="{FF2B5EF4-FFF2-40B4-BE49-F238E27FC236}">
                <a16:creationId xmlns:a16="http://schemas.microsoft.com/office/drawing/2014/main" id="{9415816B-693F-4194-B7F6-2438BAEF827E}"/>
              </a:ext>
            </a:extLst>
          </p:cNvPr>
          <p:cNvSpPr txBox="1"/>
          <p:nvPr/>
        </p:nvSpPr>
        <p:spPr>
          <a:xfrm>
            <a:off x="8174246" y="4702992"/>
            <a:ext cx="1712617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dk1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9" name="ïṩlîďé">
            <a:extLst>
              <a:ext uri="{FF2B5EF4-FFF2-40B4-BE49-F238E27FC236}">
                <a16:creationId xmlns:a16="http://schemas.microsoft.com/office/drawing/2014/main" id="{4D7CEC19-AC39-4C1C-B653-E7957587D998}"/>
              </a:ext>
            </a:extLst>
          </p:cNvPr>
          <p:cNvSpPr/>
          <p:nvPr/>
        </p:nvSpPr>
        <p:spPr>
          <a:xfrm>
            <a:off x="6491591" y="2971534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86</a:t>
            </a:r>
          </a:p>
        </p:txBody>
      </p:sp>
      <p:sp>
        <p:nvSpPr>
          <p:cNvPr id="20" name="íŝ1idè">
            <a:extLst>
              <a:ext uri="{FF2B5EF4-FFF2-40B4-BE49-F238E27FC236}">
                <a16:creationId xmlns:a16="http://schemas.microsoft.com/office/drawing/2014/main" id="{204E114B-906E-405B-ADCB-96AD9378C6A2}"/>
              </a:ext>
            </a:extLst>
          </p:cNvPr>
          <p:cNvSpPr/>
          <p:nvPr/>
        </p:nvSpPr>
        <p:spPr>
          <a:xfrm>
            <a:off x="5064848" y="3147490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64</a:t>
            </a:r>
          </a:p>
        </p:txBody>
      </p:sp>
      <p:sp>
        <p:nvSpPr>
          <p:cNvPr id="21" name="iṥḷïḑe">
            <a:extLst>
              <a:ext uri="{FF2B5EF4-FFF2-40B4-BE49-F238E27FC236}">
                <a16:creationId xmlns:a16="http://schemas.microsoft.com/office/drawing/2014/main" id="{EDA2E2E6-C9B5-4EB0-9B94-08F324EE1C77}"/>
              </a:ext>
            </a:extLst>
          </p:cNvPr>
          <p:cNvSpPr/>
          <p:nvPr/>
        </p:nvSpPr>
        <p:spPr>
          <a:xfrm>
            <a:off x="5698971" y="3933229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latin typeface="+mj-lt"/>
                <a:cs typeface="+mn-ea"/>
                <a:sym typeface="+mn-lt"/>
              </a:rPr>
              <a:t>49</a:t>
            </a:r>
          </a:p>
        </p:txBody>
      </p:sp>
      <p:sp>
        <p:nvSpPr>
          <p:cNvPr id="29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53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ś1ïḓé">
            <a:extLst>
              <a:ext uri="{FF2B5EF4-FFF2-40B4-BE49-F238E27FC236}">
                <a16:creationId xmlns:a16="http://schemas.microsoft.com/office/drawing/2014/main" id="{B245BE58-F7E5-426B-8586-933744986E0F}"/>
              </a:ext>
            </a:extLst>
          </p:cNvPr>
          <p:cNvGrpSpPr/>
          <p:nvPr/>
        </p:nvGrpSpPr>
        <p:grpSpPr>
          <a:xfrm>
            <a:off x="719669" y="4206174"/>
            <a:ext cx="10751909" cy="363715"/>
            <a:chOff x="2224747" y="3312874"/>
            <a:chExt cx="4693944" cy="278554"/>
          </a:xfrm>
        </p:grpSpPr>
        <p:sp>
          <p:nvSpPr>
            <p:cNvPr id="37" name="ïṡḻíḓê">
              <a:extLst>
                <a:ext uri="{FF2B5EF4-FFF2-40B4-BE49-F238E27FC236}">
                  <a16:creationId xmlns:a16="http://schemas.microsoft.com/office/drawing/2014/main" id="{186BCC05-29A6-47E9-8ECA-96B7DB8D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747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ïSḷïḓè">
              <a:extLst>
                <a:ext uri="{FF2B5EF4-FFF2-40B4-BE49-F238E27FC236}">
                  <a16:creationId xmlns:a16="http://schemas.microsoft.com/office/drawing/2014/main" id="{D686FA4D-BDB0-4B8A-BB2C-CB01A1413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659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íśḷíḑê">
              <a:extLst>
                <a:ext uri="{FF2B5EF4-FFF2-40B4-BE49-F238E27FC236}">
                  <a16:creationId xmlns:a16="http://schemas.microsoft.com/office/drawing/2014/main" id="{343C6BE8-2198-48DF-B824-2B3A908E2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571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íş1iďè">
              <a:extLst>
                <a:ext uri="{FF2B5EF4-FFF2-40B4-BE49-F238E27FC236}">
                  <a16:creationId xmlns:a16="http://schemas.microsoft.com/office/drawing/2014/main" id="{A2794BEB-76BA-453F-8327-DE3F74BD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483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íṥlîḋé">
              <a:extLst>
                <a:ext uri="{FF2B5EF4-FFF2-40B4-BE49-F238E27FC236}">
                  <a16:creationId xmlns:a16="http://schemas.microsoft.com/office/drawing/2014/main" id="{6379B4E4-C940-482A-B77F-503FD17AF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95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ï$ḷiḑê">
              <a:extLst>
                <a:ext uri="{FF2B5EF4-FFF2-40B4-BE49-F238E27FC236}">
                  <a16:creationId xmlns:a16="http://schemas.microsoft.com/office/drawing/2014/main" id="{B79DBA90-2698-4406-8812-D33A5241E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307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íṧľíḋe">
              <a:extLst>
                <a:ext uri="{FF2B5EF4-FFF2-40B4-BE49-F238E27FC236}">
                  <a16:creationId xmlns:a16="http://schemas.microsoft.com/office/drawing/2014/main" id="{1D064F10-70C4-42AF-A25F-06829CDAA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19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tr-TR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STEP HERE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íSḷídé">
            <a:extLst>
              <a:ext uri="{FF2B5EF4-FFF2-40B4-BE49-F238E27FC236}">
                <a16:creationId xmlns:a16="http://schemas.microsoft.com/office/drawing/2014/main" id="{E595D35C-6F2C-450A-80E6-C7157467689A}"/>
              </a:ext>
            </a:extLst>
          </p:cNvPr>
          <p:cNvGrpSpPr/>
          <p:nvPr/>
        </p:nvGrpSpPr>
        <p:grpSpPr>
          <a:xfrm>
            <a:off x="719668" y="3071093"/>
            <a:ext cx="1448735" cy="1122204"/>
            <a:chOff x="1341772" y="2557862"/>
            <a:chExt cx="894259" cy="859450"/>
          </a:xfrm>
        </p:grpSpPr>
        <p:sp>
          <p:nvSpPr>
            <p:cNvPr id="35" name="íṩlídé">
              <a:extLst>
                <a:ext uri="{FF2B5EF4-FFF2-40B4-BE49-F238E27FC236}">
                  <a16:creationId xmlns:a16="http://schemas.microsoft.com/office/drawing/2014/main" id="{DBD63742-E949-4F85-88FE-E004580AA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772" y="2557862"/>
              <a:ext cx="894259" cy="85945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ïśḻíďê">
              <a:extLst>
                <a:ext uri="{FF2B5EF4-FFF2-40B4-BE49-F238E27FC236}">
                  <a16:creationId xmlns:a16="http://schemas.microsoft.com/office/drawing/2014/main" id="{A6419950-5F49-4CA2-9560-1F4B2E367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772" y="2557862"/>
              <a:ext cx="894259" cy="1064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ṧļíḋe">
            <a:extLst>
              <a:ext uri="{FF2B5EF4-FFF2-40B4-BE49-F238E27FC236}">
                <a16:creationId xmlns:a16="http://schemas.microsoft.com/office/drawing/2014/main" id="{76D538AB-F9E2-4195-8C79-FADD7AB7749A}"/>
              </a:ext>
            </a:extLst>
          </p:cNvPr>
          <p:cNvGrpSpPr/>
          <p:nvPr/>
        </p:nvGrpSpPr>
        <p:grpSpPr>
          <a:xfrm>
            <a:off x="10024129" y="3650098"/>
            <a:ext cx="1448735" cy="543199"/>
            <a:chOff x="6908599" y="3001298"/>
            <a:chExt cx="894259" cy="416014"/>
          </a:xfrm>
        </p:grpSpPr>
        <p:sp>
          <p:nvSpPr>
            <p:cNvPr id="33" name="íṧļíde">
              <a:extLst>
                <a:ext uri="{FF2B5EF4-FFF2-40B4-BE49-F238E27FC236}">
                  <a16:creationId xmlns:a16="http://schemas.microsoft.com/office/drawing/2014/main" id="{02BD8F31-CD70-4E3F-96C1-91252F54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599" y="3001298"/>
              <a:ext cx="894259" cy="416014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sḷiďé">
              <a:extLst>
                <a:ext uri="{FF2B5EF4-FFF2-40B4-BE49-F238E27FC236}">
                  <a16:creationId xmlns:a16="http://schemas.microsoft.com/office/drawing/2014/main" id="{0EB33EEA-F061-4129-88E7-F948D523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599" y="3001298"/>
              <a:ext cx="894259" cy="1064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íšḻíḑè">
            <a:extLst>
              <a:ext uri="{FF2B5EF4-FFF2-40B4-BE49-F238E27FC236}">
                <a16:creationId xmlns:a16="http://schemas.microsoft.com/office/drawing/2014/main" id="{2510A8D6-F039-4BB7-AAC2-6952175C1C1F}"/>
              </a:ext>
            </a:extLst>
          </p:cNvPr>
          <p:cNvGrpSpPr/>
          <p:nvPr/>
        </p:nvGrpSpPr>
        <p:grpSpPr>
          <a:xfrm>
            <a:off x="2270412" y="2169182"/>
            <a:ext cx="1448735" cy="2024116"/>
            <a:chOff x="2269576" y="1867125"/>
            <a:chExt cx="894259" cy="1550187"/>
          </a:xfrm>
        </p:grpSpPr>
        <p:sp>
          <p:nvSpPr>
            <p:cNvPr id="31" name="îśḷiďé">
              <a:extLst>
                <a:ext uri="{FF2B5EF4-FFF2-40B4-BE49-F238E27FC236}">
                  <a16:creationId xmlns:a16="http://schemas.microsoft.com/office/drawing/2014/main" id="{441FE717-0C6D-4B7F-BA8E-AA777E549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576" y="1867125"/>
              <a:ext cx="894259" cy="1550187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Sļiḓè">
              <a:extLst>
                <a:ext uri="{FF2B5EF4-FFF2-40B4-BE49-F238E27FC236}">
                  <a16:creationId xmlns:a16="http://schemas.microsoft.com/office/drawing/2014/main" id="{E073F17F-874B-4FDE-9094-935571C0D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576" y="1867125"/>
              <a:ext cx="894259" cy="1064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íśľïďè">
            <a:extLst>
              <a:ext uri="{FF2B5EF4-FFF2-40B4-BE49-F238E27FC236}">
                <a16:creationId xmlns:a16="http://schemas.microsoft.com/office/drawing/2014/main" id="{04E71B28-5F21-4920-B04F-F0E3836AB649}"/>
              </a:ext>
            </a:extLst>
          </p:cNvPr>
          <p:cNvGrpSpPr/>
          <p:nvPr/>
        </p:nvGrpSpPr>
        <p:grpSpPr>
          <a:xfrm>
            <a:off x="3821156" y="2737051"/>
            <a:ext cx="1448735" cy="1456246"/>
            <a:chOff x="3197381" y="2302033"/>
            <a:chExt cx="894259" cy="1115279"/>
          </a:xfrm>
        </p:grpSpPr>
        <p:sp>
          <p:nvSpPr>
            <p:cNvPr id="29" name="išľîďê">
              <a:extLst>
                <a:ext uri="{FF2B5EF4-FFF2-40B4-BE49-F238E27FC236}">
                  <a16:creationId xmlns:a16="http://schemas.microsoft.com/office/drawing/2014/main" id="{A891E65E-A65C-4812-93AD-E89D5FC39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381" y="2302033"/>
              <a:ext cx="894259" cy="1115279"/>
            </a:xfrm>
            <a:prstGeom prst="rect">
              <a:avLst/>
            </a:prstGeom>
            <a:solidFill>
              <a:schemeClr val="accent3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ṥlïḓê">
              <a:extLst>
                <a:ext uri="{FF2B5EF4-FFF2-40B4-BE49-F238E27FC236}">
                  <a16:creationId xmlns:a16="http://schemas.microsoft.com/office/drawing/2014/main" id="{D590CFA4-7D98-4ECC-9DDE-42DB8565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381" y="2302033"/>
              <a:ext cx="894259" cy="10642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iSļídê">
            <a:extLst>
              <a:ext uri="{FF2B5EF4-FFF2-40B4-BE49-F238E27FC236}">
                <a16:creationId xmlns:a16="http://schemas.microsoft.com/office/drawing/2014/main" id="{DF72D970-32C7-4418-A970-D61D2BD0D4C4}"/>
              </a:ext>
            </a:extLst>
          </p:cNvPr>
          <p:cNvGrpSpPr/>
          <p:nvPr/>
        </p:nvGrpSpPr>
        <p:grpSpPr>
          <a:xfrm>
            <a:off x="5371900" y="1812871"/>
            <a:ext cx="1448735" cy="2380427"/>
            <a:chOff x="4125185" y="1594241"/>
            <a:chExt cx="894259" cy="1823071"/>
          </a:xfrm>
        </p:grpSpPr>
        <p:sp>
          <p:nvSpPr>
            <p:cNvPr id="27" name="isļíḓe">
              <a:extLst>
                <a:ext uri="{FF2B5EF4-FFF2-40B4-BE49-F238E27FC236}">
                  <a16:creationId xmlns:a16="http://schemas.microsoft.com/office/drawing/2014/main" id="{046965E8-E7C8-466F-8174-1EA0FD17C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185" y="1594241"/>
              <a:ext cx="894259" cy="1823071"/>
            </a:xfrm>
            <a:prstGeom prst="rect">
              <a:avLst/>
            </a:prstGeom>
            <a:solidFill>
              <a:schemeClr val="accent4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ľîḓê">
              <a:extLst>
                <a:ext uri="{FF2B5EF4-FFF2-40B4-BE49-F238E27FC236}">
                  <a16:creationId xmlns:a16="http://schemas.microsoft.com/office/drawing/2014/main" id="{5441EDEB-C652-4C76-8300-378812DC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185" y="1594241"/>
              <a:ext cx="894259" cy="10642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işľïde">
            <a:extLst>
              <a:ext uri="{FF2B5EF4-FFF2-40B4-BE49-F238E27FC236}">
                <a16:creationId xmlns:a16="http://schemas.microsoft.com/office/drawing/2014/main" id="{7E38DEE7-C23D-427F-BEF2-133757CA15DC}"/>
              </a:ext>
            </a:extLst>
          </p:cNvPr>
          <p:cNvGrpSpPr/>
          <p:nvPr/>
        </p:nvGrpSpPr>
        <p:grpSpPr>
          <a:xfrm>
            <a:off x="6922644" y="2436415"/>
            <a:ext cx="1448735" cy="1756882"/>
            <a:chOff x="5052990" y="2071788"/>
            <a:chExt cx="894259" cy="1345524"/>
          </a:xfrm>
        </p:grpSpPr>
        <p:sp>
          <p:nvSpPr>
            <p:cNvPr id="25" name="ïṧlíďê">
              <a:extLst>
                <a:ext uri="{FF2B5EF4-FFF2-40B4-BE49-F238E27FC236}">
                  <a16:creationId xmlns:a16="http://schemas.microsoft.com/office/drawing/2014/main" id="{616C4F32-762B-4B98-A63B-BD3132BE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990" y="2071788"/>
              <a:ext cx="894259" cy="1345524"/>
            </a:xfrm>
            <a:prstGeom prst="rect">
              <a:avLst/>
            </a:prstGeom>
            <a:solidFill>
              <a:schemeClr val="accent5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ṩ1idè">
              <a:extLst>
                <a:ext uri="{FF2B5EF4-FFF2-40B4-BE49-F238E27FC236}">
                  <a16:creationId xmlns:a16="http://schemas.microsoft.com/office/drawing/2014/main" id="{4B180DDA-C829-4B9A-9CB1-392B7E89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990" y="2071788"/>
              <a:ext cx="894259" cy="106425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ïṡļïḍê">
            <a:extLst>
              <a:ext uri="{FF2B5EF4-FFF2-40B4-BE49-F238E27FC236}">
                <a16:creationId xmlns:a16="http://schemas.microsoft.com/office/drawing/2014/main" id="{1369297D-70F9-4D31-8347-CAE05C874EF2}"/>
              </a:ext>
            </a:extLst>
          </p:cNvPr>
          <p:cNvGrpSpPr/>
          <p:nvPr/>
        </p:nvGrpSpPr>
        <p:grpSpPr>
          <a:xfrm>
            <a:off x="8473388" y="1489964"/>
            <a:ext cx="1448735" cy="2703333"/>
            <a:chOff x="5980794" y="1346940"/>
            <a:chExt cx="894259" cy="2070372"/>
          </a:xfrm>
        </p:grpSpPr>
        <p:sp>
          <p:nvSpPr>
            <p:cNvPr id="23" name="îṧlïḑè">
              <a:extLst>
                <a:ext uri="{FF2B5EF4-FFF2-40B4-BE49-F238E27FC236}">
                  <a16:creationId xmlns:a16="http://schemas.microsoft.com/office/drawing/2014/main" id="{351A0708-2C8F-4EA7-8A5D-3C2BD9A2B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794" y="1346940"/>
              <a:ext cx="894259" cy="2070372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šļïḓê">
              <a:extLst>
                <a:ext uri="{FF2B5EF4-FFF2-40B4-BE49-F238E27FC236}">
                  <a16:creationId xmlns:a16="http://schemas.microsoft.com/office/drawing/2014/main" id="{E2BAC7D7-BC9F-48E9-831B-3270CD26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794" y="1346940"/>
              <a:ext cx="894259" cy="1064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slíḑè">
            <a:extLst>
              <a:ext uri="{FF2B5EF4-FFF2-40B4-BE49-F238E27FC236}">
                <a16:creationId xmlns:a16="http://schemas.microsoft.com/office/drawing/2014/main" id="{A133FD26-158C-40BC-BDCD-B347CEB9EA0B}"/>
              </a:ext>
            </a:extLst>
          </p:cNvPr>
          <p:cNvSpPr txBox="1"/>
          <p:nvPr/>
        </p:nvSpPr>
        <p:spPr>
          <a:xfrm>
            <a:off x="789171" y="3383455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13" name="ïṣ1îḓe">
            <a:extLst>
              <a:ext uri="{FF2B5EF4-FFF2-40B4-BE49-F238E27FC236}">
                <a16:creationId xmlns:a16="http://schemas.microsoft.com/office/drawing/2014/main" id="{A6D7C6C9-81D3-4577-BABF-797E70933140}"/>
              </a:ext>
            </a:extLst>
          </p:cNvPr>
          <p:cNvSpPr txBox="1"/>
          <p:nvPr/>
        </p:nvSpPr>
        <p:spPr>
          <a:xfrm>
            <a:off x="2339915" y="2932499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îśļíḍe">
            <a:extLst>
              <a:ext uri="{FF2B5EF4-FFF2-40B4-BE49-F238E27FC236}">
                <a16:creationId xmlns:a16="http://schemas.microsoft.com/office/drawing/2014/main" id="{06E89F4D-2692-4D95-A933-C399ED548A5C}"/>
              </a:ext>
            </a:extLst>
          </p:cNvPr>
          <p:cNvSpPr txBox="1"/>
          <p:nvPr/>
        </p:nvSpPr>
        <p:spPr>
          <a:xfrm>
            <a:off x="3890659" y="3216433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5" name="îSḻíḑê">
            <a:extLst>
              <a:ext uri="{FF2B5EF4-FFF2-40B4-BE49-F238E27FC236}">
                <a16:creationId xmlns:a16="http://schemas.microsoft.com/office/drawing/2014/main" id="{5FC5B8AF-DB53-490A-B464-9F93A860AC1C}"/>
              </a:ext>
            </a:extLst>
          </p:cNvPr>
          <p:cNvSpPr txBox="1"/>
          <p:nvPr/>
        </p:nvSpPr>
        <p:spPr>
          <a:xfrm>
            <a:off x="5441403" y="2754343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6" name="ïṣḷiḋê">
            <a:extLst>
              <a:ext uri="{FF2B5EF4-FFF2-40B4-BE49-F238E27FC236}">
                <a16:creationId xmlns:a16="http://schemas.microsoft.com/office/drawing/2014/main" id="{D9A5B68D-C6FB-4FA6-B2EC-B256D1E47BFF}"/>
              </a:ext>
            </a:extLst>
          </p:cNvPr>
          <p:cNvSpPr txBox="1"/>
          <p:nvPr/>
        </p:nvSpPr>
        <p:spPr>
          <a:xfrm>
            <a:off x="6992147" y="3066116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7" name="íS1ídê">
            <a:extLst>
              <a:ext uri="{FF2B5EF4-FFF2-40B4-BE49-F238E27FC236}">
                <a16:creationId xmlns:a16="http://schemas.microsoft.com/office/drawing/2014/main" id="{7A7EB8E3-2483-41BA-AB9E-7F5894F19091}"/>
              </a:ext>
            </a:extLst>
          </p:cNvPr>
          <p:cNvSpPr txBox="1"/>
          <p:nvPr/>
        </p:nvSpPr>
        <p:spPr>
          <a:xfrm>
            <a:off x="8542891" y="2592890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8" name="îšḻîḋé">
            <a:extLst>
              <a:ext uri="{FF2B5EF4-FFF2-40B4-BE49-F238E27FC236}">
                <a16:creationId xmlns:a16="http://schemas.microsoft.com/office/drawing/2014/main" id="{E2E51588-C518-4744-9E26-CCB74EBF1E44}"/>
              </a:ext>
            </a:extLst>
          </p:cNvPr>
          <p:cNvSpPr txBox="1"/>
          <p:nvPr/>
        </p:nvSpPr>
        <p:spPr>
          <a:xfrm>
            <a:off x="10081021" y="3731692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9" name="iS1idè">
            <a:extLst>
              <a:ext uri="{FF2B5EF4-FFF2-40B4-BE49-F238E27FC236}">
                <a16:creationId xmlns:a16="http://schemas.microsoft.com/office/drawing/2014/main" id="{961D43FA-CDA1-47FE-BB95-24D2F60ECE87}"/>
              </a:ext>
            </a:extLst>
          </p:cNvPr>
          <p:cNvSpPr txBox="1">
            <a:spLocks/>
          </p:cNvSpPr>
          <p:nvPr/>
        </p:nvSpPr>
        <p:spPr bwMode="auto">
          <a:xfrm>
            <a:off x="7535506" y="5105778"/>
            <a:ext cx="3855245" cy="26801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tr-TR" altLang="zh-CN" sz="1600" dirty="0">
                <a:cs typeface="+mn-ea"/>
                <a:sym typeface="+mn-lt"/>
              </a:rPr>
              <a:t>STEP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ïSľídé">
            <a:extLst>
              <a:ext uri="{FF2B5EF4-FFF2-40B4-BE49-F238E27FC236}">
                <a16:creationId xmlns:a16="http://schemas.microsoft.com/office/drawing/2014/main" id="{72DFC0FC-8224-44D0-A893-D29D7D76DED2}"/>
              </a:ext>
            </a:extLst>
          </p:cNvPr>
          <p:cNvSpPr txBox="1">
            <a:spLocks/>
          </p:cNvSpPr>
          <p:nvPr/>
        </p:nvSpPr>
        <p:spPr bwMode="auto">
          <a:xfrm>
            <a:off x="7535506" y="5373794"/>
            <a:ext cx="3855245" cy="361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050" b="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1" name="ïŝļíḑê">
            <a:extLst>
              <a:ext uri="{FF2B5EF4-FFF2-40B4-BE49-F238E27FC236}">
                <a16:creationId xmlns:a16="http://schemas.microsoft.com/office/drawing/2014/main" id="{C9A90397-58C6-4AC5-8DBE-1B0D4C992CAE}"/>
              </a:ext>
            </a:extLst>
          </p:cNvPr>
          <p:cNvSpPr txBox="1">
            <a:spLocks/>
          </p:cNvSpPr>
          <p:nvPr/>
        </p:nvSpPr>
        <p:spPr bwMode="auto">
          <a:xfrm>
            <a:off x="803285" y="5105778"/>
            <a:ext cx="3855245" cy="26801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r>
              <a:rPr lang="tr-TR" altLang="zh-CN" sz="1600" dirty="0">
                <a:cs typeface="+mn-ea"/>
                <a:sym typeface="+mn-lt"/>
              </a:rPr>
              <a:t>STEP HERE</a:t>
            </a:r>
            <a:endParaRPr lang="zh-CN" altLang="en-US" sz="16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îšliḍé">
            <a:extLst>
              <a:ext uri="{FF2B5EF4-FFF2-40B4-BE49-F238E27FC236}">
                <a16:creationId xmlns:a16="http://schemas.microsoft.com/office/drawing/2014/main" id="{C82540F1-3961-42EC-BB8B-24AA324C41E3}"/>
              </a:ext>
            </a:extLst>
          </p:cNvPr>
          <p:cNvSpPr txBox="1">
            <a:spLocks/>
          </p:cNvSpPr>
          <p:nvPr/>
        </p:nvSpPr>
        <p:spPr bwMode="auto">
          <a:xfrm>
            <a:off x="803285" y="5373794"/>
            <a:ext cx="3855245" cy="361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050" b="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48">
            <a:extLst>
              <a:ext uri="{FF2B5EF4-FFF2-40B4-BE49-F238E27FC236}">
                <a16:creationId xmlns:a16="http://schemas.microsoft.com/office/drawing/2014/main" id="{6D2F04C8-A19E-4179-AE84-6F4CDDAD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967" y="338667"/>
            <a:ext cx="18880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STEP HERE</a:t>
            </a:r>
            <a:endParaRPr lang="zh-CN" alt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5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H_Others_1"/>
          <p:cNvSpPr/>
          <p:nvPr>
            <p:custDataLst>
              <p:tags r:id="rId3"/>
            </p:custDataLst>
          </p:nvPr>
        </p:nvSpPr>
        <p:spPr>
          <a:xfrm>
            <a:off x="2906424" y="1248789"/>
            <a:ext cx="1840670" cy="561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lnSpcReduction="10000"/>
          </a:bodyPr>
          <a:lstStyle/>
          <a:p>
            <a:pPr lvl="0" algn="ctr"/>
            <a:endParaRPr lang="zh-CN" altLang="en-US" sz="4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MH_Others_2"/>
          <p:cNvSpPr txBox="1"/>
          <p:nvPr>
            <p:custDataLst>
              <p:tags r:id="rId4"/>
            </p:custDataLst>
          </p:nvPr>
        </p:nvSpPr>
        <p:spPr>
          <a:xfrm>
            <a:off x="2442949" y="1709291"/>
            <a:ext cx="2304145" cy="490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3600" b="1" spc="100" dirty="0">
                <a:solidFill>
                  <a:srgbClr val="B8B8B8"/>
                </a:solidFill>
                <a:cs typeface="+mn-ea"/>
                <a:sym typeface="+mn-lt"/>
              </a:rPr>
              <a:t>CONTENTS</a:t>
            </a:r>
            <a:endParaRPr lang="zh-CN" altLang="en-US" sz="3600" b="1" spc="100" dirty="0">
              <a:solidFill>
                <a:srgbClr val="B8B8B8"/>
              </a:solidFill>
              <a:cs typeface="+mn-ea"/>
              <a:sym typeface="+mn-lt"/>
            </a:endParaRPr>
          </a:p>
        </p:txBody>
      </p:sp>
      <p:sp>
        <p:nvSpPr>
          <p:cNvPr id="36" name="MH_Entry_1">
            <a:hlinkClick r:id="rId15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84364" y="2281392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ONE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MH_Number_1">
            <a:hlinkClick r:id="rId15" action="ppaction://hlinksldjump"/>
          </p:cNvPr>
          <p:cNvSpPr/>
          <p:nvPr>
            <p:custDataLst>
              <p:tags r:id="rId6"/>
            </p:custDataLst>
          </p:nvPr>
        </p:nvSpPr>
        <p:spPr>
          <a:xfrm rot="19752126">
            <a:off x="5309722" y="1872741"/>
            <a:ext cx="787686" cy="688386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MH_Entry_2">
            <a:hlinkClick r:id="rId16" action="ppaction://hlinksldjump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55004" y="3135262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MH_Number_2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 rot="19752126">
            <a:off x="5821510" y="2986086"/>
            <a:ext cx="688156" cy="601403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6" name="MH_Entry_3">
            <a:hlinkClick r:id="rId15" action="ppaction://hlinksldjump"/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55005" y="4175829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MH_Number_3">
            <a:hlinkClick r:id="rId15" action="ppaction://hlinksldjump"/>
          </p:cNvPr>
          <p:cNvSpPr/>
          <p:nvPr>
            <p:custDataLst>
              <p:tags r:id="rId10"/>
            </p:custDataLst>
          </p:nvPr>
        </p:nvSpPr>
        <p:spPr>
          <a:xfrm rot="19752126">
            <a:off x="5853886" y="4013180"/>
            <a:ext cx="758079" cy="662511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8" name="MH_Entry_4">
            <a:hlinkClick r:id="rId15" action="ppaction://hlinksldjump"/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55005" y="5253129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tr-TR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MH_Number_4">
            <a:hlinkClick r:id="rId15" action="ppaction://hlinksldjump"/>
          </p:cNvPr>
          <p:cNvSpPr/>
          <p:nvPr>
            <p:custDataLst>
              <p:tags r:id="rId12"/>
            </p:custDataLst>
          </p:nvPr>
        </p:nvSpPr>
        <p:spPr>
          <a:xfrm rot="19752126">
            <a:off x="5795616" y="5113004"/>
            <a:ext cx="747933" cy="653644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15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/>
      <p:bldP spid="36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Sḷïďê">
            <a:extLst>
              <a:ext uri="{FF2B5EF4-FFF2-40B4-BE49-F238E27FC236}">
                <a16:creationId xmlns:a16="http://schemas.microsoft.com/office/drawing/2014/main" id="{E9CB8C04-A8CB-4A3D-AB79-548C7AE1D79B}"/>
              </a:ext>
            </a:extLst>
          </p:cNvPr>
          <p:cNvSpPr/>
          <p:nvPr/>
        </p:nvSpPr>
        <p:spPr>
          <a:xfrm flipH="1">
            <a:off x="8737868" y="1827684"/>
            <a:ext cx="1789886" cy="2378284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ṥļiḑê">
            <a:extLst>
              <a:ext uri="{FF2B5EF4-FFF2-40B4-BE49-F238E27FC236}">
                <a16:creationId xmlns:a16="http://schemas.microsoft.com/office/drawing/2014/main" id="{53BA252D-4971-4C25-A7F7-523241192C78}"/>
              </a:ext>
            </a:extLst>
          </p:cNvPr>
          <p:cNvSpPr/>
          <p:nvPr/>
        </p:nvSpPr>
        <p:spPr>
          <a:xfrm rot="10800000">
            <a:off x="8730210" y="1827683"/>
            <a:ext cx="1793540" cy="2382289"/>
          </a:xfrm>
          <a:custGeom>
            <a:avLst/>
            <a:gdLst>
              <a:gd name="connsiteX0" fmla="*/ 0 w 21563"/>
              <a:gd name="connsiteY0" fmla="*/ 0 h 21492"/>
              <a:gd name="connsiteX1" fmla="*/ 11774 w 21563"/>
              <a:gd name="connsiteY1" fmla="*/ 21492 h 21492"/>
              <a:gd name="connsiteX2" fmla="*/ 21563 w 21563"/>
              <a:gd name="connsiteY2" fmla="*/ 11065 h 21492"/>
              <a:gd name="connsiteX3" fmla="*/ 11835 w 21563"/>
              <a:gd name="connsiteY3" fmla="*/ 58 h 21492"/>
              <a:gd name="connsiteX4" fmla="*/ 0 w 21563"/>
              <a:gd name="connsiteY4" fmla="*/ 0 h 21492"/>
              <a:gd name="connsiteX0" fmla="*/ 0 w 21563"/>
              <a:gd name="connsiteY0" fmla="*/ 29 h 21521"/>
              <a:gd name="connsiteX1" fmla="*/ 11774 w 21563"/>
              <a:gd name="connsiteY1" fmla="*/ 21521 h 21521"/>
              <a:gd name="connsiteX2" fmla="*/ 21563 w 21563"/>
              <a:gd name="connsiteY2" fmla="*/ 11094 h 21521"/>
              <a:gd name="connsiteX3" fmla="*/ 11798 w 21563"/>
              <a:gd name="connsiteY3" fmla="*/ 0 h 21521"/>
              <a:gd name="connsiteX4" fmla="*/ 0 w 21563"/>
              <a:gd name="connsiteY4" fmla="*/ 29 h 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3" h="21521" extrusionOk="0">
                <a:moveTo>
                  <a:pt x="0" y="29"/>
                </a:moveTo>
                <a:lnTo>
                  <a:pt x="11774" y="21521"/>
                </a:lnTo>
                <a:lnTo>
                  <a:pt x="21563" y="11094"/>
                </a:lnTo>
                <a:lnTo>
                  <a:pt x="1179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sḻïďe">
            <a:extLst>
              <a:ext uri="{FF2B5EF4-FFF2-40B4-BE49-F238E27FC236}">
                <a16:creationId xmlns:a16="http://schemas.microsoft.com/office/drawing/2014/main" id="{14C37F0B-9A3D-4630-B90F-55863E1D7530}"/>
              </a:ext>
            </a:extLst>
          </p:cNvPr>
          <p:cNvSpPr/>
          <p:nvPr/>
        </p:nvSpPr>
        <p:spPr>
          <a:xfrm flipH="1">
            <a:off x="9013004" y="2584728"/>
            <a:ext cx="929935" cy="86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4="http://schemas.microsoft.com/office/drawing/2010/main" xmlns:a16="http://schemas.microsoft.com/office/drawing/2014/main"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25400" tIns="25400" rIns="25400" bIns="25400" anchor="ctr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tr-TR" altLang="zh-CN" sz="16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STAGE HERE</a:t>
            </a:r>
            <a:endParaRPr lang="zh-CN" altLang="en-US" sz="1600" dirty="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íSļídé">
            <a:extLst>
              <a:ext uri="{FF2B5EF4-FFF2-40B4-BE49-F238E27FC236}">
                <a16:creationId xmlns:a16="http://schemas.microsoft.com/office/drawing/2014/main" id="{A64420F2-0724-458F-B80A-BE34D837376F}"/>
              </a:ext>
            </a:extLst>
          </p:cNvPr>
          <p:cNvGrpSpPr/>
          <p:nvPr/>
        </p:nvGrpSpPr>
        <p:grpSpPr>
          <a:xfrm>
            <a:off x="9626979" y="4840622"/>
            <a:ext cx="4058398" cy="1626134"/>
            <a:chOff x="726782" y="2589840"/>
            <a:chExt cx="2455459" cy="3329389"/>
          </a:xfrm>
        </p:grpSpPr>
        <p:sp>
          <p:nvSpPr>
            <p:cNvPr id="31" name="îsļiḋé">
              <a:extLst>
                <a:ext uri="{FF2B5EF4-FFF2-40B4-BE49-F238E27FC236}">
                  <a16:creationId xmlns:a16="http://schemas.microsoft.com/office/drawing/2014/main" id="{B3029659-4B31-4190-9F15-390D9417E3D6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rmAutofit fontScale="92500"/>
            </a:bodyPr>
            <a:lstStyle/>
            <a:p>
              <a:pPr lv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tr-TR" altLang="zh-CN" sz="1600" b="1" dirty="0">
                  <a:cs typeface="+mn-ea"/>
                  <a:sym typeface="+mn-lt"/>
                </a:rPr>
                <a:t>STAGE HERE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32" name="í$ļïdé">
              <a:extLst>
                <a:ext uri="{FF2B5EF4-FFF2-40B4-BE49-F238E27FC236}">
                  <a16:creationId xmlns:a16="http://schemas.microsoft.com/office/drawing/2014/main" id="{69924278-BD3B-4ED9-AA7A-161884701DC2}"/>
                </a:ext>
              </a:extLst>
            </p:cNvPr>
            <p:cNvSpPr/>
            <p:nvPr/>
          </p:nvSpPr>
          <p:spPr>
            <a:xfrm>
              <a:off x="726782" y="3394915"/>
              <a:ext cx="1458335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594" indent="-228594">
                <a:lnSpc>
                  <a:spcPct val="12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9" name="ïsḻíďê">
            <a:extLst>
              <a:ext uri="{FF2B5EF4-FFF2-40B4-BE49-F238E27FC236}">
                <a16:creationId xmlns:a16="http://schemas.microsoft.com/office/drawing/2014/main" id="{F9874DA1-529B-4C8B-A6AB-EBF71F2530ED}"/>
              </a:ext>
            </a:extLst>
          </p:cNvPr>
          <p:cNvSpPr txBox="1"/>
          <p:nvPr/>
        </p:nvSpPr>
        <p:spPr>
          <a:xfrm>
            <a:off x="304723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îşlîde">
            <a:extLst>
              <a:ext uri="{FF2B5EF4-FFF2-40B4-BE49-F238E27FC236}">
                <a16:creationId xmlns:a16="http://schemas.microsoft.com/office/drawing/2014/main" id="{C24F54ED-3263-4F37-B0B8-F9DC3BDAA3FC}"/>
              </a:ext>
            </a:extLst>
          </p:cNvPr>
          <p:cNvSpPr/>
          <p:nvPr/>
        </p:nvSpPr>
        <p:spPr>
          <a:xfrm>
            <a:off x="3050078" y="3393674"/>
            <a:ext cx="1485047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altLang="zh-CN" sz="1600" dirty="0">
                <a:solidFill>
                  <a:schemeClr val="bg1"/>
                </a:solidFill>
                <a:cs typeface="+mn-ea"/>
                <a:sym typeface="+mn-lt"/>
              </a:rPr>
              <a:t>STAGE HERE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íśļidê">
            <a:extLst>
              <a:ext uri="{FF2B5EF4-FFF2-40B4-BE49-F238E27FC236}">
                <a16:creationId xmlns:a16="http://schemas.microsoft.com/office/drawing/2014/main" id="{11821820-FD15-487C-A169-42E460263DC7}"/>
              </a:ext>
            </a:extLst>
          </p:cNvPr>
          <p:cNvGrpSpPr/>
          <p:nvPr/>
        </p:nvGrpSpPr>
        <p:grpSpPr>
          <a:xfrm>
            <a:off x="3171084" y="4020187"/>
            <a:ext cx="371561" cy="371561"/>
            <a:chOff x="1631504" y="4324694"/>
            <a:chExt cx="432048" cy="432048"/>
          </a:xfrm>
        </p:grpSpPr>
        <p:sp>
          <p:nvSpPr>
            <p:cNvPr id="29" name="iṧlîḓé">
              <a:extLst>
                <a:ext uri="{FF2B5EF4-FFF2-40B4-BE49-F238E27FC236}">
                  <a16:creationId xmlns:a16="http://schemas.microsoft.com/office/drawing/2014/main" id="{957FFE9E-ACD4-49D5-9E7C-6D6F5F5E7423}"/>
                </a:ext>
              </a:extLst>
            </p:cNvPr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name="adj" fmla="val 14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Sļíde">
              <a:extLst>
                <a:ext uri="{FF2B5EF4-FFF2-40B4-BE49-F238E27FC236}">
                  <a16:creationId xmlns:a16="http://schemas.microsoft.com/office/drawing/2014/main" id="{EE8C4704-0588-4063-AD8A-4059DCF2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527" y="4423717"/>
              <a:ext cx="234003" cy="23400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îśḻiḑé">
            <a:extLst>
              <a:ext uri="{FF2B5EF4-FFF2-40B4-BE49-F238E27FC236}">
                <a16:creationId xmlns:a16="http://schemas.microsoft.com/office/drawing/2014/main" id="{F1344574-4FD2-4B72-A9E5-805554BB4A7E}"/>
              </a:ext>
            </a:extLst>
          </p:cNvPr>
          <p:cNvSpPr txBox="1"/>
          <p:nvPr/>
        </p:nvSpPr>
        <p:spPr>
          <a:xfrm>
            <a:off x="480681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en-US" altLang="zh-CN" sz="5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ísļiḍè">
            <a:extLst>
              <a:ext uri="{FF2B5EF4-FFF2-40B4-BE49-F238E27FC236}">
                <a16:creationId xmlns:a16="http://schemas.microsoft.com/office/drawing/2014/main" id="{4D644E47-FCD5-44E1-80F1-1E098551EF08}"/>
              </a:ext>
            </a:extLst>
          </p:cNvPr>
          <p:cNvSpPr/>
          <p:nvPr/>
        </p:nvSpPr>
        <p:spPr>
          <a:xfrm>
            <a:off x="4777974" y="3393674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altLang="zh-CN" sz="1600" dirty="0">
                <a:solidFill>
                  <a:schemeClr val="bg1"/>
                </a:solidFill>
                <a:cs typeface="+mn-ea"/>
                <a:sym typeface="+mn-lt"/>
              </a:rPr>
              <a:t>STAGE HERE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ïṣľiḍé">
            <a:extLst>
              <a:ext uri="{FF2B5EF4-FFF2-40B4-BE49-F238E27FC236}">
                <a16:creationId xmlns:a16="http://schemas.microsoft.com/office/drawing/2014/main" id="{A0B4A59D-DABC-4788-BDD3-FD2EE8839607}"/>
              </a:ext>
            </a:extLst>
          </p:cNvPr>
          <p:cNvGrpSpPr/>
          <p:nvPr/>
        </p:nvGrpSpPr>
        <p:grpSpPr>
          <a:xfrm>
            <a:off x="4930664" y="4020187"/>
            <a:ext cx="371561" cy="371561"/>
            <a:chOff x="2581164" y="3432222"/>
            <a:chExt cx="371561" cy="371561"/>
          </a:xfrm>
        </p:grpSpPr>
        <p:sp>
          <p:nvSpPr>
            <p:cNvPr id="27" name="is1idê">
              <a:extLst>
                <a:ext uri="{FF2B5EF4-FFF2-40B4-BE49-F238E27FC236}">
                  <a16:creationId xmlns:a16="http://schemas.microsoft.com/office/drawing/2014/main" id="{FC01D513-F13C-4D3E-8383-E186C9BD6610}"/>
                </a:ext>
              </a:extLst>
            </p:cNvPr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š1îďè">
              <a:extLst>
                <a:ext uri="{FF2B5EF4-FFF2-40B4-BE49-F238E27FC236}">
                  <a16:creationId xmlns:a16="http://schemas.microsoft.com/office/drawing/2014/main" id="{B188FC26-A530-458D-A167-B9C510424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324" y="3522041"/>
              <a:ext cx="201242" cy="19192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íşļïḓê">
            <a:extLst>
              <a:ext uri="{FF2B5EF4-FFF2-40B4-BE49-F238E27FC236}">
                <a16:creationId xmlns:a16="http://schemas.microsoft.com/office/drawing/2014/main" id="{DE35F038-A899-4CA1-A14D-515560021B1B}"/>
              </a:ext>
            </a:extLst>
          </p:cNvPr>
          <p:cNvSpPr txBox="1"/>
          <p:nvPr/>
        </p:nvSpPr>
        <p:spPr>
          <a:xfrm>
            <a:off x="656639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16" name="i$ḻïdè">
            <a:extLst>
              <a:ext uri="{FF2B5EF4-FFF2-40B4-BE49-F238E27FC236}">
                <a16:creationId xmlns:a16="http://schemas.microsoft.com/office/drawing/2014/main" id="{9FC14C19-CF63-41D4-B0A8-8357C70EEA8F}"/>
              </a:ext>
            </a:extLst>
          </p:cNvPr>
          <p:cNvGrpSpPr/>
          <p:nvPr/>
        </p:nvGrpSpPr>
        <p:grpSpPr>
          <a:xfrm>
            <a:off x="3011795" y="2599610"/>
            <a:ext cx="3519160" cy="1783398"/>
            <a:chOff x="697730" y="2365682"/>
            <a:chExt cx="3519160" cy="2972490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9421390-5589-4C5B-A595-CFD0A3305176}"/>
                </a:ext>
              </a:extLst>
            </p:cNvPr>
            <p:cNvCxnSpPr>
              <a:cxnSpLocks/>
            </p:cNvCxnSpPr>
            <p:nvPr/>
          </p:nvCxnSpPr>
          <p:spPr>
            <a:xfrm>
              <a:off x="69773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ACC06CB-C292-491D-B39D-C05B0BE0F706}"/>
                </a:ext>
              </a:extLst>
            </p:cNvPr>
            <p:cNvCxnSpPr>
              <a:cxnSpLocks/>
            </p:cNvCxnSpPr>
            <p:nvPr/>
          </p:nvCxnSpPr>
          <p:spPr>
            <a:xfrm>
              <a:off x="245731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AF55A00-5AFA-4935-823D-377278FC76AC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9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ïṩ1ïḑé">
            <a:extLst>
              <a:ext uri="{FF2B5EF4-FFF2-40B4-BE49-F238E27FC236}">
                <a16:creationId xmlns:a16="http://schemas.microsoft.com/office/drawing/2014/main" id="{59E60D7F-F943-4C2E-938C-136CC1AB1945}"/>
              </a:ext>
            </a:extLst>
          </p:cNvPr>
          <p:cNvSpPr/>
          <p:nvPr/>
        </p:nvSpPr>
        <p:spPr>
          <a:xfrm>
            <a:off x="6537554" y="3393674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altLang="zh-CN" sz="1600" dirty="0">
                <a:solidFill>
                  <a:schemeClr val="bg1"/>
                </a:solidFill>
                <a:cs typeface="+mn-ea"/>
                <a:sym typeface="+mn-lt"/>
              </a:rPr>
              <a:t>STAGE HERE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íṥḷïḍê">
            <a:extLst>
              <a:ext uri="{FF2B5EF4-FFF2-40B4-BE49-F238E27FC236}">
                <a16:creationId xmlns:a16="http://schemas.microsoft.com/office/drawing/2014/main" id="{14B097E7-6FAA-4884-A316-98E0239FBE96}"/>
              </a:ext>
            </a:extLst>
          </p:cNvPr>
          <p:cNvGrpSpPr/>
          <p:nvPr/>
        </p:nvGrpSpPr>
        <p:grpSpPr>
          <a:xfrm>
            <a:off x="6690243" y="4020187"/>
            <a:ext cx="371561" cy="371561"/>
            <a:chOff x="4340743" y="3432222"/>
            <a:chExt cx="371561" cy="371561"/>
          </a:xfrm>
        </p:grpSpPr>
        <p:sp>
          <p:nvSpPr>
            <p:cNvPr id="22" name="iṥľîḋê">
              <a:extLst>
                <a:ext uri="{FF2B5EF4-FFF2-40B4-BE49-F238E27FC236}">
                  <a16:creationId xmlns:a16="http://schemas.microsoft.com/office/drawing/2014/main" id="{C2A96C81-A005-452D-B081-674AFF5C3995}"/>
                </a:ext>
              </a:extLst>
            </p:cNvPr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ľîḑé">
              <a:extLst>
                <a:ext uri="{FF2B5EF4-FFF2-40B4-BE49-F238E27FC236}">
                  <a16:creationId xmlns:a16="http://schemas.microsoft.com/office/drawing/2014/main" id="{77728189-0298-4751-8B52-A92CB564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387" y="3517382"/>
              <a:ext cx="114274" cy="201242"/>
            </a:xfrm>
            <a:custGeom>
              <a:avLst/>
              <a:gdLst>
                <a:gd name="T0" fmla="*/ 36 w 123"/>
                <a:gd name="T1" fmla="*/ 18 h 217"/>
                <a:gd name="T2" fmla="*/ 56 w 123"/>
                <a:gd name="T3" fmla="*/ 18 h 217"/>
                <a:gd name="T4" fmla="*/ 56 w 123"/>
                <a:gd name="T5" fmla="*/ 33 h 217"/>
                <a:gd name="T6" fmla="*/ 36 w 123"/>
                <a:gd name="T7" fmla="*/ 33 h 217"/>
                <a:gd name="T8" fmla="*/ 36 w 123"/>
                <a:gd name="T9" fmla="*/ 18 h 217"/>
                <a:gd name="T10" fmla="*/ 66 w 123"/>
                <a:gd name="T11" fmla="*/ 33 h 217"/>
                <a:gd name="T12" fmla="*/ 86 w 123"/>
                <a:gd name="T13" fmla="*/ 33 h 217"/>
                <a:gd name="T14" fmla="*/ 86 w 123"/>
                <a:gd name="T15" fmla="*/ 18 h 217"/>
                <a:gd name="T16" fmla="*/ 66 w 123"/>
                <a:gd name="T17" fmla="*/ 18 h 217"/>
                <a:gd name="T18" fmla="*/ 66 w 123"/>
                <a:gd name="T19" fmla="*/ 33 h 217"/>
                <a:gd name="T20" fmla="*/ 103 w 123"/>
                <a:gd name="T21" fmla="*/ 62 h 217"/>
                <a:gd name="T22" fmla="*/ 123 w 123"/>
                <a:gd name="T23" fmla="*/ 62 h 217"/>
                <a:gd name="T24" fmla="*/ 123 w 123"/>
                <a:gd name="T25" fmla="*/ 149 h 217"/>
                <a:gd name="T26" fmla="*/ 123 w 123"/>
                <a:gd name="T27" fmla="*/ 149 h 217"/>
                <a:gd name="T28" fmla="*/ 123 w 123"/>
                <a:gd name="T29" fmla="*/ 154 h 217"/>
                <a:gd name="T30" fmla="*/ 62 w 123"/>
                <a:gd name="T31" fmla="*/ 217 h 217"/>
                <a:gd name="T32" fmla="*/ 0 w 123"/>
                <a:gd name="T33" fmla="*/ 154 h 217"/>
                <a:gd name="T34" fmla="*/ 0 w 123"/>
                <a:gd name="T35" fmla="*/ 149 h 217"/>
                <a:gd name="T36" fmla="*/ 0 w 123"/>
                <a:gd name="T37" fmla="*/ 149 h 217"/>
                <a:gd name="T38" fmla="*/ 0 w 123"/>
                <a:gd name="T39" fmla="*/ 62 h 217"/>
                <a:gd name="T40" fmla="*/ 20 w 123"/>
                <a:gd name="T41" fmla="*/ 62 h 217"/>
                <a:gd name="T42" fmla="*/ 20 w 123"/>
                <a:gd name="T43" fmla="*/ 0 h 217"/>
                <a:gd name="T44" fmla="*/ 103 w 123"/>
                <a:gd name="T45" fmla="*/ 0 h 217"/>
                <a:gd name="T46" fmla="*/ 103 w 123"/>
                <a:gd name="T47" fmla="*/ 62 h 217"/>
                <a:gd name="T48" fmla="*/ 30 w 123"/>
                <a:gd name="T49" fmla="*/ 62 h 217"/>
                <a:gd name="T50" fmla="*/ 93 w 123"/>
                <a:gd name="T51" fmla="*/ 62 h 217"/>
                <a:gd name="T52" fmla="*/ 93 w 123"/>
                <a:gd name="T53" fmla="*/ 10 h 217"/>
                <a:gd name="T54" fmla="*/ 30 w 123"/>
                <a:gd name="T55" fmla="*/ 10 h 217"/>
                <a:gd name="T56" fmla="*/ 30 w 123"/>
                <a:gd name="T57" fmla="*/ 62 h 217"/>
                <a:gd name="T58" fmla="*/ 76 w 123"/>
                <a:gd name="T59" fmla="*/ 137 h 217"/>
                <a:gd name="T60" fmla="*/ 98 w 123"/>
                <a:gd name="T61" fmla="*/ 115 h 217"/>
                <a:gd name="T62" fmla="*/ 98 w 123"/>
                <a:gd name="T63" fmla="*/ 109 h 217"/>
                <a:gd name="T64" fmla="*/ 91 w 123"/>
                <a:gd name="T65" fmla="*/ 102 h 217"/>
                <a:gd name="T66" fmla="*/ 85 w 123"/>
                <a:gd name="T67" fmla="*/ 102 h 217"/>
                <a:gd name="T68" fmla="*/ 63 w 123"/>
                <a:gd name="T69" fmla="*/ 124 h 217"/>
                <a:gd name="T70" fmla="*/ 42 w 123"/>
                <a:gd name="T71" fmla="*/ 102 h 217"/>
                <a:gd name="T72" fmla="*/ 36 w 123"/>
                <a:gd name="T73" fmla="*/ 102 h 217"/>
                <a:gd name="T74" fmla="*/ 29 w 123"/>
                <a:gd name="T75" fmla="*/ 109 h 217"/>
                <a:gd name="T76" fmla="*/ 29 w 123"/>
                <a:gd name="T77" fmla="*/ 115 h 217"/>
                <a:gd name="T78" fmla="*/ 50 w 123"/>
                <a:gd name="T79" fmla="*/ 137 h 217"/>
                <a:gd name="T80" fmla="*/ 29 w 123"/>
                <a:gd name="T81" fmla="*/ 158 h 217"/>
                <a:gd name="T82" fmla="*/ 29 w 123"/>
                <a:gd name="T83" fmla="*/ 164 h 217"/>
                <a:gd name="T84" fmla="*/ 36 w 123"/>
                <a:gd name="T85" fmla="*/ 171 h 217"/>
                <a:gd name="T86" fmla="*/ 42 w 123"/>
                <a:gd name="T87" fmla="*/ 171 h 217"/>
                <a:gd name="T88" fmla="*/ 63 w 123"/>
                <a:gd name="T89" fmla="*/ 150 h 217"/>
                <a:gd name="T90" fmla="*/ 85 w 123"/>
                <a:gd name="T91" fmla="*/ 171 h 217"/>
                <a:gd name="T92" fmla="*/ 91 w 123"/>
                <a:gd name="T93" fmla="*/ 171 h 217"/>
                <a:gd name="T94" fmla="*/ 98 w 123"/>
                <a:gd name="T95" fmla="*/ 164 h 217"/>
                <a:gd name="T96" fmla="*/ 98 w 123"/>
                <a:gd name="T97" fmla="*/ 158 h 217"/>
                <a:gd name="T98" fmla="*/ 76 w 123"/>
                <a:gd name="T9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217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îSḻîḑe">
            <a:extLst>
              <a:ext uri="{FF2B5EF4-FFF2-40B4-BE49-F238E27FC236}">
                <a16:creationId xmlns:a16="http://schemas.microsoft.com/office/drawing/2014/main" id="{C24F54ED-3263-4F37-B0B8-F9DC3BDAA3FC}"/>
              </a:ext>
            </a:extLst>
          </p:cNvPr>
          <p:cNvSpPr/>
          <p:nvPr/>
        </p:nvSpPr>
        <p:spPr>
          <a:xfrm>
            <a:off x="3050078" y="4571073"/>
            <a:ext cx="1485047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altLang="zh-CN" sz="1600" dirty="0">
                <a:cs typeface="+mn-ea"/>
                <a:sym typeface="+mn-lt"/>
              </a:rPr>
              <a:t>STAGE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ï$ľîďé">
            <a:extLst>
              <a:ext uri="{FF2B5EF4-FFF2-40B4-BE49-F238E27FC236}">
                <a16:creationId xmlns:a16="http://schemas.microsoft.com/office/drawing/2014/main" id="{4D644E47-FCD5-44E1-80F1-1E098551EF08}"/>
              </a:ext>
            </a:extLst>
          </p:cNvPr>
          <p:cNvSpPr/>
          <p:nvPr/>
        </p:nvSpPr>
        <p:spPr>
          <a:xfrm>
            <a:off x="4777974" y="4571073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altLang="zh-CN" sz="1600" dirty="0">
                <a:cs typeface="+mn-ea"/>
                <a:sym typeface="+mn-lt"/>
              </a:rPr>
              <a:t>STAGE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iṥlîḋê">
            <a:extLst>
              <a:ext uri="{FF2B5EF4-FFF2-40B4-BE49-F238E27FC236}">
                <a16:creationId xmlns:a16="http://schemas.microsoft.com/office/drawing/2014/main" id="{59E60D7F-F943-4C2E-938C-136CC1AB1945}"/>
              </a:ext>
            </a:extLst>
          </p:cNvPr>
          <p:cNvSpPr/>
          <p:nvPr/>
        </p:nvSpPr>
        <p:spPr>
          <a:xfrm>
            <a:off x="6537554" y="4571073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altLang="zh-CN" sz="1600" dirty="0">
                <a:cs typeface="+mn-ea"/>
                <a:sym typeface="+mn-lt"/>
              </a:rPr>
              <a:t>STAGE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5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7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E04F6BC-1D3A-4C7A-BECE-2E115C20B12F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3467590" y="1160980"/>
            <a:ext cx="3348849" cy="392998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íşlîḓè">
            <a:extLst>
              <a:ext uri="{FF2B5EF4-FFF2-40B4-BE49-F238E27FC236}">
                <a16:creationId xmlns:a16="http://schemas.microsoft.com/office/drawing/2014/main" id="{DB1C5AFD-F3B1-4CC3-917D-6F2C0D3F9DBC}"/>
              </a:ext>
            </a:extLst>
          </p:cNvPr>
          <p:cNvGrpSpPr/>
          <p:nvPr/>
        </p:nvGrpSpPr>
        <p:grpSpPr>
          <a:xfrm>
            <a:off x="889561" y="1392537"/>
            <a:ext cx="2578029" cy="1046002"/>
            <a:chOff x="8662573" y="1518902"/>
            <a:chExt cx="2578029" cy="1046002"/>
          </a:xfrm>
        </p:grpSpPr>
        <p:sp>
          <p:nvSpPr>
            <p:cNvPr id="36" name="îṥḻíḑê">
              <a:extLst>
                <a:ext uri="{FF2B5EF4-FFF2-40B4-BE49-F238E27FC236}">
                  <a16:creationId xmlns:a16="http://schemas.microsoft.com/office/drawing/2014/main" id="{B6081D55-85D9-4CF2-8BA6-EEBBEC315417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7" name="iṧlîḋè">
              <a:extLst>
                <a:ext uri="{FF2B5EF4-FFF2-40B4-BE49-F238E27FC236}">
                  <a16:creationId xmlns:a16="http://schemas.microsoft.com/office/drawing/2014/main" id="{12F641BF-350B-4BD3-B521-4C04C9B799A7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4"/>
                  </a:solidFill>
                  <a:cs typeface="+mn-ea"/>
                  <a:sym typeface="+mn-lt"/>
                </a:rPr>
                <a:t>OPTION HERE</a:t>
              </a:r>
              <a:endParaRPr lang="zh-CN" alt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í$1iḋè">
            <a:extLst>
              <a:ext uri="{FF2B5EF4-FFF2-40B4-BE49-F238E27FC236}">
                <a16:creationId xmlns:a16="http://schemas.microsoft.com/office/drawing/2014/main" id="{17567963-670E-4732-82D1-A183DD9969E4}"/>
              </a:ext>
            </a:extLst>
          </p:cNvPr>
          <p:cNvGrpSpPr/>
          <p:nvPr/>
        </p:nvGrpSpPr>
        <p:grpSpPr>
          <a:xfrm>
            <a:off x="889561" y="4930465"/>
            <a:ext cx="2578029" cy="1046002"/>
            <a:chOff x="8662573" y="1518902"/>
            <a:chExt cx="2578029" cy="1046002"/>
          </a:xfrm>
        </p:grpSpPr>
        <p:sp>
          <p:nvSpPr>
            <p:cNvPr id="34" name="îşlîďe">
              <a:extLst>
                <a:ext uri="{FF2B5EF4-FFF2-40B4-BE49-F238E27FC236}">
                  <a16:creationId xmlns:a16="http://schemas.microsoft.com/office/drawing/2014/main" id="{1D543293-1F8D-4A7C-A72F-2937060AA8E3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5" name="ïṧḷiḋe">
              <a:extLst>
                <a:ext uri="{FF2B5EF4-FFF2-40B4-BE49-F238E27FC236}">
                  <a16:creationId xmlns:a16="http://schemas.microsoft.com/office/drawing/2014/main" id="{D3F053DE-EEE3-474F-A8EA-51000F3965C8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OPTION HERE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ï$ḻíḑè">
            <a:extLst>
              <a:ext uri="{FF2B5EF4-FFF2-40B4-BE49-F238E27FC236}">
                <a16:creationId xmlns:a16="http://schemas.microsoft.com/office/drawing/2014/main" id="{AC36DE38-4B38-40AD-A354-391E3BFDEB8E}"/>
              </a:ext>
            </a:extLst>
          </p:cNvPr>
          <p:cNvGrpSpPr/>
          <p:nvPr/>
        </p:nvGrpSpPr>
        <p:grpSpPr>
          <a:xfrm>
            <a:off x="889561" y="3751155"/>
            <a:ext cx="2578029" cy="1046002"/>
            <a:chOff x="8662573" y="1518902"/>
            <a:chExt cx="2578029" cy="1046002"/>
          </a:xfrm>
        </p:grpSpPr>
        <p:sp>
          <p:nvSpPr>
            <p:cNvPr id="32" name="íṧlídè">
              <a:extLst>
                <a:ext uri="{FF2B5EF4-FFF2-40B4-BE49-F238E27FC236}">
                  <a16:creationId xmlns:a16="http://schemas.microsoft.com/office/drawing/2014/main" id="{F136B1D9-35DC-4490-BC87-E9E276F153D2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3" name="í$ḻíďè">
              <a:extLst>
                <a:ext uri="{FF2B5EF4-FFF2-40B4-BE49-F238E27FC236}">
                  <a16:creationId xmlns:a16="http://schemas.microsoft.com/office/drawing/2014/main" id="{79FF6E2F-0DC4-49C9-B0C0-25891F984C88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3"/>
                  </a:solidFill>
                  <a:cs typeface="+mn-ea"/>
                  <a:sym typeface="+mn-lt"/>
                </a:rPr>
                <a:t>OPTION HERE</a:t>
              </a:r>
              <a:endParaRPr lang="zh-CN" alt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îṩľîḍè">
            <a:extLst>
              <a:ext uri="{FF2B5EF4-FFF2-40B4-BE49-F238E27FC236}">
                <a16:creationId xmlns:a16="http://schemas.microsoft.com/office/drawing/2014/main" id="{865D7CEF-0B75-4A90-8944-45C7BDE6650D}"/>
              </a:ext>
            </a:extLst>
          </p:cNvPr>
          <p:cNvGrpSpPr/>
          <p:nvPr/>
        </p:nvGrpSpPr>
        <p:grpSpPr>
          <a:xfrm>
            <a:off x="889561" y="2571846"/>
            <a:ext cx="2578029" cy="1046002"/>
            <a:chOff x="8662573" y="1518902"/>
            <a:chExt cx="2578029" cy="1046002"/>
          </a:xfrm>
        </p:grpSpPr>
        <p:sp>
          <p:nvSpPr>
            <p:cNvPr id="30" name="i$ľîḓe">
              <a:extLst>
                <a:ext uri="{FF2B5EF4-FFF2-40B4-BE49-F238E27FC236}">
                  <a16:creationId xmlns:a16="http://schemas.microsoft.com/office/drawing/2014/main" id="{967E7780-AE76-4E5A-B4FD-071377EC8B77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1" name="îṧļiďè">
              <a:extLst>
                <a:ext uri="{FF2B5EF4-FFF2-40B4-BE49-F238E27FC236}">
                  <a16:creationId xmlns:a16="http://schemas.microsoft.com/office/drawing/2014/main" id="{AE1208A1-4CF0-446C-A254-419D334A7170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OPTION HERE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8F85D23-5AF2-44CE-B7A7-41228364EE87}"/>
              </a:ext>
            </a:extLst>
          </p:cNvPr>
          <p:cNvCxnSpPr>
            <a:cxnSpLocks/>
          </p:cNvCxnSpPr>
          <p:nvPr/>
        </p:nvCxnSpPr>
        <p:spPr>
          <a:xfrm flipH="1">
            <a:off x="3467592" y="1166589"/>
            <a:ext cx="2174497" cy="255184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83E70A0-B06A-43E4-B936-9E8D3B09001F}"/>
              </a:ext>
            </a:extLst>
          </p:cNvPr>
          <p:cNvCxnSpPr>
            <a:cxnSpLocks/>
          </p:cNvCxnSpPr>
          <p:nvPr/>
        </p:nvCxnSpPr>
        <p:spPr>
          <a:xfrm flipH="1">
            <a:off x="3467592" y="1147505"/>
            <a:ext cx="1268558" cy="148869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1B15523-0A31-4C90-B9B4-E4C954945ABC}"/>
              </a:ext>
            </a:extLst>
          </p:cNvPr>
          <p:cNvCxnSpPr>
            <a:cxnSpLocks/>
          </p:cNvCxnSpPr>
          <p:nvPr/>
        </p:nvCxnSpPr>
        <p:spPr>
          <a:xfrm flipH="1">
            <a:off x="3464862" y="1147505"/>
            <a:ext cx="494860" cy="58073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ïŝľïḍè">
            <a:extLst>
              <a:ext uri="{FF2B5EF4-FFF2-40B4-BE49-F238E27FC236}">
                <a16:creationId xmlns:a16="http://schemas.microsoft.com/office/drawing/2014/main" id="{45261A41-519A-4A21-90F0-5E9236949016}"/>
              </a:ext>
            </a:extLst>
          </p:cNvPr>
          <p:cNvGrpSpPr/>
          <p:nvPr/>
        </p:nvGrpSpPr>
        <p:grpSpPr>
          <a:xfrm>
            <a:off x="6519140" y="3122156"/>
            <a:ext cx="4611721" cy="1332375"/>
            <a:chOff x="3536159" y="3725012"/>
            <a:chExt cx="5119683" cy="940703"/>
          </a:xfrm>
          <a:solidFill>
            <a:schemeClr val="bg1"/>
          </a:solidFill>
        </p:grpSpPr>
        <p:sp>
          <p:nvSpPr>
            <p:cNvPr id="18" name="iŝlîdé">
              <a:extLst>
                <a:ext uri="{FF2B5EF4-FFF2-40B4-BE49-F238E27FC236}">
                  <a16:creationId xmlns:a16="http://schemas.microsoft.com/office/drawing/2014/main" id="{E3E7D11D-52DE-4F59-9BA6-B504B626D7D3}"/>
                </a:ext>
              </a:extLst>
            </p:cNvPr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90000" bIns="46800" anchor="ctr" anchorCtr="0">
              <a:normAutofit/>
            </a:bodyPr>
            <a:lstStyle/>
            <a:p>
              <a:pPr algn="ctr">
                <a:buSzPct val="25000"/>
              </a:pPr>
              <a:r>
                <a:rPr lang="tr-TR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OPTION HERE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ïŝ1îḋe">
              <a:extLst>
                <a:ext uri="{FF2B5EF4-FFF2-40B4-BE49-F238E27FC236}">
                  <a16:creationId xmlns:a16="http://schemas.microsoft.com/office/drawing/2014/main" id="{CCB1F65B-A2BC-4834-82AD-3D16E5963979}"/>
                </a:ext>
              </a:extLst>
            </p:cNvPr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solidFill>
              <a:srgbClr val="F9B359"/>
            </a:solidFill>
          </p:spPr>
          <p:txBody>
            <a:bodyPr wrap="square" lIns="90000" tIns="46800" rIns="90000" bIns="46800" anchor="ctr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724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Sḻíďe">
            <a:extLst>
              <a:ext uri="{FF2B5EF4-FFF2-40B4-BE49-F238E27FC236}">
                <a16:creationId xmlns:a16="http://schemas.microsoft.com/office/drawing/2014/main" id="{DFF4E6A1-AB6A-4AEF-8511-3F3B5FA527F5}"/>
              </a:ext>
            </a:extLst>
          </p:cNvPr>
          <p:cNvSpPr/>
          <p:nvPr/>
        </p:nvSpPr>
        <p:spPr bwMode="auto">
          <a:xfrm>
            <a:off x="1024932" y="-10048"/>
            <a:ext cx="5084466" cy="5838092"/>
          </a:xfrm>
          <a:custGeom>
            <a:avLst/>
            <a:gdLst>
              <a:gd name="connsiteX0" fmla="*/ 5064369 w 5084466"/>
              <a:gd name="connsiteY0" fmla="*/ 0 h 5838092"/>
              <a:gd name="connsiteX1" fmla="*/ 5084466 w 5084466"/>
              <a:gd name="connsiteY1" fmla="*/ 2733151 h 5838092"/>
              <a:gd name="connsiteX2" fmla="*/ 0 w 5084466"/>
              <a:gd name="connsiteY2" fmla="*/ 2733151 h 5838092"/>
              <a:gd name="connsiteX3" fmla="*/ 40193 w 5084466"/>
              <a:gd name="connsiteY3" fmla="*/ 5838092 h 583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4466" h="5838092">
                <a:moveTo>
                  <a:pt x="5064369" y="0"/>
                </a:moveTo>
                <a:lnTo>
                  <a:pt x="5084466" y="2733151"/>
                </a:lnTo>
                <a:lnTo>
                  <a:pt x="0" y="2733151"/>
                </a:lnTo>
                <a:lnTo>
                  <a:pt x="40193" y="5838092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íşlídè">
            <a:extLst>
              <a:ext uri="{FF2B5EF4-FFF2-40B4-BE49-F238E27FC236}">
                <a16:creationId xmlns:a16="http://schemas.microsoft.com/office/drawing/2014/main" id="{09AF6587-B0D7-4ADF-8347-2B58A2E5892F}"/>
              </a:ext>
            </a:extLst>
          </p:cNvPr>
          <p:cNvGrpSpPr/>
          <p:nvPr/>
        </p:nvGrpSpPr>
        <p:grpSpPr>
          <a:xfrm>
            <a:off x="5782103" y="1141853"/>
            <a:ext cx="768398" cy="768398"/>
            <a:chOff x="1775520" y="2420888"/>
            <a:chExt cx="959797" cy="959797"/>
          </a:xfrm>
        </p:grpSpPr>
        <p:sp>
          <p:nvSpPr>
            <p:cNvPr id="32" name="í$lîḍé">
              <a:extLst>
                <a:ext uri="{FF2B5EF4-FFF2-40B4-BE49-F238E27FC236}">
                  <a16:creationId xmlns:a16="http://schemas.microsoft.com/office/drawing/2014/main" id="{EDEC881D-8241-440A-8D0A-42507B76B29E}"/>
                </a:ext>
              </a:extLst>
            </p:cNvPr>
            <p:cNvSpPr/>
            <p:nvPr/>
          </p:nvSpPr>
          <p:spPr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$ľiḋé">
              <a:extLst>
                <a:ext uri="{FF2B5EF4-FFF2-40B4-BE49-F238E27FC236}">
                  <a16:creationId xmlns:a16="http://schemas.microsoft.com/office/drawing/2014/main" id="{EF119514-ACDE-4AD0-9AC3-F97B83DF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112" y="2595914"/>
              <a:ext cx="306611" cy="594589"/>
            </a:xfrm>
            <a:custGeom>
              <a:avLst/>
              <a:gdLst>
                <a:gd name="connsiteX0" fmla="*/ 159127 w 313668"/>
                <a:gd name="connsiteY0" fmla="*/ 411396 h 608274"/>
                <a:gd name="connsiteX1" fmla="*/ 159127 w 313668"/>
                <a:gd name="connsiteY1" fmla="*/ 577440 h 608274"/>
                <a:gd name="connsiteX2" fmla="*/ 128336 w 313668"/>
                <a:gd name="connsiteY2" fmla="*/ 608274 h 608274"/>
                <a:gd name="connsiteX3" fmla="*/ 97453 w 313668"/>
                <a:gd name="connsiteY3" fmla="*/ 577440 h 608274"/>
                <a:gd name="connsiteX4" fmla="*/ 97453 w 313668"/>
                <a:gd name="connsiteY4" fmla="*/ 458706 h 608274"/>
                <a:gd name="connsiteX5" fmla="*/ 128221 w 313668"/>
                <a:gd name="connsiteY5" fmla="*/ 306395 h 608274"/>
                <a:gd name="connsiteX6" fmla="*/ 168122 w 313668"/>
                <a:gd name="connsiteY6" fmla="*/ 358410 h 608274"/>
                <a:gd name="connsiteX7" fmla="*/ 171347 w 313668"/>
                <a:gd name="connsiteY7" fmla="*/ 370377 h 608274"/>
                <a:gd name="connsiteX8" fmla="*/ 165173 w 313668"/>
                <a:gd name="connsiteY8" fmla="*/ 381149 h 608274"/>
                <a:gd name="connsiteX9" fmla="*/ 71917 w 313668"/>
                <a:gd name="connsiteY9" fmla="*/ 452588 h 608274"/>
                <a:gd name="connsiteX10" fmla="*/ 62057 w 313668"/>
                <a:gd name="connsiteY10" fmla="*/ 455994 h 608274"/>
                <a:gd name="connsiteX11" fmla="*/ 49156 w 313668"/>
                <a:gd name="connsiteY11" fmla="*/ 449642 h 608274"/>
                <a:gd name="connsiteX12" fmla="*/ 3357 w 313668"/>
                <a:gd name="connsiteY12" fmla="*/ 390079 h 608274"/>
                <a:gd name="connsiteX13" fmla="*/ 132 w 313668"/>
                <a:gd name="connsiteY13" fmla="*/ 378019 h 608274"/>
                <a:gd name="connsiteX14" fmla="*/ 6398 w 313668"/>
                <a:gd name="connsiteY14" fmla="*/ 367339 h 608274"/>
                <a:gd name="connsiteX15" fmla="*/ 9162 w 313668"/>
                <a:gd name="connsiteY15" fmla="*/ 365130 h 608274"/>
                <a:gd name="connsiteX16" fmla="*/ 43904 w 313668"/>
                <a:gd name="connsiteY16" fmla="*/ 407754 h 608274"/>
                <a:gd name="connsiteX17" fmla="*/ 59661 w 313668"/>
                <a:gd name="connsiteY17" fmla="*/ 410240 h 608274"/>
                <a:gd name="connsiteX18" fmla="*/ 107948 w 313668"/>
                <a:gd name="connsiteY18" fmla="*/ 375165 h 608274"/>
                <a:gd name="connsiteX19" fmla="*/ 126009 w 313668"/>
                <a:gd name="connsiteY19" fmla="*/ 319836 h 608274"/>
                <a:gd name="connsiteX20" fmla="*/ 128221 w 313668"/>
                <a:gd name="connsiteY20" fmla="*/ 306395 h 608274"/>
                <a:gd name="connsiteX21" fmla="*/ 163534 w 313668"/>
                <a:gd name="connsiteY21" fmla="*/ 163741 h 608274"/>
                <a:gd name="connsiteX22" fmla="*/ 160861 w 313668"/>
                <a:gd name="connsiteY22" fmla="*/ 166411 h 608274"/>
                <a:gd name="connsiteX23" fmla="*/ 160861 w 313668"/>
                <a:gd name="connsiteY23" fmla="*/ 185098 h 608274"/>
                <a:gd name="connsiteX24" fmla="*/ 163534 w 313668"/>
                <a:gd name="connsiteY24" fmla="*/ 187767 h 608274"/>
                <a:gd name="connsiteX25" fmla="*/ 179484 w 313668"/>
                <a:gd name="connsiteY25" fmla="*/ 187767 h 608274"/>
                <a:gd name="connsiteX26" fmla="*/ 182157 w 313668"/>
                <a:gd name="connsiteY26" fmla="*/ 185098 h 608274"/>
                <a:gd name="connsiteX27" fmla="*/ 182157 w 313668"/>
                <a:gd name="connsiteY27" fmla="*/ 166411 h 608274"/>
                <a:gd name="connsiteX28" fmla="*/ 179484 w 313668"/>
                <a:gd name="connsiteY28" fmla="*/ 163741 h 608274"/>
                <a:gd name="connsiteX29" fmla="*/ 131358 w 313668"/>
                <a:gd name="connsiteY29" fmla="*/ 155456 h 608274"/>
                <a:gd name="connsiteX30" fmla="*/ 211383 w 313668"/>
                <a:gd name="connsiteY30" fmla="*/ 155456 h 608274"/>
                <a:gd name="connsiteX31" fmla="*/ 260338 w 313668"/>
                <a:gd name="connsiteY31" fmla="*/ 190989 h 608274"/>
                <a:gd name="connsiteX32" fmla="*/ 312151 w 313668"/>
                <a:gd name="connsiteY32" fmla="*/ 350060 h 608274"/>
                <a:gd name="connsiteX33" fmla="*/ 292606 w 313668"/>
                <a:gd name="connsiteY33" fmla="*/ 388447 h 608274"/>
                <a:gd name="connsiteX34" fmla="*/ 283110 w 313668"/>
                <a:gd name="connsiteY34" fmla="*/ 389920 h 608274"/>
                <a:gd name="connsiteX35" fmla="*/ 254069 w 313668"/>
                <a:gd name="connsiteY35" fmla="*/ 368931 h 608274"/>
                <a:gd name="connsiteX36" fmla="*/ 245310 w 313668"/>
                <a:gd name="connsiteY36" fmla="*/ 341867 h 608274"/>
                <a:gd name="connsiteX37" fmla="*/ 245310 w 313668"/>
                <a:gd name="connsiteY37" fmla="*/ 383108 h 608274"/>
                <a:gd name="connsiteX38" fmla="*/ 245310 w 313668"/>
                <a:gd name="connsiteY38" fmla="*/ 577436 h 608274"/>
                <a:gd name="connsiteX39" fmla="*/ 214425 w 313668"/>
                <a:gd name="connsiteY39" fmla="*/ 608274 h 608274"/>
                <a:gd name="connsiteX40" fmla="*/ 183540 w 313668"/>
                <a:gd name="connsiteY40" fmla="*/ 577436 h 608274"/>
                <a:gd name="connsiteX41" fmla="*/ 183540 w 313668"/>
                <a:gd name="connsiteY41" fmla="*/ 391301 h 608274"/>
                <a:gd name="connsiteX42" fmla="*/ 191561 w 313668"/>
                <a:gd name="connsiteY42" fmla="*/ 373074 h 608274"/>
                <a:gd name="connsiteX43" fmla="*/ 184278 w 313668"/>
                <a:gd name="connsiteY43" fmla="*/ 346102 h 608274"/>
                <a:gd name="connsiteX44" fmla="*/ 181789 w 313668"/>
                <a:gd name="connsiteY44" fmla="*/ 342788 h 608274"/>
                <a:gd name="connsiteX45" fmla="*/ 197646 w 313668"/>
                <a:gd name="connsiteY45" fmla="*/ 323825 h 608274"/>
                <a:gd name="connsiteX46" fmla="*/ 201242 w 313668"/>
                <a:gd name="connsiteY46" fmla="*/ 310661 h 608274"/>
                <a:gd name="connsiteX47" fmla="*/ 185015 w 313668"/>
                <a:gd name="connsiteY47" fmla="*/ 216396 h 608274"/>
                <a:gd name="connsiteX48" fmla="*/ 182526 w 313668"/>
                <a:gd name="connsiteY48" fmla="*/ 201760 h 608274"/>
                <a:gd name="connsiteX49" fmla="*/ 179853 w 313668"/>
                <a:gd name="connsiteY49" fmla="*/ 199550 h 608274"/>
                <a:gd name="connsiteX50" fmla="*/ 162797 w 313668"/>
                <a:gd name="connsiteY50" fmla="*/ 199550 h 608274"/>
                <a:gd name="connsiteX51" fmla="*/ 160123 w 313668"/>
                <a:gd name="connsiteY51" fmla="*/ 201760 h 608274"/>
                <a:gd name="connsiteX52" fmla="*/ 157634 w 313668"/>
                <a:gd name="connsiteY52" fmla="*/ 216396 h 608274"/>
                <a:gd name="connsiteX53" fmla="*/ 144266 w 313668"/>
                <a:gd name="connsiteY53" fmla="*/ 293999 h 608274"/>
                <a:gd name="connsiteX54" fmla="*/ 138550 w 313668"/>
                <a:gd name="connsiteY54" fmla="*/ 286450 h 608274"/>
                <a:gd name="connsiteX55" fmla="*/ 119650 w 313668"/>
                <a:gd name="connsiteY55" fmla="*/ 273747 h 608274"/>
                <a:gd name="connsiteX56" fmla="*/ 119189 w 313668"/>
                <a:gd name="connsiteY56" fmla="*/ 275127 h 608274"/>
                <a:gd name="connsiteX57" fmla="*/ 88580 w 313668"/>
                <a:gd name="connsiteY57" fmla="*/ 368931 h 608274"/>
                <a:gd name="connsiteX58" fmla="*/ 50135 w 313668"/>
                <a:gd name="connsiteY58" fmla="*/ 388447 h 608274"/>
                <a:gd name="connsiteX59" fmla="*/ 30590 w 313668"/>
                <a:gd name="connsiteY59" fmla="*/ 350060 h 608274"/>
                <a:gd name="connsiteX60" fmla="*/ 61107 w 313668"/>
                <a:gd name="connsiteY60" fmla="*/ 256256 h 608274"/>
                <a:gd name="connsiteX61" fmla="*/ 82403 w 313668"/>
                <a:gd name="connsiteY61" fmla="*/ 190989 h 608274"/>
                <a:gd name="connsiteX62" fmla="*/ 131358 w 313668"/>
                <a:gd name="connsiteY62" fmla="*/ 155456 h 608274"/>
                <a:gd name="connsiteX63" fmla="*/ 171336 w 313668"/>
                <a:gd name="connsiteY63" fmla="*/ 0 h 608274"/>
                <a:gd name="connsiteX64" fmla="*/ 238585 w 313668"/>
                <a:gd name="connsiteY64" fmla="*/ 67108 h 608274"/>
                <a:gd name="connsiteX65" fmla="*/ 171336 w 313668"/>
                <a:gd name="connsiteY65" fmla="*/ 134216 h 608274"/>
                <a:gd name="connsiteX66" fmla="*/ 104087 w 313668"/>
                <a:gd name="connsiteY66" fmla="*/ 67108 h 608274"/>
                <a:gd name="connsiteX67" fmla="*/ 171336 w 313668"/>
                <a:gd name="connsiteY67" fmla="*/ 0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3668" h="608274">
                  <a:moveTo>
                    <a:pt x="159127" y="411396"/>
                  </a:moveTo>
                  <a:lnTo>
                    <a:pt x="159127" y="577440"/>
                  </a:lnTo>
                  <a:cubicBezTo>
                    <a:pt x="159127" y="594468"/>
                    <a:pt x="145391" y="608274"/>
                    <a:pt x="128336" y="608274"/>
                  </a:cubicBezTo>
                  <a:cubicBezTo>
                    <a:pt x="111282" y="608274"/>
                    <a:pt x="97453" y="594468"/>
                    <a:pt x="97453" y="577440"/>
                  </a:cubicBezTo>
                  <a:lnTo>
                    <a:pt x="97453" y="458706"/>
                  </a:lnTo>
                  <a:close/>
                  <a:moveTo>
                    <a:pt x="128221" y="306395"/>
                  </a:moveTo>
                  <a:lnTo>
                    <a:pt x="168122" y="358410"/>
                  </a:lnTo>
                  <a:cubicBezTo>
                    <a:pt x="170794" y="361816"/>
                    <a:pt x="171900" y="366143"/>
                    <a:pt x="171347" y="370377"/>
                  </a:cubicBezTo>
                  <a:cubicBezTo>
                    <a:pt x="170794" y="374612"/>
                    <a:pt x="168583" y="378479"/>
                    <a:pt x="165173" y="381149"/>
                  </a:cubicBezTo>
                  <a:lnTo>
                    <a:pt x="71917" y="452588"/>
                  </a:lnTo>
                  <a:cubicBezTo>
                    <a:pt x="68968" y="454889"/>
                    <a:pt x="65467" y="455994"/>
                    <a:pt x="62057" y="455994"/>
                  </a:cubicBezTo>
                  <a:cubicBezTo>
                    <a:pt x="57173" y="455994"/>
                    <a:pt x="52289" y="453785"/>
                    <a:pt x="49156" y="449642"/>
                  </a:cubicBezTo>
                  <a:lnTo>
                    <a:pt x="3357" y="390079"/>
                  </a:lnTo>
                  <a:cubicBezTo>
                    <a:pt x="777" y="386672"/>
                    <a:pt x="-421" y="382345"/>
                    <a:pt x="132" y="378019"/>
                  </a:cubicBezTo>
                  <a:cubicBezTo>
                    <a:pt x="685" y="373784"/>
                    <a:pt x="2988" y="369917"/>
                    <a:pt x="6398" y="367339"/>
                  </a:cubicBezTo>
                  <a:lnTo>
                    <a:pt x="9162" y="365130"/>
                  </a:lnTo>
                  <a:cubicBezTo>
                    <a:pt x="11374" y="384279"/>
                    <a:pt x="24367" y="401402"/>
                    <a:pt x="43904" y="407754"/>
                  </a:cubicBezTo>
                  <a:cubicBezTo>
                    <a:pt x="49064" y="409411"/>
                    <a:pt x="54409" y="410240"/>
                    <a:pt x="59661" y="410240"/>
                  </a:cubicBezTo>
                  <a:cubicBezTo>
                    <a:pt x="81040" y="410240"/>
                    <a:pt x="100945" y="396615"/>
                    <a:pt x="107948" y="375165"/>
                  </a:cubicBezTo>
                  <a:lnTo>
                    <a:pt x="126009" y="319836"/>
                  </a:lnTo>
                  <a:cubicBezTo>
                    <a:pt x="127484" y="315325"/>
                    <a:pt x="128037" y="310906"/>
                    <a:pt x="128221" y="306395"/>
                  </a:cubicBezTo>
                  <a:close/>
                  <a:moveTo>
                    <a:pt x="163534" y="163741"/>
                  </a:moveTo>
                  <a:cubicBezTo>
                    <a:pt x="162059" y="163741"/>
                    <a:pt x="160861" y="164938"/>
                    <a:pt x="160861" y="166411"/>
                  </a:cubicBezTo>
                  <a:lnTo>
                    <a:pt x="160861" y="185098"/>
                  </a:lnTo>
                  <a:cubicBezTo>
                    <a:pt x="160861" y="186571"/>
                    <a:pt x="162059" y="187767"/>
                    <a:pt x="163534" y="187767"/>
                  </a:cubicBezTo>
                  <a:lnTo>
                    <a:pt x="179484" y="187767"/>
                  </a:lnTo>
                  <a:cubicBezTo>
                    <a:pt x="180959" y="187767"/>
                    <a:pt x="182157" y="186571"/>
                    <a:pt x="182157" y="185098"/>
                  </a:cubicBezTo>
                  <a:lnTo>
                    <a:pt x="182157" y="166411"/>
                  </a:lnTo>
                  <a:cubicBezTo>
                    <a:pt x="182157" y="164938"/>
                    <a:pt x="180959" y="163741"/>
                    <a:pt x="179484" y="163741"/>
                  </a:cubicBezTo>
                  <a:close/>
                  <a:moveTo>
                    <a:pt x="131358" y="155456"/>
                  </a:moveTo>
                  <a:lnTo>
                    <a:pt x="211383" y="155456"/>
                  </a:lnTo>
                  <a:cubicBezTo>
                    <a:pt x="233694" y="155456"/>
                    <a:pt x="253424" y="169725"/>
                    <a:pt x="260338" y="190989"/>
                  </a:cubicBezTo>
                  <a:lnTo>
                    <a:pt x="312151" y="350060"/>
                  </a:lnTo>
                  <a:cubicBezTo>
                    <a:pt x="317406" y="366078"/>
                    <a:pt x="308556" y="383292"/>
                    <a:pt x="292606" y="388447"/>
                  </a:cubicBezTo>
                  <a:cubicBezTo>
                    <a:pt x="289471" y="389460"/>
                    <a:pt x="286245" y="389920"/>
                    <a:pt x="283110" y="389920"/>
                  </a:cubicBezTo>
                  <a:cubicBezTo>
                    <a:pt x="270295" y="389920"/>
                    <a:pt x="258310" y="381819"/>
                    <a:pt x="254069" y="368931"/>
                  </a:cubicBezTo>
                  <a:lnTo>
                    <a:pt x="245310" y="341867"/>
                  </a:lnTo>
                  <a:lnTo>
                    <a:pt x="245310" y="383108"/>
                  </a:lnTo>
                  <a:lnTo>
                    <a:pt x="245310" y="577436"/>
                  </a:lnTo>
                  <a:cubicBezTo>
                    <a:pt x="245310" y="594466"/>
                    <a:pt x="231481" y="608274"/>
                    <a:pt x="214425" y="608274"/>
                  </a:cubicBezTo>
                  <a:cubicBezTo>
                    <a:pt x="197369" y="608274"/>
                    <a:pt x="183540" y="594466"/>
                    <a:pt x="183540" y="577436"/>
                  </a:cubicBezTo>
                  <a:lnTo>
                    <a:pt x="183540" y="391301"/>
                  </a:lnTo>
                  <a:cubicBezTo>
                    <a:pt x="187873" y="386146"/>
                    <a:pt x="190639" y="379886"/>
                    <a:pt x="191561" y="373074"/>
                  </a:cubicBezTo>
                  <a:cubicBezTo>
                    <a:pt x="192852" y="363316"/>
                    <a:pt x="190271" y="353742"/>
                    <a:pt x="184278" y="346102"/>
                  </a:cubicBezTo>
                  <a:lnTo>
                    <a:pt x="181789" y="342788"/>
                  </a:lnTo>
                  <a:lnTo>
                    <a:pt x="197646" y="323825"/>
                  </a:lnTo>
                  <a:cubicBezTo>
                    <a:pt x="200688" y="320142"/>
                    <a:pt x="201979" y="315355"/>
                    <a:pt x="201242" y="310661"/>
                  </a:cubicBezTo>
                  <a:lnTo>
                    <a:pt x="185015" y="216396"/>
                  </a:lnTo>
                  <a:lnTo>
                    <a:pt x="182526" y="201760"/>
                  </a:lnTo>
                  <a:cubicBezTo>
                    <a:pt x="182250" y="200471"/>
                    <a:pt x="181143" y="199550"/>
                    <a:pt x="179853" y="199550"/>
                  </a:cubicBezTo>
                  <a:lnTo>
                    <a:pt x="162797" y="199550"/>
                  </a:lnTo>
                  <a:cubicBezTo>
                    <a:pt x="161506" y="199550"/>
                    <a:pt x="160400" y="200471"/>
                    <a:pt x="160123" y="201760"/>
                  </a:cubicBezTo>
                  <a:lnTo>
                    <a:pt x="157634" y="216396"/>
                  </a:lnTo>
                  <a:lnTo>
                    <a:pt x="144266" y="293999"/>
                  </a:lnTo>
                  <a:lnTo>
                    <a:pt x="138550" y="286450"/>
                  </a:lnTo>
                  <a:cubicBezTo>
                    <a:pt x="133663" y="280191"/>
                    <a:pt x="127025" y="275864"/>
                    <a:pt x="119650" y="273747"/>
                  </a:cubicBezTo>
                  <a:lnTo>
                    <a:pt x="119189" y="275127"/>
                  </a:lnTo>
                  <a:lnTo>
                    <a:pt x="88580" y="368931"/>
                  </a:lnTo>
                  <a:cubicBezTo>
                    <a:pt x="83418" y="384949"/>
                    <a:pt x="66177" y="393694"/>
                    <a:pt x="50135" y="388447"/>
                  </a:cubicBezTo>
                  <a:cubicBezTo>
                    <a:pt x="34094" y="383200"/>
                    <a:pt x="25335" y="366078"/>
                    <a:pt x="30590" y="350060"/>
                  </a:cubicBezTo>
                  <a:lnTo>
                    <a:pt x="61107" y="256256"/>
                  </a:lnTo>
                  <a:lnTo>
                    <a:pt x="82403" y="190989"/>
                  </a:lnTo>
                  <a:cubicBezTo>
                    <a:pt x="89318" y="169725"/>
                    <a:pt x="108955" y="155456"/>
                    <a:pt x="131358" y="155456"/>
                  </a:cubicBezTo>
                  <a:close/>
                  <a:moveTo>
                    <a:pt x="171336" y="0"/>
                  </a:moveTo>
                  <a:cubicBezTo>
                    <a:pt x="208477" y="0"/>
                    <a:pt x="238585" y="30045"/>
                    <a:pt x="238585" y="67108"/>
                  </a:cubicBezTo>
                  <a:cubicBezTo>
                    <a:pt x="238585" y="104171"/>
                    <a:pt x="208477" y="134216"/>
                    <a:pt x="171336" y="134216"/>
                  </a:cubicBezTo>
                  <a:cubicBezTo>
                    <a:pt x="134195" y="134216"/>
                    <a:pt x="104087" y="104171"/>
                    <a:pt x="104087" y="67108"/>
                  </a:cubicBezTo>
                  <a:cubicBezTo>
                    <a:pt x="104087" y="30045"/>
                    <a:pt x="134195" y="0"/>
                    <a:pt x="17133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" name="ïṥľíḓè">
            <a:extLst>
              <a:ext uri="{FF2B5EF4-FFF2-40B4-BE49-F238E27FC236}">
                <a16:creationId xmlns:a16="http://schemas.microsoft.com/office/drawing/2014/main" id="{CDAEA873-1D21-433F-9FB9-1D9C8378FA33}"/>
              </a:ext>
            </a:extLst>
          </p:cNvPr>
          <p:cNvSpPr txBox="1"/>
          <p:nvPr/>
        </p:nvSpPr>
        <p:spPr>
          <a:xfrm>
            <a:off x="6550499" y="1141853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tr-TR" altLang="zh-CN" b="1" dirty="0">
                <a:solidFill>
                  <a:srgbClr val="939393"/>
                </a:solidFill>
                <a:cs typeface="+mn-ea"/>
                <a:sym typeface="+mn-lt"/>
              </a:rPr>
              <a:t>TITLE HERE</a:t>
            </a:r>
            <a:endParaRPr lang="zh-CN" altLang="en-US" b="1" dirty="0">
              <a:solidFill>
                <a:srgbClr val="939393"/>
              </a:solidFill>
              <a:cs typeface="+mn-ea"/>
              <a:sym typeface="+mn-lt"/>
            </a:endParaRPr>
          </a:p>
        </p:txBody>
      </p:sp>
      <p:sp>
        <p:nvSpPr>
          <p:cNvPr id="31" name="íṥļiḍê">
            <a:extLst>
              <a:ext uri="{FF2B5EF4-FFF2-40B4-BE49-F238E27FC236}">
                <a16:creationId xmlns:a16="http://schemas.microsoft.com/office/drawing/2014/main" id="{94981C09-2C37-41C1-A6E4-D81409677CDB}"/>
              </a:ext>
            </a:extLst>
          </p:cNvPr>
          <p:cNvSpPr txBox="1"/>
          <p:nvPr/>
        </p:nvSpPr>
        <p:spPr>
          <a:xfrm>
            <a:off x="6550499" y="1548974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8" name="íṥḻïḓè">
            <a:extLst>
              <a:ext uri="{FF2B5EF4-FFF2-40B4-BE49-F238E27FC236}">
                <a16:creationId xmlns:a16="http://schemas.microsoft.com/office/drawing/2014/main" id="{9B0E3C55-98B9-4F17-9827-74A68A853CFB}"/>
              </a:ext>
            </a:extLst>
          </p:cNvPr>
          <p:cNvGrpSpPr/>
          <p:nvPr/>
        </p:nvGrpSpPr>
        <p:grpSpPr>
          <a:xfrm>
            <a:off x="5159896" y="2393422"/>
            <a:ext cx="768398" cy="768398"/>
            <a:chOff x="1775520" y="2420888"/>
            <a:chExt cx="959797" cy="959797"/>
          </a:xfrm>
        </p:grpSpPr>
        <p:sp>
          <p:nvSpPr>
            <p:cNvPr id="26" name="íṩ1îdè">
              <a:extLst>
                <a:ext uri="{FF2B5EF4-FFF2-40B4-BE49-F238E27FC236}">
                  <a16:creationId xmlns:a16="http://schemas.microsoft.com/office/drawing/2014/main" id="{47C670B7-0CC3-4115-95ED-BFCC632DB865}"/>
                </a:ext>
              </a:extLst>
            </p:cNvPr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šḷîḍe">
              <a:extLst>
                <a:ext uri="{FF2B5EF4-FFF2-40B4-BE49-F238E27FC236}">
                  <a16:creationId xmlns:a16="http://schemas.microsoft.com/office/drawing/2014/main" id="{C3ABC59A-6FE4-478B-970A-7723DD459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123" y="2609680"/>
              <a:ext cx="594589" cy="56705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iṧ1ïḑe">
            <a:extLst>
              <a:ext uri="{FF2B5EF4-FFF2-40B4-BE49-F238E27FC236}">
                <a16:creationId xmlns:a16="http://schemas.microsoft.com/office/drawing/2014/main" id="{6CD3C267-5975-45F1-9DBB-3B189AFD1A08}"/>
              </a:ext>
            </a:extLst>
          </p:cNvPr>
          <p:cNvSpPr txBox="1"/>
          <p:nvPr/>
        </p:nvSpPr>
        <p:spPr>
          <a:xfrm>
            <a:off x="4367808" y="3149686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pPr algn="ctr"/>
            <a:r>
              <a:rPr lang="tr-TR" altLang="zh-CN" b="1" dirty="0">
                <a:solidFill>
                  <a:schemeClr val="accent2"/>
                </a:solidFill>
                <a:cs typeface="+mn-ea"/>
                <a:sym typeface="+mn-lt"/>
              </a:rPr>
              <a:t>TITLE HERE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5" name="íşḻîḓe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4367808" y="3556807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18" name="íṣḷîďè">
            <a:extLst>
              <a:ext uri="{FF2B5EF4-FFF2-40B4-BE49-F238E27FC236}">
                <a16:creationId xmlns:a16="http://schemas.microsoft.com/office/drawing/2014/main" id="{9D7DE5BF-77B3-4A4B-8A91-53F43BC0C56D}"/>
              </a:ext>
            </a:extLst>
          </p:cNvPr>
          <p:cNvGrpSpPr/>
          <p:nvPr/>
        </p:nvGrpSpPr>
        <p:grpSpPr>
          <a:xfrm>
            <a:off x="660194" y="3149686"/>
            <a:ext cx="768398" cy="768398"/>
            <a:chOff x="1775520" y="2420888"/>
            <a:chExt cx="959797" cy="959797"/>
          </a:xfrm>
        </p:grpSpPr>
        <p:sp>
          <p:nvSpPr>
            <p:cNvPr id="22" name="îSlîďè">
              <a:extLst>
                <a:ext uri="{FF2B5EF4-FFF2-40B4-BE49-F238E27FC236}">
                  <a16:creationId xmlns:a16="http://schemas.microsoft.com/office/drawing/2014/main" id="{99E38FE0-4F9E-4D2C-92DE-B793F7CE6ADA}"/>
                </a:ext>
              </a:extLst>
            </p:cNvPr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sḷiḋê">
              <a:extLst>
                <a:ext uri="{FF2B5EF4-FFF2-40B4-BE49-F238E27FC236}">
                  <a16:creationId xmlns:a16="http://schemas.microsoft.com/office/drawing/2014/main" id="{D63E8736-57A6-4FF8-9A1A-00CE24B81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208" y="2595914"/>
              <a:ext cx="524418" cy="59458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íṧ1iḋè">
            <a:extLst>
              <a:ext uri="{FF2B5EF4-FFF2-40B4-BE49-F238E27FC236}">
                <a16:creationId xmlns:a16="http://schemas.microsoft.com/office/drawing/2014/main" id="{460430AF-45B0-4A68-B556-235C894DD87E}"/>
              </a:ext>
            </a:extLst>
          </p:cNvPr>
          <p:cNvSpPr txBox="1"/>
          <p:nvPr/>
        </p:nvSpPr>
        <p:spPr>
          <a:xfrm>
            <a:off x="1428590" y="3149686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tr-TR" altLang="zh-CN" b="1" dirty="0">
                <a:solidFill>
                  <a:schemeClr val="accent3"/>
                </a:solidFill>
                <a:cs typeface="+mn-ea"/>
                <a:sym typeface="+mn-lt"/>
              </a:rPr>
              <a:t>TITLE HERE</a:t>
            </a:r>
            <a:endParaRPr lang="zh-CN" altLang="en-US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1" name="ï$1iḋê">
            <a:extLst>
              <a:ext uri="{FF2B5EF4-FFF2-40B4-BE49-F238E27FC236}">
                <a16:creationId xmlns:a16="http://schemas.microsoft.com/office/drawing/2014/main" id="{39569087-2898-4ECC-8CD6-FD0575207E5C}"/>
              </a:ext>
            </a:extLst>
          </p:cNvPr>
          <p:cNvSpPr txBox="1"/>
          <p:nvPr/>
        </p:nvSpPr>
        <p:spPr>
          <a:xfrm>
            <a:off x="1428590" y="3556807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12" name="íSļîde">
            <a:extLst>
              <a:ext uri="{FF2B5EF4-FFF2-40B4-BE49-F238E27FC236}">
                <a16:creationId xmlns:a16="http://schemas.microsoft.com/office/drawing/2014/main" id="{BF89BA7A-249A-492C-9DA5-7CE9978E3E0F}"/>
              </a:ext>
            </a:extLst>
          </p:cNvPr>
          <p:cNvGrpSpPr/>
          <p:nvPr/>
        </p:nvGrpSpPr>
        <p:grpSpPr>
          <a:xfrm>
            <a:off x="660194" y="5136617"/>
            <a:ext cx="768398" cy="768398"/>
            <a:chOff x="1775520" y="2420888"/>
            <a:chExt cx="959797" cy="959797"/>
          </a:xfrm>
        </p:grpSpPr>
        <p:sp>
          <p:nvSpPr>
            <p:cNvPr id="16" name="íṣḻíḓè">
              <a:extLst>
                <a:ext uri="{FF2B5EF4-FFF2-40B4-BE49-F238E27FC236}">
                  <a16:creationId xmlns:a16="http://schemas.microsoft.com/office/drawing/2014/main" id="{27F01F84-9B69-47D3-950A-970D072C637A}"/>
                </a:ext>
              </a:extLst>
            </p:cNvPr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ṧḷide">
              <a:extLst>
                <a:ext uri="{FF2B5EF4-FFF2-40B4-BE49-F238E27FC236}">
                  <a16:creationId xmlns:a16="http://schemas.microsoft.com/office/drawing/2014/main" id="{965BFB7D-28E0-4618-A16B-D9D4BC52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123" y="2624331"/>
              <a:ext cx="594589" cy="537755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" name="isḻíḋè">
            <a:extLst>
              <a:ext uri="{FF2B5EF4-FFF2-40B4-BE49-F238E27FC236}">
                <a16:creationId xmlns:a16="http://schemas.microsoft.com/office/drawing/2014/main" id="{BDF76A40-660E-45AD-916A-36435D2DAEA8}"/>
              </a:ext>
            </a:extLst>
          </p:cNvPr>
          <p:cNvSpPr txBox="1"/>
          <p:nvPr/>
        </p:nvSpPr>
        <p:spPr>
          <a:xfrm>
            <a:off x="1428590" y="5136617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tr-TR" altLang="zh-CN" b="1" dirty="0">
                <a:solidFill>
                  <a:schemeClr val="accent4"/>
                </a:solidFill>
                <a:cs typeface="+mn-ea"/>
                <a:sym typeface="+mn-lt"/>
              </a:rPr>
              <a:t>TITLE HERE</a:t>
            </a:r>
            <a:endParaRPr lang="zh-CN" altLang="en-US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5" name="íşļiḍê">
            <a:extLst>
              <a:ext uri="{FF2B5EF4-FFF2-40B4-BE49-F238E27FC236}">
                <a16:creationId xmlns:a16="http://schemas.microsoft.com/office/drawing/2014/main" id="{7F2E5416-9E3B-4B40-8876-E4182BC0D8EA}"/>
              </a:ext>
            </a:extLst>
          </p:cNvPr>
          <p:cNvSpPr txBox="1"/>
          <p:nvPr/>
        </p:nvSpPr>
        <p:spPr>
          <a:xfrm>
            <a:off x="1428590" y="5543738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We hope that this template will return to you as a time, money and reputation.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687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24" grpId="0"/>
      <p:bldP spid="25" grpId="0"/>
      <p:bldP spid="20" grpId="0"/>
      <p:bldP spid="2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58F57BBE-B821-452F-83CE-3643F419BCB2}"/>
              </a:ext>
            </a:extLst>
          </p:cNvPr>
          <p:cNvSpPr/>
          <p:nvPr/>
        </p:nvSpPr>
        <p:spPr>
          <a:xfrm rot="545623">
            <a:off x="4067106" y="795116"/>
            <a:ext cx="4516813" cy="411351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47D433DC-D0EE-43B4-A5B9-7D2DBB7D47E6}"/>
              </a:ext>
            </a:extLst>
          </p:cNvPr>
          <p:cNvSpPr/>
          <p:nvPr/>
        </p:nvSpPr>
        <p:spPr>
          <a:xfrm rot="1291713">
            <a:off x="4201303" y="71992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B66755B-0C47-4635-83E7-50423EA048FA}"/>
              </a:ext>
            </a:extLst>
          </p:cNvPr>
          <p:cNvSpPr/>
          <p:nvPr/>
        </p:nvSpPr>
        <p:spPr>
          <a:xfrm>
            <a:off x="3799112" y="2280554"/>
            <a:ext cx="50527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7200" b="1" dirty="0">
                <a:solidFill>
                  <a:srgbClr val="FFFFFF"/>
                </a:solidFill>
                <a:latin typeface="+mj-lt"/>
                <a:cs typeface="+mn-ea"/>
                <a:sym typeface="+mn-lt"/>
              </a:rPr>
              <a:t>THANK YOU!</a:t>
            </a:r>
            <a:endParaRPr lang="en-US" altLang="zh-CN" sz="7200" b="1" dirty="0">
              <a:solidFill>
                <a:srgbClr val="FFFFFF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83AC96-FD9D-45F2-B429-FF1DE82A3061}"/>
              </a:ext>
            </a:extLst>
          </p:cNvPr>
          <p:cNvSpPr txBox="1"/>
          <p:nvPr/>
        </p:nvSpPr>
        <p:spPr>
          <a:xfrm>
            <a:off x="4208787" y="3820382"/>
            <a:ext cx="4233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zh-CN" sz="2000" i="1" dirty="0">
                <a:solidFill>
                  <a:srgbClr val="595959">
                    <a:lumMod val="60000"/>
                    <a:lumOff val="40000"/>
                    <a:alpha val="76000"/>
                  </a:srgbClr>
                </a:solidFill>
                <a:latin typeface="+mj-lt"/>
                <a:cs typeface="+mn-ea"/>
                <a:sym typeface="+mn-lt"/>
              </a:rPr>
              <a:t>Powered </a:t>
            </a:r>
            <a:r>
              <a:rPr lang="tr-TR" altLang="zh-CN" sz="2000" i="1" dirty="0" err="1">
                <a:solidFill>
                  <a:srgbClr val="595959">
                    <a:lumMod val="60000"/>
                    <a:lumOff val="40000"/>
                    <a:alpha val="76000"/>
                  </a:srgbClr>
                </a:solidFill>
                <a:latin typeface="+mj-lt"/>
                <a:cs typeface="+mn-ea"/>
                <a:sym typeface="+mn-lt"/>
              </a:rPr>
              <a:t>by</a:t>
            </a:r>
            <a:r>
              <a:rPr lang="tr-TR" altLang="zh-CN" sz="2000" i="1" dirty="0">
                <a:solidFill>
                  <a:srgbClr val="595959">
                    <a:lumMod val="60000"/>
                    <a:lumOff val="40000"/>
                    <a:alpha val="76000"/>
                  </a:srgbClr>
                </a:solidFill>
                <a:latin typeface="+mj-lt"/>
                <a:cs typeface="+mn-ea"/>
                <a:sym typeface="+mn-lt"/>
              </a:rPr>
              <a:t> </a:t>
            </a:r>
            <a:r>
              <a:rPr lang="tr-TR" altLang="zh-CN" sz="2000" b="1" dirty="0" err="1">
                <a:solidFill>
                  <a:srgbClr val="595959">
                    <a:lumMod val="60000"/>
                    <a:lumOff val="40000"/>
                    <a:alpha val="76000"/>
                  </a:srgbClr>
                </a:solidFill>
                <a:latin typeface="+mj-lt"/>
                <a:cs typeface="+mn-ea"/>
                <a:sym typeface="+mn-lt"/>
              </a:rPr>
              <a:t>Freepptbackgrounds.net</a:t>
            </a:r>
            <a:endParaRPr lang="zh-CN" altLang="en-US" sz="2000" b="1" dirty="0">
              <a:solidFill>
                <a:srgbClr val="595959">
                  <a:lumMod val="60000"/>
                  <a:lumOff val="40000"/>
                  <a:alpha val="76000"/>
                </a:srgb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85B07077-E86A-4B03-A774-6379256071FB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3EDD0668-9772-400F-AEE4-95D3967F81F1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j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3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5" grpId="0"/>
      <p:bldP spid="28" grpId="0" animBg="1"/>
      <p:bldP spid="29" grpId="0" animBg="1"/>
    </p:bld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zh-CN" sz="3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ONE</a:t>
            </a:r>
            <a:endParaRPr lang="zh-CN" altLang="en-US" sz="3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>
            <a:cxnSpLocks/>
          </p:cNvCxnSpPr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1"/>
            <a:ext cx="542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01F6999D-5016-4C4C-8217-AD1DAFE6702C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464E7C55-79BB-4B86-B3C6-1E24850E1673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41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 animBg="1"/>
      <p:bldP spid="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šľiḑé">
            <a:extLst>
              <a:ext uri="{FF2B5EF4-FFF2-40B4-BE49-F238E27FC236}">
                <a16:creationId xmlns:a16="http://schemas.microsoft.com/office/drawing/2014/main" id="{A93EDD32-BB24-40EF-B183-63721DD9E5EA}"/>
              </a:ext>
            </a:extLst>
          </p:cNvPr>
          <p:cNvGrpSpPr/>
          <p:nvPr/>
        </p:nvGrpSpPr>
        <p:grpSpPr>
          <a:xfrm>
            <a:off x="593725" y="2142296"/>
            <a:ext cx="10850563" cy="2318843"/>
            <a:chOff x="669925" y="2154996"/>
            <a:chExt cx="10538643" cy="2318843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8BA74831-1F72-4F38-9170-94AAE89C464D}"/>
                </a:ext>
              </a:extLst>
            </p:cNvPr>
            <p:cNvCxnSpPr>
              <a:cxnSpLocks/>
            </p:cNvCxnSpPr>
            <p:nvPr/>
          </p:nvCxnSpPr>
          <p:spPr>
            <a:xfrm>
              <a:off x="825835" y="4473839"/>
              <a:ext cx="10382733" cy="0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1FC6A2E-D9F5-4D71-B7DC-CA615CEF141A}"/>
                </a:ext>
              </a:extLst>
            </p:cNvPr>
            <p:cNvCxnSpPr/>
            <p:nvPr/>
          </p:nvCxnSpPr>
          <p:spPr>
            <a:xfrm>
              <a:off x="669925" y="2154996"/>
              <a:ext cx="10538643" cy="0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ïšḷiḓè">
            <a:extLst>
              <a:ext uri="{FF2B5EF4-FFF2-40B4-BE49-F238E27FC236}">
                <a16:creationId xmlns:a16="http://schemas.microsoft.com/office/drawing/2014/main" id="{15BABFAA-F721-4621-ABB7-1BAB4939DA9E}"/>
              </a:ext>
            </a:extLst>
          </p:cNvPr>
          <p:cNvSpPr>
            <a:spLocks noChangeAspect="1"/>
          </p:cNvSpPr>
          <p:nvPr/>
        </p:nvSpPr>
        <p:spPr bwMode="auto">
          <a:xfrm>
            <a:off x="8236989" y="4299389"/>
            <a:ext cx="522024" cy="323500"/>
          </a:xfrm>
          <a:custGeom>
            <a:avLst/>
            <a:gdLst>
              <a:gd name="T0" fmla="*/ 1842 w 2014"/>
              <a:gd name="T1" fmla="*/ 486 h 1250"/>
              <a:gd name="T2" fmla="*/ 1667 w 2014"/>
              <a:gd name="T3" fmla="*/ 223 h 1250"/>
              <a:gd name="T4" fmla="*/ 1389 w 2014"/>
              <a:gd name="T5" fmla="*/ 483 h 1250"/>
              <a:gd name="T6" fmla="*/ 1178 w 2014"/>
              <a:gd name="T7" fmla="*/ 786 h 1250"/>
              <a:gd name="T8" fmla="*/ 1194 w 2014"/>
              <a:gd name="T9" fmla="*/ 158 h 1250"/>
              <a:gd name="T10" fmla="*/ 901 w 2014"/>
              <a:gd name="T11" fmla="*/ 128 h 1250"/>
              <a:gd name="T12" fmla="*/ 752 w 2014"/>
              <a:gd name="T13" fmla="*/ 644 h 1250"/>
              <a:gd name="T14" fmla="*/ 634 w 2014"/>
              <a:gd name="T15" fmla="*/ 589 h 1250"/>
              <a:gd name="T16" fmla="*/ 530 w 2014"/>
              <a:gd name="T17" fmla="*/ 148 h 1250"/>
              <a:gd name="T18" fmla="*/ 172 w 2014"/>
              <a:gd name="T19" fmla="*/ 462 h 1250"/>
              <a:gd name="T20" fmla="*/ 0 w 2014"/>
              <a:gd name="T21" fmla="*/ 1078 h 1250"/>
              <a:gd name="T22" fmla="*/ 1532 w 2014"/>
              <a:gd name="T23" fmla="*/ 1250 h 1250"/>
              <a:gd name="T24" fmla="*/ 2014 w 2014"/>
              <a:gd name="T25" fmla="*/ 1078 h 1250"/>
              <a:gd name="T26" fmla="*/ 1777 w 2014"/>
              <a:gd name="T27" fmla="*/ 1054 h 1250"/>
              <a:gd name="T28" fmla="*/ 1428 w 2014"/>
              <a:gd name="T29" fmla="*/ 819 h 1250"/>
              <a:gd name="T30" fmla="*/ 1965 w 2014"/>
              <a:gd name="T31" fmla="*/ 1054 h 1250"/>
              <a:gd name="T32" fmla="*/ 1279 w 2014"/>
              <a:gd name="T33" fmla="*/ 1105 h 1250"/>
              <a:gd name="T34" fmla="*/ 1231 w 2014"/>
              <a:gd name="T35" fmla="*/ 1203 h 1250"/>
              <a:gd name="T36" fmla="*/ 735 w 2014"/>
              <a:gd name="T37" fmla="*/ 1102 h 1250"/>
              <a:gd name="T38" fmla="*/ 561 w 2014"/>
              <a:gd name="T39" fmla="*/ 1078 h 1250"/>
              <a:gd name="T40" fmla="*/ 693 w 2014"/>
              <a:gd name="T41" fmla="*/ 912 h 1250"/>
              <a:gd name="T42" fmla="*/ 1007 w 2014"/>
              <a:gd name="T43" fmla="*/ 1140 h 1250"/>
              <a:gd name="T44" fmla="*/ 1302 w 2014"/>
              <a:gd name="T45" fmla="*/ 898 h 1250"/>
              <a:gd name="T46" fmla="*/ 1452 w 2014"/>
              <a:gd name="T47" fmla="*/ 1078 h 1250"/>
              <a:gd name="T48" fmla="*/ 189 w 2014"/>
              <a:gd name="T49" fmla="*/ 987 h 1250"/>
              <a:gd name="T50" fmla="*/ 399 w 2014"/>
              <a:gd name="T51" fmla="*/ 1019 h 1250"/>
              <a:gd name="T52" fmla="*/ 562 w 2014"/>
              <a:gd name="T53" fmla="*/ 980 h 1250"/>
              <a:gd name="T54" fmla="*/ 240 w 2014"/>
              <a:gd name="T55" fmla="*/ 610 h 1250"/>
              <a:gd name="T56" fmla="*/ 219 w 2014"/>
              <a:gd name="T57" fmla="*/ 461 h 1250"/>
              <a:gd name="T58" fmla="*/ 492 w 2014"/>
              <a:gd name="T59" fmla="*/ 250 h 1250"/>
              <a:gd name="T60" fmla="*/ 578 w 2014"/>
              <a:gd name="T61" fmla="*/ 462 h 1250"/>
              <a:gd name="T62" fmla="*/ 552 w 2014"/>
              <a:gd name="T63" fmla="*/ 615 h 1250"/>
              <a:gd name="T64" fmla="*/ 400 w 2014"/>
              <a:gd name="T65" fmla="*/ 771 h 1250"/>
              <a:gd name="T66" fmla="*/ 312 w 2014"/>
              <a:gd name="T67" fmla="*/ 732 h 1250"/>
              <a:gd name="T68" fmla="*/ 438 w 2014"/>
              <a:gd name="T69" fmla="*/ 813 h 1250"/>
              <a:gd name="T70" fmla="*/ 380 w 2014"/>
              <a:gd name="T71" fmla="*/ 835 h 1250"/>
              <a:gd name="T72" fmla="*/ 789 w 2014"/>
              <a:gd name="T73" fmla="*/ 607 h 1250"/>
              <a:gd name="T74" fmla="*/ 759 w 2014"/>
              <a:gd name="T75" fmla="*/ 402 h 1250"/>
              <a:gd name="T76" fmla="*/ 1138 w 2014"/>
              <a:gd name="T77" fmla="*/ 101 h 1250"/>
              <a:gd name="T78" fmla="*/ 1255 w 2014"/>
              <a:gd name="T79" fmla="*/ 403 h 1250"/>
              <a:gd name="T80" fmla="*/ 1219 w 2014"/>
              <a:gd name="T81" fmla="*/ 614 h 1250"/>
              <a:gd name="T82" fmla="*/ 1020 w 2014"/>
              <a:gd name="T83" fmla="*/ 823 h 1250"/>
              <a:gd name="T84" fmla="*/ 888 w 2014"/>
              <a:gd name="T85" fmla="*/ 773 h 1250"/>
              <a:gd name="T86" fmla="*/ 1069 w 2014"/>
              <a:gd name="T87" fmla="*/ 865 h 1250"/>
              <a:gd name="T88" fmla="*/ 943 w 2014"/>
              <a:gd name="T89" fmla="*/ 862 h 1250"/>
              <a:gd name="T90" fmla="*/ 875 w 2014"/>
              <a:gd name="T91" fmla="*/ 824 h 1250"/>
              <a:gd name="T92" fmla="*/ 1426 w 2014"/>
              <a:gd name="T93" fmla="*/ 513 h 1250"/>
              <a:gd name="T94" fmla="*/ 1561 w 2014"/>
              <a:gd name="T95" fmla="*/ 295 h 1250"/>
              <a:gd name="T96" fmla="*/ 1722 w 2014"/>
              <a:gd name="T97" fmla="*/ 310 h 1250"/>
              <a:gd name="T98" fmla="*/ 1804 w 2014"/>
              <a:gd name="T99" fmla="*/ 578 h 1250"/>
              <a:gd name="T100" fmla="*/ 1676 w 2014"/>
              <a:gd name="T101" fmla="*/ 752 h 1250"/>
              <a:gd name="T102" fmla="*/ 1613 w 2014"/>
              <a:gd name="T103" fmla="*/ 771 h 1250"/>
              <a:gd name="T104" fmla="*/ 1457 w 2014"/>
              <a:gd name="T105" fmla="*/ 610 h 1250"/>
              <a:gd name="T106" fmla="*/ 1754 w 2014"/>
              <a:gd name="T107" fmla="*/ 797 h 1250"/>
              <a:gd name="T108" fmla="*/ 1473 w 2014"/>
              <a:gd name="T109" fmla="*/ 798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4" h="1250">
                <a:moveTo>
                  <a:pt x="2014" y="1078"/>
                </a:moveTo>
                <a:cubicBezTo>
                  <a:pt x="2014" y="926"/>
                  <a:pt x="1905" y="796"/>
                  <a:pt x="1753" y="746"/>
                </a:cubicBezTo>
                <a:cubicBezTo>
                  <a:pt x="1777" y="717"/>
                  <a:pt x="1796" y="683"/>
                  <a:pt x="1808" y="650"/>
                </a:cubicBezTo>
                <a:cubicBezTo>
                  <a:pt x="1828" y="638"/>
                  <a:pt x="1844" y="615"/>
                  <a:pt x="1851" y="589"/>
                </a:cubicBezTo>
                <a:cubicBezTo>
                  <a:pt x="1857" y="566"/>
                  <a:pt x="1870" y="514"/>
                  <a:pt x="1842" y="486"/>
                </a:cubicBezTo>
                <a:lnTo>
                  <a:pt x="1842" y="463"/>
                </a:lnTo>
                <a:cubicBezTo>
                  <a:pt x="1843" y="423"/>
                  <a:pt x="1846" y="320"/>
                  <a:pt x="1760" y="275"/>
                </a:cubicBezTo>
                <a:cubicBezTo>
                  <a:pt x="1758" y="267"/>
                  <a:pt x="1757" y="260"/>
                  <a:pt x="1757" y="259"/>
                </a:cubicBezTo>
                <a:lnTo>
                  <a:pt x="1746" y="148"/>
                </a:lnTo>
                <a:lnTo>
                  <a:pt x="1667" y="223"/>
                </a:lnTo>
                <a:cubicBezTo>
                  <a:pt x="1658" y="230"/>
                  <a:pt x="1605" y="243"/>
                  <a:pt x="1555" y="248"/>
                </a:cubicBezTo>
                <a:lnTo>
                  <a:pt x="1535" y="251"/>
                </a:lnTo>
                <a:cubicBezTo>
                  <a:pt x="1383" y="275"/>
                  <a:pt x="1386" y="363"/>
                  <a:pt x="1388" y="433"/>
                </a:cubicBezTo>
                <a:cubicBezTo>
                  <a:pt x="1388" y="442"/>
                  <a:pt x="1388" y="452"/>
                  <a:pt x="1388" y="462"/>
                </a:cubicBezTo>
                <a:lnTo>
                  <a:pt x="1389" y="483"/>
                </a:lnTo>
                <a:cubicBezTo>
                  <a:pt x="1374" y="500"/>
                  <a:pt x="1363" y="531"/>
                  <a:pt x="1377" y="588"/>
                </a:cubicBezTo>
                <a:cubicBezTo>
                  <a:pt x="1383" y="614"/>
                  <a:pt x="1400" y="636"/>
                  <a:pt x="1420" y="647"/>
                </a:cubicBezTo>
                <a:cubicBezTo>
                  <a:pt x="1429" y="671"/>
                  <a:pt x="1448" y="711"/>
                  <a:pt x="1477" y="746"/>
                </a:cubicBezTo>
                <a:cubicBezTo>
                  <a:pt x="1412" y="767"/>
                  <a:pt x="1356" y="803"/>
                  <a:pt x="1312" y="848"/>
                </a:cubicBezTo>
                <a:cubicBezTo>
                  <a:pt x="1271" y="822"/>
                  <a:pt x="1226" y="801"/>
                  <a:pt x="1178" y="786"/>
                </a:cubicBezTo>
                <a:cubicBezTo>
                  <a:pt x="1214" y="746"/>
                  <a:pt x="1241" y="696"/>
                  <a:pt x="1258" y="649"/>
                </a:cubicBezTo>
                <a:cubicBezTo>
                  <a:pt x="1285" y="633"/>
                  <a:pt x="1306" y="605"/>
                  <a:pt x="1315" y="571"/>
                </a:cubicBezTo>
                <a:cubicBezTo>
                  <a:pt x="1322" y="540"/>
                  <a:pt x="1339" y="472"/>
                  <a:pt x="1302" y="438"/>
                </a:cubicBezTo>
                <a:lnTo>
                  <a:pt x="1302" y="403"/>
                </a:lnTo>
                <a:cubicBezTo>
                  <a:pt x="1305" y="322"/>
                  <a:pt x="1296" y="208"/>
                  <a:pt x="1194" y="158"/>
                </a:cubicBezTo>
                <a:cubicBezTo>
                  <a:pt x="1190" y="144"/>
                  <a:pt x="1189" y="132"/>
                  <a:pt x="1189" y="131"/>
                </a:cubicBezTo>
                <a:lnTo>
                  <a:pt x="1176" y="0"/>
                </a:lnTo>
                <a:lnTo>
                  <a:pt x="1082" y="89"/>
                </a:lnTo>
                <a:cubicBezTo>
                  <a:pt x="1070" y="99"/>
                  <a:pt x="998" y="117"/>
                  <a:pt x="928" y="124"/>
                </a:cubicBezTo>
                <a:lnTo>
                  <a:pt x="901" y="128"/>
                </a:lnTo>
                <a:cubicBezTo>
                  <a:pt x="705" y="159"/>
                  <a:pt x="708" y="268"/>
                  <a:pt x="711" y="367"/>
                </a:cubicBezTo>
                <a:cubicBezTo>
                  <a:pt x="711" y="378"/>
                  <a:pt x="711" y="390"/>
                  <a:pt x="711" y="402"/>
                </a:cubicBezTo>
                <a:lnTo>
                  <a:pt x="712" y="433"/>
                </a:lnTo>
                <a:cubicBezTo>
                  <a:pt x="692" y="454"/>
                  <a:pt x="677" y="493"/>
                  <a:pt x="696" y="569"/>
                </a:cubicBezTo>
                <a:cubicBezTo>
                  <a:pt x="704" y="603"/>
                  <a:pt x="726" y="631"/>
                  <a:pt x="752" y="644"/>
                </a:cubicBezTo>
                <a:cubicBezTo>
                  <a:pt x="765" y="678"/>
                  <a:pt x="792" y="737"/>
                  <a:pt x="836" y="786"/>
                </a:cubicBezTo>
                <a:cubicBezTo>
                  <a:pt x="787" y="801"/>
                  <a:pt x="742" y="822"/>
                  <a:pt x="702" y="848"/>
                </a:cubicBezTo>
                <a:cubicBezTo>
                  <a:pt x="658" y="802"/>
                  <a:pt x="601" y="767"/>
                  <a:pt x="536" y="746"/>
                </a:cubicBezTo>
                <a:cubicBezTo>
                  <a:pt x="560" y="717"/>
                  <a:pt x="579" y="683"/>
                  <a:pt x="591" y="650"/>
                </a:cubicBezTo>
                <a:cubicBezTo>
                  <a:pt x="612" y="638"/>
                  <a:pt x="628" y="616"/>
                  <a:pt x="634" y="589"/>
                </a:cubicBezTo>
                <a:cubicBezTo>
                  <a:pt x="640" y="566"/>
                  <a:pt x="653" y="514"/>
                  <a:pt x="626" y="486"/>
                </a:cubicBezTo>
                <a:lnTo>
                  <a:pt x="626" y="463"/>
                </a:lnTo>
                <a:cubicBezTo>
                  <a:pt x="627" y="423"/>
                  <a:pt x="630" y="320"/>
                  <a:pt x="544" y="275"/>
                </a:cubicBezTo>
                <a:cubicBezTo>
                  <a:pt x="541" y="267"/>
                  <a:pt x="541" y="260"/>
                  <a:pt x="541" y="259"/>
                </a:cubicBezTo>
                <a:lnTo>
                  <a:pt x="530" y="148"/>
                </a:lnTo>
                <a:lnTo>
                  <a:pt x="451" y="223"/>
                </a:lnTo>
                <a:cubicBezTo>
                  <a:pt x="441" y="230"/>
                  <a:pt x="388" y="243"/>
                  <a:pt x="339" y="248"/>
                </a:cubicBezTo>
                <a:lnTo>
                  <a:pt x="318" y="251"/>
                </a:lnTo>
                <a:cubicBezTo>
                  <a:pt x="167" y="275"/>
                  <a:pt x="169" y="363"/>
                  <a:pt x="171" y="433"/>
                </a:cubicBezTo>
                <a:cubicBezTo>
                  <a:pt x="171" y="442"/>
                  <a:pt x="172" y="451"/>
                  <a:pt x="172" y="462"/>
                </a:cubicBezTo>
                <a:lnTo>
                  <a:pt x="172" y="483"/>
                </a:lnTo>
                <a:cubicBezTo>
                  <a:pt x="157" y="500"/>
                  <a:pt x="146" y="531"/>
                  <a:pt x="160" y="588"/>
                </a:cubicBezTo>
                <a:cubicBezTo>
                  <a:pt x="167" y="614"/>
                  <a:pt x="183" y="636"/>
                  <a:pt x="204" y="647"/>
                </a:cubicBezTo>
                <a:cubicBezTo>
                  <a:pt x="213" y="671"/>
                  <a:pt x="231" y="711"/>
                  <a:pt x="260" y="746"/>
                </a:cubicBezTo>
                <a:cubicBezTo>
                  <a:pt x="109" y="796"/>
                  <a:pt x="0" y="926"/>
                  <a:pt x="0" y="1078"/>
                </a:cubicBezTo>
                <a:lnTo>
                  <a:pt x="0" y="1102"/>
                </a:lnTo>
                <a:lnTo>
                  <a:pt x="501" y="1102"/>
                </a:lnTo>
                <a:cubicBezTo>
                  <a:pt x="489" y="1142"/>
                  <a:pt x="482" y="1183"/>
                  <a:pt x="482" y="1227"/>
                </a:cubicBezTo>
                <a:lnTo>
                  <a:pt x="482" y="1250"/>
                </a:lnTo>
                <a:lnTo>
                  <a:pt x="1532" y="1250"/>
                </a:lnTo>
                <a:lnTo>
                  <a:pt x="1532" y="1227"/>
                </a:lnTo>
                <a:cubicBezTo>
                  <a:pt x="1532" y="1183"/>
                  <a:pt x="1525" y="1142"/>
                  <a:pt x="1513" y="1102"/>
                </a:cubicBezTo>
                <a:lnTo>
                  <a:pt x="2014" y="1102"/>
                </a:lnTo>
                <a:lnTo>
                  <a:pt x="2014" y="1078"/>
                </a:lnTo>
                <a:lnTo>
                  <a:pt x="2014" y="1078"/>
                </a:lnTo>
                <a:close/>
                <a:moveTo>
                  <a:pt x="1825" y="1054"/>
                </a:moveTo>
                <a:lnTo>
                  <a:pt x="1825" y="987"/>
                </a:lnTo>
                <a:cubicBezTo>
                  <a:pt x="1825" y="974"/>
                  <a:pt x="1814" y="963"/>
                  <a:pt x="1801" y="963"/>
                </a:cubicBezTo>
                <a:cubicBezTo>
                  <a:pt x="1788" y="963"/>
                  <a:pt x="1777" y="974"/>
                  <a:pt x="1777" y="987"/>
                </a:cubicBezTo>
                <a:lnTo>
                  <a:pt x="1777" y="1054"/>
                </a:lnTo>
                <a:lnTo>
                  <a:pt x="1494" y="1054"/>
                </a:lnTo>
                <a:cubicBezTo>
                  <a:pt x="1483" y="1028"/>
                  <a:pt x="1468" y="1003"/>
                  <a:pt x="1452" y="980"/>
                </a:cubicBezTo>
                <a:cubicBezTo>
                  <a:pt x="1449" y="976"/>
                  <a:pt x="1447" y="973"/>
                  <a:pt x="1444" y="969"/>
                </a:cubicBezTo>
                <a:cubicBezTo>
                  <a:pt x="1418" y="934"/>
                  <a:pt x="1387" y="903"/>
                  <a:pt x="1352" y="876"/>
                </a:cubicBezTo>
                <a:cubicBezTo>
                  <a:pt x="1374" y="854"/>
                  <a:pt x="1400" y="834"/>
                  <a:pt x="1428" y="819"/>
                </a:cubicBezTo>
                <a:lnTo>
                  <a:pt x="1598" y="1011"/>
                </a:lnTo>
                <a:cubicBezTo>
                  <a:pt x="1602" y="1016"/>
                  <a:pt x="1609" y="1019"/>
                  <a:pt x="1615" y="1019"/>
                </a:cubicBezTo>
                <a:cubicBezTo>
                  <a:pt x="1623" y="1019"/>
                  <a:pt x="1629" y="1016"/>
                  <a:pt x="1634" y="1011"/>
                </a:cubicBezTo>
                <a:lnTo>
                  <a:pt x="1799" y="817"/>
                </a:lnTo>
                <a:cubicBezTo>
                  <a:pt x="1892" y="867"/>
                  <a:pt x="1956" y="954"/>
                  <a:pt x="1965" y="1054"/>
                </a:cubicBezTo>
                <a:lnTo>
                  <a:pt x="1825" y="1054"/>
                </a:lnTo>
                <a:lnTo>
                  <a:pt x="1825" y="1054"/>
                </a:lnTo>
                <a:close/>
                <a:moveTo>
                  <a:pt x="1484" y="1203"/>
                </a:moveTo>
                <a:lnTo>
                  <a:pt x="1279" y="1203"/>
                </a:lnTo>
                <a:lnTo>
                  <a:pt x="1279" y="1105"/>
                </a:lnTo>
                <a:cubicBezTo>
                  <a:pt x="1279" y="1104"/>
                  <a:pt x="1279" y="1103"/>
                  <a:pt x="1279" y="1102"/>
                </a:cubicBezTo>
                <a:cubicBezTo>
                  <a:pt x="1277" y="1090"/>
                  <a:pt x="1267" y="1081"/>
                  <a:pt x="1255" y="1081"/>
                </a:cubicBezTo>
                <a:cubicBezTo>
                  <a:pt x="1243" y="1081"/>
                  <a:pt x="1234" y="1090"/>
                  <a:pt x="1232" y="1102"/>
                </a:cubicBezTo>
                <a:cubicBezTo>
                  <a:pt x="1232" y="1103"/>
                  <a:pt x="1231" y="1104"/>
                  <a:pt x="1231" y="1105"/>
                </a:cubicBezTo>
                <a:lnTo>
                  <a:pt x="1231" y="1203"/>
                </a:lnTo>
                <a:lnTo>
                  <a:pt x="782" y="1203"/>
                </a:lnTo>
                <a:lnTo>
                  <a:pt x="782" y="1105"/>
                </a:lnTo>
                <a:cubicBezTo>
                  <a:pt x="782" y="1104"/>
                  <a:pt x="782" y="1103"/>
                  <a:pt x="781" y="1102"/>
                </a:cubicBezTo>
                <a:cubicBezTo>
                  <a:pt x="780" y="1090"/>
                  <a:pt x="770" y="1081"/>
                  <a:pt x="758" y="1081"/>
                </a:cubicBezTo>
                <a:cubicBezTo>
                  <a:pt x="746" y="1081"/>
                  <a:pt x="737" y="1090"/>
                  <a:pt x="735" y="1102"/>
                </a:cubicBezTo>
                <a:cubicBezTo>
                  <a:pt x="735" y="1103"/>
                  <a:pt x="734" y="1104"/>
                  <a:pt x="734" y="1105"/>
                </a:cubicBezTo>
                <a:lnTo>
                  <a:pt x="734" y="1203"/>
                </a:lnTo>
                <a:lnTo>
                  <a:pt x="530" y="1203"/>
                </a:lnTo>
                <a:cubicBezTo>
                  <a:pt x="532" y="1168"/>
                  <a:pt x="540" y="1134"/>
                  <a:pt x="551" y="1102"/>
                </a:cubicBezTo>
                <a:cubicBezTo>
                  <a:pt x="554" y="1094"/>
                  <a:pt x="557" y="1086"/>
                  <a:pt x="561" y="1078"/>
                </a:cubicBezTo>
                <a:lnTo>
                  <a:pt x="561" y="1078"/>
                </a:lnTo>
                <a:cubicBezTo>
                  <a:pt x="561" y="1078"/>
                  <a:pt x="561" y="1077"/>
                  <a:pt x="561" y="1077"/>
                </a:cubicBezTo>
                <a:cubicBezTo>
                  <a:pt x="565" y="1069"/>
                  <a:pt x="568" y="1062"/>
                  <a:pt x="572" y="1054"/>
                </a:cubicBezTo>
                <a:cubicBezTo>
                  <a:pt x="582" y="1034"/>
                  <a:pt x="595" y="1015"/>
                  <a:pt x="608" y="997"/>
                </a:cubicBezTo>
                <a:cubicBezTo>
                  <a:pt x="632" y="966"/>
                  <a:pt x="661" y="937"/>
                  <a:pt x="693" y="912"/>
                </a:cubicBezTo>
                <a:cubicBezTo>
                  <a:pt x="699" y="907"/>
                  <a:pt x="706" y="902"/>
                  <a:pt x="712" y="898"/>
                </a:cubicBezTo>
                <a:cubicBezTo>
                  <a:pt x="719" y="893"/>
                  <a:pt x="726" y="889"/>
                  <a:pt x="732" y="885"/>
                </a:cubicBezTo>
                <a:cubicBezTo>
                  <a:pt x="741" y="880"/>
                  <a:pt x="750" y="874"/>
                  <a:pt x="758" y="870"/>
                </a:cubicBezTo>
                <a:lnTo>
                  <a:pt x="989" y="1132"/>
                </a:lnTo>
                <a:cubicBezTo>
                  <a:pt x="994" y="1137"/>
                  <a:pt x="1000" y="1140"/>
                  <a:pt x="1007" y="1140"/>
                </a:cubicBezTo>
                <a:lnTo>
                  <a:pt x="1007" y="1140"/>
                </a:lnTo>
                <a:cubicBezTo>
                  <a:pt x="1014" y="1140"/>
                  <a:pt x="1021" y="1137"/>
                  <a:pt x="1025" y="1131"/>
                </a:cubicBezTo>
                <a:lnTo>
                  <a:pt x="1251" y="868"/>
                </a:lnTo>
                <a:cubicBezTo>
                  <a:pt x="1261" y="873"/>
                  <a:pt x="1272" y="879"/>
                  <a:pt x="1281" y="885"/>
                </a:cubicBezTo>
                <a:cubicBezTo>
                  <a:pt x="1288" y="889"/>
                  <a:pt x="1295" y="893"/>
                  <a:pt x="1302" y="898"/>
                </a:cubicBezTo>
                <a:cubicBezTo>
                  <a:pt x="1308" y="902"/>
                  <a:pt x="1314" y="907"/>
                  <a:pt x="1321" y="912"/>
                </a:cubicBezTo>
                <a:cubicBezTo>
                  <a:pt x="1353" y="937"/>
                  <a:pt x="1382" y="966"/>
                  <a:pt x="1406" y="997"/>
                </a:cubicBezTo>
                <a:cubicBezTo>
                  <a:pt x="1419" y="1016"/>
                  <a:pt x="1431" y="1034"/>
                  <a:pt x="1442" y="1054"/>
                </a:cubicBezTo>
                <a:cubicBezTo>
                  <a:pt x="1446" y="1062"/>
                  <a:pt x="1449" y="1069"/>
                  <a:pt x="1453" y="1077"/>
                </a:cubicBezTo>
                <a:cubicBezTo>
                  <a:pt x="1452" y="1077"/>
                  <a:pt x="1452" y="1078"/>
                  <a:pt x="1452" y="1078"/>
                </a:cubicBezTo>
                <a:lnTo>
                  <a:pt x="1453" y="1078"/>
                </a:lnTo>
                <a:cubicBezTo>
                  <a:pt x="1456" y="1086"/>
                  <a:pt x="1459" y="1094"/>
                  <a:pt x="1462" y="1102"/>
                </a:cubicBezTo>
                <a:cubicBezTo>
                  <a:pt x="1474" y="1134"/>
                  <a:pt x="1481" y="1168"/>
                  <a:pt x="1484" y="1203"/>
                </a:cubicBezTo>
                <a:close/>
                <a:moveTo>
                  <a:pt x="213" y="963"/>
                </a:moveTo>
                <a:cubicBezTo>
                  <a:pt x="199" y="963"/>
                  <a:pt x="189" y="974"/>
                  <a:pt x="189" y="987"/>
                </a:cubicBezTo>
                <a:lnTo>
                  <a:pt x="189" y="1054"/>
                </a:lnTo>
                <a:lnTo>
                  <a:pt x="49" y="1054"/>
                </a:lnTo>
                <a:cubicBezTo>
                  <a:pt x="57" y="955"/>
                  <a:pt x="120" y="869"/>
                  <a:pt x="211" y="819"/>
                </a:cubicBezTo>
                <a:lnTo>
                  <a:pt x="381" y="1011"/>
                </a:lnTo>
                <a:cubicBezTo>
                  <a:pt x="385" y="1016"/>
                  <a:pt x="392" y="1019"/>
                  <a:pt x="399" y="1019"/>
                </a:cubicBezTo>
                <a:cubicBezTo>
                  <a:pt x="404" y="1019"/>
                  <a:pt x="412" y="1016"/>
                  <a:pt x="417" y="1011"/>
                </a:cubicBezTo>
                <a:lnTo>
                  <a:pt x="582" y="817"/>
                </a:lnTo>
                <a:cubicBezTo>
                  <a:pt x="612" y="833"/>
                  <a:pt x="639" y="853"/>
                  <a:pt x="662" y="876"/>
                </a:cubicBezTo>
                <a:cubicBezTo>
                  <a:pt x="627" y="903"/>
                  <a:pt x="595" y="934"/>
                  <a:pt x="569" y="969"/>
                </a:cubicBezTo>
                <a:cubicBezTo>
                  <a:pt x="567" y="972"/>
                  <a:pt x="564" y="976"/>
                  <a:pt x="562" y="980"/>
                </a:cubicBezTo>
                <a:cubicBezTo>
                  <a:pt x="545" y="1003"/>
                  <a:pt x="531" y="1028"/>
                  <a:pt x="519" y="1054"/>
                </a:cubicBezTo>
                <a:lnTo>
                  <a:pt x="237" y="1054"/>
                </a:lnTo>
                <a:lnTo>
                  <a:pt x="237" y="987"/>
                </a:lnTo>
                <a:cubicBezTo>
                  <a:pt x="236" y="974"/>
                  <a:pt x="226" y="963"/>
                  <a:pt x="213" y="963"/>
                </a:cubicBezTo>
                <a:close/>
                <a:moveTo>
                  <a:pt x="240" y="610"/>
                </a:moveTo>
                <a:lnTo>
                  <a:pt x="229" y="606"/>
                </a:lnTo>
                <a:cubicBezTo>
                  <a:pt x="221" y="604"/>
                  <a:pt x="210" y="592"/>
                  <a:pt x="206" y="577"/>
                </a:cubicBezTo>
                <a:cubicBezTo>
                  <a:pt x="197" y="538"/>
                  <a:pt x="202" y="518"/>
                  <a:pt x="209" y="513"/>
                </a:cubicBezTo>
                <a:lnTo>
                  <a:pt x="221" y="506"/>
                </a:lnTo>
                <a:lnTo>
                  <a:pt x="219" y="461"/>
                </a:lnTo>
                <a:cubicBezTo>
                  <a:pt x="219" y="451"/>
                  <a:pt x="219" y="441"/>
                  <a:pt x="219" y="432"/>
                </a:cubicBezTo>
                <a:cubicBezTo>
                  <a:pt x="217" y="362"/>
                  <a:pt x="215" y="316"/>
                  <a:pt x="326" y="298"/>
                </a:cubicBezTo>
                <a:lnTo>
                  <a:pt x="345" y="295"/>
                </a:lnTo>
                <a:cubicBezTo>
                  <a:pt x="346" y="295"/>
                  <a:pt x="455" y="284"/>
                  <a:pt x="483" y="258"/>
                </a:cubicBezTo>
                <a:lnTo>
                  <a:pt x="492" y="250"/>
                </a:lnTo>
                <a:lnTo>
                  <a:pt x="493" y="263"/>
                </a:lnTo>
                <a:cubicBezTo>
                  <a:pt x="493" y="267"/>
                  <a:pt x="495" y="283"/>
                  <a:pt x="502" y="301"/>
                </a:cubicBezTo>
                <a:lnTo>
                  <a:pt x="505" y="310"/>
                </a:lnTo>
                <a:lnTo>
                  <a:pt x="514" y="314"/>
                </a:lnTo>
                <a:cubicBezTo>
                  <a:pt x="561" y="334"/>
                  <a:pt x="580" y="378"/>
                  <a:pt x="578" y="462"/>
                </a:cubicBezTo>
                <a:lnTo>
                  <a:pt x="578" y="512"/>
                </a:lnTo>
                <a:lnTo>
                  <a:pt x="590" y="518"/>
                </a:lnTo>
                <a:cubicBezTo>
                  <a:pt x="592" y="520"/>
                  <a:pt x="600" y="529"/>
                  <a:pt x="588" y="578"/>
                </a:cubicBezTo>
                <a:cubicBezTo>
                  <a:pt x="584" y="593"/>
                  <a:pt x="574" y="606"/>
                  <a:pt x="562" y="611"/>
                </a:cubicBezTo>
                <a:lnTo>
                  <a:pt x="552" y="615"/>
                </a:lnTo>
                <a:lnTo>
                  <a:pt x="549" y="626"/>
                </a:lnTo>
                <a:cubicBezTo>
                  <a:pt x="536" y="663"/>
                  <a:pt x="514" y="703"/>
                  <a:pt x="484" y="732"/>
                </a:cubicBezTo>
                <a:cubicBezTo>
                  <a:pt x="477" y="740"/>
                  <a:pt x="468" y="746"/>
                  <a:pt x="459" y="752"/>
                </a:cubicBezTo>
                <a:cubicBezTo>
                  <a:pt x="442" y="763"/>
                  <a:pt x="423" y="770"/>
                  <a:pt x="402" y="771"/>
                </a:cubicBezTo>
                <a:cubicBezTo>
                  <a:pt x="401" y="771"/>
                  <a:pt x="401" y="771"/>
                  <a:pt x="400" y="771"/>
                </a:cubicBezTo>
                <a:cubicBezTo>
                  <a:pt x="400" y="771"/>
                  <a:pt x="399" y="771"/>
                  <a:pt x="398" y="771"/>
                </a:cubicBezTo>
                <a:cubicBezTo>
                  <a:pt x="398" y="771"/>
                  <a:pt x="397" y="771"/>
                  <a:pt x="397" y="771"/>
                </a:cubicBezTo>
                <a:cubicBezTo>
                  <a:pt x="395" y="771"/>
                  <a:pt x="393" y="770"/>
                  <a:pt x="392" y="770"/>
                </a:cubicBezTo>
                <a:cubicBezTo>
                  <a:pt x="371" y="769"/>
                  <a:pt x="352" y="763"/>
                  <a:pt x="336" y="752"/>
                </a:cubicBezTo>
                <a:cubicBezTo>
                  <a:pt x="327" y="746"/>
                  <a:pt x="319" y="740"/>
                  <a:pt x="312" y="732"/>
                </a:cubicBezTo>
                <a:cubicBezTo>
                  <a:pt x="274" y="695"/>
                  <a:pt x="252" y="643"/>
                  <a:pt x="245" y="621"/>
                </a:cubicBezTo>
                <a:lnTo>
                  <a:pt x="240" y="610"/>
                </a:lnTo>
                <a:close/>
                <a:moveTo>
                  <a:pt x="434" y="917"/>
                </a:moveTo>
                <a:lnTo>
                  <a:pt x="413" y="835"/>
                </a:lnTo>
                <a:lnTo>
                  <a:pt x="438" y="813"/>
                </a:lnTo>
                <a:cubicBezTo>
                  <a:pt x="460" y="808"/>
                  <a:pt x="480" y="797"/>
                  <a:pt x="497" y="784"/>
                </a:cubicBezTo>
                <a:cubicBezTo>
                  <a:pt x="511" y="787"/>
                  <a:pt x="524" y="792"/>
                  <a:pt x="537" y="797"/>
                </a:cubicBezTo>
                <a:lnTo>
                  <a:pt x="434" y="917"/>
                </a:lnTo>
                <a:close/>
                <a:moveTo>
                  <a:pt x="353" y="813"/>
                </a:moveTo>
                <a:lnTo>
                  <a:pt x="380" y="835"/>
                </a:lnTo>
                <a:lnTo>
                  <a:pt x="359" y="914"/>
                </a:lnTo>
                <a:lnTo>
                  <a:pt x="257" y="798"/>
                </a:lnTo>
                <a:cubicBezTo>
                  <a:pt x="270" y="793"/>
                  <a:pt x="284" y="788"/>
                  <a:pt x="299" y="784"/>
                </a:cubicBezTo>
                <a:cubicBezTo>
                  <a:pt x="315" y="796"/>
                  <a:pt x="333" y="806"/>
                  <a:pt x="353" y="813"/>
                </a:cubicBezTo>
                <a:close/>
                <a:moveTo>
                  <a:pt x="789" y="607"/>
                </a:moveTo>
                <a:lnTo>
                  <a:pt x="778" y="603"/>
                </a:lnTo>
                <a:cubicBezTo>
                  <a:pt x="765" y="600"/>
                  <a:pt x="748" y="582"/>
                  <a:pt x="742" y="558"/>
                </a:cubicBezTo>
                <a:cubicBezTo>
                  <a:pt x="730" y="509"/>
                  <a:pt x="733" y="475"/>
                  <a:pt x="750" y="464"/>
                </a:cubicBezTo>
                <a:lnTo>
                  <a:pt x="761" y="457"/>
                </a:lnTo>
                <a:lnTo>
                  <a:pt x="759" y="402"/>
                </a:lnTo>
                <a:cubicBezTo>
                  <a:pt x="759" y="389"/>
                  <a:pt x="759" y="377"/>
                  <a:pt x="758" y="362"/>
                </a:cubicBezTo>
                <a:cubicBezTo>
                  <a:pt x="756" y="268"/>
                  <a:pt x="754" y="200"/>
                  <a:pt x="908" y="176"/>
                </a:cubicBezTo>
                <a:lnTo>
                  <a:pt x="934" y="172"/>
                </a:lnTo>
                <a:cubicBezTo>
                  <a:pt x="936" y="171"/>
                  <a:pt x="1079" y="156"/>
                  <a:pt x="1114" y="124"/>
                </a:cubicBezTo>
                <a:lnTo>
                  <a:pt x="1138" y="101"/>
                </a:lnTo>
                <a:lnTo>
                  <a:pt x="1141" y="135"/>
                </a:lnTo>
                <a:cubicBezTo>
                  <a:pt x="1142" y="139"/>
                  <a:pt x="1143" y="160"/>
                  <a:pt x="1152" y="184"/>
                </a:cubicBezTo>
                <a:lnTo>
                  <a:pt x="1156" y="193"/>
                </a:lnTo>
                <a:lnTo>
                  <a:pt x="1165" y="197"/>
                </a:lnTo>
                <a:cubicBezTo>
                  <a:pt x="1248" y="233"/>
                  <a:pt x="1257" y="321"/>
                  <a:pt x="1255" y="403"/>
                </a:cubicBezTo>
                <a:lnTo>
                  <a:pt x="1255" y="464"/>
                </a:lnTo>
                <a:lnTo>
                  <a:pt x="1267" y="471"/>
                </a:lnTo>
                <a:cubicBezTo>
                  <a:pt x="1280" y="479"/>
                  <a:pt x="1281" y="508"/>
                  <a:pt x="1268" y="560"/>
                </a:cubicBezTo>
                <a:cubicBezTo>
                  <a:pt x="1262" y="583"/>
                  <a:pt x="1247" y="602"/>
                  <a:pt x="1229" y="610"/>
                </a:cubicBezTo>
                <a:lnTo>
                  <a:pt x="1219" y="614"/>
                </a:lnTo>
                <a:lnTo>
                  <a:pt x="1216" y="624"/>
                </a:lnTo>
                <a:cubicBezTo>
                  <a:pt x="1198" y="676"/>
                  <a:pt x="1167" y="733"/>
                  <a:pt x="1124" y="773"/>
                </a:cubicBezTo>
                <a:cubicBezTo>
                  <a:pt x="1116" y="780"/>
                  <a:pt x="1109" y="787"/>
                  <a:pt x="1100" y="793"/>
                </a:cubicBezTo>
                <a:cubicBezTo>
                  <a:pt x="1089" y="800"/>
                  <a:pt x="1077" y="807"/>
                  <a:pt x="1065" y="812"/>
                </a:cubicBezTo>
                <a:cubicBezTo>
                  <a:pt x="1051" y="818"/>
                  <a:pt x="1036" y="822"/>
                  <a:pt x="1020" y="823"/>
                </a:cubicBezTo>
                <a:cubicBezTo>
                  <a:pt x="1015" y="824"/>
                  <a:pt x="1011" y="825"/>
                  <a:pt x="1007" y="825"/>
                </a:cubicBezTo>
                <a:cubicBezTo>
                  <a:pt x="1000" y="825"/>
                  <a:pt x="994" y="824"/>
                  <a:pt x="988" y="824"/>
                </a:cubicBezTo>
                <a:cubicBezTo>
                  <a:pt x="973" y="822"/>
                  <a:pt x="959" y="818"/>
                  <a:pt x="946" y="812"/>
                </a:cubicBezTo>
                <a:cubicBezTo>
                  <a:pt x="934" y="807"/>
                  <a:pt x="922" y="800"/>
                  <a:pt x="912" y="793"/>
                </a:cubicBezTo>
                <a:cubicBezTo>
                  <a:pt x="903" y="787"/>
                  <a:pt x="895" y="780"/>
                  <a:pt x="888" y="773"/>
                </a:cubicBezTo>
                <a:cubicBezTo>
                  <a:pt x="835" y="723"/>
                  <a:pt x="804" y="649"/>
                  <a:pt x="793" y="618"/>
                </a:cubicBezTo>
                <a:lnTo>
                  <a:pt x="789" y="607"/>
                </a:lnTo>
                <a:close/>
                <a:moveTo>
                  <a:pt x="1057" y="1021"/>
                </a:moveTo>
                <a:lnTo>
                  <a:pt x="1027" y="902"/>
                </a:lnTo>
                <a:lnTo>
                  <a:pt x="1069" y="865"/>
                </a:lnTo>
                <a:lnTo>
                  <a:pt x="1066" y="863"/>
                </a:lnTo>
                <a:cubicBezTo>
                  <a:pt x="1092" y="855"/>
                  <a:pt x="1116" y="841"/>
                  <a:pt x="1138" y="824"/>
                </a:cubicBezTo>
                <a:cubicBezTo>
                  <a:pt x="1161" y="830"/>
                  <a:pt x="1184" y="838"/>
                  <a:pt x="1206" y="847"/>
                </a:cubicBezTo>
                <a:lnTo>
                  <a:pt x="1057" y="1021"/>
                </a:lnTo>
                <a:close/>
                <a:moveTo>
                  <a:pt x="943" y="862"/>
                </a:moveTo>
                <a:lnTo>
                  <a:pt x="939" y="865"/>
                </a:lnTo>
                <a:lnTo>
                  <a:pt x="981" y="902"/>
                </a:lnTo>
                <a:lnTo>
                  <a:pt x="952" y="1017"/>
                </a:lnTo>
                <a:lnTo>
                  <a:pt x="803" y="849"/>
                </a:lnTo>
                <a:cubicBezTo>
                  <a:pt x="826" y="839"/>
                  <a:pt x="850" y="831"/>
                  <a:pt x="875" y="824"/>
                </a:cubicBezTo>
                <a:cubicBezTo>
                  <a:pt x="896" y="840"/>
                  <a:pt x="918" y="853"/>
                  <a:pt x="943" y="862"/>
                </a:cubicBezTo>
                <a:close/>
                <a:moveTo>
                  <a:pt x="1457" y="610"/>
                </a:moveTo>
                <a:lnTo>
                  <a:pt x="1446" y="606"/>
                </a:lnTo>
                <a:cubicBezTo>
                  <a:pt x="1438" y="604"/>
                  <a:pt x="1427" y="592"/>
                  <a:pt x="1423" y="577"/>
                </a:cubicBezTo>
                <a:cubicBezTo>
                  <a:pt x="1414" y="538"/>
                  <a:pt x="1419" y="518"/>
                  <a:pt x="1426" y="513"/>
                </a:cubicBezTo>
                <a:lnTo>
                  <a:pt x="1437" y="506"/>
                </a:lnTo>
                <a:lnTo>
                  <a:pt x="1436" y="461"/>
                </a:lnTo>
                <a:cubicBezTo>
                  <a:pt x="1436" y="451"/>
                  <a:pt x="1436" y="441"/>
                  <a:pt x="1435" y="432"/>
                </a:cubicBezTo>
                <a:cubicBezTo>
                  <a:pt x="1433" y="362"/>
                  <a:pt x="1432" y="316"/>
                  <a:pt x="1542" y="298"/>
                </a:cubicBezTo>
                <a:lnTo>
                  <a:pt x="1561" y="295"/>
                </a:lnTo>
                <a:cubicBezTo>
                  <a:pt x="1562" y="295"/>
                  <a:pt x="1672" y="284"/>
                  <a:pt x="1699" y="258"/>
                </a:cubicBezTo>
                <a:lnTo>
                  <a:pt x="1708" y="250"/>
                </a:lnTo>
                <a:lnTo>
                  <a:pt x="1710" y="263"/>
                </a:lnTo>
                <a:cubicBezTo>
                  <a:pt x="1710" y="267"/>
                  <a:pt x="1712" y="283"/>
                  <a:pt x="1718" y="301"/>
                </a:cubicBezTo>
                <a:lnTo>
                  <a:pt x="1722" y="310"/>
                </a:lnTo>
                <a:lnTo>
                  <a:pt x="1731" y="314"/>
                </a:lnTo>
                <a:cubicBezTo>
                  <a:pt x="1778" y="334"/>
                  <a:pt x="1797" y="378"/>
                  <a:pt x="1794" y="462"/>
                </a:cubicBezTo>
                <a:lnTo>
                  <a:pt x="1794" y="512"/>
                </a:lnTo>
                <a:lnTo>
                  <a:pt x="1806" y="518"/>
                </a:lnTo>
                <a:cubicBezTo>
                  <a:pt x="1809" y="520"/>
                  <a:pt x="1817" y="529"/>
                  <a:pt x="1804" y="578"/>
                </a:cubicBezTo>
                <a:cubicBezTo>
                  <a:pt x="1800" y="593"/>
                  <a:pt x="1791" y="606"/>
                  <a:pt x="1779" y="611"/>
                </a:cubicBezTo>
                <a:lnTo>
                  <a:pt x="1769" y="615"/>
                </a:lnTo>
                <a:lnTo>
                  <a:pt x="1766" y="626"/>
                </a:lnTo>
                <a:cubicBezTo>
                  <a:pt x="1753" y="663"/>
                  <a:pt x="1731" y="703"/>
                  <a:pt x="1701" y="732"/>
                </a:cubicBezTo>
                <a:cubicBezTo>
                  <a:pt x="1693" y="740"/>
                  <a:pt x="1685" y="746"/>
                  <a:pt x="1676" y="752"/>
                </a:cubicBezTo>
                <a:cubicBezTo>
                  <a:pt x="1659" y="763"/>
                  <a:pt x="1639" y="770"/>
                  <a:pt x="1618" y="771"/>
                </a:cubicBezTo>
                <a:lnTo>
                  <a:pt x="1619" y="771"/>
                </a:lnTo>
                <a:cubicBezTo>
                  <a:pt x="1618" y="771"/>
                  <a:pt x="1618" y="771"/>
                  <a:pt x="1617" y="771"/>
                </a:cubicBezTo>
                <a:cubicBezTo>
                  <a:pt x="1616" y="771"/>
                  <a:pt x="1616" y="771"/>
                  <a:pt x="1615" y="771"/>
                </a:cubicBezTo>
                <a:cubicBezTo>
                  <a:pt x="1614" y="771"/>
                  <a:pt x="1614" y="771"/>
                  <a:pt x="1613" y="771"/>
                </a:cubicBezTo>
                <a:cubicBezTo>
                  <a:pt x="1612" y="771"/>
                  <a:pt x="1610" y="770"/>
                  <a:pt x="1608" y="770"/>
                </a:cubicBezTo>
                <a:cubicBezTo>
                  <a:pt x="1588" y="769"/>
                  <a:pt x="1569" y="763"/>
                  <a:pt x="1553" y="752"/>
                </a:cubicBezTo>
                <a:cubicBezTo>
                  <a:pt x="1544" y="746"/>
                  <a:pt x="1536" y="740"/>
                  <a:pt x="1528" y="732"/>
                </a:cubicBezTo>
                <a:cubicBezTo>
                  <a:pt x="1491" y="695"/>
                  <a:pt x="1469" y="643"/>
                  <a:pt x="1461" y="621"/>
                </a:cubicBezTo>
                <a:lnTo>
                  <a:pt x="1457" y="610"/>
                </a:lnTo>
                <a:close/>
                <a:moveTo>
                  <a:pt x="1651" y="917"/>
                </a:moveTo>
                <a:lnTo>
                  <a:pt x="1630" y="835"/>
                </a:lnTo>
                <a:lnTo>
                  <a:pt x="1655" y="813"/>
                </a:lnTo>
                <a:cubicBezTo>
                  <a:pt x="1677" y="807"/>
                  <a:pt x="1696" y="797"/>
                  <a:pt x="1714" y="784"/>
                </a:cubicBezTo>
                <a:cubicBezTo>
                  <a:pt x="1728" y="787"/>
                  <a:pt x="1741" y="792"/>
                  <a:pt x="1754" y="797"/>
                </a:cubicBezTo>
                <a:lnTo>
                  <a:pt x="1651" y="917"/>
                </a:lnTo>
                <a:close/>
                <a:moveTo>
                  <a:pt x="1570" y="813"/>
                </a:moveTo>
                <a:lnTo>
                  <a:pt x="1596" y="835"/>
                </a:lnTo>
                <a:lnTo>
                  <a:pt x="1576" y="914"/>
                </a:lnTo>
                <a:lnTo>
                  <a:pt x="1473" y="798"/>
                </a:lnTo>
                <a:cubicBezTo>
                  <a:pt x="1487" y="793"/>
                  <a:pt x="1501" y="788"/>
                  <a:pt x="1516" y="784"/>
                </a:cubicBezTo>
                <a:cubicBezTo>
                  <a:pt x="1532" y="796"/>
                  <a:pt x="1550" y="806"/>
                  <a:pt x="1570" y="8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17" name="î$ḻïḋe">
            <a:extLst>
              <a:ext uri="{FF2B5EF4-FFF2-40B4-BE49-F238E27FC236}">
                <a16:creationId xmlns:a16="http://schemas.microsoft.com/office/drawing/2014/main" id="{5A599A54-31C6-42A0-AF55-4326425F9812}"/>
              </a:ext>
            </a:extLst>
          </p:cNvPr>
          <p:cNvSpPr/>
          <p:nvPr/>
        </p:nvSpPr>
        <p:spPr bwMode="auto">
          <a:xfrm>
            <a:off x="4585797" y="2034675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18" name="ïslïḍe">
            <a:extLst>
              <a:ext uri="{FF2B5EF4-FFF2-40B4-BE49-F238E27FC236}">
                <a16:creationId xmlns:a16="http://schemas.microsoft.com/office/drawing/2014/main" id="{4F8BA825-7D29-427D-B0F0-310AB0C779AA}"/>
              </a:ext>
            </a:extLst>
          </p:cNvPr>
          <p:cNvSpPr/>
          <p:nvPr/>
        </p:nvSpPr>
        <p:spPr bwMode="auto">
          <a:xfrm>
            <a:off x="7470218" y="2034675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19" name="ísḻïḓé">
            <a:extLst>
              <a:ext uri="{FF2B5EF4-FFF2-40B4-BE49-F238E27FC236}">
                <a16:creationId xmlns:a16="http://schemas.microsoft.com/office/drawing/2014/main" id="{5B541E03-F276-4C5F-AE42-3C440F44EADC}"/>
              </a:ext>
            </a:extLst>
          </p:cNvPr>
          <p:cNvSpPr/>
          <p:nvPr/>
        </p:nvSpPr>
        <p:spPr bwMode="auto">
          <a:xfrm flipH="1">
            <a:off x="3844443" y="4330839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20" name="íṩḻîḋé">
            <a:extLst>
              <a:ext uri="{FF2B5EF4-FFF2-40B4-BE49-F238E27FC236}">
                <a16:creationId xmlns:a16="http://schemas.microsoft.com/office/drawing/2014/main" id="{8B5F2956-FB3B-4EB3-A1B3-1E2F97E6AE9A}"/>
              </a:ext>
            </a:extLst>
          </p:cNvPr>
          <p:cNvSpPr/>
          <p:nvPr/>
        </p:nvSpPr>
        <p:spPr bwMode="auto">
          <a:xfrm flipH="1">
            <a:off x="6728864" y="4330839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FA112AD-30F1-4526-A29C-C6DD3EBDD3CE}"/>
              </a:ext>
            </a:extLst>
          </p:cNvPr>
          <p:cNvSpPr/>
          <p:nvPr/>
        </p:nvSpPr>
        <p:spPr>
          <a:xfrm>
            <a:off x="2969167" y="802787"/>
            <a:ext cx="907791" cy="9077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A907282-C06A-4CAE-9F4F-59EC4C5F6F49}"/>
              </a:ext>
            </a:extLst>
          </p:cNvPr>
          <p:cNvSpPr/>
          <p:nvPr/>
        </p:nvSpPr>
        <p:spPr>
          <a:xfrm>
            <a:off x="5752864" y="852361"/>
            <a:ext cx="907791" cy="90779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1F389D0-B8B4-49B5-B491-6CA78F7B7AE0}"/>
              </a:ext>
            </a:extLst>
          </p:cNvPr>
          <p:cNvSpPr/>
          <p:nvPr/>
        </p:nvSpPr>
        <p:spPr>
          <a:xfrm>
            <a:off x="8572312" y="840708"/>
            <a:ext cx="907791" cy="907791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BAFB4D0-698D-4C7C-93F7-9E3264E4E7CD}"/>
              </a:ext>
            </a:extLst>
          </p:cNvPr>
          <p:cNvSpPr/>
          <p:nvPr/>
        </p:nvSpPr>
        <p:spPr>
          <a:xfrm>
            <a:off x="5103846" y="3142434"/>
            <a:ext cx="907791" cy="90779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2EA6440-07CD-4B4E-B496-328D81A3BD34}"/>
              </a:ext>
            </a:extLst>
          </p:cNvPr>
          <p:cNvSpPr/>
          <p:nvPr/>
        </p:nvSpPr>
        <p:spPr>
          <a:xfrm>
            <a:off x="2191815" y="3223738"/>
            <a:ext cx="907791" cy="907791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D8757518-C858-428D-A477-DA2CA488B68B}"/>
              </a:ext>
            </a:extLst>
          </p:cNvPr>
          <p:cNvSpPr/>
          <p:nvPr/>
        </p:nvSpPr>
        <p:spPr>
          <a:xfrm>
            <a:off x="8118417" y="3257803"/>
            <a:ext cx="907791" cy="907791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3518401-6A3B-4BCD-B817-40F1E4B0FC8A}"/>
              </a:ext>
            </a:extLst>
          </p:cNvPr>
          <p:cNvGrpSpPr/>
          <p:nvPr/>
        </p:nvGrpSpPr>
        <p:grpSpPr>
          <a:xfrm>
            <a:off x="1267572" y="2095616"/>
            <a:ext cx="1911576" cy="1043914"/>
            <a:chOff x="1024569" y="1501454"/>
            <a:chExt cx="1911576" cy="1043914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F4565FB-2F93-4EF4-9A3B-1D267A2DFD24}"/>
                </a:ext>
              </a:extLst>
            </p:cNvPr>
            <p:cNvSpPr txBox="1"/>
            <p:nvPr/>
          </p:nvSpPr>
          <p:spPr>
            <a:xfrm>
              <a:off x="1024569" y="1501454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100" dirty="0">
                  <a:solidFill>
                    <a:schemeClr val="bg1">
                      <a:alpha val="51000"/>
                    </a:schemeClr>
                  </a:solidFill>
                  <a:latin typeface="+mj-lt"/>
                  <a:cs typeface="+mn-ea"/>
                  <a:sym typeface="+mn-lt"/>
                </a:rPr>
                <a:t>Alex White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98A02868-8215-404F-A0E5-6096A46FF623}"/>
                </a:ext>
              </a:extLst>
            </p:cNvPr>
            <p:cNvSpPr txBox="1"/>
            <p:nvPr/>
          </p:nvSpPr>
          <p:spPr>
            <a:xfrm>
              <a:off x="1024570" y="1683107"/>
              <a:ext cx="19115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050" dirty="0">
                  <a:solidFill>
                    <a:schemeClr val="bg1">
                      <a:alpha val="51000"/>
                    </a:schemeClr>
                  </a:solidFill>
                  <a:latin typeface="+mj-lt"/>
                  <a:cs typeface="+mn-ea"/>
                  <a:sym typeface="+mn-lt"/>
                </a:rPr>
                <a:t>Director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FB9E314-7373-4A20-8450-4867FBDCDE6D}"/>
                </a:ext>
              </a:extLst>
            </p:cNvPr>
            <p:cNvSpPr txBox="1"/>
            <p:nvPr/>
          </p:nvSpPr>
          <p:spPr>
            <a:xfrm>
              <a:off x="1024571" y="1862104"/>
              <a:ext cx="1911574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alpha val="51000"/>
                    </a:schemeClr>
                  </a:solidFill>
                  <a:latin typeface="+mj-lt"/>
                  <a:cs typeface="+mn-ea"/>
                  <a:sym typeface="+mn-lt"/>
                </a:rPr>
                <a:t>A complex idea can be conveyed with just a single still image, namely making it possible to absorb large amounts of data quickly.</a:t>
              </a:r>
              <a:endParaRPr lang="zh-CN" altLang="en-US" sz="800" dirty="0">
                <a:solidFill>
                  <a:schemeClr val="bg1">
                    <a:alpha val="51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E3EC15-9A7C-461A-A116-11823B857FEC}"/>
              </a:ext>
            </a:extLst>
          </p:cNvPr>
          <p:cNvGrpSpPr/>
          <p:nvPr/>
        </p:nvGrpSpPr>
        <p:grpSpPr>
          <a:xfrm>
            <a:off x="1057591" y="4852087"/>
            <a:ext cx="1911576" cy="1043914"/>
            <a:chOff x="1024569" y="2662550"/>
            <a:chExt cx="1911576" cy="1043914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A681E4D-8072-4001-B5CA-E8FC5C6D04E9}"/>
                </a:ext>
              </a:extLst>
            </p:cNvPr>
            <p:cNvSpPr txBox="1"/>
            <p:nvPr/>
          </p:nvSpPr>
          <p:spPr>
            <a:xfrm>
              <a:off x="1024569" y="2662550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100" dirty="0">
                  <a:solidFill>
                    <a:schemeClr val="bg1">
                      <a:alpha val="62000"/>
                    </a:schemeClr>
                  </a:solidFill>
                  <a:latin typeface="+mj-lt"/>
                  <a:cs typeface="+mn-ea"/>
                  <a:sym typeface="+mn-lt"/>
                </a:rPr>
                <a:t>Amanda Spring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D33628A-A8AD-41AD-A6F7-19459725E680}"/>
                </a:ext>
              </a:extLst>
            </p:cNvPr>
            <p:cNvSpPr txBox="1"/>
            <p:nvPr/>
          </p:nvSpPr>
          <p:spPr>
            <a:xfrm>
              <a:off x="1024570" y="2844203"/>
              <a:ext cx="1911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050" dirty="0">
                  <a:solidFill>
                    <a:schemeClr val="bg1">
                      <a:alpha val="62000"/>
                    </a:schemeClr>
                  </a:solidFill>
                  <a:latin typeface="+mj-lt"/>
                  <a:cs typeface="+mn-ea"/>
                  <a:sym typeface="+mn-lt"/>
                </a:rPr>
                <a:t>Manager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ACA798B9-9318-4488-93E3-48B8F28DD1E4}"/>
                </a:ext>
              </a:extLst>
            </p:cNvPr>
            <p:cNvSpPr txBox="1"/>
            <p:nvPr/>
          </p:nvSpPr>
          <p:spPr>
            <a:xfrm>
              <a:off x="1024571" y="3023200"/>
              <a:ext cx="1911574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alpha val="62000"/>
                    </a:schemeClr>
                  </a:solidFill>
                  <a:latin typeface="+mj-lt"/>
                  <a:cs typeface="+mn-ea"/>
                  <a:sym typeface="+mn-lt"/>
                </a:rPr>
                <a:t>A complex idea can be conveyed with just a single still image, namely making it possible to absorb large amounts of data quickly.</a:t>
              </a:r>
              <a:endParaRPr lang="zh-CN" altLang="en-US" sz="800" dirty="0">
                <a:solidFill>
                  <a:schemeClr val="bg1">
                    <a:alpha val="62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F3C55EF-BBDB-4B4F-8212-1DCC59586B49}"/>
              </a:ext>
            </a:extLst>
          </p:cNvPr>
          <p:cNvGrpSpPr/>
          <p:nvPr/>
        </p:nvGrpSpPr>
        <p:grpSpPr>
          <a:xfrm>
            <a:off x="7281201" y="4753189"/>
            <a:ext cx="1911576" cy="1043914"/>
            <a:chOff x="1024569" y="3787037"/>
            <a:chExt cx="1911576" cy="1043914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51BF8E9-CE3D-46FD-95FF-01397D1AF290}"/>
                </a:ext>
              </a:extLst>
            </p:cNvPr>
            <p:cNvSpPr txBox="1"/>
            <p:nvPr/>
          </p:nvSpPr>
          <p:spPr>
            <a:xfrm>
              <a:off x="1024569" y="3787037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100" dirty="0">
                  <a:solidFill>
                    <a:schemeClr val="bg1">
                      <a:alpha val="62000"/>
                    </a:schemeClr>
                  </a:solidFill>
                  <a:latin typeface="+mj-lt"/>
                  <a:cs typeface="+mn-ea"/>
                  <a:sym typeface="+mn-lt"/>
                </a:rPr>
                <a:t>Milly Whitney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91CACC0-7058-4772-9CC0-15D12E73D3C8}"/>
                </a:ext>
              </a:extLst>
            </p:cNvPr>
            <p:cNvSpPr txBox="1"/>
            <p:nvPr/>
          </p:nvSpPr>
          <p:spPr>
            <a:xfrm>
              <a:off x="1024570" y="3968690"/>
              <a:ext cx="1911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050" dirty="0">
                  <a:solidFill>
                    <a:schemeClr val="bg1">
                      <a:alpha val="62000"/>
                    </a:schemeClr>
                  </a:solidFill>
                  <a:latin typeface="+mj-lt"/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B542F80-5D93-4A5D-9B50-A6B991394614}"/>
                </a:ext>
              </a:extLst>
            </p:cNvPr>
            <p:cNvSpPr txBox="1"/>
            <p:nvPr/>
          </p:nvSpPr>
          <p:spPr>
            <a:xfrm>
              <a:off x="1024571" y="4147687"/>
              <a:ext cx="1911574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alpha val="62000"/>
                    </a:schemeClr>
                  </a:solidFill>
                  <a:latin typeface="+mj-lt"/>
                  <a:cs typeface="+mn-ea"/>
                  <a:sym typeface="+mn-lt"/>
                </a:rPr>
                <a:t>A complex idea can be conveyed with just a single still image, namely making it possible to absorb large amounts of data quickly.</a:t>
              </a:r>
              <a:endParaRPr lang="zh-CN" altLang="en-US" sz="800" dirty="0">
                <a:solidFill>
                  <a:schemeClr val="bg1">
                    <a:alpha val="62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001EDF0-3BDF-46B2-A12C-57441D735AE8}"/>
              </a:ext>
            </a:extLst>
          </p:cNvPr>
          <p:cNvGrpSpPr/>
          <p:nvPr/>
        </p:nvGrpSpPr>
        <p:grpSpPr>
          <a:xfrm>
            <a:off x="4290122" y="2201258"/>
            <a:ext cx="1911576" cy="1023134"/>
            <a:chOff x="5831395" y="1495025"/>
            <a:chExt cx="1911576" cy="1023134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F25C6E2-71A2-4023-B54F-048C8DDD392E}"/>
                </a:ext>
              </a:extLst>
            </p:cNvPr>
            <p:cNvSpPr txBox="1"/>
            <p:nvPr/>
          </p:nvSpPr>
          <p:spPr>
            <a:xfrm>
              <a:off x="5831396" y="1495025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10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Howard Allen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3C959462-9265-4617-A1F8-FE98D34A076A}"/>
                </a:ext>
              </a:extLst>
            </p:cNvPr>
            <p:cNvSpPr txBox="1"/>
            <p:nvPr/>
          </p:nvSpPr>
          <p:spPr>
            <a:xfrm>
              <a:off x="5831395" y="1655897"/>
              <a:ext cx="1673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05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11067AF-7E64-4AA9-97EC-32B69977C602}"/>
                </a:ext>
              </a:extLst>
            </p:cNvPr>
            <p:cNvSpPr txBox="1"/>
            <p:nvPr/>
          </p:nvSpPr>
          <p:spPr>
            <a:xfrm>
              <a:off x="5831396" y="1834895"/>
              <a:ext cx="1911575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A complex idea can be conveyed with just a single still image, namely making it possible to absorb large amounts of data quickly.</a:t>
              </a:r>
              <a:endParaRPr lang="zh-CN" altLang="en-US" sz="800" dirty="0">
                <a:solidFill>
                  <a:srgbClr val="939393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5D1D01C-4BE9-4551-B365-33487DE02595}"/>
              </a:ext>
            </a:extLst>
          </p:cNvPr>
          <p:cNvGrpSpPr/>
          <p:nvPr/>
        </p:nvGrpSpPr>
        <p:grpSpPr>
          <a:xfrm>
            <a:off x="7677298" y="2167403"/>
            <a:ext cx="1911575" cy="1023134"/>
            <a:chOff x="5831396" y="2658177"/>
            <a:chExt cx="1911575" cy="1023134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F55A566-7B6B-481F-9F65-7C5D8DFC35DB}"/>
                </a:ext>
              </a:extLst>
            </p:cNvPr>
            <p:cNvSpPr txBox="1"/>
            <p:nvPr/>
          </p:nvSpPr>
          <p:spPr>
            <a:xfrm>
              <a:off x="5831396" y="2658177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10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Jim Burner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81344AC-7408-4ACA-BED2-F8544916FF11}"/>
                </a:ext>
              </a:extLst>
            </p:cNvPr>
            <p:cNvSpPr txBox="1"/>
            <p:nvPr/>
          </p:nvSpPr>
          <p:spPr>
            <a:xfrm>
              <a:off x="5831396" y="2819049"/>
              <a:ext cx="1297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05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B51437F-A866-4C8D-8D7F-3A8FC07486D8}"/>
                </a:ext>
              </a:extLst>
            </p:cNvPr>
            <p:cNvSpPr txBox="1"/>
            <p:nvPr/>
          </p:nvSpPr>
          <p:spPr>
            <a:xfrm>
              <a:off x="5831396" y="2998047"/>
              <a:ext cx="1911575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A complex idea can be conveyed with just a single still image, namely making it possible to absorb large amounts of data quickly.</a:t>
              </a:r>
              <a:endParaRPr lang="zh-CN" altLang="en-US" sz="800" dirty="0">
                <a:solidFill>
                  <a:srgbClr val="939393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F06008C-504D-487B-81D2-932050A47DEC}"/>
              </a:ext>
            </a:extLst>
          </p:cNvPr>
          <p:cNvGrpSpPr/>
          <p:nvPr/>
        </p:nvGrpSpPr>
        <p:grpSpPr>
          <a:xfrm>
            <a:off x="4837730" y="4827500"/>
            <a:ext cx="1911575" cy="1023134"/>
            <a:chOff x="5831396" y="3787037"/>
            <a:chExt cx="1911575" cy="1023134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72B73A66-8F98-4993-822A-663BBA827D87}"/>
                </a:ext>
              </a:extLst>
            </p:cNvPr>
            <p:cNvSpPr txBox="1"/>
            <p:nvPr/>
          </p:nvSpPr>
          <p:spPr>
            <a:xfrm>
              <a:off x="5831396" y="3787037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10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Shila Akter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BB9947B9-F771-4AA8-A84E-5A1C1B1B3706}"/>
                </a:ext>
              </a:extLst>
            </p:cNvPr>
            <p:cNvSpPr txBox="1"/>
            <p:nvPr/>
          </p:nvSpPr>
          <p:spPr>
            <a:xfrm>
              <a:off x="5831396" y="3947909"/>
              <a:ext cx="1297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05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Photographer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80D1CFA1-6302-466F-9A4F-74B8AA740415}"/>
                </a:ext>
              </a:extLst>
            </p:cNvPr>
            <p:cNvSpPr txBox="1"/>
            <p:nvPr/>
          </p:nvSpPr>
          <p:spPr>
            <a:xfrm>
              <a:off x="5831396" y="4126907"/>
              <a:ext cx="1911575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939393"/>
                  </a:solidFill>
                  <a:latin typeface="+mj-lt"/>
                  <a:cs typeface="+mn-ea"/>
                  <a:sym typeface="+mn-lt"/>
                </a:rPr>
                <a:t>A complex idea can be conveyed with just a single still image, namely making it possible to absorb large amounts of data quickly.</a:t>
              </a:r>
              <a:endParaRPr lang="zh-CN" altLang="en-US" sz="800" dirty="0">
                <a:solidFill>
                  <a:srgbClr val="939393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78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6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$ḻîďê">
            <a:extLst>
              <a:ext uri="{FF2B5EF4-FFF2-40B4-BE49-F238E27FC236}">
                <a16:creationId xmlns:a16="http://schemas.microsoft.com/office/drawing/2014/main" id="{AAD97FC0-4354-475D-A09E-7B13A60C9199}"/>
              </a:ext>
            </a:extLst>
          </p:cNvPr>
          <p:cNvSpPr/>
          <p:nvPr/>
        </p:nvSpPr>
        <p:spPr>
          <a:xfrm rot="3600000">
            <a:off x="6566359" y="3593320"/>
            <a:ext cx="666171" cy="48776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5" name="işlidè">
            <a:extLst>
              <a:ext uri="{FF2B5EF4-FFF2-40B4-BE49-F238E27FC236}">
                <a16:creationId xmlns:a16="http://schemas.microsoft.com/office/drawing/2014/main" id="{DC17D02B-B4B9-4A60-A168-305E459324A8}"/>
              </a:ext>
            </a:extLst>
          </p:cNvPr>
          <p:cNvSpPr/>
          <p:nvPr/>
        </p:nvSpPr>
        <p:spPr>
          <a:xfrm>
            <a:off x="5941555" y="4754780"/>
            <a:ext cx="666173" cy="487765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497989" y="291698"/>
                </a:moveTo>
                <a:lnTo>
                  <a:pt x="182311" y="291698"/>
                </a:lnTo>
                <a:lnTo>
                  <a:pt x="182311" y="364623"/>
                </a:lnTo>
                <a:lnTo>
                  <a:pt x="0" y="182311"/>
                </a:lnTo>
                <a:lnTo>
                  <a:pt x="182311" y="0"/>
                </a:lnTo>
                <a:lnTo>
                  <a:pt x="182311" y="72925"/>
                </a:lnTo>
                <a:lnTo>
                  <a:pt x="497989" y="72925"/>
                </a:lnTo>
                <a:lnTo>
                  <a:pt x="497989" y="29169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cs typeface="+mn-ea"/>
              <a:sym typeface="+mn-lt"/>
            </a:endParaRPr>
          </a:p>
        </p:txBody>
      </p:sp>
      <p:sp>
        <p:nvSpPr>
          <p:cNvPr id="6" name="iṡḷîḑé">
            <a:extLst>
              <a:ext uri="{FF2B5EF4-FFF2-40B4-BE49-F238E27FC236}">
                <a16:creationId xmlns:a16="http://schemas.microsoft.com/office/drawing/2014/main" id="{DCA513C0-9CEC-43FA-9652-169D5AFA16E3}"/>
              </a:ext>
            </a:extLst>
          </p:cNvPr>
          <p:cNvSpPr/>
          <p:nvPr/>
        </p:nvSpPr>
        <p:spPr>
          <a:xfrm rot="18000000">
            <a:off x="5248099" y="3632954"/>
            <a:ext cx="666171" cy="48776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+mj-lt"/>
              <a:cs typeface="+mn-ea"/>
              <a:sym typeface="+mn-lt"/>
            </a:endParaRPr>
          </a:p>
        </p:txBody>
      </p:sp>
      <p:sp>
        <p:nvSpPr>
          <p:cNvPr id="17" name="ïşļidè">
            <a:extLst>
              <a:ext uri="{FF2B5EF4-FFF2-40B4-BE49-F238E27FC236}">
                <a16:creationId xmlns:a16="http://schemas.microsoft.com/office/drawing/2014/main" id="{21933AD3-0A6A-4E56-824D-E3A6F49FF53E}"/>
              </a:ext>
            </a:extLst>
          </p:cNvPr>
          <p:cNvSpPr txBox="1">
            <a:spLocks/>
          </p:cNvSpPr>
          <p:nvPr/>
        </p:nvSpPr>
        <p:spPr bwMode="auto">
          <a:xfrm>
            <a:off x="8142041" y="4807570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 fontScale="92500" lnSpcReduction="10000"/>
          </a:bodyPr>
          <a:lstStyle/>
          <a:p>
            <a:pPr>
              <a:defRPr/>
            </a:pPr>
            <a:r>
              <a:rPr lang="tr-TR" altLang="zh-CN" sz="1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TITLE HERE</a:t>
            </a:r>
            <a:endParaRPr lang="zh-CN" altLang="en-US" sz="1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8" name="îšḻïḓê">
            <a:extLst>
              <a:ext uri="{FF2B5EF4-FFF2-40B4-BE49-F238E27FC236}">
                <a16:creationId xmlns:a16="http://schemas.microsoft.com/office/drawing/2014/main" id="{25B346FD-1193-4273-A96F-790FBB62EFCD}"/>
              </a:ext>
            </a:extLst>
          </p:cNvPr>
          <p:cNvSpPr txBox="1">
            <a:spLocks/>
          </p:cNvSpPr>
          <p:nvPr/>
        </p:nvSpPr>
        <p:spPr bwMode="auto">
          <a:xfrm>
            <a:off x="8142041" y="5117528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sz="1000" b="0" dirty="0">
              <a:solidFill>
                <a:schemeClr val="bg1"/>
              </a:solidFill>
              <a:effectLst/>
              <a:latin typeface="+mj-lt"/>
              <a:cs typeface="+mn-ea"/>
              <a:sym typeface="+mn-lt"/>
            </a:endParaRPr>
          </a:p>
        </p:txBody>
      </p:sp>
      <p:sp>
        <p:nvSpPr>
          <p:cNvPr id="15" name="ïSľíďè">
            <a:extLst>
              <a:ext uri="{FF2B5EF4-FFF2-40B4-BE49-F238E27FC236}">
                <a16:creationId xmlns:a16="http://schemas.microsoft.com/office/drawing/2014/main" id="{665F8B79-D901-41BE-9C58-25B70D780B1A}"/>
              </a:ext>
            </a:extLst>
          </p:cNvPr>
          <p:cNvSpPr txBox="1">
            <a:spLocks/>
          </p:cNvSpPr>
          <p:nvPr/>
        </p:nvSpPr>
        <p:spPr bwMode="auto">
          <a:xfrm>
            <a:off x="5699937" y="1499239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92500" lnSpcReduction="10000"/>
          </a:bodyPr>
          <a:lstStyle/>
          <a:p>
            <a:pPr>
              <a:defRPr/>
            </a:pPr>
            <a:r>
              <a:rPr lang="tr-TR" altLang="zh-CN" sz="1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TITLE HERE</a:t>
            </a:r>
            <a:endParaRPr lang="zh-CN" altLang="en-US" sz="1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6" name="íşḷïḑé">
            <a:extLst>
              <a:ext uri="{FF2B5EF4-FFF2-40B4-BE49-F238E27FC236}">
                <a16:creationId xmlns:a16="http://schemas.microsoft.com/office/drawing/2014/main" id="{0F982F3C-FC0E-4BB1-9E78-0965DDE9A4C4}"/>
              </a:ext>
            </a:extLst>
          </p:cNvPr>
          <p:cNvSpPr txBox="1">
            <a:spLocks/>
          </p:cNvSpPr>
          <p:nvPr/>
        </p:nvSpPr>
        <p:spPr bwMode="auto">
          <a:xfrm>
            <a:off x="5268134" y="1809196"/>
            <a:ext cx="2122583" cy="70981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sz="1000" b="0" dirty="0">
              <a:solidFill>
                <a:schemeClr val="bg1"/>
              </a:solidFill>
              <a:effectLst/>
              <a:latin typeface="+mj-lt"/>
              <a:cs typeface="+mn-ea"/>
              <a:sym typeface="+mn-lt"/>
            </a:endParaRPr>
          </a:p>
        </p:txBody>
      </p:sp>
      <p:sp>
        <p:nvSpPr>
          <p:cNvPr id="13" name="isḻidè">
            <a:extLst>
              <a:ext uri="{FF2B5EF4-FFF2-40B4-BE49-F238E27FC236}">
                <a16:creationId xmlns:a16="http://schemas.microsoft.com/office/drawing/2014/main" id="{066BB529-8588-4855-A1E1-4B25FA3362AB}"/>
              </a:ext>
            </a:extLst>
          </p:cNvPr>
          <p:cNvSpPr txBox="1">
            <a:spLocks/>
          </p:cNvSpPr>
          <p:nvPr/>
        </p:nvSpPr>
        <p:spPr bwMode="auto">
          <a:xfrm>
            <a:off x="2917473" y="4701970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 fontScale="92500" lnSpcReduction="10000"/>
          </a:bodyPr>
          <a:lstStyle/>
          <a:p>
            <a:pPr>
              <a:defRPr/>
            </a:pPr>
            <a:r>
              <a:rPr lang="tr-TR" altLang="zh-CN" sz="1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TITLE HERE</a:t>
            </a:r>
            <a:endParaRPr lang="zh-CN" altLang="en-US" sz="1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" name="îṡļïďe">
            <a:extLst>
              <a:ext uri="{FF2B5EF4-FFF2-40B4-BE49-F238E27FC236}">
                <a16:creationId xmlns:a16="http://schemas.microsoft.com/office/drawing/2014/main" id="{B48568AD-3FAD-4C64-85C9-61C4A3253B01}"/>
              </a:ext>
            </a:extLst>
          </p:cNvPr>
          <p:cNvSpPr txBox="1">
            <a:spLocks/>
          </p:cNvSpPr>
          <p:nvPr/>
        </p:nvSpPr>
        <p:spPr bwMode="auto">
          <a:xfrm>
            <a:off x="2059167" y="5011928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sz="1000" b="0" dirty="0">
              <a:solidFill>
                <a:schemeClr val="bg1"/>
              </a:solidFill>
              <a:effectLst/>
              <a:latin typeface="+mj-lt"/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8E952206-97EC-48A9-832E-9D43627747C7}"/>
              </a:ext>
            </a:extLst>
          </p:cNvPr>
          <p:cNvSpPr/>
          <p:nvPr/>
        </p:nvSpPr>
        <p:spPr>
          <a:xfrm>
            <a:off x="5699937" y="2519009"/>
            <a:ext cx="907791" cy="90779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9B13DCF-1EB1-4A2B-A3D3-E9B9FB043125}"/>
              </a:ext>
            </a:extLst>
          </p:cNvPr>
          <p:cNvSpPr/>
          <p:nvPr/>
        </p:nvSpPr>
        <p:spPr>
          <a:xfrm>
            <a:off x="4682991" y="4433934"/>
            <a:ext cx="907791" cy="90779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6694684-73F8-4EC2-8126-2A18FD3AAF66}"/>
              </a:ext>
            </a:extLst>
          </p:cNvPr>
          <p:cNvSpPr/>
          <p:nvPr/>
        </p:nvSpPr>
        <p:spPr>
          <a:xfrm>
            <a:off x="7108576" y="4433933"/>
            <a:ext cx="907791" cy="907791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  <a:cs typeface="+mn-ea"/>
              <a:sym typeface="+mn-lt"/>
            </a:endParaRPr>
          </a:p>
        </p:txBody>
      </p:sp>
      <p:sp>
        <p:nvSpPr>
          <p:cNvPr id="19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73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8" grpId="0"/>
      <p:bldP spid="15" grpId="0"/>
      <p:bldP spid="16" grpId="0"/>
      <p:bldP spid="13" grpId="0"/>
      <p:bldP spid="14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386626" y="2398564"/>
            <a:ext cx="4872507" cy="35128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7116597" y="4441604"/>
            <a:ext cx="4913051" cy="134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400" dirty="0">
                <a:latin typeface="+mj-lt"/>
                <a:cs typeface="+mn-ea"/>
                <a:sym typeface="+mn-lt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19" name="íṡļiḍè">
            <a:extLst>
              <a:ext uri="{FF2B5EF4-FFF2-40B4-BE49-F238E27FC236}">
                <a16:creationId xmlns:a16="http://schemas.microsoft.com/office/drawing/2014/main" id="{7D79BC92-62D4-4CDA-A1D9-5FA614673607}"/>
              </a:ext>
            </a:extLst>
          </p:cNvPr>
          <p:cNvSpPr/>
          <p:nvPr/>
        </p:nvSpPr>
        <p:spPr>
          <a:xfrm>
            <a:off x="7116597" y="3998178"/>
            <a:ext cx="2360675" cy="320994"/>
          </a:xfrm>
          <a:prstGeom prst="rect">
            <a:avLst/>
          </a:prstGeom>
        </p:spPr>
        <p:txBody>
          <a:bodyPr wrap="none" lIns="90000" tIns="46800" rIns="90000" bIns="46800" anchor="b">
            <a:no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tr-TR" altLang="zh-CN" sz="2800" b="1" dirty="0">
                <a:solidFill>
                  <a:schemeClr val="accent2"/>
                </a:solidFill>
                <a:latin typeface="+mj-lt"/>
                <a:cs typeface="+mn-ea"/>
                <a:sym typeface="+mn-lt"/>
              </a:rPr>
              <a:t>STEP HERE</a:t>
            </a:r>
            <a:endParaRPr lang="zh-CN" altLang="en-US" sz="2800" b="1" dirty="0">
              <a:solidFill>
                <a:schemeClr val="accent2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1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sľiďe">
            <a:extLst>
              <a:ext uri="{FF2B5EF4-FFF2-40B4-BE49-F238E27FC236}">
                <a16:creationId xmlns:a16="http://schemas.microsoft.com/office/drawing/2014/main" id="{13FD8E7F-11CF-4225-8DD3-4D734F6D6C45}"/>
              </a:ext>
            </a:extLst>
          </p:cNvPr>
          <p:cNvSpPr/>
          <p:nvPr/>
        </p:nvSpPr>
        <p:spPr bwMode="auto">
          <a:xfrm>
            <a:off x="719139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2" name="i$líďe">
            <a:extLst>
              <a:ext uri="{FF2B5EF4-FFF2-40B4-BE49-F238E27FC236}">
                <a16:creationId xmlns:a16="http://schemas.microsoft.com/office/drawing/2014/main" id="{9D7312E4-2736-4F5B-A08A-039805FC7DE2}"/>
              </a:ext>
            </a:extLst>
          </p:cNvPr>
          <p:cNvSpPr/>
          <p:nvPr/>
        </p:nvSpPr>
        <p:spPr bwMode="auto">
          <a:xfrm>
            <a:off x="3448426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3" name="íŝļîḑé">
            <a:extLst>
              <a:ext uri="{FF2B5EF4-FFF2-40B4-BE49-F238E27FC236}">
                <a16:creationId xmlns:a16="http://schemas.microsoft.com/office/drawing/2014/main" id="{34784193-2444-4789-8A15-E64837116AA9}"/>
              </a:ext>
            </a:extLst>
          </p:cNvPr>
          <p:cNvSpPr/>
          <p:nvPr/>
        </p:nvSpPr>
        <p:spPr bwMode="auto">
          <a:xfrm>
            <a:off x="6177713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" name="îslíde">
            <a:extLst>
              <a:ext uri="{FF2B5EF4-FFF2-40B4-BE49-F238E27FC236}">
                <a16:creationId xmlns:a16="http://schemas.microsoft.com/office/drawing/2014/main" id="{641F041B-5767-4651-BC6E-CE075E26DAC5}"/>
              </a:ext>
            </a:extLst>
          </p:cNvPr>
          <p:cNvSpPr/>
          <p:nvPr/>
        </p:nvSpPr>
        <p:spPr bwMode="auto">
          <a:xfrm>
            <a:off x="8907001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latin typeface="+mj-lt"/>
              <a:cs typeface="+mn-ea"/>
              <a:sym typeface="+mn-lt"/>
            </a:endParaRPr>
          </a:p>
        </p:txBody>
      </p:sp>
      <p:grpSp>
        <p:nvGrpSpPr>
          <p:cNvPr id="15" name="íşľîďe">
            <a:extLst>
              <a:ext uri="{FF2B5EF4-FFF2-40B4-BE49-F238E27FC236}">
                <a16:creationId xmlns:a16="http://schemas.microsoft.com/office/drawing/2014/main" id="{EF4EABA1-889C-4B82-AB8C-0162375FC65C}"/>
              </a:ext>
            </a:extLst>
          </p:cNvPr>
          <p:cNvGrpSpPr/>
          <p:nvPr/>
        </p:nvGrpSpPr>
        <p:grpSpPr>
          <a:xfrm>
            <a:off x="985920" y="3501007"/>
            <a:ext cx="2032295" cy="1296144"/>
            <a:chOff x="1732858" y="3623932"/>
            <a:chExt cx="2213143" cy="2149965"/>
          </a:xfrm>
        </p:grpSpPr>
        <p:sp>
          <p:nvSpPr>
            <p:cNvPr id="25" name="i$ļiďé">
              <a:extLst>
                <a:ext uri="{FF2B5EF4-FFF2-40B4-BE49-F238E27FC236}">
                  <a16:creationId xmlns:a16="http://schemas.microsoft.com/office/drawing/2014/main" id="{7E1CA212-0D74-43CB-A43B-6D5F750087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tr-TR" altLang="zh-CN" sz="1600" b="1" dirty="0">
                  <a:latin typeface="+mj-lt"/>
                  <a:cs typeface="+mn-ea"/>
                  <a:sym typeface="+mn-lt"/>
                </a:rPr>
                <a:t>STAGE HERE</a:t>
              </a:r>
              <a:endParaRPr lang="zh-CN" altLang="en-US" sz="1600" b="1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6" name="íŝlîḋê">
              <a:extLst>
                <a:ext uri="{FF2B5EF4-FFF2-40B4-BE49-F238E27FC236}">
                  <a16:creationId xmlns:a16="http://schemas.microsoft.com/office/drawing/2014/main" id="{E9EFAAA3-490A-4231-8839-7E0BB736DA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16" name="îšļïďê">
            <a:extLst>
              <a:ext uri="{FF2B5EF4-FFF2-40B4-BE49-F238E27FC236}">
                <a16:creationId xmlns:a16="http://schemas.microsoft.com/office/drawing/2014/main" id="{D142C781-DD0F-474D-A80A-9C63861C866B}"/>
              </a:ext>
            </a:extLst>
          </p:cNvPr>
          <p:cNvGrpSpPr/>
          <p:nvPr/>
        </p:nvGrpSpPr>
        <p:grpSpPr>
          <a:xfrm>
            <a:off x="3714740" y="3501007"/>
            <a:ext cx="2032295" cy="1296144"/>
            <a:chOff x="1732858" y="3623932"/>
            <a:chExt cx="2213143" cy="2149965"/>
          </a:xfrm>
        </p:grpSpPr>
        <p:sp>
          <p:nvSpPr>
            <p:cNvPr id="23" name="ïSľîďé">
              <a:extLst>
                <a:ext uri="{FF2B5EF4-FFF2-40B4-BE49-F238E27FC236}">
                  <a16:creationId xmlns:a16="http://schemas.microsoft.com/office/drawing/2014/main" id="{469E64CB-3CFA-4008-B785-F6697096F3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tr-TR" altLang="zh-CN" sz="1600" b="1" dirty="0">
                  <a:latin typeface="+mj-lt"/>
                  <a:cs typeface="+mn-ea"/>
                  <a:sym typeface="+mn-lt"/>
                </a:rPr>
                <a:t>STAGE HERE</a:t>
              </a:r>
              <a:endParaRPr lang="zh-CN" altLang="en-US" sz="1600" b="1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4" name="išḷïḑê">
              <a:extLst>
                <a:ext uri="{FF2B5EF4-FFF2-40B4-BE49-F238E27FC236}">
                  <a16:creationId xmlns:a16="http://schemas.microsoft.com/office/drawing/2014/main" id="{56A87FDC-26C0-41A6-B42B-03C3E8B707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17" name="íšļíḋé">
            <a:extLst>
              <a:ext uri="{FF2B5EF4-FFF2-40B4-BE49-F238E27FC236}">
                <a16:creationId xmlns:a16="http://schemas.microsoft.com/office/drawing/2014/main" id="{A8F36BA8-3D23-479D-878A-DB83521F6381}"/>
              </a:ext>
            </a:extLst>
          </p:cNvPr>
          <p:cNvGrpSpPr/>
          <p:nvPr/>
        </p:nvGrpSpPr>
        <p:grpSpPr>
          <a:xfrm>
            <a:off x="6443559" y="3501007"/>
            <a:ext cx="2032295" cy="1296144"/>
            <a:chOff x="1732858" y="3623932"/>
            <a:chExt cx="2213143" cy="2149965"/>
          </a:xfrm>
        </p:grpSpPr>
        <p:sp>
          <p:nvSpPr>
            <p:cNvPr id="21" name="îS1idê">
              <a:extLst>
                <a:ext uri="{FF2B5EF4-FFF2-40B4-BE49-F238E27FC236}">
                  <a16:creationId xmlns:a16="http://schemas.microsoft.com/office/drawing/2014/main" id="{E34E4ACC-319C-416C-9CDE-FBE1505506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tr-TR" altLang="zh-CN" sz="1600" b="1" dirty="0">
                  <a:latin typeface="+mj-lt"/>
                  <a:cs typeface="+mn-ea"/>
                  <a:sym typeface="+mn-lt"/>
                </a:rPr>
                <a:t>STAGE HERE</a:t>
              </a:r>
              <a:endParaRPr lang="zh-CN" altLang="en-US" sz="1600" b="1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2" name="îš1idê">
              <a:extLst>
                <a:ext uri="{FF2B5EF4-FFF2-40B4-BE49-F238E27FC236}">
                  <a16:creationId xmlns:a16="http://schemas.microsoft.com/office/drawing/2014/main" id="{F7E40576-D776-4C78-9554-DD1A86F326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18" name="îṣļide">
            <a:extLst>
              <a:ext uri="{FF2B5EF4-FFF2-40B4-BE49-F238E27FC236}">
                <a16:creationId xmlns:a16="http://schemas.microsoft.com/office/drawing/2014/main" id="{81A33F4E-9E15-4B32-9FA4-7C9F3712A9D3}"/>
              </a:ext>
            </a:extLst>
          </p:cNvPr>
          <p:cNvGrpSpPr/>
          <p:nvPr/>
        </p:nvGrpSpPr>
        <p:grpSpPr>
          <a:xfrm>
            <a:off x="9172379" y="3501007"/>
            <a:ext cx="2032295" cy="1296144"/>
            <a:chOff x="1732858" y="3623932"/>
            <a:chExt cx="2213143" cy="2149965"/>
          </a:xfrm>
        </p:grpSpPr>
        <p:sp>
          <p:nvSpPr>
            <p:cNvPr id="19" name="îşlîďe">
              <a:extLst>
                <a:ext uri="{FF2B5EF4-FFF2-40B4-BE49-F238E27FC236}">
                  <a16:creationId xmlns:a16="http://schemas.microsoft.com/office/drawing/2014/main" id="{A87C0A6C-55A6-40B3-9BFD-018AB175EB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tr-TR" altLang="zh-CN" sz="1600" b="1" dirty="0">
                  <a:latin typeface="+mj-lt"/>
                  <a:cs typeface="+mn-ea"/>
                  <a:sym typeface="+mn-lt"/>
                </a:rPr>
                <a:t>STAGE HERE</a:t>
              </a:r>
              <a:endParaRPr lang="zh-CN" altLang="en-US" sz="1600" b="1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0" name="ïṣļïḑé">
              <a:extLst>
                <a:ext uri="{FF2B5EF4-FFF2-40B4-BE49-F238E27FC236}">
                  <a16:creationId xmlns:a16="http://schemas.microsoft.com/office/drawing/2014/main" id="{D0E9B2CC-CE72-478E-817A-E68351D844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en-US" altLang="zh-CN" sz="1000" dirty="0"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000" dirty="0"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7" name="iSlîḋe">
            <a:extLst>
              <a:ext uri="{FF2B5EF4-FFF2-40B4-BE49-F238E27FC236}">
                <a16:creationId xmlns:a16="http://schemas.microsoft.com/office/drawing/2014/main" id="{4A91499F-835C-496D-8394-B7ECC4BDEF19}"/>
              </a:ext>
            </a:extLst>
          </p:cNvPr>
          <p:cNvSpPr/>
          <p:nvPr/>
        </p:nvSpPr>
        <p:spPr>
          <a:xfrm>
            <a:off x="168436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1</a:t>
            </a:r>
            <a:endParaRPr lang="zh-CN" altLang="en-US" sz="2000" b="1" kern="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8" name="ísļîḍê">
            <a:extLst>
              <a:ext uri="{FF2B5EF4-FFF2-40B4-BE49-F238E27FC236}">
                <a16:creationId xmlns:a16="http://schemas.microsoft.com/office/drawing/2014/main" id="{EDA0F88B-6448-4B6E-8539-54FF7A5BA859}"/>
              </a:ext>
            </a:extLst>
          </p:cNvPr>
          <p:cNvSpPr/>
          <p:nvPr/>
        </p:nvSpPr>
        <p:spPr>
          <a:xfrm>
            <a:off x="441318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2</a:t>
            </a:r>
            <a:endParaRPr lang="zh-CN" altLang="en-US" sz="2000" b="1" kern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9" name="í$ļídè">
            <a:extLst>
              <a:ext uri="{FF2B5EF4-FFF2-40B4-BE49-F238E27FC236}">
                <a16:creationId xmlns:a16="http://schemas.microsoft.com/office/drawing/2014/main" id="{E762D25C-7434-40EB-BF57-DFF6016CE227}"/>
              </a:ext>
            </a:extLst>
          </p:cNvPr>
          <p:cNvSpPr/>
          <p:nvPr/>
        </p:nvSpPr>
        <p:spPr>
          <a:xfrm>
            <a:off x="714200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3</a:t>
            </a:r>
            <a:endParaRPr lang="zh-CN" altLang="en-US" sz="2000" b="1" kern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0" name="îṣḻîdê">
            <a:extLst>
              <a:ext uri="{FF2B5EF4-FFF2-40B4-BE49-F238E27FC236}">
                <a16:creationId xmlns:a16="http://schemas.microsoft.com/office/drawing/2014/main" id="{A2652197-4880-4710-BCF2-36EEB84F5768}"/>
              </a:ext>
            </a:extLst>
          </p:cNvPr>
          <p:cNvSpPr/>
          <p:nvPr/>
        </p:nvSpPr>
        <p:spPr>
          <a:xfrm>
            <a:off x="987082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4</a:t>
            </a:r>
            <a:endParaRPr lang="zh-CN" altLang="en-US" sz="2000" b="1" kern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7" name="文本框 48">
            <a:extLst>
              <a:ext uri="{FF2B5EF4-FFF2-40B4-BE49-F238E27FC236}">
                <a16:creationId xmlns:a16="http://schemas.microsoft.com/office/drawing/2014/main" id="{66F5AD38-40C3-4731-A947-3DABD846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887" y="1510295"/>
            <a:ext cx="251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tr-TR" altLang="zh-CN" sz="32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STAGE HERE</a:t>
            </a:r>
            <a:endParaRPr lang="zh-CN" altLang="en-US" sz="32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95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7" grpId="0" animBg="1"/>
      <p:bldP spid="8" grpId="0" animBg="1"/>
      <p:bldP spid="9" grpId="0" animBg="1"/>
      <p:bldP spid="10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1E794968-E302-42F1-B02E-ABA00D22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zh-CN" sz="36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TWO</a:t>
            </a:r>
            <a:endParaRPr lang="zh-CN" altLang="en-US" sz="3600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8FDE58-9FCE-49F9-AFFD-88171EEB26F6}"/>
              </a:ext>
            </a:extLst>
          </p:cNvPr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latin typeface="+mj-lt"/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71954A-6CA9-4812-B517-865D1D79D510}"/>
              </a:ext>
            </a:extLst>
          </p:cNvPr>
          <p:cNvCxnSpPr>
            <a:cxnSpLocks/>
          </p:cNvCxnSpPr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ADCAC2E-0A29-48F9-9E0A-B6F7FD14ACF1}"/>
              </a:ext>
            </a:extLst>
          </p:cNvPr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D9892B-BB54-4D8A-9E8D-3A2C0B0A7C42}"/>
              </a:ext>
            </a:extLst>
          </p:cNvPr>
          <p:cNvSpPr/>
          <p:nvPr/>
        </p:nvSpPr>
        <p:spPr>
          <a:xfrm>
            <a:off x="3835827" y="3507141"/>
            <a:ext cx="542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Go ahead and replace it with your own text.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7589CC22-7423-4A71-AE23-C5F226EB6233}"/>
              </a:ext>
            </a:extLst>
          </p:cNvPr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2C7416FA-19C7-4841-9172-ECEC181A8249}"/>
              </a:ext>
            </a:extLst>
          </p:cNvPr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938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0967643E-73DC-46BF-952E-C99328C12EE0}"/>
              </a:ext>
            </a:extLst>
          </p:cNvPr>
          <p:cNvSpPr/>
          <p:nvPr/>
        </p:nvSpPr>
        <p:spPr>
          <a:xfrm>
            <a:off x="2071933" y="1728592"/>
            <a:ext cx="1884516" cy="18845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0FF93FD-2F1E-4B11-BEF5-8B23B327B0DC}"/>
              </a:ext>
            </a:extLst>
          </p:cNvPr>
          <p:cNvSpPr/>
          <p:nvPr/>
        </p:nvSpPr>
        <p:spPr>
          <a:xfrm>
            <a:off x="5370342" y="1728592"/>
            <a:ext cx="1884516" cy="188451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3CF7B03-6335-49E0-8C6C-2AA35FE84BDA}"/>
              </a:ext>
            </a:extLst>
          </p:cNvPr>
          <p:cNvSpPr/>
          <p:nvPr/>
        </p:nvSpPr>
        <p:spPr>
          <a:xfrm>
            <a:off x="8933738" y="1728592"/>
            <a:ext cx="1884516" cy="188451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3C66D2F-F868-4DF1-9FCB-02B53AFD304A}"/>
              </a:ext>
            </a:extLst>
          </p:cNvPr>
          <p:cNvGrpSpPr/>
          <p:nvPr/>
        </p:nvGrpSpPr>
        <p:grpSpPr>
          <a:xfrm>
            <a:off x="1806946" y="4036887"/>
            <a:ext cx="2821526" cy="1240709"/>
            <a:chOff x="1806946" y="4036887"/>
            <a:chExt cx="2821526" cy="1240709"/>
          </a:xfrm>
        </p:grpSpPr>
        <p:sp>
          <p:nvSpPr>
            <p:cNvPr id="17" name="iśḷïde">
              <a:extLst>
                <a:ext uri="{FF2B5EF4-FFF2-40B4-BE49-F238E27FC236}">
                  <a16:creationId xmlns:a16="http://schemas.microsoft.com/office/drawing/2014/main" id="{CC82D286-A892-4E99-AABD-19984EE872EB}"/>
                </a:ext>
              </a:extLst>
            </p:cNvPr>
            <p:cNvSpPr txBox="1"/>
            <p:nvPr/>
          </p:nvSpPr>
          <p:spPr>
            <a:xfrm>
              <a:off x="1806946" y="4411052"/>
              <a:ext cx="2821525" cy="866544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8" name="íṡļiḍè">
              <a:extLst>
                <a:ext uri="{FF2B5EF4-FFF2-40B4-BE49-F238E27FC236}">
                  <a16:creationId xmlns:a16="http://schemas.microsoft.com/office/drawing/2014/main" id="{FBB5E0B5-3FD3-45E7-A8F8-19A12DDD5142}"/>
                </a:ext>
              </a:extLst>
            </p:cNvPr>
            <p:cNvSpPr/>
            <p:nvPr/>
          </p:nvSpPr>
          <p:spPr>
            <a:xfrm>
              <a:off x="1806947" y="4036887"/>
              <a:ext cx="2821525" cy="383658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19" name="îśľïḍe">
            <a:extLst>
              <a:ext uri="{FF2B5EF4-FFF2-40B4-BE49-F238E27FC236}">
                <a16:creationId xmlns:a16="http://schemas.microsoft.com/office/drawing/2014/main" id="{70F66ADC-3B49-4749-8722-61F6B89E87BB}"/>
              </a:ext>
            </a:extLst>
          </p:cNvPr>
          <p:cNvGrpSpPr/>
          <p:nvPr/>
        </p:nvGrpSpPr>
        <p:grpSpPr>
          <a:xfrm>
            <a:off x="4978359" y="3895351"/>
            <a:ext cx="2821525" cy="1250202"/>
            <a:chOff x="8662573" y="1518902"/>
            <a:chExt cx="2578029" cy="1046002"/>
          </a:xfrm>
        </p:grpSpPr>
        <p:sp>
          <p:nvSpPr>
            <p:cNvPr id="20" name="iśḷïde">
              <a:extLst>
                <a:ext uri="{FF2B5EF4-FFF2-40B4-BE49-F238E27FC236}">
                  <a16:creationId xmlns:a16="http://schemas.microsoft.com/office/drawing/2014/main" id="{6E966B6D-C1E3-48CB-9EB1-F937D838EC0F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1" name="íṡļiḍè">
              <a:extLst>
                <a:ext uri="{FF2B5EF4-FFF2-40B4-BE49-F238E27FC236}">
                  <a16:creationId xmlns:a16="http://schemas.microsoft.com/office/drawing/2014/main" id="{871C78C5-8686-474A-B326-7DAAFBB311DB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22" name="îśľïḍe">
            <a:extLst>
              <a:ext uri="{FF2B5EF4-FFF2-40B4-BE49-F238E27FC236}">
                <a16:creationId xmlns:a16="http://schemas.microsoft.com/office/drawing/2014/main" id="{796E9F49-26AA-4937-BE38-11CC7B456CF3}"/>
              </a:ext>
            </a:extLst>
          </p:cNvPr>
          <p:cNvGrpSpPr/>
          <p:nvPr/>
        </p:nvGrpSpPr>
        <p:grpSpPr>
          <a:xfrm>
            <a:off x="8149774" y="3884005"/>
            <a:ext cx="2821525" cy="1250202"/>
            <a:chOff x="8662573" y="1518902"/>
            <a:chExt cx="2578029" cy="1046002"/>
          </a:xfrm>
        </p:grpSpPr>
        <p:sp>
          <p:nvSpPr>
            <p:cNvPr id="23" name="iśḷïde">
              <a:extLst>
                <a:ext uri="{FF2B5EF4-FFF2-40B4-BE49-F238E27FC236}">
                  <a16:creationId xmlns:a16="http://schemas.microsoft.com/office/drawing/2014/main" id="{30242608-D2F0-4821-A048-F10A73B10F2B}"/>
                </a:ext>
              </a:extLst>
            </p:cNvPr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We hope that this template will return to you as a time, money and reputation.</a:t>
              </a:r>
              <a:endParaRPr lang="zh-CN" altLang="en-US" sz="11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4" name="íṡļiḍè">
              <a:extLst>
                <a:ext uri="{FF2B5EF4-FFF2-40B4-BE49-F238E27FC236}">
                  <a16:creationId xmlns:a16="http://schemas.microsoft.com/office/drawing/2014/main" id="{3CFB888E-6179-44E2-88D8-26A4B740FE47}"/>
                </a:ext>
              </a:extLst>
            </p:cNvPr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  <a:cs typeface="+mn-ea"/>
                  <a:sym typeface="+mn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15" name="文本框 48">
            <a:extLst>
              <a:ext uri="{FF2B5EF4-FFF2-40B4-BE49-F238E27FC236}">
                <a16:creationId xmlns:a16="http://schemas.microsoft.com/office/drawing/2014/main" id="{7F83E005-4FB8-487A-B91A-CFE2DCA6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8" y="265998"/>
            <a:ext cx="188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tr-TR" altLang="zh-CN" sz="2400" dirty="0">
                <a:solidFill>
                  <a:schemeClr val="bg1"/>
                </a:solidFill>
                <a:latin typeface="+mj-lt"/>
                <a:ea typeface="+mn-ea"/>
                <a:cs typeface="+mn-ea"/>
                <a:sym typeface="+mn-lt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1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SECTIONID" val="258,259,260,261,"/>
  <p:tag name="MH_CONTENTSID" val="257"/>
  <p:tag name="ISPRING_PRESENTATION_TITLE" val="黑色商业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1.6|0.7|0.8|0.6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.1|0.6|0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1|0.8|0.9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8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1.1|0.8|0.8|1.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AUTOCOLOR" val="TRUE"/>
  <p:tag name="MH_TYPE" val="CONTENTS"/>
  <p:tag name="ID" val="626775"/>
  <p:tag name="TIMING" val="|2.1|0.7|0.3|0.8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|0.8|0.6|0.7|0.7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6|0.5|0.5|0.3|0.6|0.3|0.7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0.8|0.6|0.6|0.5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2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7|0.5|0.5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6|0.5|0.5|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0.7|0.6|0.5|0.5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5|0.5|0.2|0.5|0.2|0.6|0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OTHERS"/>
  <p:tag name="ID" val="6267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|0.7|0.6|0.6|0.7|0.7|0.6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OTHERS"/>
  <p:tag name="ID" val="6267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3"/>
</p:tagLst>
</file>

<file path=ppt/theme/theme1.xml><?xml version="1.0" encoding="utf-8"?>
<a:theme xmlns:a="http://schemas.openxmlformats.org/drawingml/2006/main" name="Black Business Plan Presentation Template 1 www.templatesppt.com">
  <a:themeElements>
    <a:clrScheme name="自定义 89">
      <a:dk1>
        <a:srgbClr val="F6EDED"/>
      </a:dk1>
      <a:lt1>
        <a:srgbClr val="FFFFFF"/>
      </a:lt1>
      <a:dk2>
        <a:srgbClr val="778495"/>
      </a:dk2>
      <a:lt2>
        <a:srgbClr val="F0F0F0"/>
      </a:lt2>
      <a:accent1>
        <a:srgbClr val="F9B359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F9B359"/>
      </a:hlink>
      <a:folHlink>
        <a:srgbClr val="BFBFB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 Business Plan Presentation Template 2 www.templatesppt.com">
  <a:themeElements>
    <a:clrScheme name="自定义 89">
      <a:dk1>
        <a:srgbClr val="F6EDED"/>
      </a:dk1>
      <a:lt1>
        <a:srgbClr val="FFFFFF"/>
      </a:lt1>
      <a:dk2>
        <a:srgbClr val="778495"/>
      </a:dk2>
      <a:lt2>
        <a:srgbClr val="F0F0F0"/>
      </a:lt2>
      <a:accent1>
        <a:srgbClr val="F9B359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F9B359"/>
      </a:hlink>
      <a:folHlink>
        <a:srgbClr val="BFBFB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1208</Words>
  <Application>Microsoft Macintosh PowerPoint</Application>
  <PresentationFormat>Geniş ekran</PresentationFormat>
  <Paragraphs>212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等线</vt:lpstr>
      <vt:lpstr>Arial</vt:lpstr>
      <vt:lpstr>Calibri</vt:lpstr>
      <vt:lpstr>Franklin Gothic Book</vt:lpstr>
      <vt:lpstr>Franklin Gothic Medium</vt:lpstr>
      <vt:lpstr>Black Business Plan Presentation Template 1 www.templatesppt.com</vt:lpstr>
      <vt:lpstr>Black Business Plan Presentation Template 2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Business Plan Presentation Template</dc:title>
  <dc:subject/>
  <dc:creator>Templatesppt.com</dc:creator>
  <cp:keywords>Black Business Plan Presentation Template</cp:keywords>
  <dc:description>Black Business Plan Presentation Template
www.Templatesppt.com</dc:description>
  <cp:lastModifiedBy>Resul Gok</cp:lastModifiedBy>
  <cp:revision>86</cp:revision>
  <dcterms:created xsi:type="dcterms:W3CDTF">2017-09-16T07:28:55Z</dcterms:created>
  <dcterms:modified xsi:type="dcterms:W3CDTF">2022-05-26T13:32:07Z</dcterms:modified>
  <cp:category>Business</cp:category>
</cp:coreProperties>
</file>