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11-08-2024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உயிரோடு எழுந்த இயேசுவே</a:t>
            </a:r>
          </a:p>
          <a:p>
            <a:r>
              <a:rPr lang="en-US" dirty="0"/>
              <a:t>Slide 2 - </a:t>
            </a:r>
            <a:r>
              <a:rPr lang="ta-IN" dirty="0"/>
              <a:t>என்னை தூக்கி தூக்கி எடுத்திரே</a:t>
            </a:r>
          </a:p>
          <a:p>
            <a:r>
              <a:rPr lang="en-US" dirty="0"/>
              <a:t>Slide 3 - </a:t>
            </a:r>
            <a:r>
              <a:rPr lang="ta-IN" dirty="0"/>
              <a:t>அல்லேலூயா</a:t>
            </a:r>
          </a:p>
          <a:p>
            <a:r>
              <a:rPr lang="en-US" dirty="0"/>
              <a:t>Slide 4 - </a:t>
            </a:r>
            <a:r>
              <a:rPr lang="ta-IN" dirty="0"/>
              <a:t>மரித்து போன அந்த லாசரை</a:t>
            </a:r>
          </a:p>
          <a:p>
            <a:r>
              <a:rPr lang="en-US" dirty="0"/>
              <a:t>Slide 5 - </a:t>
            </a:r>
            <a:r>
              <a:rPr lang="ta-IN" dirty="0"/>
              <a:t>சிலுவையின் அந்த போரிலே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9932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உயிரோடு எழுந்த இயேசுவே</a:t>
            </a:r>
          </a:p>
          <a:p>
            <a:r>
              <a:rPr lang="en-US" dirty="0"/>
              <a:t>Slide 2 - </a:t>
            </a:r>
            <a:r>
              <a:rPr lang="ta-IN" dirty="0"/>
              <a:t>என்னை தூக்கி தூக்கி எடுத்திரே</a:t>
            </a:r>
          </a:p>
          <a:p>
            <a:r>
              <a:rPr lang="en-US" dirty="0"/>
              <a:t>Slide 3 - </a:t>
            </a:r>
            <a:r>
              <a:rPr lang="ta-IN" dirty="0"/>
              <a:t>அல்லேலூயா</a:t>
            </a:r>
          </a:p>
          <a:p>
            <a:r>
              <a:rPr lang="en-US" dirty="0"/>
              <a:t>Slide 4 - </a:t>
            </a:r>
            <a:r>
              <a:rPr lang="ta-IN" dirty="0"/>
              <a:t>மரித்து போன அந்த லாசரை</a:t>
            </a:r>
          </a:p>
          <a:p>
            <a:r>
              <a:rPr lang="en-US" dirty="0"/>
              <a:t>Slide 5 - </a:t>
            </a:r>
            <a:r>
              <a:rPr lang="ta-IN" dirty="0"/>
              <a:t>சிலுவையின் அந்த போரிலே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248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உயிரோடு எழுந்த இயேசுவே</a:t>
            </a:r>
          </a:p>
          <a:p>
            <a:r>
              <a:rPr lang="en-US" dirty="0"/>
              <a:t>Slide 2 - </a:t>
            </a:r>
            <a:r>
              <a:rPr lang="ta-IN" dirty="0"/>
              <a:t>என்னை தூக்கி தூக்கி எடுத்திரே</a:t>
            </a:r>
          </a:p>
          <a:p>
            <a:r>
              <a:rPr lang="en-US" dirty="0"/>
              <a:t>Slide 3 - </a:t>
            </a:r>
            <a:r>
              <a:rPr lang="ta-IN" dirty="0"/>
              <a:t>அல்லேலூயா</a:t>
            </a:r>
          </a:p>
          <a:p>
            <a:r>
              <a:rPr lang="en-US" dirty="0"/>
              <a:t>Slide 4 - </a:t>
            </a:r>
            <a:r>
              <a:rPr lang="ta-IN" dirty="0"/>
              <a:t>மரித்து போன அந்த லாசரை</a:t>
            </a:r>
          </a:p>
          <a:p>
            <a:r>
              <a:rPr lang="en-US" dirty="0"/>
              <a:t>Slide 5 - </a:t>
            </a:r>
            <a:r>
              <a:rPr lang="ta-IN" dirty="0"/>
              <a:t>சிலுவையின் அந்த போரிலே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8431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உயிரோடு எழுந்த இயேசுவே</a:t>
            </a:r>
          </a:p>
          <a:p>
            <a:r>
              <a:rPr lang="en-US" dirty="0"/>
              <a:t>Slide 2 - </a:t>
            </a:r>
            <a:r>
              <a:rPr lang="ta-IN" dirty="0"/>
              <a:t>என்னை தூக்கி தூக்கி எடுத்திரே</a:t>
            </a:r>
          </a:p>
          <a:p>
            <a:r>
              <a:rPr lang="en-US" dirty="0"/>
              <a:t>Slide 3 - </a:t>
            </a:r>
            <a:r>
              <a:rPr lang="ta-IN" dirty="0"/>
              <a:t>அல்லேலூயா</a:t>
            </a:r>
          </a:p>
          <a:p>
            <a:r>
              <a:rPr lang="en-US" dirty="0"/>
              <a:t>Slide 4 - </a:t>
            </a:r>
            <a:r>
              <a:rPr lang="ta-IN" dirty="0"/>
              <a:t>மரித்து போன அந்த லாசரை</a:t>
            </a:r>
          </a:p>
          <a:p>
            <a:r>
              <a:rPr lang="en-US" dirty="0"/>
              <a:t>Slide 5 - </a:t>
            </a:r>
            <a:r>
              <a:rPr lang="ta-IN" dirty="0"/>
              <a:t>சிலுவையின் அந்த போரிலே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0264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உயிரோடு எழுந்த இயேசுவே</a:t>
            </a:r>
          </a:p>
          <a:p>
            <a:r>
              <a:rPr lang="en-US" dirty="0"/>
              <a:t>Slide 2 - </a:t>
            </a:r>
            <a:r>
              <a:rPr lang="ta-IN" dirty="0"/>
              <a:t>என்னை தூக்கி தூக்கி எடுத்திரே</a:t>
            </a:r>
          </a:p>
          <a:p>
            <a:r>
              <a:rPr lang="en-US" dirty="0"/>
              <a:t>Slide 3 - </a:t>
            </a:r>
            <a:r>
              <a:rPr lang="ta-IN" dirty="0"/>
              <a:t>அல்லேலூயா</a:t>
            </a:r>
          </a:p>
          <a:p>
            <a:r>
              <a:rPr lang="en-US" dirty="0"/>
              <a:t>Slide 4 - </a:t>
            </a:r>
            <a:r>
              <a:rPr lang="ta-IN" dirty="0"/>
              <a:t>மரித்து போன அந்த லாசரை</a:t>
            </a:r>
          </a:p>
          <a:p>
            <a:r>
              <a:rPr lang="en-US" dirty="0"/>
              <a:t>Slide 5 - </a:t>
            </a:r>
            <a:r>
              <a:rPr lang="ta-IN" dirty="0"/>
              <a:t>சிலுவையின் அந்த போரிலே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2906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4E6810-4E97-2F92-F125-ACF1FF95CF0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9FC8CA8-E8CE-C5ED-D0A0-CC98438D66F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CA7AF8B4-9CF3-C960-6F09-F9BA834BCA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FEF3E46-D6C1-8BA8-8ABC-9108CBB053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0BFDD56-12D1-12FC-FE07-3E698071DF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31D5B7C-5250-1A7B-223B-2B2776DB89A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77907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2024-08-11T07:34:13Z</dcterms:modified>
</cp:coreProperties>
</file>