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33e55cd3e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733e55cd3e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733e55cd3e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733e55cd3e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733e55cd3e_0_3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733e55cd3e_0_3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733e55cd3e_0_3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733e55cd3e_0_3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733e55cd3e_0_3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Google Shape;360;g733e55cd3e_0_3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733e55cd3e_0_3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" name="Google Shape;368;g733e55cd3e_0_3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733e55cd3e_0_3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733e55cd3e_0_3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733e55cd3e_0_3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733e55cd3e_0_3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733e55cd3e_0_3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733e55cd3e_0_3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6fd8ccc017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Google Shape;400;g6fd8ccc017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733e55cd3e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733e55cd3e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33e55cd3e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733e55cd3e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733e55cd3e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733e55cd3e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733e55cd3e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733e55cd3e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733e55cd3e_0_2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733e55cd3e_0_2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733e55cd3e_0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733e55cd3e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733e55cd3e_0_3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733e55cd3e_0_3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1.png"/><Relationship Id="rId12" Type="http://schemas.openxmlformats.org/officeDocument/2006/relationships/image" Target="../media/image3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5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>
  <p:cSld name="CUSTOM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flipH="1" rot="10800000">
            <a:off x="218575" y="154300"/>
            <a:ext cx="11859600" cy="47676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-46650" y="4617100"/>
            <a:ext cx="12238500" cy="2345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82550" y="4769500"/>
            <a:ext cx="11946000" cy="20079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5579885">
            <a:off x="5263193" y="-1831610"/>
            <a:ext cx="1720755" cy="12340315"/>
          </a:xfrm>
          <a:prstGeom prst="triangle">
            <a:avLst>
              <a:gd fmla="val 50000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 rot="5579905">
            <a:off x="4845111" y="-1119427"/>
            <a:ext cx="1445279" cy="10909748"/>
          </a:xfrm>
          <a:prstGeom prst="triangle">
            <a:avLst>
              <a:gd fmla="val 50000" name="adj"/>
            </a:avLst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" name="Google Shape;15;p2"/>
          <p:cNvSpPr/>
          <p:nvPr/>
        </p:nvSpPr>
        <p:spPr>
          <a:xfrm rot="-10318369">
            <a:off x="2105917" y="873566"/>
            <a:ext cx="7486958" cy="4994717"/>
          </a:xfrm>
          <a:prstGeom prst="trapezoid">
            <a:avLst>
              <a:gd fmla="val 25000" name="adj"/>
            </a:avLst>
          </a:prstGeom>
          <a:solidFill>
            <a:srgbClr val="12B8B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 rot="-10318274">
            <a:off x="2280910" y="1009905"/>
            <a:ext cx="7124635" cy="4707338"/>
          </a:xfrm>
          <a:prstGeom prst="trapezoid">
            <a:avLst>
              <a:gd fmla="val 25000" name="adj"/>
            </a:avLst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udents slide">
  <p:cSld name="CUSTOM_16_1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/>
          <p:nvPr/>
        </p:nvSpPr>
        <p:spPr>
          <a:xfrm flipH="1" rot="10800000">
            <a:off x="218575" y="154400"/>
            <a:ext cx="11859600" cy="65277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1"/>
          <p:cNvSpPr/>
          <p:nvPr/>
        </p:nvSpPr>
        <p:spPr>
          <a:xfrm rot="-10764559">
            <a:off x="388269" y="430400"/>
            <a:ext cx="11494511" cy="59661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1"/>
          <p:cNvSpPr txBox="1"/>
          <p:nvPr/>
        </p:nvSpPr>
        <p:spPr>
          <a:xfrm>
            <a:off x="579025" y="515125"/>
            <a:ext cx="7679700" cy="6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Rammetto One"/>
                <a:ea typeface="Rammetto One"/>
                <a:cs typeface="Rammetto One"/>
                <a:sym typeface="Rammetto One"/>
              </a:rPr>
              <a:t>YOUR TITLE GOES HERE.</a:t>
            </a:r>
            <a:endParaRPr sz="3200">
              <a:latin typeface="Rammetto One"/>
              <a:ea typeface="Rammetto One"/>
              <a:cs typeface="Rammetto One"/>
              <a:sym typeface="Rammetto One"/>
            </a:endParaRPr>
          </a:p>
        </p:txBody>
      </p:sp>
      <p:sp>
        <p:nvSpPr>
          <p:cNvPr id="68" name="Google Shape;68;p11"/>
          <p:cNvSpPr txBox="1"/>
          <p:nvPr/>
        </p:nvSpPr>
        <p:spPr>
          <a:xfrm>
            <a:off x="579025" y="1085300"/>
            <a:ext cx="109503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ai Jamjuree"/>
                <a:ea typeface="Bai Jamjuree"/>
                <a:cs typeface="Bai Jamjuree"/>
                <a:sym typeface="Bai Jamjuree"/>
              </a:rPr>
              <a:t>The title and text on this slide are blocked in the master to prevent that students move them or delete them by mistake. To edit it, go to Slide &gt; Edit Master and add your instructions. I’m using the same layout for all students, any change on this layout will apply to all students.</a:t>
            </a:r>
            <a:endParaRPr sz="18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Bai Jamjuree"/>
              <a:ea typeface="Bai Jamjuree"/>
              <a:cs typeface="Bai Jamjuree"/>
              <a:sym typeface="Bai Jamjuree"/>
            </a:endParaRPr>
          </a:p>
        </p:txBody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678725" y="2183450"/>
            <a:ext cx="10950300" cy="406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Font typeface="Bai Jamjuree"/>
              <a:buChar char="●"/>
              <a:defRPr>
                <a:latin typeface="Bai Jamjuree"/>
                <a:ea typeface="Bai Jamjuree"/>
                <a:cs typeface="Bai Jamjuree"/>
                <a:sym typeface="Bai Jamjuree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Bai Jamjuree"/>
              <a:buChar char="○"/>
              <a:defRPr>
                <a:latin typeface="Bai Jamjuree"/>
                <a:ea typeface="Bai Jamjuree"/>
                <a:cs typeface="Bai Jamjuree"/>
                <a:sym typeface="Bai Jamjuree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Font typeface="Bai Jamjuree"/>
              <a:buChar char="■"/>
              <a:defRPr>
                <a:latin typeface="Bai Jamjuree"/>
                <a:ea typeface="Bai Jamjuree"/>
                <a:cs typeface="Bai Jamjuree"/>
                <a:sym typeface="Bai Jamjuree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Font typeface="Bai Jamjuree"/>
              <a:buChar char="●"/>
              <a:defRPr>
                <a:latin typeface="Bai Jamjuree"/>
                <a:ea typeface="Bai Jamjuree"/>
                <a:cs typeface="Bai Jamjuree"/>
                <a:sym typeface="Bai Jamjuree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Font typeface="Bai Jamjuree"/>
              <a:buChar char="○"/>
              <a:defRPr>
                <a:latin typeface="Bai Jamjuree"/>
                <a:ea typeface="Bai Jamjuree"/>
                <a:cs typeface="Bai Jamjuree"/>
                <a:sym typeface="Bai Jamjuree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Bai Jamjuree"/>
              <a:buChar char="■"/>
              <a:defRPr>
                <a:latin typeface="Bai Jamjuree"/>
                <a:ea typeface="Bai Jamjuree"/>
                <a:cs typeface="Bai Jamjuree"/>
                <a:sym typeface="Bai Jamjuree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Bai Jamjuree"/>
              <a:buChar char="●"/>
              <a:defRPr>
                <a:latin typeface="Bai Jamjuree"/>
                <a:ea typeface="Bai Jamjuree"/>
                <a:cs typeface="Bai Jamjuree"/>
                <a:sym typeface="Bai Jamjuree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Bai Jamjuree"/>
              <a:buChar char="○"/>
              <a:defRPr>
                <a:latin typeface="Bai Jamjuree"/>
                <a:ea typeface="Bai Jamjuree"/>
                <a:cs typeface="Bai Jamjuree"/>
                <a:sym typeface="Bai Jamjuree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Bai Jamjuree"/>
              <a:buChar char="■"/>
              <a:defRPr>
                <a:latin typeface="Bai Jamjuree"/>
                <a:ea typeface="Bai Jamjuree"/>
                <a:cs typeface="Bai Jamjuree"/>
                <a:sym typeface="Bai Jamjure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sMania">
  <p:cSld name="CUSTOM_13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1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2" name="Google Shape;72;p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73" name="Google Shape;73;p12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4" name="Google Shape;74;p12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75" name="Google Shape;75;p12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76" name="Google Shape;76;p12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" name="Google Shape;77;p12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8" name="Google Shape;78;p12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9" name="Google Shape;79;p12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0" name="Google Shape;80;p12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ist of activities">
  <p:cSld name="CUSTOM_14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 flipH="1" rot="10800000">
            <a:off x="218575" y="154400"/>
            <a:ext cx="11859600" cy="65277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3"/>
          <p:cNvSpPr/>
          <p:nvPr/>
        </p:nvSpPr>
        <p:spPr>
          <a:xfrm rot="-10318480">
            <a:off x="673211" y="486997"/>
            <a:ext cx="3433829" cy="2290856"/>
          </a:xfrm>
          <a:prstGeom prst="trapezoid">
            <a:avLst>
              <a:gd fmla="val 25000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3"/>
          <p:cNvSpPr/>
          <p:nvPr/>
        </p:nvSpPr>
        <p:spPr>
          <a:xfrm rot="-10318398">
            <a:off x="753369" y="549596"/>
            <a:ext cx="3267814" cy="2158981"/>
          </a:xfrm>
          <a:prstGeom prst="trapezoid">
            <a:avLst>
              <a:gd fmla="val 25000" name="adj"/>
            </a:avLst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3"/>
          <p:cNvSpPr/>
          <p:nvPr/>
        </p:nvSpPr>
        <p:spPr>
          <a:xfrm rot="-10161626">
            <a:off x="4473319" y="510555"/>
            <a:ext cx="2811027" cy="2471439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3"/>
          <p:cNvSpPr/>
          <p:nvPr/>
        </p:nvSpPr>
        <p:spPr>
          <a:xfrm rot="-10161400">
            <a:off x="4539094" y="578275"/>
            <a:ext cx="2675225" cy="2328928"/>
          </a:xfrm>
          <a:prstGeom prst="ellipse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/>
          <p:nvPr/>
        </p:nvSpPr>
        <p:spPr>
          <a:xfrm>
            <a:off x="7894775" y="459575"/>
            <a:ext cx="3263100" cy="2345700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3"/>
          <p:cNvSpPr/>
          <p:nvPr/>
        </p:nvSpPr>
        <p:spPr>
          <a:xfrm>
            <a:off x="8050425" y="611975"/>
            <a:ext cx="3003300" cy="20079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905275" y="3361375"/>
            <a:ext cx="3263100" cy="2345700"/>
          </a:xfrm>
          <a:prstGeom prst="trapezoid">
            <a:avLst>
              <a:gd fmla="val 25000" name="adj"/>
            </a:avLst>
          </a:prstGeom>
          <a:solidFill>
            <a:schemeClr val="accent6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3"/>
          <p:cNvSpPr/>
          <p:nvPr/>
        </p:nvSpPr>
        <p:spPr>
          <a:xfrm>
            <a:off x="1060925" y="3513775"/>
            <a:ext cx="2932500" cy="2007900"/>
          </a:xfrm>
          <a:prstGeom prst="trapezoid">
            <a:avLst>
              <a:gd fmla="val 25000" name="adj"/>
            </a:avLst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3"/>
          <p:cNvSpPr/>
          <p:nvPr/>
        </p:nvSpPr>
        <p:spPr>
          <a:xfrm>
            <a:off x="8197125" y="3096325"/>
            <a:ext cx="2856600" cy="2875800"/>
          </a:xfrm>
          <a:prstGeom prst="ellipse">
            <a:avLst/>
          </a:prstGeom>
          <a:solidFill>
            <a:srgbClr val="3D85C6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3"/>
          <p:cNvSpPr/>
          <p:nvPr/>
        </p:nvSpPr>
        <p:spPr>
          <a:xfrm>
            <a:off x="8310675" y="3250675"/>
            <a:ext cx="2629500" cy="2567100"/>
          </a:xfrm>
          <a:prstGeom prst="ellipse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3"/>
          <p:cNvSpPr/>
          <p:nvPr/>
        </p:nvSpPr>
        <p:spPr>
          <a:xfrm>
            <a:off x="4746025" y="3361375"/>
            <a:ext cx="2856600" cy="2456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3"/>
          <p:cNvSpPr/>
          <p:nvPr/>
        </p:nvSpPr>
        <p:spPr>
          <a:xfrm>
            <a:off x="4882292" y="3520967"/>
            <a:ext cx="2562600" cy="21027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ctivity 1">
  <p:cSld name="CUSTOM_15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 flipH="1" rot="10800000">
            <a:off x="218575" y="154400"/>
            <a:ext cx="11859600" cy="65277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4"/>
          <p:cNvSpPr/>
          <p:nvPr/>
        </p:nvSpPr>
        <p:spPr>
          <a:xfrm rot="-10764516">
            <a:off x="1332095" y="435197"/>
            <a:ext cx="10550662" cy="5966100"/>
          </a:xfrm>
          <a:prstGeom prst="trapezoid">
            <a:avLst>
              <a:gd fmla="val 11449" name="adj"/>
            </a:avLst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4"/>
          <p:cNvSpPr/>
          <p:nvPr/>
        </p:nvSpPr>
        <p:spPr>
          <a:xfrm rot="-10318480">
            <a:off x="131386" y="413147"/>
            <a:ext cx="3433829" cy="2290856"/>
          </a:xfrm>
          <a:prstGeom prst="trapezoid">
            <a:avLst>
              <a:gd fmla="val 25000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4"/>
          <p:cNvSpPr/>
          <p:nvPr/>
        </p:nvSpPr>
        <p:spPr>
          <a:xfrm rot="-10318398">
            <a:off x="211544" y="475746"/>
            <a:ext cx="3267814" cy="2158981"/>
          </a:xfrm>
          <a:prstGeom prst="trapezoid">
            <a:avLst>
              <a:gd fmla="val 25000" name="adj"/>
            </a:avLst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ctivity 4">
  <p:cSld name="CUSTOM_15_3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/>
          <p:nvPr/>
        </p:nvSpPr>
        <p:spPr>
          <a:xfrm flipH="1" rot="10800000">
            <a:off x="218575" y="154400"/>
            <a:ext cx="11859600" cy="65277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5"/>
          <p:cNvSpPr/>
          <p:nvPr/>
        </p:nvSpPr>
        <p:spPr>
          <a:xfrm rot="35484">
            <a:off x="347645" y="574022"/>
            <a:ext cx="10550662" cy="5966100"/>
          </a:xfrm>
          <a:prstGeom prst="trapezoid">
            <a:avLst>
              <a:gd fmla="val 11449" name="adj"/>
            </a:avLst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5"/>
          <p:cNvSpPr/>
          <p:nvPr/>
        </p:nvSpPr>
        <p:spPr>
          <a:xfrm>
            <a:off x="8541050" y="272525"/>
            <a:ext cx="3263100" cy="2345700"/>
          </a:xfrm>
          <a:prstGeom prst="trapezoid">
            <a:avLst>
              <a:gd fmla="val 25000" name="adj"/>
            </a:avLst>
          </a:prstGeom>
          <a:solidFill>
            <a:schemeClr val="accent6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5"/>
          <p:cNvSpPr/>
          <p:nvPr/>
        </p:nvSpPr>
        <p:spPr>
          <a:xfrm>
            <a:off x="8696700" y="424925"/>
            <a:ext cx="2932500" cy="2007900"/>
          </a:xfrm>
          <a:prstGeom prst="trapezoid">
            <a:avLst>
              <a:gd fmla="val 25000" name="adj"/>
            </a:avLst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ctivity 3">
  <p:cSld name="CUSTOM_15_2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/>
          <p:nvPr/>
        </p:nvSpPr>
        <p:spPr>
          <a:xfrm flipH="1" rot="10800000">
            <a:off x="218575" y="154400"/>
            <a:ext cx="11859600" cy="65277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6"/>
          <p:cNvSpPr/>
          <p:nvPr/>
        </p:nvSpPr>
        <p:spPr>
          <a:xfrm rot="-10764516">
            <a:off x="1332095" y="435197"/>
            <a:ext cx="10550662" cy="59661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6"/>
          <p:cNvSpPr/>
          <p:nvPr/>
        </p:nvSpPr>
        <p:spPr>
          <a:xfrm>
            <a:off x="359475" y="52600"/>
            <a:ext cx="3032400" cy="2345700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504117" y="205000"/>
            <a:ext cx="2790900" cy="20079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ctivity 5">
  <p:cSld name="CUSTOM_15_2_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/>
          <p:nvPr/>
        </p:nvSpPr>
        <p:spPr>
          <a:xfrm flipH="1" rot="10800000">
            <a:off x="218575" y="154400"/>
            <a:ext cx="11859600" cy="65277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7"/>
          <p:cNvSpPr/>
          <p:nvPr/>
        </p:nvSpPr>
        <p:spPr>
          <a:xfrm rot="-10764516">
            <a:off x="1332095" y="435197"/>
            <a:ext cx="10550662" cy="59661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7"/>
          <p:cNvSpPr/>
          <p:nvPr/>
        </p:nvSpPr>
        <p:spPr>
          <a:xfrm>
            <a:off x="467475" y="380750"/>
            <a:ext cx="2856600" cy="2456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7"/>
          <p:cNvSpPr/>
          <p:nvPr/>
        </p:nvSpPr>
        <p:spPr>
          <a:xfrm>
            <a:off x="603742" y="540342"/>
            <a:ext cx="2562600" cy="21027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ctivity 2">
  <p:cSld name="CUSTOM_15_1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/>
          <p:nvPr/>
        </p:nvSpPr>
        <p:spPr>
          <a:xfrm flipH="1" rot="10800000">
            <a:off x="218575" y="154400"/>
            <a:ext cx="11859600" cy="65277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8"/>
          <p:cNvSpPr/>
          <p:nvPr/>
        </p:nvSpPr>
        <p:spPr>
          <a:xfrm rot="-10764544">
            <a:off x="451271" y="298700"/>
            <a:ext cx="11431508" cy="60981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8"/>
          <p:cNvSpPr/>
          <p:nvPr/>
        </p:nvSpPr>
        <p:spPr>
          <a:xfrm rot="-10161626">
            <a:off x="8975319" y="486730"/>
            <a:ext cx="2811027" cy="2471439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8"/>
          <p:cNvSpPr/>
          <p:nvPr/>
        </p:nvSpPr>
        <p:spPr>
          <a:xfrm rot="-10161400">
            <a:off x="9041094" y="554450"/>
            <a:ext cx="2675225" cy="2328928"/>
          </a:xfrm>
          <a:prstGeom prst="ellipse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ctivity 6">
  <p:cSld name="CUSTOM_15_1_1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/>
          <p:nvPr/>
        </p:nvSpPr>
        <p:spPr>
          <a:xfrm flipH="1" rot="10800000">
            <a:off x="218575" y="154400"/>
            <a:ext cx="11859600" cy="65277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9"/>
          <p:cNvSpPr/>
          <p:nvPr/>
        </p:nvSpPr>
        <p:spPr>
          <a:xfrm rot="-10764544">
            <a:off x="451271" y="298700"/>
            <a:ext cx="11431508" cy="60981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9"/>
          <p:cNvSpPr/>
          <p:nvPr/>
        </p:nvSpPr>
        <p:spPr>
          <a:xfrm>
            <a:off x="8954400" y="323000"/>
            <a:ext cx="2856600" cy="28758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9"/>
          <p:cNvSpPr/>
          <p:nvPr/>
        </p:nvSpPr>
        <p:spPr>
          <a:xfrm>
            <a:off x="9067950" y="477350"/>
            <a:ext cx="2629500" cy="2567100"/>
          </a:xfrm>
          <a:prstGeom prst="ellipse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nk">
  <p:cSld name="CUSTOM_16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/>
          <p:nvPr/>
        </p:nvSpPr>
        <p:spPr>
          <a:xfrm flipH="1" rot="10800000">
            <a:off x="218575" y="154400"/>
            <a:ext cx="11859600" cy="65277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0"/>
          <p:cNvSpPr/>
          <p:nvPr/>
        </p:nvSpPr>
        <p:spPr>
          <a:xfrm rot="-10764559">
            <a:off x="388269" y="430400"/>
            <a:ext cx="11494511" cy="59661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Google Shape;7;p1"/>
          <p:cNvSpPr txBox="1"/>
          <p:nvPr/>
        </p:nvSpPr>
        <p:spPr>
          <a:xfrm rot="5400000">
            <a:off x="-679350" y="6031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12.xml"/><Relationship Id="rId4" Type="http://schemas.openxmlformats.org/officeDocument/2006/relationships/slide" Target="/ppt/slides/slide13.xml"/><Relationship Id="rId9" Type="http://schemas.openxmlformats.org/officeDocument/2006/relationships/slide" Target="/ppt/slides/slide3.xml"/><Relationship Id="rId5" Type="http://schemas.openxmlformats.org/officeDocument/2006/relationships/slide" Target="/ppt/slides/slide14.xml"/><Relationship Id="rId6" Type="http://schemas.openxmlformats.org/officeDocument/2006/relationships/slide" Target="/ppt/slides/slide15.xml"/><Relationship Id="rId7" Type="http://schemas.openxmlformats.org/officeDocument/2006/relationships/slide" Target="/ppt/slides/slide16.xml"/><Relationship Id="rId8" Type="http://schemas.openxmlformats.org/officeDocument/2006/relationships/slide" Target="/ppt/slides/slide16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11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1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11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Relationship Id="rId3" Type="http://schemas.openxmlformats.org/officeDocument/2006/relationships/slide" Target="/ppt/slides/slide11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11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11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9" Type="http://schemas.openxmlformats.org/officeDocument/2006/relationships/slide" Target="/ppt/slides/slide11.xml"/><Relationship Id="rId5" Type="http://schemas.openxmlformats.org/officeDocument/2006/relationships/slide" Target="/ppt/slides/slide6.xml"/><Relationship Id="rId6" Type="http://schemas.openxmlformats.org/officeDocument/2006/relationships/slide" Target="/ppt/slides/slide7.xml"/><Relationship Id="rId7" Type="http://schemas.openxmlformats.org/officeDocument/2006/relationships/slide" Target="/ppt/slides/slide8.xml"/><Relationship Id="rId8" Type="http://schemas.openxmlformats.org/officeDocument/2006/relationships/slide" Target="/ppt/slides/slide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classroom.google.com" TargetMode="External"/><Relationship Id="rId4" Type="http://schemas.openxmlformats.org/officeDocument/2006/relationships/slide" Target="/ppt/slides/slide3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classroom.google.com" TargetMode="External"/><Relationship Id="rId4" Type="http://schemas.openxmlformats.org/officeDocument/2006/relationships/slide" Target="/ppt/slides/slide3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3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classroom.google.com" TargetMode="External"/><Relationship Id="rId4" Type="http://schemas.openxmlformats.org/officeDocument/2006/relationships/slide" Target="/ppt/slides/slide3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/>
          <p:nvPr/>
        </p:nvSpPr>
        <p:spPr>
          <a:xfrm rot="-790940">
            <a:off x="7480701" y="830458"/>
            <a:ext cx="1380224" cy="131434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1"/>
                </a:solidFill>
                <a:latin typeface="Rammetto One"/>
              </a:rPr>
              <a:t>'s</a:t>
            </a:r>
          </a:p>
        </p:txBody>
      </p:sp>
      <p:sp>
        <p:nvSpPr>
          <p:cNvPr id="86" name="Google Shape;86;p13"/>
          <p:cNvSpPr/>
          <p:nvPr/>
        </p:nvSpPr>
        <p:spPr>
          <a:xfrm rot="-790940">
            <a:off x="2818832" y="2218704"/>
            <a:ext cx="1156226" cy="106728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2"/>
                </a:solidFill>
                <a:latin typeface="Rammetto One"/>
              </a:rPr>
              <a:t>o</a:t>
            </a:r>
          </a:p>
        </p:txBody>
      </p:sp>
      <p:sp>
        <p:nvSpPr>
          <p:cNvPr id="87" name="Google Shape;87;p13"/>
          <p:cNvSpPr/>
          <p:nvPr/>
        </p:nvSpPr>
        <p:spPr>
          <a:xfrm rot="-790940">
            <a:off x="1743603" y="2222592"/>
            <a:ext cx="1215520" cy="128469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4"/>
                </a:solidFill>
                <a:latin typeface="Rammetto One"/>
              </a:rPr>
              <a:t>T</a:t>
            </a:r>
          </a:p>
        </p:txBody>
      </p:sp>
      <p:sp>
        <p:nvSpPr>
          <p:cNvPr id="88" name="Google Shape;88;p13"/>
          <p:cNvSpPr/>
          <p:nvPr/>
        </p:nvSpPr>
        <p:spPr>
          <a:xfrm rot="-790940">
            <a:off x="3895950" y="1555899"/>
            <a:ext cx="1279755" cy="138187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5"/>
                </a:solidFill>
                <a:latin typeface="Rammetto One"/>
              </a:rPr>
              <a:t>d</a:t>
            </a:r>
          </a:p>
        </p:txBody>
      </p:sp>
      <p:sp>
        <p:nvSpPr>
          <p:cNvPr id="89" name="Google Shape;89;p13"/>
          <p:cNvSpPr/>
          <p:nvPr/>
        </p:nvSpPr>
        <p:spPr>
          <a:xfrm rot="-790940">
            <a:off x="5162332" y="1553851"/>
            <a:ext cx="1225402" cy="106563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A00C60"/>
                </a:solidFill>
                <a:latin typeface="Rammetto One"/>
              </a:rPr>
              <a:t>a</a:t>
            </a:r>
          </a:p>
        </p:txBody>
      </p:sp>
      <p:sp>
        <p:nvSpPr>
          <p:cNvPr id="90" name="Google Shape;90;p13"/>
          <p:cNvSpPr/>
          <p:nvPr/>
        </p:nvSpPr>
        <p:spPr>
          <a:xfrm rot="-790940">
            <a:off x="6369097" y="1207850"/>
            <a:ext cx="1235284" cy="130940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3"/>
                </a:solidFill>
                <a:latin typeface="Rammetto One"/>
              </a:rPr>
              <a:t>y</a:t>
            </a:r>
          </a:p>
        </p:txBody>
      </p:sp>
      <p:sp>
        <p:nvSpPr>
          <p:cNvPr id="91" name="Google Shape;91;p13"/>
          <p:cNvSpPr/>
          <p:nvPr/>
        </p:nvSpPr>
        <p:spPr>
          <a:xfrm rot="-790940">
            <a:off x="1965590" y="4215315"/>
            <a:ext cx="1661869" cy="131269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2"/>
                </a:solidFill>
                <a:latin typeface="Rammetto One"/>
              </a:rPr>
              <a:t>A</a:t>
            </a:r>
          </a:p>
        </p:txBody>
      </p:sp>
      <p:sp>
        <p:nvSpPr>
          <p:cNvPr id="92" name="Google Shape;92;p13"/>
          <p:cNvSpPr/>
          <p:nvPr/>
        </p:nvSpPr>
        <p:spPr>
          <a:xfrm rot="-790940">
            <a:off x="3382031" y="4222380"/>
            <a:ext cx="849876" cy="107058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6"/>
                </a:solidFill>
                <a:latin typeface="Rammetto One"/>
              </a:rPr>
              <a:t>c</a:t>
            </a:r>
          </a:p>
        </p:txBody>
      </p:sp>
      <p:sp>
        <p:nvSpPr>
          <p:cNvPr id="93" name="Google Shape;93;p13"/>
          <p:cNvSpPr/>
          <p:nvPr/>
        </p:nvSpPr>
        <p:spPr>
          <a:xfrm rot="-790940">
            <a:off x="4232859" y="3702425"/>
            <a:ext cx="800464" cy="135057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4"/>
                </a:solidFill>
                <a:latin typeface="Rammetto One"/>
              </a:rPr>
              <a:t>t</a:t>
            </a:r>
          </a:p>
        </p:txBody>
      </p:sp>
      <p:sp>
        <p:nvSpPr>
          <p:cNvPr id="94" name="Google Shape;94;p13"/>
          <p:cNvSpPr/>
          <p:nvPr/>
        </p:nvSpPr>
        <p:spPr>
          <a:xfrm rot="-790940">
            <a:off x="5076575" y="3306194"/>
            <a:ext cx="492467" cy="146257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2"/>
                </a:solidFill>
                <a:latin typeface="Rammetto One"/>
              </a:rPr>
              <a:t>i</a:t>
            </a:r>
          </a:p>
        </p:txBody>
      </p:sp>
      <p:sp>
        <p:nvSpPr>
          <p:cNvPr id="95" name="Google Shape;95;p13"/>
          <p:cNvSpPr/>
          <p:nvPr/>
        </p:nvSpPr>
        <p:spPr>
          <a:xfrm rot="-790940">
            <a:off x="5624829" y="3522782"/>
            <a:ext cx="1139756" cy="102940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5"/>
                </a:solidFill>
                <a:latin typeface="Rammetto One"/>
              </a:rPr>
              <a:t>v</a:t>
            </a:r>
          </a:p>
        </p:txBody>
      </p:sp>
      <p:sp>
        <p:nvSpPr>
          <p:cNvPr id="96" name="Google Shape;96;p13"/>
          <p:cNvSpPr/>
          <p:nvPr/>
        </p:nvSpPr>
        <p:spPr>
          <a:xfrm rot="-790940">
            <a:off x="6688013" y="2896732"/>
            <a:ext cx="492467" cy="146257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A00C60"/>
                </a:solidFill>
                <a:latin typeface="Rammetto One"/>
              </a:rPr>
              <a:t>i</a:t>
            </a:r>
          </a:p>
        </p:txBody>
      </p:sp>
      <p:sp>
        <p:nvSpPr>
          <p:cNvPr id="97" name="Google Shape;97;p13"/>
          <p:cNvSpPr/>
          <p:nvPr/>
        </p:nvSpPr>
        <p:spPr>
          <a:xfrm rot="-790940">
            <a:off x="7356096" y="2818650"/>
            <a:ext cx="800464" cy="135057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3"/>
                </a:solidFill>
                <a:latin typeface="Rammetto One"/>
              </a:rPr>
              <a:t>t</a:t>
            </a:r>
          </a:p>
        </p:txBody>
      </p:sp>
      <p:sp>
        <p:nvSpPr>
          <p:cNvPr id="98" name="Google Shape;98;p13"/>
          <p:cNvSpPr/>
          <p:nvPr/>
        </p:nvSpPr>
        <p:spPr>
          <a:xfrm rot="-790940">
            <a:off x="8308363" y="2477294"/>
            <a:ext cx="492467" cy="146257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1"/>
                </a:solidFill>
                <a:latin typeface="Rammetto One"/>
              </a:rPr>
              <a:t>i</a:t>
            </a:r>
          </a:p>
        </p:txBody>
      </p:sp>
      <p:sp>
        <p:nvSpPr>
          <p:cNvPr id="99" name="Google Shape;99;p13"/>
          <p:cNvSpPr/>
          <p:nvPr/>
        </p:nvSpPr>
        <p:spPr>
          <a:xfrm rot="-790940">
            <a:off x="8917830" y="2674109"/>
            <a:ext cx="1080462" cy="106893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2"/>
                </a:solidFill>
                <a:latin typeface="Rammetto One"/>
              </a:rPr>
              <a:t>e</a:t>
            </a:r>
          </a:p>
        </p:txBody>
      </p:sp>
      <p:sp>
        <p:nvSpPr>
          <p:cNvPr id="100" name="Google Shape;100;p13"/>
          <p:cNvSpPr/>
          <p:nvPr/>
        </p:nvSpPr>
        <p:spPr>
          <a:xfrm rot="-790940">
            <a:off x="10068062" y="2331291"/>
            <a:ext cx="821876" cy="106728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6"/>
                </a:solidFill>
                <a:latin typeface="Rammetto One"/>
              </a:rPr>
              <a:t>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2"/>
          <p:cNvSpPr/>
          <p:nvPr/>
        </p:nvSpPr>
        <p:spPr>
          <a:xfrm rot="-790939">
            <a:off x="4101700" y="1656976"/>
            <a:ext cx="1290640" cy="119136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EE1858"/>
                </a:solidFill>
                <a:latin typeface="Rammetto One"/>
              </a:rPr>
              <a:t>o</a:t>
            </a:r>
          </a:p>
        </p:txBody>
      </p:sp>
      <p:sp>
        <p:nvSpPr>
          <p:cNvPr id="329" name="Google Shape;329;p22"/>
          <p:cNvSpPr/>
          <p:nvPr/>
        </p:nvSpPr>
        <p:spPr>
          <a:xfrm rot="-790939">
            <a:off x="2892861" y="1815714"/>
            <a:ext cx="1465299" cy="143404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89C443"/>
                </a:solidFill>
                <a:latin typeface="Rammetto One"/>
              </a:rPr>
              <a:t>Y</a:t>
            </a:r>
          </a:p>
        </p:txBody>
      </p:sp>
      <p:sp>
        <p:nvSpPr>
          <p:cNvPr id="330" name="Google Shape;330;p22"/>
          <p:cNvSpPr/>
          <p:nvPr/>
        </p:nvSpPr>
        <p:spPr>
          <a:xfrm rot="-790939">
            <a:off x="5380364" y="1330892"/>
            <a:ext cx="1299833" cy="115826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9900"/>
                </a:solidFill>
                <a:latin typeface="Rammetto One"/>
              </a:rPr>
              <a:t>u</a:t>
            </a:r>
          </a:p>
        </p:txBody>
      </p:sp>
      <p:sp>
        <p:nvSpPr>
          <p:cNvPr id="331" name="Google Shape;331;p22"/>
          <p:cNvSpPr/>
          <p:nvPr/>
        </p:nvSpPr>
        <p:spPr>
          <a:xfrm rot="-790939">
            <a:off x="6815205" y="994822"/>
            <a:ext cx="797917" cy="115642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A00C60"/>
                </a:solidFill>
                <a:latin typeface="Rammetto One"/>
              </a:rPr>
              <a:t>r</a:t>
            </a:r>
          </a:p>
        </p:txBody>
      </p:sp>
      <p:sp>
        <p:nvSpPr>
          <p:cNvPr id="332" name="Google Shape;332;p22"/>
          <p:cNvSpPr/>
          <p:nvPr/>
        </p:nvSpPr>
        <p:spPr>
          <a:xfrm rot="-790939">
            <a:off x="3795552" y="3759437"/>
            <a:ext cx="1356827" cy="143404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942A8E"/>
                </a:solidFill>
                <a:latin typeface="Rammetto One"/>
              </a:rPr>
              <a:t>T</a:t>
            </a:r>
          </a:p>
        </p:txBody>
      </p:sp>
      <p:sp>
        <p:nvSpPr>
          <p:cNvPr id="333" name="Google Shape;333;p22"/>
          <p:cNvSpPr/>
          <p:nvPr/>
        </p:nvSpPr>
        <p:spPr>
          <a:xfrm rot="-790939">
            <a:off x="5213327" y="3299307"/>
            <a:ext cx="549717" cy="163260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C78D8"/>
                </a:solidFill>
                <a:latin typeface="Rammetto One"/>
              </a:rPr>
              <a:t>i</a:t>
            </a:r>
          </a:p>
        </p:txBody>
      </p:sp>
      <p:sp>
        <p:nvSpPr>
          <p:cNvPr id="334" name="Google Shape;334;p22"/>
          <p:cNvSpPr/>
          <p:nvPr/>
        </p:nvSpPr>
        <p:spPr>
          <a:xfrm rot="-790939">
            <a:off x="5892673" y="3245273"/>
            <a:ext cx="893520" cy="150758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7B44D"/>
                </a:solidFill>
                <a:latin typeface="Rammetto One"/>
              </a:rPr>
              <a:t>t</a:t>
            </a:r>
          </a:p>
        </p:txBody>
      </p:sp>
      <p:sp>
        <p:nvSpPr>
          <p:cNvPr id="335" name="Google Shape;335;p22"/>
          <p:cNvSpPr/>
          <p:nvPr/>
        </p:nvSpPr>
        <p:spPr>
          <a:xfrm rot="-790939">
            <a:off x="6878434" y="3017971"/>
            <a:ext cx="509270" cy="151126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E30389"/>
                </a:solidFill>
                <a:latin typeface="Rammetto One"/>
              </a:rPr>
              <a:t>l</a:t>
            </a:r>
          </a:p>
        </p:txBody>
      </p:sp>
      <p:sp>
        <p:nvSpPr>
          <p:cNvPr id="336" name="Google Shape;336;p22"/>
          <p:cNvSpPr/>
          <p:nvPr/>
        </p:nvSpPr>
        <p:spPr>
          <a:xfrm rot="-790939">
            <a:off x="7577192" y="3101621"/>
            <a:ext cx="1206068" cy="11931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9900"/>
                </a:solidFill>
                <a:latin typeface="Rammetto One"/>
              </a:rPr>
              <a:t>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3"/>
          <p:cNvSpPr txBox="1"/>
          <p:nvPr/>
        </p:nvSpPr>
        <p:spPr>
          <a:xfrm>
            <a:off x="321500" y="6066125"/>
            <a:ext cx="10564200" cy="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Bai Jamjuree"/>
                <a:ea typeface="Bai Jamjuree"/>
                <a:cs typeface="Bai Jamjuree"/>
                <a:sym typeface="Bai Jamjuree"/>
              </a:rPr>
              <a:t>Double click on “Student” to change it for their names. Each WordArt is linked to each student slide. You can delete this text box.</a:t>
            </a:r>
            <a:endParaRPr b="1" sz="1200">
              <a:latin typeface="Bai Jamjuree"/>
              <a:ea typeface="Bai Jamjuree"/>
              <a:cs typeface="Bai Jamjuree"/>
              <a:sym typeface="Bai Jamjuree"/>
            </a:endParaRPr>
          </a:p>
        </p:txBody>
      </p:sp>
      <p:sp>
        <p:nvSpPr>
          <p:cNvPr id="342" name="Google Shape;342;p23">
            <a:hlinkClick action="ppaction://hlinksldjump" r:id="rId3"/>
          </p:cNvPr>
          <p:cNvSpPr/>
          <p:nvPr/>
        </p:nvSpPr>
        <p:spPr>
          <a:xfrm>
            <a:off x="1527113" y="2293650"/>
            <a:ext cx="3519080" cy="70343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89C443"/>
                </a:solidFill>
                <a:latin typeface="Rammetto One"/>
              </a:rPr>
              <a:t>Student 1</a:t>
            </a:r>
          </a:p>
        </p:txBody>
      </p:sp>
      <p:sp>
        <p:nvSpPr>
          <p:cNvPr id="343" name="Google Shape;343;p23">
            <a:hlinkClick action="ppaction://hlinksldjump" r:id="rId4"/>
          </p:cNvPr>
          <p:cNvSpPr/>
          <p:nvPr/>
        </p:nvSpPr>
        <p:spPr>
          <a:xfrm>
            <a:off x="1527113" y="3623108"/>
            <a:ext cx="3695676" cy="70343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EE1858"/>
                </a:solidFill>
                <a:latin typeface="Rammetto One"/>
              </a:rPr>
              <a:t>Student 2</a:t>
            </a:r>
          </a:p>
        </p:txBody>
      </p:sp>
      <p:sp>
        <p:nvSpPr>
          <p:cNvPr id="344" name="Google Shape;344;p23">
            <a:hlinkClick action="ppaction://hlinksldjump" r:id="rId5"/>
          </p:cNvPr>
          <p:cNvSpPr/>
          <p:nvPr/>
        </p:nvSpPr>
        <p:spPr>
          <a:xfrm>
            <a:off x="1527112" y="4952566"/>
            <a:ext cx="3736006" cy="70343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9900"/>
                </a:solidFill>
                <a:latin typeface="Rammetto One"/>
              </a:rPr>
              <a:t>Student 3</a:t>
            </a:r>
          </a:p>
        </p:txBody>
      </p:sp>
      <p:sp>
        <p:nvSpPr>
          <p:cNvPr id="345" name="Google Shape;345;p23">
            <a:hlinkClick action="ppaction://hlinksldjump" r:id="rId6"/>
          </p:cNvPr>
          <p:cNvSpPr/>
          <p:nvPr/>
        </p:nvSpPr>
        <p:spPr>
          <a:xfrm>
            <a:off x="6923388" y="2293650"/>
            <a:ext cx="3741505" cy="70343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A00C60"/>
                </a:solidFill>
                <a:latin typeface="Rammetto One"/>
              </a:rPr>
              <a:t>Student 4</a:t>
            </a:r>
          </a:p>
        </p:txBody>
      </p:sp>
      <p:sp>
        <p:nvSpPr>
          <p:cNvPr id="346" name="Google Shape;346;p23">
            <a:hlinkClick action="ppaction://hlinksldjump" r:id="rId7"/>
          </p:cNvPr>
          <p:cNvSpPr/>
          <p:nvPr/>
        </p:nvSpPr>
        <p:spPr>
          <a:xfrm>
            <a:off x="6923388" y="3623108"/>
            <a:ext cx="3720118" cy="70343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C78D8"/>
                </a:solidFill>
                <a:latin typeface="Rammetto One"/>
              </a:rPr>
              <a:t>Student 5</a:t>
            </a:r>
          </a:p>
        </p:txBody>
      </p:sp>
      <p:sp>
        <p:nvSpPr>
          <p:cNvPr id="347" name="Google Shape;347;p23">
            <a:hlinkClick action="ppaction://hlinksldjump" r:id="rId8"/>
          </p:cNvPr>
          <p:cNvSpPr/>
          <p:nvPr/>
        </p:nvSpPr>
        <p:spPr>
          <a:xfrm>
            <a:off x="6923388" y="4952566"/>
            <a:ext cx="3720729" cy="70343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E30389"/>
                </a:solidFill>
                <a:latin typeface="Rammetto One"/>
              </a:rPr>
              <a:t>Student 6</a:t>
            </a:r>
          </a:p>
        </p:txBody>
      </p:sp>
      <p:sp>
        <p:nvSpPr>
          <p:cNvPr id="348" name="Google Shape;348;p23">
            <a:hlinkClick action="ppaction://hlinksldjump" r:id="rId9"/>
          </p:cNvPr>
          <p:cNvSpPr/>
          <p:nvPr/>
        </p:nvSpPr>
        <p:spPr>
          <a:xfrm>
            <a:off x="411138" y="332750"/>
            <a:ext cx="909900" cy="914400"/>
          </a:xfrm>
          <a:prstGeom prst="ellipse">
            <a:avLst/>
          </a:prstGeom>
          <a:solidFill>
            <a:srgbClr val="F2F2F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434343"/>
                </a:solidFill>
                <a:latin typeface="Bai Jamjuree"/>
                <a:ea typeface="Bai Jamjuree"/>
                <a:cs typeface="Bai Jamjuree"/>
                <a:sym typeface="Bai Jamjuree"/>
              </a:rPr>
              <a:t>GO BACK</a:t>
            </a:r>
            <a:endParaRPr b="1" sz="1300">
              <a:solidFill>
                <a:srgbClr val="434343"/>
              </a:solidFill>
              <a:latin typeface="Bai Jamjuree"/>
              <a:ea typeface="Bai Jamjuree"/>
              <a:cs typeface="Bai Jamjuree"/>
              <a:sym typeface="Bai Jamjuree"/>
            </a:endParaRPr>
          </a:p>
        </p:txBody>
      </p:sp>
      <p:sp>
        <p:nvSpPr>
          <p:cNvPr id="349" name="Google Shape;349;p23"/>
          <p:cNvSpPr txBox="1"/>
          <p:nvPr/>
        </p:nvSpPr>
        <p:spPr>
          <a:xfrm>
            <a:off x="1397250" y="571700"/>
            <a:ext cx="9855000" cy="5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chemeClr val="accent5"/>
                </a:solidFill>
                <a:latin typeface="Rammetto One"/>
                <a:ea typeface="Rammetto One"/>
                <a:cs typeface="Rammetto One"/>
                <a:sym typeface="Rammetto One"/>
              </a:rPr>
              <a:t>LET’s REVIEW WHAT WE LEARNED!</a:t>
            </a:r>
            <a:endParaRPr sz="3200">
              <a:solidFill>
                <a:schemeClr val="accent5"/>
              </a:solidFill>
              <a:latin typeface="Rammetto One"/>
              <a:ea typeface="Rammetto One"/>
              <a:cs typeface="Rammetto One"/>
              <a:sym typeface="Rammetto On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ai Jamjuree"/>
                <a:ea typeface="Bai Jamjuree"/>
                <a:cs typeface="Bai Jamjuree"/>
                <a:sym typeface="Bai Jamjuree"/>
              </a:rPr>
              <a:t>Click on your name to go to your slide and write about what you liked the most about the activities that we have completed.</a:t>
            </a:r>
            <a:endParaRPr sz="3200">
              <a:latin typeface="Bai Jamjuree"/>
              <a:ea typeface="Bai Jamjuree"/>
              <a:cs typeface="Bai Jamjuree"/>
              <a:sym typeface="Bai Jamjure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4"/>
          <p:cNvSpPr txBox="1"/>
          <p:nvPr>
            <p:ph idx="1" type="body"/>
          </p:nvPr>
        </p:nvSpPr>
        <p:spPr>
          <a:xfrm>
            <a:off x="678725" y="2183450"/>
            <a:ext cx="10950300" cy="406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24"/>
          <p:cNvSpPr/>
          <p:nvPr/>
        </p:nvSpPr>
        <p:spPr>
          <a:xfrm>
            <a:off x="8267663" y="272575"/>
            <a:ext cx="3519080" cy="70343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89C443"/>
                </a:solidFill>
                <a:latin typeface="Rammetto One"/>
              </a:rPr>
              <a:t>Student 1</a:t>
            </a:r>
          </a:p>
        </p:txBody>
      </p:sp>
      <p:sp>
        <p:nvSpPr>
          <p:cNvPr id="356" name="Google Shape;356;p24">
            <a:hlinkClick action="ppaction://hlinksldjump" r:id="rId3"/>
          </p:cNvPr>
          <p:cNvSpPr/>
          <p:nvPr/>
        </p:nvSpPr>
        <p:spPr>
          <a:xfrm>
            <a:off x="11193288" y="5855700"/>
            <a:ext cx="909900" cy="914400"/>
          </a:xfrm>
          <a:prstGeom prst="ellipse">
            <a:avLst/>
          </a:prstGeom>
          <a:solidFill>
            <a:srgbClr val="F2F2F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434343"/>
                </a:solidFill>
                <a:latin typeface="Bai Jamjuree"/>
                <a:ea typeface="Bai Jamjuree"/>
                <a:cs typeface="Bai Jamjuree"/>
                <a:sym typeface="Bai Jamjuree"/>
              </a:rPr>
              <a:t>GO BACK</a:t>
            </a:r>
            <a:endParaRPr b="1" sz="1300">
              <a:solidFill>
                <a:srgbClr val="434343"/>
              </a:solidFill>
              <a:latin typeface="Bai Jamjuree"/>
              <a:ea typeface="Bai Jamjuree"/>
              <a:cs typeface="Bai Jamjuree"/>
              <a:sym typeface="Bai Jamjuree"/>
            </a:endParaRPr>
          </a:p>
        </p:txBody>
      </p:sp>
      <p:sp>
        <p:nvSpPr>
          <p:cNvPr id="357" name="Google Shape;357;p24"/>
          <p:cNvSpPr/>
          <p:nvPr/>
        </p:nvSpPr>
        <p:spPr>
          <a:xfrm>
            <a:off x="-2494425" y="2183450"/>
            <a:ext cx="2856600" cy="2875800"/>
          </a:xfrm>
          <a:prstGeom prst="ellipse">
            <a:avLst/>
          </a:prstGeom>
          <a:solidFill>
            <a:srgbClr val="CC0000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25"/>
          <p:cNvSpPr txBox="1"/>
          <p:nvPr>
            <p:ph idx="1" type="body"/>
          </p:nvPr>
        </p:nvSpPr>
        <p:spPr>
          <a:xfrm>
            <a:off x="678725" y="2183450"/>
            <a:ext cx="10950300" cy="406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25"/>
          <p:cNvSpPr/>
          <p:nvPr/>
        </p:nvSpPr>
        <p:spPr>
          <a:xfrm>
            <a:off x="8267663" y="272575"/>
            <a:ext cx="3695676" cy="70343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EE1858"/>
                </a:solidFill>
                <a:latin typeface="Rammetto One"/>
              </a:rPr>
              <a:t>Student 2</a:t>
            </a:r>
          </a:p>
        </p:txBody>
      </p:sp>
      <p:sp>
        <p:nvSpPr>
          <p:cNvPr id="364" name="Google Shape;364;p25">
            <a:hlinkClick action="ppaction://hlinksldjump" r:id="rId3"/>
          </p:cNvPr>
          <p:cNvSpPr/>
          <p:nvPr/>
        </p:nvSpPr>
        <p:spPr>
          <a:xfrm>
            <a:off x="11193288" y="5855700"/>
            <a:ext cx="909900" cy="914400"/>
          </a:xfrm>
          <a:prstGeom prst="ellipse">
            <a:avLst/>
          </a:prstGeom>
          <a:solidFill>
            <a:srgbClr val="F2F2F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434343"/>
                </a:solidFill>
                <a:latin typeface="Bai Jamjuree"/>
                <a:ea typeface="Bai Jamjuree"/>
                <a:cs typeface="Bai Jamjuree"/>
                <a:sym typeface="Bai Jamjuree"/>
              </a:rPr>
              <a:t>GO BACK</a:t>
            </a:r>
            <a:endParaRPr b="1" sz="1300">
              <a:solidFill>
                <a:srgbClr val="434343"/>
              </a:solidFill>
              <a:latin typeface="Bai Jamjuree"/>
              <a:ea typeface="Bai Jamjuree"/>
              <a:cs typeface="Bai Jamjuree"/>
              <a:sym typeface="Bai Jamjuree"/>
            </a:endParaRPr>
          </a:p>
        </p:txBody>
      </p:sp>
      <p:sp>
        <p:nvSpPr>
          <p:cNvPr id="365" name="Google Shape;365;p25"/>
          <p:cNvSpPr/>
          <p:nvPr/>
        </p:nvSpPr>
        <p:spPr>
          <a:xfrm>
            <a:off x="-2494425" y="2183450"/>
            <a:ext cx="2856600" cy="2875800"/>
          </a:xfrm>
          <a:prstGeom prst="ellipse">
            <a:avLst/>
          </a:prstGeom>
          <a:solidFill>
            <a:srgbClr val="CC0000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26"/>
          <p:cNvSpPr txBox="1"/>
          <p:nvPr>
            <p:ph idx="1" type="body"/>
          </p:nvPr>
        </p:nvSpPr>
        <p:spPr>
          <a:xfrm>
            <a:off x="678725" y="2183450"/>
            <a:ext cx="10950300" cy="406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26"/>
          <p:cNvSpPr/>
          <p:nvPr/>
        </p:nvSpPr>
        <p:spPr>
          <a:xfrm>
            <a:off x="8267663" y="272575"/>
            <a:ext cx="3736006" cy="70343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9900"/>
                </a:solidFill>
                <a:latin typeface="Rammetto One"/>
              </a:rPr>
              <a:t>Student 3</a:t>
            </a:r>
          </a:p>
        </p:txBody>
      </p:sp>
      <p:sp>
        <p:nvSpPr>
          <p:cNvPr id="372" name="Google Shape;372;p26">
            <a:hlinkClick action="ppaction://hlinksldjump" r:id="rId3"/>
          </p:cNvPr>
          <p:cNvSpPr/>
          <p:nvPr/>
        </p:nvSpPr>
        <p:spPr>
          <a:xfrm>
            <a:off x="11193288" y="5855700"/>
            <a:ext cx="909900" cy="914400"/>
          </a:xfrm>
          <a:prstGeom prst="ellipse">
            <a:avLst/>
          </a:prstGeom>
          <a:solidFill>
            <a:srgbClr val="F2F2F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434343"/>
                </a:solidFill>
                <a:latin typeface="Bai Jamjuree"/>
                <a:ea typeface="Bai Jamjuree"/>
                <a:cs typeface="Bai Jamjuree"/>
                <a:sym typeface="Bai Jamjuree"/>
              </a:rPr>
              <a:t>GO BACK</a:t>
            </a:r>
            <a:endParaRPr b="1" sz="1300">
              <a:solidFill>
                <a:srgbClr val="434343"/>
              </a:solidFill>
              <a:latin typeface="Bai Jamjuree"/>
              <a:ea typeface="Bai Jamjuree"/>
              <a:cs typeface="Bai Jamjuree"/>
              <a:sym typeface="Bai Jamjuree"/>
            </a:endParaRPr>
          </a:p>
        </p:txBody>
      </p:sp>
      <p:sp>
        <p:nvSpPr>
          <p:cNvPr id="373" name="Google Shape;373;p26"/>
          <p:cNvSpPr/>
          <p:nvPr/>
        </p:nvSpPr>
        <p:spPr>
          <a:xfrm>
            <a:off x="-2494425" y="2183450"/>
            <a:ext cx="2856600" cy="2875800"/>
          </a:xfrm>
          <a:prstGeom prst="ellipse">
            <a:avLst/>
          </a:prstGeom>
          <a:solidFill>
            <a:srgbClr val="CC0000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27"/>
          <p:cNvSpPr txBox="1"/>
          <p:nvPr>
            <p:ph idx="1" type="body"/>
          </p:nvPr>
        </p:nvSpPr>
        <p:spPr>
          <a:xfrm>
            <a:off x="678725" y="2183450"/>
            <a:ext cx="10950300" cy="406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27"/>
          <p:cNvSpPr/>
          <p:nvPr/>
        </p:nvSpPr>
        <p:spPr>
          <a:xfrm>
            <a:off x="8267663" y="272575"/>
            <a:ext cx="3741505" cy="70343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A00C60"/>
                </a:solidFill>
                <a:latin typeface="Rammetto One"/>
              </a:rPr>
              <a:t>Student 4</a:t>
            </a:r>
          </a:p>
        </p:txBody>
      </p:sp>
      <p:sp>
        <p:nvSpPr>
          <p:cNvPr id="380" name="Google Shape;380;p27">
            <a:hlinkClick action="ppaction://hlinksldjump" r:id="rId3"/>
          </p:cNvPr>
          <p:cNvSpPr/>
          <p:nvPr/>
        </p:nvSpPr>
        <p:spPr>
          <a:xfrm>
            <a:off x="11193288" y="5855700"/>
            <a:ext cx="909900" cy="914400"/>
          </a:xfrm>
          <a:prstGeom prst="ellipse">
            <a:avLst/>
          </a:prstGeom>
          <a:solidFill>
            <a:srgbClr val="F2F2F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434343"/>
                </a:solidFill>
                <a:latin typeface="Bai Jamjuree"/>
                <a:ea typeface="Bai Jamjuree"/>
                <a:cs typeface="Bai Jamjuree"/>
                <a:sym typeface="Bai Jamjuree"/>
              </a:rPr>
              <a:t>GO BACK</a:t>
            </a:r>
            <a:endParaRPr b="1" sz="1300">
              <a:solidFill>
                <a:srgbClr val="434343"/>
              </a:solidFill>
              <a:latin typeface="Bai Jamjuree"/>
              <a:ea typeface="Bai Jamjuree"/>
              <a:cs typeface="Bai Jamjuree"/>
              <a:sym typeface="Bai Jamjuree"/>
            </a:endParaRPr>
          </a:p>
        </p:txBody>
      </p:sp>
      <p:sp>
        <p:nvSpPr>
          <p:cNvPr id="381" name="Google Shape;381;p27"/>
          <p:cNvSpPr/>
          <p:nvPr/>
        </p:nvSpPr>
        <p:spPr>
          <a:xfrm>
            <a:off x="-2494425" y="2183450"/>
            <a:ext cx="2856600" cy="2875800"/>
          </a:xfrm>
          <a:prstGeom prst="ellipse">
            <a:avLst/>
          </a:prstGeom>
          <a:solidFill>
            <a:srgbClr val="CC0000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28"/>
          <p:cNvSpPr txBox="1"/>
          <p:nvPr>
            <p:ph idx="1" type="body"/>
          </p:nvPr>
        </p:nvSpPr>
        <p:spPr>
          <a:xfrm>
            <a:off x="678725" y="2183450"/>
            <a:ext cx="10950300" cy="406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28"/>
          <p:cNvSpPr/>
          <p:nvPr/>
        </p:nvSpPr>
        <p:spPr>
          <a:xfrm>
            <a:off x="8267663" y="272575"/>
            <a:ext cx="3720118" cy="70343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C78D8"/>
                </a:solidFill>
                <a:latin typeface="Rammetto One"/>
              </a:rPr>
              <a:t>Student 5</a:t>
            </a:r>
          </a:p>
        </p:txBody>
      </p:sp>
      <p:sp>
        <p:nvSpPr>
          <p:cNvPr id="388" name="Google Shape;388;p28">
            <a:hlinkClick action="ppaction://hlinksldjump" r:id="rId3"/>
          </p:cNvPr>
          <p:cNvSpPr/>
          <p:nvPr/>
        </p:nvSpPr>
        <p:spPr>
          <a:xfrm>
            <a:off x="11193288" y="5855700"/>
            <a:ext cx="909900" cy="914400"/>
          </a:xfrm>
          <a:prstGeom prst="ellipse">
            <a:avLst/>
          </a:prstGeom>
          <a:solidFill>
            <a:srgbClr val="F2F2F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434343"/>
                </a:solidFill>
                <a:latin typeface="Bai Jamjuree"/>
                <a:ea typeface="Bai Jamjuree"/>
                <a:cs typeface="Bai Jamjuree"/>
                <a:sym typeface="Bai Jamjuree"/>
              </a:rPr>
              <a:t>GO BACK</a:t>
            </a:r>
            <a:endParaRPr b="1" sz="1300">
              <a:solidFill>
                <a:srgbClr val="434343"/>
              </a:solidFill>
              <a:latin typeface="Bai Jamjuree"/>
              <a:ea typeface="Bai Jamjuree"/>
              <a:cs typeface="Bai Jamjuree"/>
              <a:sym typeface="Bai Jamjuree"/>
            </a:endParaRPr>
          </a:p>
        </p:txBody>
      </p:sp>
      <p:sp>
        <p:nvSpPr>
          <p:cNvPr id="389" name="Google Shape;389;p28"/>
          <p:cNvSpPr/>
          <p:nvPr/>
        </p:nvSpPr>
        <p:spPr>
          <a:xfrm>
            <a:off x="-2494425" y="2183450"/>
            <a:ext cx="2856600" cy="2875800"/>
          </a:xfrm>
          <a:prstGeom prst="ellipse">
            <a:avLst/>
          </a:prstGeom>
          <a:solidFill>
            <a:srgbClr val="CC0000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29"/>
          <p:cNvSpPr txBox="1"/>
          <p:nvPr>
            <p:ph idx="1" type="body"/>
          </p:nvPr>
        </p:nvSpPr>
        <p:spPr>
          <a:xfrm>
            <a:off x="678725" y="2183450"/>
            <a:ext cx="10950300" cy="406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29"/>
          <p:cNvSpPr/>
          <p:nvPr/>
        </p:nvSpPr>
        <p:spPr>
          <a:xfrm>
            <a:off x="8267663" y="272575"/>
            <a:ext cx="3720729" cy="70343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E30389"/>
                </a:solidFill>
                <a:latin typeface="Rammetto One"/>
              </a:rPr>
              <a:t>Student 6</a:t>
            </a:r>
          </a:p>
        </p:txBody>
      </p:sp>
      <p:sp>
        <p:nvSpPr>
          <p:cNvPr id="396" name="Google Shape;396;p29">
            <a:hlinkClick action="ppaction://hlinksldjump" r:id="rId3"/>
          </p:cNvPr>
          <p:cNvSpPr/>
          <p:nvPr/>
        </p:nvSpPr>
        <p:spPr>
          <a:xfrm>
            <a:off x="11193288" y="5855700"/>
            <a:ext cx="909900" cy="914400"/>
          </a:xfrm>
          <a:prstGeom prst="ellipse">
            <a:avLst/>
          </a:prstGeom>
          <a:solidFill>
            <a:srgbClr val="F2F2F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434343"/>
                </a:solidFill>
                <a:latin typeface="Bai Jamjuree"/>
                <a:ea typeface="Bai Jamjuree"/>
                <a:cs typeface="Bai Jamjuree"/>
                <a:sym typeface="Bai Jamjuree"/>
              </a:rPr>
              <a:t>GO BACK</a:t>
            </a:r>
            <a:endParaRPr b="1" sz="1300">
              <a:solidFill>
                <a:srgbClr val="434343"/>
              </a:solidFill>
              <a:latin typeface="Bai Jamjuree"/>
              <a:ea typeface="Bai Jamjuree"/>
              <a:cs typeface="Bai Jamjuree"/>
              <a:sym typeface="Bai Jamjuree"/>
            </a:endParaRPr>
          </a:p>
        </p:txBody>
      </p:sp>
      <p:sp>
        <p:nvSpPr>
          <p:cNvPr id="397" name="Google Shape;397;p29"/>
          <p:cNvSpPr/>
          <p:nvPr/>
        </p:nvSpPr>
        <p:spPr>
          <a:xfrm>
            <a:off x="-2505350" y="1991100"/>
            <a:ext cx="2856600" cy="2875800"/>
          </a:xfrm>
          <a:prstGeom prst="ellipse">
            <a:avLst/>
          </a:prstGeom>
          <a:solidFill>
            <a:srgbClr val="CC0000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/>
          <p:nvPr/>
        </p:nvSpPr>
        <p:spPr>
          <a:xfrm rot="-790940">
            <a:off x="3456712" y="2176312"/>
            <a:ext cx="1175991" cy="135387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2"/>
                </a:solidFill>
                <a:latin typeface="Rammetto One"/>
              </a:rPr>
              <a:t>h</a:t>
            </a:r>
          </a:p>
        </p:txBody>
      </p:sp>
      <p:sp>
        <p:nvSpPr>
          <p:cNvPr id="106" name="Google Shape;106;p14"/>
          <p:cNvSpPr/>
          <p:nvPr/>
        </p:nvSpPr>
        <p:spPr>
          <a:xfrm rot="-790940">
            <a:off x="2266408" y="2584851"/>
            <a:ext cx="1087050" cy="13522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4"/>
                </a:solidFill>
                <a:latin typeface="Rammetto One"/>
              </a:rPr>
              <a:t>C</a:t>
            </a:r>
          </a:p>
        </p:txBody>
      </p:sp>
      <p:sp>
        <p:nvSpPr>
          <p:cNvPr id="107" name="Google Shape;107;p14"/>
          <p:cNvSpPr/>
          <p:nvPr/>
        </p:nvSpPr>
        <p:spPr>
          <a:xfrm rot="-790940">
            <a:off x="4550044" y="2367454"/>
            <a:ext cx="1156226" cy="106728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5"/>
                </a:solidFill>
                <a:latin typeface="Rammetto One"/>
              </a:rPr>
              <a:t>o</a:t>
            </a:r>
          </a:p>
        </p:txBody>
      </p:sp>
      <p:sp>
        <p:nvSpPr>
          <p:cNvPr id="108" name="Google Shape;108;p14"/>
          <p:cNvSpPr/>
          <p:nvPr/>
        </p:nvSpPr>
        <p:spPr>
          <a:xfrm rot="-790940">
            <a:off x="5611138" y="1891669"/>
            <a:ext cx="492467" cy="146257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A00C60"/>
                </a:solidFill>
                <a:latin typeface="Rammetto One"/>
              </a:rPr>
              <a:t>i</a:t>
            </a:r>
          </a:p>
        </p:txBody>
      </p:sp>
      <p:sp>
        <p:nvSpPr>
          <p:cNvPr id="109" name="Google Shape;109;p14"/>
          <p:cNvSpPr/>
          <p:nvPr/>
        </p:nvSpPr>
        <p:spPr>
          <a:xfrm rot="-790940">
            <a:off x="6075956" y="2087680"/>
            <a:ext cx="849876" cy="107058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3"/>
                </a:solidFill>
                <a:latin typeface="Rammetto One"/>
              </a:rPr>
              <a:t>c</a:t>
            </a:r>
          </a:p>
        </p:txBody>
      </p:sp>
      <p:sp>
        <p:nvSpPr>
          <p:cNvPr id="110" name="Google Shape;110;p14"/>
          <p:cNvSpPr/>
          <p:nvPr/>
        </p:nvSpPr>
        <p:spPr>
          <a:xfrm rot="-790940">
            <a:off x="6972180" y="1816509"/>
            <a:ext cx="1080462" cy="106893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1"/>
                </a:solidFill>
                <a:latin typeface="Rammetto One"/>
              </a:rPr>
              <a:t>e</a:t>
            </a:r>
          </a:p>
        </p:txBody>
      </p:sp>
      <p:sp>
        <p:nvSpPr>
          <p:cNvPr id="111" name="Google Shape;111;p14"/>
          <p:cNvSpPr/>
          <p:nvPr/>
        </p:nvSpPr>
        <p:spPr>
          <a:xfrm rot="-790940">
            <a:off x="3450766" y="4255591"/>
            <a:ext cx="1355519" cy="132257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2"/>
                </a:solidFill>
                <a:latin typeface="Rammetto One"/>
              </a:rPr>
              <a:t>B</a:t>
            </a:r>
          </a:p>
        </p:txBody>
      </p:sp>
      <p:sp>
        <p:nvSpPr>
          <p:cNvPr id="112" name="Google Shape;112;p14"/>
          <p:cNvSpPr/>
          <p:nvPr/>
        </p:nvSpPr>
        <p:spPr>
          <a:xfrm rot="-790940">
            <a:off x="4702382" y="4160967"/>
            <a:ext cx="1156226" cy="106728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6"/>
                </a:solidFill>
                <a:latin typeface="Rammetto One"/>
              </a:rPr>
              <a:t>o</a:t>
            </a:r>
          </a:p>
        </p:txBody>
      </p:sp>
      <p:sp>
        <p:nvSpPr>
          <p:cNvPr id="113" name="Google Shape;113;p14"/>
          <p:cNvSpPr/>
          <p:nvPr/>
        </p:nvSpPr>
        <p:spPr>
          <a:xfrm rot="-790940">
            <a:off x="5809032" y="3935751"/>
            <a:ext cx="1225402" cy="106563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4"/>
                </a:solidFill>
                <a:latin typeface="Rammetto One"/>
              </a:rPr>
              <a:t>a</a:t>
            </a:r>
          </a:p>
        </p:txBody>
      </p:sp>
      <p:sp>
        <p:nvSpPr>
          <p:cNvPr id="114" name="Google Shape;114;p14"/>
          <p:cNvSpPr/>
          <p:nvPr/>
        </p:nvSpPr>
        <p:spPr>
          <a:xfrm rot="-790940">
            <a:off x="7112179" y="3531111"/>
            <a:ext cx="714818" cy="103599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2"/>
                </a:solidFill>
                <a:latin typeface="Rammetto One"/>
              </a:rPr>
              <a:t>r</a:t>
            </a:r>
          </a:p>
        </p:txBody>
      </p:sp>
      <p:sp>
        <p:nvSpPr>
          <p:cNvPr id="115" name="Google Shape;115;p14"/>
          <p:cNvSpPr/>
          <p:nvPr/>
        </p:nvSpPr>
        <p:spPr>
          <a:xfrm rot="-790940">
            <a:off x="7746137" y="2964774"/>
            <a:ext cx="1279755" cy="138187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5"/>
                </a:solidFill>
                <a:latin typeface="Rammetto One"/>
              </a:rPr>
              <a:t>d</a:t>
            </a:r>
          </a:p>
        </p:txBody>
      </p:sp>
      <p:sp>
        <p:nvSpPr>
          <p:cNvPr id="116" name="Google Shape;116;p14"/>
          <p:cNvSpPr/>
          <p:nvPr/>
        </p:nvSpPr>
        <p:spPr>
          <a:xfrm rot="-790940">
            <a:off x="4989192" y="522336"/>
            <a:ext cx="714818" cy="103599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6"/>
                </a:solidFill>
                <a:latin typeface="Rammetto One"/>
              </a:rPr>
              <a:t>r</a:t>
            </a:r>
          </a:p>
        </p:txBody>
      </p:sp>
      <p:sp>
        <p:nvSpPr>
          <p:cNvPr id="117" name="Google Shape;117;p14"/>
          <p:cNvSpPr/>
          <p:nvPr/>
        </p:nvSpPr>
        <p:spPr>
          <a:xfrm rot="-790940">
            <a:off x="3453018" y="522335"/>
            <a:ext cx="1441165" cy="13522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2"/>
                </a:solidFill>
                <a:latin typeface="Rammetto One"/>
              </a:rPr>
              <a:t>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>
            <a:hlinkClick action="ppaction://hlinksldjump" r:id="rId3"/>
          </p:cNvPr>
          <p:cNvSpPr/>
          <p:nvPr/>
        </p:nvSpPr>
        <p:spPr>
          <a:xfrm>
            <a:off x="1921425" y="963262"/>
            <a:ext cx="784522" cy="128469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Rammetto One"/>
              </a:rPr>
              <a:t>1</a:t>
            </a:r>
          </a:p>
        </p:txBody>
      </p:sp>
      <p:sp>
        <p:nvSpPr>
          <p:cNvPr id="123" name="Google Shape;123;p15">
            <a:hlinkClick action="ppaction://hlinksldjump" r:id="rId4"/>
          </p:cNvPr>
          <p:cNvSpPr/>
          <p:nvPr/>
        </p:nvSpPr>
        <p:spPr>
          <a:xfrm>
            <a:off x="5206629" y="1085762"/>
            <a:ext cx="1206103" cy="131928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Rammetto One"/>
              </a:rPr>
              <a:t>2</a:t>
            </a:r>
          </a:p>
        </p:txBody>
      </p:sp>
      <p:sp>
        <p:nvSpPr>
          <p:cNvPr id="124" name="Google Shape;124;p15">
            <a:hlinkClick action="ppaction://hlinksldjump" r:id="rId5"/>
          </p:cNvPr>
          <p:cNvSpPr/>
          <p:nvPr/>
        </p:nvSpPr>
        <p:spPr>
          <a:xfrm>
            <a:off x="8884354" y="945975"/>
            <a:ext cx="1301197" cy="131434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Rammetto One"/>
              </a:rPr>
              <a:t>3</a:t>
            </a:r>
          </a:p>
        </p:txBody>
      </p:sp>
      <p:sp>
        <p:nvSpPr>
          <p:cNvPr id="125" name="Google Shape;125;p15">
            <a:hlinkClick action="ppaction://hlinksldjump" r:id="rId6"/>
          </p:cNvPr>
          <p:cNvSpPr/>
          <p:nvPr/>
        </p:nvSpPr>
        <p:spPr>
          <a:xfrm>
            <a:off x="1921425" y="3977524"/>
            <a:ext cx="1339234" cy="128634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Rammetto One"/>
              </a:rPr>
              <a:t>4</a:t>
            </a:r>
          </a:p>
        </p:txBody>
      </p:sp>
      <p:sp>
        <p:nvSpPr>
          <p:cNvPr id="126" name="Google Shape;126;p15">
            <a:hlinkClick action="ppaction://hlinksldjump" r:id="rId7"/>
          </p:cNvPr>
          <p:cNvSpPr/>
          <p:nvPr/>
        </p:nvSpPr>
        <p:spPr>
          <a:xfrm>
            <a:off x="5556268" y="3962699"/>
            <a:ext cx="1269499" cy="131598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Rammetto One"/>
              </a:rPr>
              <a:t>5</a:t>
            </a:r>
          </a:p>
        </p:txBody>
      </p:sp>
      <p:sp>
        <p:nvSpPr>
          <p:cNvPr id="127" name="Google Shape;127;p15">
            <a:hlinkClick action="ppaction://hlinksldjump" r:id="rId8"/>
          </p:cNvPr>
          <p:cNvSpPr/>
          <p:nvPr/>
        </p:nvSpPr>
        <p:spPr>
          <a:xfrm>
            <a:off x="8900207" y="3962699"/>
            <a:ext cx="1266329" cy="135057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Rammetto One"/>
              </a:rPr>
              <a:t>6</a:t>
            </a:r>
          </a:p>
        </p:txBody>
      </p:sp>
      <p:sp>
        <p:nvSpPr>
          <p:cNvPr id="128" name="Google Shape;128;p15">
            <a:hlinkClick action="ppaction://hlinksldjump" r:id="rId9"/>
          </p:cNvPr>
          <p:cNvSpPr/>
          <p:nvPr/>
        </p:nvSpPr>
        <p:spPr>
          <a:xfrm>
            <a:off x="5739588" y="6040850"/>
            <a:ext cx="6310391" cy="90988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1"/>
                </a:solidFill>
                <a:latin typeface="Rammetto One"/>
              </a:rPr>
              <a:t>Let's get to work!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6"/>
          <p:cNvSpPr/>
          <p:nvPr/>
        </p:nvSpPr>
        <p:spPr>
          <a:xfrm>
            <a:off x="1368600" y="833262"/>
            <a:ext cx="784522" cy="128469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Rammetto One"/>
              </a:rPr>
              <a:t>1</a:t>
            </a:r>
          </a:p>
        </p:txBody>
      </p:sp>
      <p:sp>
        <p:nvSpPr>
          <p:cNvPr id="134" name="Google Shape;134;p16"/>
          <p:cNvSpPr txBox="1"/>
          <p:nvPr/>
        </p:nvSpPr>
        <p:spPr>
          <a:xfrm>
            <a:off x="3765175" y="833250"/>
            <a:ext cx="7679700" cy="119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chemeClr val="accent2"/>
                </a:solidFill>
                <a:latin typeface="Rammetto One"/>
                <a:ea typeface="Rammetto One"/>
                <a:cs typeface="Rammetto One"/>
                <a:sym typeface="Rammetto One"/>
              </a:rPr>
              <a:t>ACTIVITY 1 </a:t>
            </a:r>
            <a:endParaRPr sz="3200">
              <a:solidFill>
                <a:schemeClr val="accent2"/>
              </a:solidFill>
              <a:latin typeface="Rammetto One"/>
              <a:ea typeface="Rammetto One"/>
              <a:cs typeface="Rammetto One"/>
              <a:sym typeface="Rammetto On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Rammetto One"/>
                <a:ea typeface="Rammetto One"/>
                <a:cs typeface="Rammetto One"/>
                <a:sym typeface="Rammetto One"/>
              </a:rPr>
              <a:t>YOUR TITLE GOES HERE.</a:t>
            </a:r>
            <a:endParaRPr sz="3200">
              <a:latin typeface="Rammetto One"/>
              <a:ea typeface="Rammetto One"/>
              <a:cs typeface="Rammetto One"/>
              <a:sym typeface="Rammetto One"/>
            </a:endParaRPr>
          </a:p>
        </p:txBody>
      </p:sp>
      <p:sp>
        <p:nvSpPr>
          <p:cNvPr id="135" name="Google Shape;135;p16"/>
          <p:cNvSpPr txBox="1"/>
          <p:nvPr/>
        </p:nvSpPr>
        <p:spPr>
          <a:xfrm>
            <a:off x="3765175" y="2060250"/>
            <a:ext cx="7679700" cy="40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ai Jamjuree"/>
                <a:ea typeface="Bai Jamjuree"/>
                <a:cs typeface="Bai Jamjuree"/>
                <a:sym typeface="Bai Jamjuree"/>
              </a:rPr>
              <a:t>And your text goes here.</a:t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ai Jamjuree"/>
                <a:ea typeface="Bai Jamjuree"/>
                <a:cs typeface="Bai Jamjuree"/>
                <a:sym typeface="Bai Jamjuree"/>
              </a:rPr>
              <a:t>If you are using this template as a choice board, write your description and links to the activity.</a:t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Bai Jamjuree"/>
                <a:ea typeface="Bai Jamjuree"/>
                <a:cs typeface="Bai Jamjuree"/>
                <a:sym typeface="Bai Jamjuree"/>
              </a:rPr>
              <a:t>Or add a lesson or an activity within the file. Remember that you can add audio files or video instructions for your students. </a:t>
            </a:r>
            <a:endParaRPr sz="24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Bai Jamjuree"/>
                <a:ea typeface="Bai Jamjuree"/>
                <a:cs typeface="Bai Jamjuree"/>
                <a:sym typeface="Bai Jamjuree"/>
              </a:rPr>
              <a:t>You can even add shapes with links to external resources:</a:t>
            </a:r>
            <a:endParaRPr sz="24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</p:txBody>
      </p:sp>
      <p:grpSp>
        <p:nvGrpSpPr>
          <p:cNvPr id="136" name="Google Shape;136;p16"/>
          <p:cNvGrpSpPr/>
          <p:nvPr/>
        </p:nvGrpSpPr>
        <p:grpSpPr>
          <a:xfrm>
            <a:off x="487615" y="4342041"/>
            <a:ext cx="3019183" cy="1851616"/>
            <a:chOff x="239059" y="3807012"/>
            <a:chExt cx="2593800" cy="1649400"/>
          </a:xfrm>
        </p:grpSpPr>
        <p:sp>
          <p:nvSpPr>
            <p:cNvPr id="137" name="Google Shape;137;p16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6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6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89C44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140" name="Google Shape;140;p16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1" name="Google Shape;141;p16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142" name="Google Shape;142;p16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43" name="Google Shape;143;p16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144" name="Google Shape;144;p16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45" name="Google Shape;145;p16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6" name="Google Shape;146;p16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147" name="Google Shape;147;p16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48" name="Google Shape;148;p16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49" name="Google Shape;149;p16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16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151" name="Google Shape;151;p16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16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3" name="Google Shape;153;p16"/>
          <p:cNvGrpSpPr/>
          <p:nvPr/>
        </p:nvGrpSpPr>
        <p:grpSpPr>
          <a:xfrm>
            <a:off x="487613" y="3223375"/>
            <a:ext cx="909900" cy="914400"/>
            <a:chOff x="9597113" y="1447499"/>
            <a:chExt cx="909900" cy="914400"/>
          </a:xfrm>
        </p:grpSpPr>
        <p:sp>
          <p:nvSpPr>
            <p:cNvPr id="154" name="Google Shape;154;p16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5" name="Google Shape;155;p16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156" name="Google Shape;156;p16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157;p16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158;p16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159;p16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60" name="Google Shape;160;p16">
            <a:hlinkClick r:id="rId3"/>
          </p:cNvPr>
          <p:cNvSpPr/>
          <p:nvPr/>
        </p:nvSpPr>
        <p:spPr>
          <a:xfrm>
            <a:off x="9084225" y="5453525"/>
            <a:ext cx="2838900" cy="1120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bl" dir="3660000" dist="57150">
              <a:srgbClr val="000000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Rammetto One"/>
                <a:ea typeface="Rammetto One"/>
                <a:cs typeface="Rammetto One"/>
                <a:sym typeface="Rammetto One"/>
              </a:rPr>
              <a:t>GOOGLE CLASSROOM</a:t>
            </a:r>
            <a:endParaRPr>
              <a:solidFill>
                <a:srgbClr val="FFFFFF"/>
              </a:solidFill>
              <a:latin typeface="Rammetto One"/>
              <a:ea typeface="Rammetto One"/>
              <a:cs typeface="Rammetto One"/>
              <a:sym typeface="Rammetto One"/>
            </a:endParaRPr>
          </a:p>
        </p:txBody>
      </p:sp>
      <p:sp>
        <p:nvSpPr>
          <p:cNvPr id="161" name="Google Shape;161;p16">
            <a:hlinkClick action="ppaction://hlinksldjump" r:id="rId4"/>
          </p:cNvPr>
          <p:cNvSpPr/>
          <p:nvPr/>
        </p:nvSpPr>
        <p:spPr>
          <a:xfrm>
            <a:off x="10865563" y="557200"/>
            <a:ext cx="909900" cy="914400"/>
          </a:xfrm>
          <a:prstGeom prst="ellipse">
            <a:avLst/>
          </a:prstGeom>
          <a:solidFill>
            <a:srgbClr val="F2F2F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434343"/>
                </a:solidFill>
                <a:latin typeface="Bai Jamjuree"/>
                <a:ea typeface="Bai Jamjuree"/>
                <a:cs typeface="Bai Jamjuree"/>
                <a:sym typeface="Bai Jamjuree"/>
              </a:rPr>
              <a:t>GO BACK</a:t>
            </a:r>
            <a:endParaRPr b="1" sz="1300">
              <a:solidFill>
                <a:srgbClr val="434343"/>
              </a:solidFill>
              <a:latin typeface="Bai Jamjuree"/>
              <a:ea typeface="Bai Jamjuree"/>
              <a:cs typeface="Bai Jamjuree"/>
              <a:sym typeface="Bai Jamjure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7"/>
          <p:cNvSpPr/>
          <p:nvPr/>
        </p:nvSpPr>
        <p:spPr>
          <a:xfrm>
            <a:off x="9794879" y="953837"/>
            <a:ext cx="1206103" cy="131928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Rammetto One"/>
              </a:rPr>
              <a:t>2</a:t>
            </a:r>
          </a:p>
        </p:txBody>
      </p:sp>
      <p:sp>
        <p:nvSpPr>
          <p:cNvPr id="167" name="Google Shape;167;p17"/>
          <p:cNvSpPr txBox="1"/>
          <p:nvPr/>
        </p:nvSpPr>
        <p:spPr>
          <a:xfrm>
            <a:off x="2005225" y="1247150"/>
            <a:ext cx="7679700" cy="119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EE1858"/>
                </a:solidFill>
                <a:latin typeface="Rammetto One"/>
                <a:ea typeface="Rammetto One"/>
                <a:cs typeface="Rammetto One"/>
                <a:sym typeface="Rammetto One"/>
              </a:rPr>
              <a:t>ACTIVITY 2 </a:t>
            </a:r>
            <a:endParaRPr sz="3200">
              <a:solidFill>
                <a:srgbClr val="EE1858"/>
              </a:solidFill>
              <a:latin typeface="Rammetto One"/>
              <a:ea typeface="Rammetto One"/>
              <a:cs typeface="Rammetto One"/>
              <a:sym typeface="Rammetto On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Rammetto One"/>
                <a:ea typeface="Rammetto One"/>
                <a:cs typeface="Rammetto One"/>
                <a:sym typeface="Rammetto One"/>
              </a:rPr>
              <a:t>YOUR TITLE GOES HERE.</a:t>
            </a:r>
            <a:endParaRPr sz="3200">
              <a:latin typeface="Rammetto One"/>
              <a:ea typeface="Rammetto One"/>
              <a:cs typeface="Rammetto One"/>
              <a:sym typeface="Rammetto One"/>
            </a:endParaRPr>
          </a:p>
        </p:txBody>
      </p:sp>
      <p:sp>
        <p:nvSpPr>
          <p:cNvPr id="168" name="Google Shape;168;p17"/>
          <p:cNvSpPr txBox="1"/>
          <p:nvPr/>
        </p:nvSpPr>
        <p:spPr>
          <a:xfrm>
            <a:off x="1895275" y="2537675"/>
            <a:ext cx="8494200" cy="29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ai Jamjuree"/>
                <a:ea typeface="Bai Jamjuree"/>
                <a:cs typeface="Bai Jamjuree"/>
                <a:sym typeface="Bai Jamjuree"/>
              </a:rPr>
              <a:t>And your text goes here.</a:t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ai Jamjuree"/>
                <a:ea typeface="Bai Jamjuree"/>
                <a:cs typeface="Bai Jamjuree"/>
                <a:sym typeface="Bai Jamjuree"/>
              </a:rPr>
              <a:t>If you are using this template as a choice board, write your description and links to the activity.</a:t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Bai Jamjuree"/>
                <a:ea typeface="Bai Jamjuree"/>
                <a:cs typeface="Bai Jamjuree"/>
                <a:sym typeface="Bai Jamjuree"/>
              </a:rPr>
              <a:t>Or add a lesson or an activity within the file. Remember that you can insert audio files or video instructions for your students. </a:t>
            </a:r>
            <a:endParaRPr sz="24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</p:txBody>
      </p:sp>
      <p:grpSp>
        <p:nvGrpSpPr>
          <p:cNvPr id="169" name="Google Shape;169;p17"/>
          <p:cNvGrpSpPr/>
          <p:nvPr/>
        </p:nvGrpSpPr>
        <p:grpSpPr>
          <a:xfrm>
            <a:off x="9129065" y="4910116"/>
            <a:ext cx="3019183" cy="1851616"/>
            <a:chOff x="239059" y="3807012"/>
            <a:chExt cx="2593800" cy="1649400"/>
          </a:xfrm>
        </p:grpSpPr>
        <p:sp>
          <p:nvSpPr>
            <p:cNvPr id="170" name="Google Shape;170;p17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17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17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EE185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173" name="Google Shape;173;p17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74" name="Google Shape;174;p17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175" name="Google Shape;175;p17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76" name="Google Shape;176;p17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177" name="Google Shape;177;p17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78" name="Google Shape;178;p17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79" name="Google Shape;179;p17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180" name="Google Shape;180;p17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81" name="Google Shape;181;p17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82" name="Google Shape;182;p17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17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184" name="Google Shape;184;p17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17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6" name="Google Shape;186;p17"/>
          <p:cNvGrpSpPr/>
          <p:nvPr/>
        </p:nvGrpSpPr>
        <p:grpSpPr>
          <a:xfrm>
            <a:off x="411138" y="5530500"/>
            <a:ext cx="909900" cy="914400"/>
            <a:chOff x="9597113" y="1447499"/>
            <a:chExt cx="909900" cy="914400"/>
          </a:xfrm>
        </p:grpSpPr>
        <p:sp>
          <p:nvSpPr>
            <p:cNvPr id="187" name="Google Shape;187;p17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8" name="Google Shape;188;p17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189" name="Google Shape;189;p17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0" name="Google Shape;190;p17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1" name="Google Shape;191;p17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2" name="Google Shape;192;p17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93" name="Google Shape;193;p17">
            <a:hlinkClick action="ppaction://hlinksldjump" r:id="rId3"/>
          </p:cNvPr>
          <p:cNvSpPr/>
          <p:nvPr/>
        </p:nvSpPr>
        <p:spPr>
          <a:xfrm>
            <a:off x="411138" y="332750"/>
            <a:ext cx="909900" cy="914400"/>
          </a:xfrm>
          <a:prstGeom prst="ellipse">
            <a:avLst/>
          </a:prstGeom>
          <a:solidFill>
            <a:srgbClr val="F2F2F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434343"/>
                </a:solidFill>
                <a:latin typeface="Bai Jamjuree"/>
                <a:ea typeface="Bai Jamjuree"/>
                <a:cs typeface="Bai Jamjuree"/>
                <a:sym typeface="Bai Jamjuree"/>
              </a:rPr>
              <a:t>GO BACK</a:t>
            </a:r>
            <a:endParaRPr b="1" sz="1300">
              <a:solidFill>
                <a:srgbClr val="434343"/>
              </a:solidFill>
              <a:latin typeface="Bai Jamjuree"/>
              <a:ea typeface="Bai Jamjuree"/>
              <a:cs typeface="Bai Jamjuree"/>
              <a:sym typeface="Bai Jamjure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8"/>
          <p:cNvSpPr/>
          <p:nvPr/>
        </p:nvSpPr>
        <p:spPr>
          <a:xfrm>
            <a:off x="1280754" y="540925"/>
            <a:ext cx="1301197" cy="131434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Rammetto One"/>
              </a:rPr>
              <a:t>3</a:t>
            </a:r>
          </a:p>
        </p:txBody>
      </p:sp>
      <p:sp>
        <p:nvSpPr>
          <p:cNvPr id="199" name="Google Shape;199;p18"/>
          <p:cNvSpPr txBox="1"/>
          <p:nvPr/>
        </p:nvSpPr>
        <p:spPr>
          <a:xfrm>
            <a:off x="3765175" y="833250"/>
            <a:ext cx="7679700" cy="119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FF9900"/>
                </a:solidFill>
                <a:latin typeface="Rammetto One"/>
                <a:ea typeface="Rammetto One"/>
                <a:cs typeface="Rammetto One"/>
                <a:sym typeface="Rammetto One"/>
              </a:rPr>
              <a:t>ACTIVITY 3</a:t>
            </a:r>
            <a:r>
              <a:rPr lang="en" sz="3200">
                <a:solidFill>
                  <a:schemeClr val="accent2"/>
                </a:solidFill>
                <a:latin typeface="Rammetto One"/>
                <a:ea typeface="Rammetto One"/>
                <a:cs typeface="Rammetto One"/>
                <a:sym typeface="Rammetto One"/>
              </a:rPr>
              <a:t> </a:t>
            </a:r>
            <a:endParaRPr sz="3200">
              <a:solidFill>
                <a:schemeClr val="accent2"/>
              </a:solidFill>
              <a:latin typeface="Rammetto One"/>
              <a:ea typeface="Rammetto One"/>
              <a:cs typeface="Rammetto One"/>
              <a:sym typeface="Rammetto On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Rammetto One"/>
                <a:ea typeface="Rammetto One"/>
                <a:cs typeface="Rammetto One"/>
                <a:sym typeface="Rammetto One"/>
              </a:rPr>
              <a:t>YOUR TITLE GOES HERE.</a:t>
            </a:r>
            <a:endParaRPr sz="3200">
              <a:latin typeface="Rammetto One"/>
              <a:ea typeface="Rammetto One"/>
              <a:cs typeface="Rammetto One"/>
              <a:sym typeface="Rammetto One"/>
            </a:endParaRPr>
          </a:p>
        </p:txBody>
      </p:sp>
      <p:sp>
        <p:nvSpPr>
          <p:cNvPr id="200" name="Google Shape;200;p18"/>
          <p:cNvSpPr txBox="1"/>
          <p:nvPr/>
        </p:nvSpPr>
        <p:spPr>
          <a:xfrm>
            <a:off x="3765175" y="2060250"/>
            <a:ext cx="7679700" cy="40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ai Jamjuree"/>
                <a:ea typeface="Bai Jamjuree"/>
                <a:cs typeface="Bai Jamjuree"/>
                <a:sym typeface="Bai Jamjuree"/>
              </a:rPr>
              <a:t>And your text goes here.</a:t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ai Jamjuree"/>
                <a:ea typeface="Bai Jamjuree"/>
                <a:cs typeface="Bai Jamjuree"/>
                <a:sym typeface="Bai Jamjuree"/>
              </a:rPr>
              <a:t>If you are using this template as a choice board, write your description and links to the activity.</a:t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Bai Jamjuree"/>
                <a:ea typeface="Bai Jamjuree"/>
                <a:cs typeface="Bai Jamjuree"/>
                <a:sym typeface="Bai Jamjuree"/>
              </a:rPr>
              <a:t>Or add a lesson or an activity within the file. Remember that you can add audio files or video instructions for your students. </a:t>
            </a:r>
            <a:endParaRPr sz="24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Bai Jamjuree"/>
                <a:ea typeface="Bai Jamjuree"/>
                <a:cs typeface="Bai Jamjuree"/>
                <a:sym typeface="Bai Jamjuree"/>
              </a:rPr>
              <a:t>You can even add shapes with links to external resources:</a:t>
            </a:r>
            <a:endParaRPr sz="24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</p:txBody>
      </p:sp>
      <p:grpSp>
        <p:nvGrpSpPr>
          <p:cNvPr id="201" name="Google Shape;201;p18"/>
          <p:cNvGrpSpPr/>
          <p:nvPr/>
        </p:nvGrpSpPr>
        <p:grpSpPr>
          <a:xfrm>
            <a:off x="370840" y="4363891"/>
            <a:ext cx="3019183" cy="1851616"/>
            <a:chOff x="239059" y="3807012"/>
            <a:chExt cx="2593800" cy="1649400"/>
          </a:xfrm>
        </p:grpSpPr>
        <p:sp>
          <p:nvSpPr>
            <p:cNvPr id="202" name="Google Shape;202;p18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18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8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205" name="Google Shape;205;p18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06" name="Google Shape;206;p18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207" name="Google Shape;207;p18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08" name="Google Shape;208;p18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209" name="Google Shape;209;p18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210" name="Google Shape;210;p18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11" name="Google Shape;211;p18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212" name="Google Shape;212;p18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213" name="Google Shape;213;p18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14" name="Google Shape;214;p18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18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216" name="Google Shape;216;p18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18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8" name="Google Shape;218;p18"/>
          <p:cNvGrpSpPr/>
          <p:nvPr/>
        </p:nvGrpSpPr>
        <p:grpSpPr>
          <a:xfrm>
            <a:off x="370838" y="3223375"/>
            <a:ext cx="909900" cy="914400"/>
            <a:chOff x="9597113" y="1447499"/>
            <a:chExt cx="909900" cy="914400"/>
          </a:xfrm>
        </p:grpSpPr>
        <p:sp>
          <p:nvSpPr>
            <p:cNvPr id="219" name="Google Shape;219;p18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20" name="Google Shape;220;p18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221" name="Google Shape;221;p18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2" name="Google Shape;222;p18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3" name="Google Shape;223;p18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4" name="Google Shape;224;p18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225" name="Google Shape;225;p18">
            <a:hlinkClick r:id="rId3"/>
          </p:cNvPr>
          <p:cNvSpPr/>
          <p:nvPr/>
        </p:nvSpPr>
        <p:spPr>
          <a:xfrm>
            <a:off x="9084225" y="5453525"/>
            <a:ext cx="2838900" cy="1120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5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bl" dir="3660000" dist="57150">
              <a:srgbClr val="000000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Rammetto One"/>
                <a:ea typeface="Rammetto One"/>
                <a:cs typeface="Rammetto One"/>
                <a:sym typeface="Rammetto One"/>
              </a:rPr>
              <a:t>GOOGLE CLASSROOM</a:t>
            </a:r>
            <a:endParaRPr>
              <a:solidFill>
                <a:srgbClr val="FFFFFF"/>
              </a:solidFill>
              <a:latin typeface="Rammetto One"/>
              <a:ea typeface="Rammetto One"/>
              <a:cs typeface="Rammetto One"/>
              <a:sym typeface="Rammetto One"/>
            </a:endParaRPr>
          </a:p>
        </p:txBody>
      </p:sp>
      <p:sp>
        <p:nvSpPr>
          <p:cNvPr id="226" name="Google Shape;226;p18">
            <a:hlinkClick action="ppaction://hlinksldjump" r:id="rId4"/>
          </p:cNvPr>
          <p:cNvSpPr/>
          <p:nvPr/>
        </p:nvSpPr>
        <p:spPr>
          <a:xfrm>
            <a:off x="10865563" y="557200"/>
            <a:ext cx="909900" cy="914400"/>
          </a:xfrm>
          <a:prstGeom prst="ellipse">
            <a:avLst/>
          </a:prstGeom>
          <a:solidFill>
            <a:srgbClr val="F2F2F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434343"/>
                </a:solidFill>
                <a:latin typeface="Bai Jamjuree"/>
                <a:ea typeface="Bai Jamjuree"/>
                <a:cs typeface="Bai Jamjuree"/>
                <a:sym typeface="Bai Jamjuree"/>
              </a:rPr>
              <a:t>GO BACK</a:t>
            </a:r>
            <a:endParaRPr b="1" sz="1300">
              <a:solidFill>
                <a:srgbClr val="434343"/>
              </a:solidFill>
              <a:latin typeface="Bai Jamjuree"/>
              <a:ea typeface="Bai Jamjuree"/>
              <a:cs typeface="Bai Jamjuree"/>
              <a:sym typeface="Bai Jamjure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9"/>
          <p:cNvSpPr/>
          <p:nvPr/>
        </p:nvSpPr>
        <p:spPr>
          <a:xfrm>
            <a:off x="9525050" y="818624"/>
            <a:ext cx="1339234" cy="128634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Rammetto One"/>
              </a:rPr>
              <a:t>4</a:t>
            </a:r>
          </a:p>
        </p:txBody>
      </p:sp>
      <p:sp>
        <p:nvSpPr>
          <p:cNvPr id="232" name="Google Shape;232;p19"/>
          <p:cNvSpPr txBox="1"/>
          <p:nvPr/>
        </p:nvSpPr>
        <p:spPr>
          <a:xfrm>
            <a:off x="1165075" y="1105550"/>
            <a:ext cx="7679700" cy="119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E30389"/>
                </a:solidFill>
                <a:latin typeface="Rammetto One"/>
                <a:ea typeface="Rammetto One"/>
                <a:cs typeface="Rammetto One"/>
                <a:sym typeface="Rammetto One"/>
              </a:rPr>
              <a:t>ACTIVITY 4</a:t>
            </a:r>
            <a:r>
              <a:rPr lang="en" sz="3200">
                <a:solidFill>
                  <a:schemeClr val="accent2"/>
                </a:solidFill>
                <a:latin typeface="Rammetto One"/>
                <a:ea typeface="Rammetto One"/>
                <a:cs typeface="Rammetto One"/>
                <a:sym typeface="Rammetto One"/>
              </a:rPr>
              <a:t> </a:t>
            </a:r>
            <a:endParaRPr sz="3200">
              <a:solidFill>
                <a:schemeClr val="accent2"/>
              </a:solidFill>
              <a:latin typeface="Rammetto One"/>
              <a:ea typeface="Rammetto One"/>
              <a:cs typeface="Rammetto One"/>
              <a:sym typeface="Rammetto On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Rammetto One"/>
                <a:ea typeface="Rammetto One"/>
                <a:cs typeface="Rammetto One"/>
                <a:sym typeface="Rammetto One"/>
              </a:rPr>
              <a:t>YOUR TITLE GOES HERE.</a:t>
            </a:r>
            <a:endParaRPr sz="3200">
              <a:latin typeface="Rammetto One"/>
              <a:ea typeface="Rammetto One"/>
              <a:cs typeface="Rammetto One"/>
              <a:sym typeface="Rammetto One"/>
            </a:endParaRPr>
          </a:p>
        </p:txBody>
      </p:sp>
      <p:sp>
        <p:nvSpPr>
          <p:cNvPr id="233" name="Google Shape;233;p19"/>
          <p:cNvSpPr txBox="1"/>
          <p:nvPr/>
        </p:nvSpPr>
        <p:spPr>
          <a:xfrm>
            <a:off x="1165075" y="2408750"/>
            <a:ext cx="7679700" cy="30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ai Jamjuree"/>
                <a:ea typeface="Bai Jamjuree"/>
                <a:cs typeface="Bai Jamjuree"/>
                <a:sym typeface="Bai Jamjuree"/>
              </a:rPr>
              <a:t>And your text goes here.</a:t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ai Jamjuree"/>
                <a:ea typeface="Bai Jamjuree"/>
                <a:cs typeface="Bai Jamjuree"/>
                <a:sym typeface="Bai Jamjuree"/>
              </a:rPr>
              <a:t>If you are using this template as a choice board, write your description and links to the activity.</a:t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Bai Jamjuree"/>
                <a:ea typeface="Bai Jamjuree"/>
                <a:cs typeface="Bai Jamjuree"/>
                <a:sym typeface="Bai Jamjuree"/>
              </a:rPr>
              <a:t>Or add a lesson or an activity within the file. Remember that you can add audio files or video instructions for your students. </a:t>
            </a:r>
            <a:endParaRPr sz="24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</p:txBody>
      </p:sp>
      <p:grpSp>
        <p:nvGrpSpPr>
          <p:cNvPr id="234" name="Google Shape;234;p19"/>
          <p:cNvGrpSpPr/>
          <p:nvPr/>
        </p:nvGrpSpPr>
        <p:grpSpPr>
          <a:xfrm>
            <a:off x="8615615" y="4385716"/>
            <a:ext cx="3019183" cy="1851616"/>
            <a:chOff x="239059" y="3807012"/>
            <a:chExt cx="2593800" cy="1649400"/>
          </a:xfrm>
        </p:grpSpPr>
        <p:sp>
          <p:nvSpPr>
            <p:cNvPr id="235" name="Google Shape;235;p19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19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19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E3038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238" name="Google Shape;238;p19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39" name="Google Shape;239;p19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240" name="Google Shape;240;p19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41" name="Google Shape;241;p19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242" name="Google Shape;242;p19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243" name="Google Shape;243;p19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44" name="Google Shape;244;p19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245" name="Google Shape;245;p19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246" name="Google Shape;246;p19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47" name="Google Shape;247;p19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19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249" name="Google Shape;249;p19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19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1" name="Google Shape;251;p19"/>
          <p:cNvGrpSpPr/>
          <p:nvPr/>
        </p:nvGrpSpPr>
        <p:grpSpPr>
          <a:xfrm>
            <a:off x="10724888" y="3212450"/>
            <a:ext cx="909900" cy="914400"/>
            <a:chOff x="9597113" y="1447499"/>
            <a:chExt cx="909900" cy="914400"/>
          </a:xfrm>
        </p:grpSpPr>
        <p:sp>
          <p:nvSpPr>
            <p:cNvPr id="252" name="Google Shape;252;p19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53" name="Google Shape;253;p19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254" name="Google Shape;254;p19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5" name="Google Shape;255;p19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6" name="Google Shape;256;p19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7" name="Google Shape;257;p19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258" name="Google Shape;258;p19">
            <a:hlinkClick action="ppaction://hlinksldjump" r:id="rId3"/>
          </p:cNvPr>
          <p:cNvSpPr/>
          <p:nvPr/>
        </p:nvSpPr>
        <p:spPr>
          <a:xfrm>
            <a:off x="421513" y="284075"/>
            <a:ext cx="909900" cy="914400"/>
          </a:xfrm>
          <a:prstGeom prst="ellipse">
            <a:avLst/>
          </a:prstGeom>
          <a:solidFill>
            <a:srgbClr val="F2F2F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434343"/>
                </a:solidFill>
                <a:latin typeface="Bai Jamjuree"/>
                <a:ea typeface="Bai Jamjuree"/>
                <a:cs typeface="Bai Jamjuree"/>
                <a:sym typeface="Bai Jamjuree"/>
              </a:rPr>
              <a:t>GO BACK</a:t>
            </a:r>
            <a:endParaRPr b="1" sz="1300">
              <a:solidFill>
                <a:srgbClr val="434343"/>
              </a:solidFill>
              <a:latin typeface="Bai Jamjuree"/>
              <a:ea typeface="Bai Jamjuree"/>
              <a:cs typeface="Bai Jamjuree"/>
              <a:sym typeface="Bai Jamjure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0"/>
          <p:cNvSpPr/>
          <p:nvPr/>
        </p:nvSpPr>
        <p:spPr>
          <a:xfrm>
            <a:off x="1175443" y="934899"/>
            <a:ext cx="1269499" cy="131598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Rammetto One"/>
              </a:rPr>
              <a:t>5</a:t>
            </a:r>
          </a:p>
        </p:txBody>
      </p:sp>
      <p:sp>
        <p:nvSpPr>
          <p:cNvPr id="264" name="Google Shape;264;p20"/>
          <p:cNvSpPr txBox="1"/>
          <p:nvPr/>
        </p:nvSpPr>
        <p:spPr>
          <a:xfrm>
            <a:off x="3612775" y="757050"/>
            <a:ext cx="7679700" cy="119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37B44D"/>
                </a:solidFill>
                <a:latin typeface="Rammetto One"/>
                <a:ea typeface="Rammetto One"/>
                <a:cs typeface="Rammetto One"/>
                <a:sym typeface="Rammetto One"/>
              </a:rPr>
              <a:t>ACTIVITY 5</a:t>
            </a:r>
            <a:r>
              <a:rPr lang="en" sz="3200">
                <a:solidFill>
                  <a:schemeClr val="accent2"/>
                </a:solidFill>
                <a:latin typeface="Rammetto One"/>
                <a:ea typeface="Rammetto One"/>
                <a:cs typeface="Rammetto One"/>
                <a:sym typeface="Rammetto One"/>
              </a:rPr>
              <a:t> </a:t>
            </a:r>
            <a:endParaRPr sz="3200">
              <a:solidFill>
                <a:schemeClr val="accent2"/>
              </a:solidFill>
              <a:latin typeface="Rammetto One"/>
              <a:ea typeface="Rammetto One"/>
              <a:cs typeface="Rammetto One"/>
              <a:sym typeface="Rammetto On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Rammetto One"/>
                <a:ea typeface="Rammetto One"/>
                <a:cs typeface="Rammetto One"/>
                <a:sym typeface="Rammetto One"/>
              </a:rPr>
              <a:t>YOUR TITLE GOES HERE.</a:t>
            </a:r>
            <a:endParaRPr sz="3200">
              <a:latin typeface="Rammetto One"/>
              <a:ea typeface="Rammetto One"/>
              <a:cs typeface="Rammetto One"/>
              <a:sym typeface="Rammetto One"/>
            </a:endParaRPr>
          </a:p>
        </p:txBody>
      </p:sp>
      <p:sp>
        <p:nvSpPr>
          <p:cNvPr id="265" name="Google Shape;265;p20"/>
          <p:cNvSpPr txBox="1"/>
          <p:nvPr/>
        </p:nvSpPr>
        <p:spPr>
          <a:xfrm>
            <a:off x="3612775" y="1984050"/>
            <a:ext cx="7679700" cy="40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ai Jamjuree"/>
                <a:ea typeface="Bai Jamjuree"/>
                <a:cs typeface="Bai Jamjuree"/>
                <a:sym typeface="Bai Jamjuree"/>
              </a:rPr>
              <a:t>And your text goes here.</a:t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ai Jamjuree"/>
                <a:ea typeface="Bai Jamjuree"/>
                <a:cs typeface="Bai Jamjuree"/>
                <a:sym typeface="Bai Jamjuree"/>
              </a:rPr>
              <a:t>If you are using this template as a choice board, write your description and links to the activity.</a:t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Bai Jamjuree"/>
                <a:ea typeface="Bai Jamjuree"/>
                <a:cs typeface="Bai Jamjuree"/>
                <a:sym typeface="Bai Jamjuree"/>
              </a:rPr>
              <a:t>Or add a lesson or an activity within the file. Remember that you can add audio files or video instructions for your students. </a:t>
            </a:r>
            <a:endParaRPr sz="24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Bai Jamjuree"/>
                <a:ea typeface="Bai Jamjuree"/>
                <a:cs typeface="Bai Jamjuree"/>
                <a:sym typeface="Bai Jamjuree"/>
              </a:rPr>
              <a:t>You can even add shapes with links to external resources:</a:t>
            </a:r>
            <a:endParaRPr sz="24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</p:txBody>
      </p:sp>
      <p:grpSp>
        <p:nvGrpSpPr>
          <p:cNvPr id="266" name="Google Shape;266;p20"/>
          <p:cNvGrpSpPr/>
          <p:nvPr/>
        </p:nvGrpSpPr>
        <p:grpSpPr>
          <a:xfrm>
            <a:off x="370840" y="4363891"/>
            <a:ext cx="3019183" cy="1851616"/>
            <a:chOff x="239059" y="3807012"/>
            <a:chExt cx="2593800" cy="1649400"/>
          </a:xfrm>
        </p:grpSpPr>
        <p:sp>
          <p:nvSpPr>
            <p:cNvPr id="267" name="Google Shape;267;p20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20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20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37B44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270" name="Google Shape;270;p20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71" name="Google Shape;271;p20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272" name="Google Shape;272;p20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73" name="Google Shape;273;p20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274" name="Google Shape;274;p20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275" name="Google Shape;275;p20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76" name="Google Shape;276;p20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277" name="Google Shape;277;p20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278" name="Google Shape;278;p20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79" name="Google Shape;279;p20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20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281" name="Google Shape;281;p20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20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3" name="Google Shape;283;p20"/>
          <p:cNvGrpSpPr/>
          <p:nvPr/>
        </p:nvGrpSpPr>
        <p:grpSpPr>
          <a:xfrm>
            <a:off x="370838" y="3223375"/>
            <a:ext cx="909900" cy="914400"/>
            <a:chOff x="9597113" y="1447499"/>
            <a:chExt cx="909900" cy="914400"/>
          </a:xfrm>
        </p:grpSpPr>
        <p:sp>
          <p:nvSpPr>
            <p:cNvPr id="284" name="Google Shape;284;p20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85" name="Google Shape;285;p20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286" name="Google Shape;286;p20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7" name="Google Shape;287;p20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8" name="Google Shape;288;p20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9" name="Google Shape;289;p20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290" name="Google Shape;290;p20">
            <a:hlinkClick r:id="rId3"/>
          </p:cNvPr>
          <p:cNvSpPr/>
          <p:nvPr/>
        </p:nvSpPr>
        <p:spPr>
          <a:xfrm>
            <a:off x="9084225" y="5453525"/>
            <a:ext cx="2838900" cy="1120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bl" dir="3660000" dist="57150">
              <a:srgbClr val="000000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Rammetto One"/>
                <a:ea typeface="Rammetto One"/>
                <a:cs typeface="Rammetto One"/>
                <a:sym typeface="Rammetto One"/>
              </a:rPr>
              <a:t>GOOGLE CLASSROOM</a:t>
            </a:r>
            <a:endParaRPr>
              <a:solidFill>
                <a:srgbClr val="FFFFFF"/>
              </a:solidFill>
              <a:latin typeface="Rammetto One"/>
              <a:ea typeface="Rammetto One"/>
              <a:cs typeface="Rammetto One"/>
              <a:sym typeface="Rammetto One"/>
            </a:endParaRPr>
          </a:p>
        </p:txBody>
      </p:sp>
      <p:sp>
        <p:nvSpPr>
          <p:cNvPr id="291" name="Google Shape;291;p20">
            <a:hlinkClick action="ppaction://hlinksldjump" r:id="rId4"/>
          </p:cNvPr>
          <p:cNvSpPr/>
          <p:nvPr/>
        </p:nvSpPr>
        <p:spPr>
          <a:xfrm>
            <a:off x="10865563" y="557200"/>
            <a:ext cx="909900" cy="914400"/>
          </a:xfrm>
          <a:prstGeom prst="ellipse">
            <a:avLst/>
          </a:prstGeom>
          <a:solidFill>
            <a:srgbClr val="F2F2F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434343"/>
                </a:solidFill>
                <a:latin typeface="Bai Jamjuree"/>
                <a:ea typeface="Bai Jamjuree"/>
                <a:cs typeface="Bai Jamjuree"/>
                <a:sym typeface="Bai Jamjuree"/>
              </a:rPr>
              <a:t>GO BACK</a:t>
            </a:r>
            <a:endParaRPr b="1" sz="1300">
              <a:solidFill>
                <a:srgbClr val="434343"/>
              </a:solidFill>
              <a:latin typeface="Bai Jamjuree"/>
              <a:ea typeface="Bai Jamjuree"/>
              <a:cs typeface="Bai Jamjuree"/>
              <a:sym typeface="Bai Jamjure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1"/>
          <p:cNvSpPr/>
          <p:nvPr/>
        </p:nvSpPr>
        <p:spPr>
          <a:xfrm>
            <a:off x="9774182" y="1109699"/>
            <a:ext cx="1266329" cy="135057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Rammetto One"/>
              </a:rPr>
              <a:t>6</a:t>
            </a:r>
          </a:p>
        </p:txBody>
      </p:sp>
      <p:sp>
        <p:nvSpPr>
          <p:cNvPr id="297" name="Google Shape;297;p21"/>
          <p:cNvSpPr txBox="1"/>
          <p:nvPr/>
        </p:nvSpPr>
        <p:spPr>
          <a:xfrm>
            <a:off x="2005225" y="1247150"/>
            <a:ext cx="7679700" cy="119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3C78D8"/>
                </a:solidFill>
                <a:latin typeface="Rammetto One"/>
                <a:ea typeface="Rammetto One"/>
                <a:cs typeface="Rammetto One"/>
                <a:sym typeface="Rammetto One"/>
              </a:rPr>
              <a:t>ACTIVITY 6 </a:t>
            </a:r>
            <a:endParaRPr sz="3200">
              <a:solidFill>
                <a:srgbClr val="3C78D8"/>
              </a:solidFill>
              <a:latin typeface="Rammetto One"/>
              <a:ea typeface="Rammetto One"/>
              <a:cs typeface="Rammetto One"/>
              <a:sym typeface="Rammetto On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Rammetto One"/>
                <a:ea typeface="Rammetto One"/>
                <a:cs typeface="Rammetto One"/>
                <a:sym typeface="Rammetto One"/>
              </a:rPr>
              <a:t>YOUR TITLE GOES HERE.</a:t>
            </a:r>
            <a:endParaRPr sz="3200">
              <a:latin typeface="Rammetto One"/>
              <a:ea typeface="Rammetto One"/>
              <a:cs typeface="Rammetto One"/>
              <a:sym typeface="Rammetto One"/>
            </a:endParaRPr>
          </a:p>
        </p:txBody>
      </p:sp>
      <p:sp>
        <p:nvSpPr>
          <p:cNvPr id="298" name="Google Shape;298;p21"/>
          <p:cNvSpPr txBox="1"/>
          <p:nvPr/>
        </p:nvSpPr>
        <p:spPr>
          <a:xfrm>
            <a:off x="1895275" y="2537675"/>
            <a:ext cx="8494200" cy="29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ai Jamjuree"/>
                <a:ea typeface="Bai Jamjuree"/>
                <a:cs typeface="Bai Jamjuree"/>
                <a:sym typeface="Bai Jamjuree"/>
              </a:rPr>
              <a:t>And your text goes here.</a:t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ai Jamjuree"/>
                <a:ea typeface="Bai Jamjuree"/>
                <a:cs typeface="Bai Jamjuree"/>
                <a:sym typeface="Bai Jamjuree"/>
              </a:rPr>
              <a:t>If you are using this template as a choice board, write your description and links to the activity.</a:t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Bai Jamjuree"/>
                <a:ea typeface="Bai Jamjuree"/>
                <a:cs typeface="Bai Jamjuree"/>
                <a:sym typeface="Bai Jamjuree"/>
              </a:rPr>
              <a:t>Or add a lesson or an activity within the file. Remember that you can insert audio files or video instructions for your students. </a:t>
            </a:r>
            <a:endParaRPr sz="24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Bai Jamjuree"/>
              <a:ea typeface="Bai Jamjuree"/>
              <a:cs typeface="Bai Jamjuree"/>
              <a:sym typeface="Bai Jamjure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Bai Jamjuree"/>
              <a:ea typeface="Bai Jamjuree"/>
              <a:cs typeface="Bai Jamjuree"/>
              <a:sym typeface="Bai Jamjuree"/>
            </a:endParaRPr>
          </a:p>
        </p:txBody>
      </p:sp>
      <p:grpSp>
        <p:nvGrpSpPr>
          <p:cNvPr id="299" name="Google Shape;299;p21"/>
          <p:cNvGrpSpPr/>
          <p:nvPr/>
        </p:nvGrpSpPr>
        <p:grpSpPr>
          <a:xfrm>
            <a:off x="9129065" y="4910116"/>
            <a:ext cx="3019183" cy="1851616"/>
            <a:chOff x="239059" y="3807012"/>
            <a:chExt cx="2593800" cy="1649400"/>
          </a:xfrm>
        </p:grpSpPr>
        <p:sp>
          <p:nvSpPr>
            <p:cNvPr id="300" name="Google Shape;300;p21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21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21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303" name="Google Shape;303;p21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4" name="Google Shape;304;p21"/>
            <p:cNvGrpSpPr/>
            <p:nvPr/>
          </p:nvGrpSpPr>
          <p:grpSpPr>
            <a:xfrm>
              <a:off x="384020" y="5227346"/>
              <a:ext cx="648501" cy="162967"/>
              <a:chOff x="330250" y="5227562"/>
              <a:chExt cx="715232" cy="179737"/>
            </a:xfrm>
          </p:grpSpPr>
          <p:sp>
            <p:nvSpPr>
              <p:cNvPr descr="Play" id="305" name="Google Shape;305;p21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06" name="Google Shape;306;p21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307" name="Google Shape;307;p21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308" name="Google Shape;308;p21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09" name="Google Shape;309;p21"/>
              <p:cNvGrpSpPr/>
              <p:nvPr/>
            </p:nvGrpSpPr>
            <p:grpSpPr>
              <a:xfrm flipH="1">
                <a:off x="330250" y="5227562"/>
                <a:ext cx="180338" cy="179737"/>
                <a:chOff x="4316558" y="4992035"/>
                <a:chExt cx="180338" cy="179737"/>
              </a:xfrm>
            </p:grpSpPr>
            <p:sp>
              <p:nvSpPr>
                <p:cNvPr id="310" name="Google Shape;310;p21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311" name="Google Shape;311;p21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12" name="Google Shape;312;p21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21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314" name="Google Shape;314;p21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21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6" name="Google Shape;316;p21"/>
          <p:cNvGrpSpPr/>
          <p:nvPr/>
        </p:nvGrpSpPr>
        <p:grpSpPr>
          <a:xfrm>
            <a:off x="411138" y="5530500"/>
            <a:ext cx="909900" cy="914400"/>
            <a:chOff x="9597113" y="1447499"/>
            <a:chExt cx="909900" cy="914400"/>
          </a:xfrm>
        </p:grpSpPr>
        <p:sp>
          <p:nvSpPr>
            <p:cNvPr id="317" name="Google Shape;317;p21"/>
            <p:cNvSpPr/>
            <p:nvPr/>
          </p:nvSpPr>
          <p:spPr>
            <a:xfrm>
              <a:off x="9597113" y="1447499"/>
              <a:ext cx="909900" cy="914400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18" name="Google Shape;318;p21"/>
            <p:cNvGrpSpPr/>
            <p:nvPr/>
          </p:nvGrpSpPr>
          <p:grpSpPr>
            <a:xfrm>
              <a:off x="9767129" y="1652132"/>
              <a:ext cx="569882" cy="505141"/>
              <a:chOff x="1145332" y="3294620"/>
              <a:chExt cx="771048" cy="647700"/>
            </a:xfrm>
          </p:grpSpPr>
          <p:sp>
            <p:nvSpPr>
              <p:cNvPr id="319" name="Google Shape;319;p21"/>
              <p:cNvSpPr/>
              <p:nvPr/>
            </p:nvSpPr>
            <p:spPr>
              <a:xfrm>
                <a:off x="1774934" y="3370820"/>
                <a:ext cx="141446" cy="502920"/>
              </a:xfrm>
              <a:custGeom>
                <a:rect b="b" l="l" r="r" t="t"/>
                <a:pathLst>
                  <a:path extrusionOk="0" h="502920" w="141446">
                    <a:moveTo>
                      <a:pt x="37148" y="0"/>
                    </a:moveTo>
                    <a:lnTo>
                      <a:pt x="0" y="37147"/>
                    </a:lnTo>
                    <a:cubicBezTo>
                      <a:pt x="118110" y="155258"/>
                      <a:pt x="118110" y="347663"/>
                      <a:pt x="0" y="465773"/>
                    </a:cubicBezTo>
                    <a:lnTo>
                      <a:pt x="37148" y="502920"/>
                    </a:lnTo>
                    <a:cubicBezTo>
                      <a:pt x="176213" y="364808"/>
                      <a:pt x="176213" y="139065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p21"/>
              <p:cNvSpPr/>
              <p:nvPr/>
            </p:nvSpPr>
            <p:spPr>
              <a:xfrm>
                <a:off x="1699687" y="3445114"/>
                <a:ext cx="110728" cy="354330"/>
              </a:xfrm>
              <a:custGeom>
                <a:rect b="b" l="l" r="r" t="t"/>
                <a:pathLst>
                  <a:path extrusionOk="0" h="354330" w="110728">
                    <a:moveTo>
                      <a:pt x="37147" y="0"/>
                    </a:moveTo>
                    <a:lnTo>
                      <a:pt x="0" y="37148"/>
                    </a:lnTo>
                    <a:cubicBezTo>
                      <a:pt x="77153" y="114300"/>
                      <a:pt x="77153" y="239078"/>
                      <a:pt x="0" y="317183"/>
                    </a:cubicBezTo>
                    <a:lnTo>
                      <a:pt x="37147" y="354330"/>
                    </a:lnTo>
                    <a:cubicBezTo>
                      <a:pt x="135255" y="256223"/>
                      <a:pt x="135255" y="98107"/>
                      <a:pt x="37147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p21"/>
              <p:cNvSpPr/>
              <p:nvPr/>
            </p:nvSpPr>
            <p:spPr>
              <a:xfrm>
                <a:off x="1626345" y="3521314"/>
                <a:ext cx="80010" cy="204787"/>
              </a:xfrm>
              <a:custGeom>
                <a:rect b="b" l="l" r="r" t="t"/>
                <a:pathLst>
                  <a:path extrusionOk="0" h="204787" w="80010">
                    <a:moveTo>
                      <a:pt x="37148" y="0"/>
                    </a:moveTo>
                    <a:lnTo>
                      <a:pt x="0" y="37148"/>
                    </a:lnTo>
                    <a:cubicBezTo>
                      <a:pt x="36195" y="73343"/>
                      <a:pt x="36195" y="131445"/>
                      <a:pt x="0" y="167640"/>
                    </a:cubicBezTo>
                    <a:lnTo>
                      <a:pt x="37148" y="204788"/>
                    </a:lnTo>
                    <a:cubicBezTo>
                      <a:pt x="94298" y="147638"/>
                      <a:pt x="94298" y="56198"/>
                      <a:pt x="37148" y="0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p21"/>
              <p:cNvSpPr/>
              <p:nvPr/>
            </p:nvSpPr>
            <p:spPr>
              <a:xfrm>
                <a:off x="1145332" y="3294620"/>
                <a:ext cx="423862" cy="647700"/>
              </a:xfrm>
              <a:custGeom>
                <a:rect b="b" l="l" r="r" t="t"/>
                <a:pathLst>
                  <a:path extrusionOk="0" h="647700" w="423862">
                    <a:moveTo>
                      <a:pt x="0" y="196215"/>
                    </a:moveTo>
                    <a:lnTo>
                      <a:pt x="0" y="451485"/>
                    </a:lnTo>
                    <a:lnTo>
                      <a:pt x="184785" y="451485"/>
                    </a:lnTo>
                    <a:lnTo>
                      <a:pt x="423863" y="647700"/>
                    </a:lnTo>
                    <a:lnTo>
                      <a:pt x="423863" y="0"/>
                    </a:lnTo>
                    <a:lnTo>
                      <a:pt x="184785" y="19621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23" name="Google Shape;323;p21">
            <a:hlinkClick action="ppaction://hlinksldjump" r:id="rId3"/>
          </p:cNvPr>
          <p:cNvSpPr/>
          <p:nvPr/>
        </p:nvSpPr>
        <p:spPr>
          <a:xfrm>
            <a:off x="411138" y="332750"/>
            <a:ext cx="909900" cy="914400"/>
          </a:xfrm>
          <a:prstGeom prst="ellipse">
            <a:avLst/>
          </a:prstGeom>
          <a:solidFill>
            <a:srgbClr val="F2F2F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434343"/>
                </a:solidFill>
                <a:latin typeface="Bai Jamjuree"/>
                <a:ea typeface="Bai Jamjuree"/>
                <a:cs typeface="Bai Jamjuree"/>
                <a:sym typeface="Bai Jamjuree"/>
              </a:rPr>
              <a:t>GO BACK</a:t>
            </a:r>
            <a:endParaRPr b="1" sz="1300">
              <a:solidFill>
                <a:srgbClr val="434343"/>
              </a:solidFill>
              <a:latin typeface="Bai Jamjuree"/>
              <a:ea typeface="Bai Jamjuree"/>
              <a:cs typeface="Bai Jamjuree"/>
              <a:sym typeface="Bai Jamjure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000000"/>
      </a:dk1>
      <a:lt1>
        <a:srgbClr val="FFFFFF"/>
      </a:lt1>
      <a:dk2>
        <a:srgbClr val="014A7B"/>
      </a:dk2>
      <a:lt2>
        <a:srgbClr val="EE1858"/>
      </a:lt2>
      <a:accent1>
        <a:srgbClr val="3D85C6"/>
      </a:accent1>
      <a:accent2>
        <a:srgbClr val="37B44D"/>
      </a:accent2>
      <a:accent3>
        <a:srgbClr val="942A8E"/>
      </a:accent3>
      <a:accent4>
        <a:srgbClr val="89C443"/>
      </a:accent4>
      <a:accent5>
        <a:srgbClr val="FF9900"/>
      </a:accent5>
      <a:accent6>
        <a:srgbClr val="E30389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