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9bb005c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9bb005c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12c9a1a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12c9a1a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2c9a1c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12c9a1c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bb005c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bb005c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efdf13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cefdf13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76B042"/>
                </a:solidFill>
              </a:rPr>
              <a:t>Τι είναι η ρητορική μίσους; &gt; SEL &gt; </a:t>
            </a:r>
            <a:r>
              <a:rPr lang="el-GR" b="1">
                <a:solidFill>
                  <a:srgbClr val="76B042"/>
                </a:solidFill>
              </a:rPr>
              <a:t>Αντιστοίχηση συναισθημάτων στη ρητορική μίσους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name="adj1" fmla="val 22291"/>
              <a:gd name="adj2" fmla="val 9466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1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/>
              <a:t>#$$%*@ brrp Xorg!</a:t>
            </a:r>
            <a:endParaRPr sz="1800"/>
          </a:p>
        </p:txBody>
      </p:sp>
      <p:sp>
        <p:nvSpPr>
          <p:cNvPr id="105" name="Google Shape;105;p25"/>
          <p:cNvSpPr txBox="1"/>
          <p:nvPr/>
        </p:nvSpPr>
        <p:spPr>
          <a:xfrm>
            <a:off x="1118200" y="1267950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/>
              <a:t>Αντιστοίχηση συναισθημάτων στη ρητορική μίσους</a:t>
            </a:r>
            <a:endParaRPr sz="4800" b="1"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>
                <a:solidFill>
                  <a:schemeClr val="hlink"/>
                </a:solidFill>
                <a:hlinkClick r:id="rId3"/>
              </a:rPr>
              <a:t>© Πρόγραμμα RULER. Κέντρο Yale για </a:t>
            </a:r>
            <a:r>
              <a:rPr lang="el-GR" sz="1000" u="sng">
                <a:solidFill>
                  <a:schemeClr val="hlink"/>
                </a:solidFill>
                <a:hlinkClick r:id="rId3"/>
              </a:rPr>
              <a:t>Συναισθηματική</a:t>
            </a:r>
            <a:r>
              <a:rPr lang="el-GR" sz="1000" u="sng">
                <a:solidFill>
                  <a:schemeClr val="hlink"/>
                </a:solidFill>
                <a:hlinkClick r:id="rId3"/>
              </a:rPr>
              <a:t> Νοημοσύνη</a:t>
            </a:r>
            <a:endParaRPr sz="1000"/>
          </a:p>
        </p:txBody>
      </p:sp>
      <p:grpSp>
        <p:nvGrpSpPr>
          <p:cNvPr id="116" name="Google Shape;116;p26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17" name="Google Shape;117;p26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6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Ενέργεια</a:t>
            </a:r>
            <a:endParaRPr sz="2400" dirty="0"/>
          </a:p>
        </p:txBody>
      </p:sp>
      <p:sp>
        <p:nvSpPr>
          <p:cNvPr id="122" name="Google Shape;122;p26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dirty="0"/>
              <a:t>Υψηλή</a:t>
            </a:r>
            <a:endParaRPr sz="1800" dirty="0"/>
          </a:p>
        </p:txBody>
      </p:sp>
      <p:sp>
        <p:nvSpPr>
          <p:cNvPr id="123" name="Google Shape;123;p26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/>
              <a:t>Χαμηλή</a:t>
            </a:r>
            <a:endParaRPr sz="1800"/>
          </a:p>
        </p:txBody>
      </p:sp>
      <p:sp>
        <p:nvSpPr>
          <p:cNvPr id="124" name="Google Shape;124;p26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/>
              <a:t>Δυσάρεστη</a:t>
            </a:r>
            <a:endParaRPr sz="1800"/>
          </a:p>
        </p:txBody>
      </p:sp>
      <p:sp>
        <p:nvSpPr>
          <p:cNvPr id="125" name="Google Shape;125;p26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/>
              <a:t>Ευχάριστη</a:t>
            </a:r>
            <a:endParaRPr sz="1800"/>
          </a:p>
        </p:txBody>
      </p:sp>
      <p:sp>
        <p:nvSpPr>
          <p:cNvPr id="126" name="Google Shape;126;p26"/>
          <p:cNvSpPr txBox="1"/>
          <p:nvPr/>
        </p:nvSpPr>
        <p:spPr>
          <a:xfrm>
            <a:off x="3499880" y="4496583"/>
            <a:ext cx="244664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Συναισθήματα</a:t>
            </a:r>
            <a:endParaRPr sz="2400" dirty="0"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1373863" y="44020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u="sng">
                <a:solidFill>
                  <a:schemeClr val="hlink"/>
                </a:solidFill>
                <a:hlinkClick r:id="rId3"/>
              </a:rPr>
              <a:t>© Πρόγραμμα RULER. Κέντρο Yale για συναισθηματική νοημοσύνη</a:t>
            </a:r>
            <a:endParaRPr sz="1000"/>
          </a:p>
        </p:txBody>
      </p:sp>
      <p:sp>
        <p:nvSpPr>
          <p:cNvPr id="133" name="Google Shape;133;p27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</a:rPr>
              <a:t>Χαίρω πολύ, μπράβο που τα κατάφερες να φτάσεις.</a:t>
            </a:r>
            <a:endParaRPr sz="1000" dirty="0"/>
          </a:p>
        </p:txBody>
      </p:sp>
      <p:sp>
        <p:nvSpPr>
          <p:cNvPr id="134" name="Google Shape;134;p27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50" dirty="0">
                <a:solidFill>
                  <a:schemeClr val="dk1"/>
                </a:solidFill>
              </a:rPr>
              <a:t>Ήρθατε εδώ με τα τρία χέρια σας και πήρατε τις δουλειές μας</a:t>
            </a: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dirty="0">
                <a:solidFill>
                  <a:schemeClr val="dk1"/>
                </a:solidFill>
              </a:rPr>
              <a:t>Μα πόσο υπέροχο είναι να βλέπει κανείς ανθρώπους σαν εσένα να προσπαθούν πραγματικά να γίνουν ένας από εμάς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</a:rPr>
              <a:t>Σκέφτηκα ότι η κυβέρνηση δεν θα σας επέτρεπε να έρθετε εδώ, παιδιά.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000" dirty="0">
                <a:solidFill>
                  <a:schemeClr val="dk1"/>
                </a:solidFill>
              </a:rPr>
              <a:t>Ω ΘΕΕ ΜΟΥ! Είσαι πράσινος, ΣΙΧΑΜΕΝΟΣ</a:t>
            </a:r>
            <a:endParaRPr sz="1000" dirty="0"/>
          </a:p>
        </p:txBody>
      </p:sp>
      <p:sp>
        <p:nvSpPr>
          <p:cNvPr id="138" name="Google Shape;138;p27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000" dirty="0">
                <a:solidFill>
                  <a:schemeClr val="dk1"/>
                </a:solidFill>
              </a:rPr>
              <a:t>Είστε εδώ, αλλά δεν μπορείτε να μιλήσετε καν τη γλώσσα μας, προσπαθήστε</a:t>
            </a:r>
            <a:endParaRPr sz="1000" dirty="0"/>
          </a:p>
        </p:txBody>
      </p:sp>
      <p:sp>
        <p:nvSpPr>
          <p:cNvPr id="139" name="Google Shape;139;p27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Κάτι εξωγήινοι σαν εσάς καταστρέφουν τη χώρα μας</a:t>
            </a:r>
            <a:endParaRPr sz="1000"/>
          </a:p>
        </p:txBody>
      </p:sp>
      <p:sp>
        <p:nvSpPr>
          <p:cNvPr id="140" name="Google Shape;140;p27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</a:rPr>
              <a:t>Γιατί οι Ξενόβιοι έρχονται πάντα στη χώρα μας; Πηγαίνετε από εκεί που' ρθατε!</a:t>
            </a:r>
            <a:endParaRPr sz="1000" dirty="0"/>
          </a:p>
        </p:txBody>
      </p:sp>
      <p:sp>
        <p:nvSpPr>
          <p:cNvPr id="141" name="Google Shape;141;p27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</a:rPr>
              <a:t>Είστε ό,τι καλύτερο συνέβη ποτέ στην ανθρώπινη φυλή!</a:t>
            </a:r>
            <a:endParaRPr sz="1000" dirty="0"/>
          </a:p>
        </p:txBody>
      </p:sp>
      <p:sp>
        <p:nvSpPr>
          <p:cNvPr id="142" name="Google Shape;142;p27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Η μάνα σου βρωμάει, και τρώει μύξες για πρωινό</a:t>
            </a:r>
            <a:endParaRPr sz="1000"/>
          </a:p>
        </p:txBody>
      </p:sp>
      <p:sp>
        <p:nvSpPr>
          <p:cNvPr id="143" name="Google Shape;143;p27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Καλως ήρθες ξένε, πότε είπαμε φεύγεις;</a:t>
            </a:r>
            <a:endParaRPr sz="1000"/>
          </a:p>
        </p:txBody>
      </p:sp>
      <p:sp>
        <p:nvSpPr>
          <p:cNvPr id="144" name="Google Shape;144;p27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>
                <a:solidFill>
                  <a:schemeClr val="dk1"/>
                </a:solidFill>
              </a:rPr>
              <a:t>Τα παιδιά σου είναι άσχημα σαν εσένα;</a:t>
            </a:r>
            <a:endParaRPr sz="1000"/>
          </a:p>
        </p:txBody>
      </p:sp>
      <p:sp>
        <p:nvSpPr>
          <p:cNvPr id="145" name="Google Shape;145;p27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Αγαπάμε τους Ξενόβιους!</a:t>
            </a:r>
            <a:endParaRPr sz="1000"/>
          </a:p>
        </p:txBody>
      </p:sp>
      <p:sp>
        <p:nvSpPr>
          <p:cNvPr id="146" name="Google Shape;146;p27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Θα έρθω στο σπίτι σου, θα σε πιάσω και θα σε χτυπάω μέχρι να πεθάνεις</a:t>
            </a:r>
            <a:endParaRPr sz="1000"/>
          </a:p>
        </p:txBody>
      </p:sp>
      <p:grpSp>
        <p:nvGrpSpPr>
          <p:cNvPr id="147" name="Google Shape;147;p27"/>
          <p:cNvGrpSpPr/>
          <p:nvPr/>
        </p:nvGrpSpPr>
        <p:grpSpPr>
          <a:xfrm>
            <a:off x="900636" y="130864"/>
            <a:ext cx="4172227" cy="4227313"/>
            <a:chOff x="217875" y="358550"/>
            <a:chExt cx="4354126" cy="4426397"/>
          </a:xfrm>
        </p:grpSpPr>
        <p:sp>
          <p:nvSpPr>
            <p:cNvPr id="148" name="Google Shape;148;p27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389" y="1115336"/>
            <a:ext cx="2312475" cy="263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1875" y="214562"/>
            <a:ext cx="3474941" cy="44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dirty="0">
                <a:solidFill>
                  <a:schemeClr val="dk1"/>
                </a:solidFill>
              </a:rPr>
              <a:t>Χαίρω πολύ, μπράβο που τα κατάφερες να φτάσεις.</a:t>
            </a:r>
            <a:endParaRPr sz="1000" dirty="0"/>
          </a:p>
        </p:txBody>
      </p:sp>
      <p:sp>
        <p:nvSpPr>
          <p:cNvPr id="159" name="Google Shape;159;p28"/>
          <p:cNvSpPr txBox="1"/>
          <p:nvPr/>
        </p:nvSpPr>
        <p:spPr>
          <a:xfrm>
            <a:off x="652125" y="50338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60" dirty="0">
                <a:solidFill>
                  <a:schemeClr val="dk1"/>
                </a:solidFill>
              </a:rPr>
              <a:t>Ήρθατε εδώ με τα τρία χέρια σας και πήρατε τις δουλειές μας</a:t>
            </a:r>
            <a:endParaRPr sz="960" dirty="0">
              <a:solidFill>
                <a:schemeClr val="dk1"/>
              </a:solidFill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dirty="0">
                <a:solidFill>
                  <a:schemeClr val="dk1"/>
                </a:solidFill>
              </a:rPr>
              <a:t>Ω, πόσο υπέροχο είναι να βλέπει κανείς ανθρώπους σαν εσένα να προσπαθούν πραγματικά να γίνουν ένας από εμάς</a:t>
            </a:r>
            <a:endParaRPr sz="900" dirty="0">
              <a:solidFill>
                <a:schemeClr val="dk1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60" dirty="0">
                <a:solidFill>
                  <a:schemeClr val="dk1"/>
                </a:solidFill>
              </a:rPr>
              <a:t>Σκέφτηκα ότι η κυβέρνηση δεν θα σας επέτρεπε να έρθετε εδώ, παιδιά.</a:t>
            </a:r>
            <a:endParaRPr sz="960" dirty="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000">
                <a:solidFill>
                  <a:schemeClr val="dk1"/>
                </a:solidFill>
              </a:rPr>
              <a:t>Ω ΘΕΕ ΜΟΥ! Είσαι πράσινος, ΣΙΧΑΜΕΝΟΣ</a:t>
            </a:r>
            <a:endParaRPr sz="1000"/>
          </a:p>
        </p:txBody>
      </p:sp>
      <p:sp>
        <p:nvSpPr>
          <p:cNvPr id="163" name="Google Shape;163;p28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000" dirty="0">
                <a:solidFill>
                  <a:schemeClr val="dk1"/>
                </a:solidFill>
              </a:rPr>
              <a:t>Είστε εδώ, αλλά δεν μπορείτε να μιλήσετε καν τη γλώσσα μας, προσπαθήστε</a:t>
            </a:r>
            <a:endParaRPr sz="1000" dirty="0"/>
          </a:p>
        </p:txBody>
      </p:sp>
      <p:sp>
        <p:nvSpPr>
          <p:cNvPr id="164" name="Google Shape;164;p28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Κάτι εξωγήινοι σαν εσάς καταστρέφουν τη χώρα μας</a:t>
            </a:r>
            <a:endParaRPr sz="1000"/>
          </a:p>
        </p:txBody>
      </p:sp>
      <p:sp>
        <p:nvSpPr>
          <p:cNvPr id="165" name="Google Shape;165;p28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Γιατί οι Ξενόβιοι έρχονται πάντα στη χώρα μας; Πηγαίνετε από εκεί που' ρθατε!</a:t>
            </a:r>
            <a:endParaRPr sz="1000"/>
          </a:p>
        </p:txBody>
      </p:sp>
      <p:sp>
        <p:nvSpPr>
          <p:cNvPr id="166" name="Google Shape;166;p28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Είστε ό,τι καλύτερο συνέβη ποτέ στην ανθρώπινη φυλή!</a:t>
            </a:r>
            <a:endParaRPr sz="1000"/>
          </a:p>
        </p:txBody>
      </p:sp>
      <p:sp>
        <p:nvSpPr>
          <p:cNvPr id="167" name="Google Shape;167;p28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Η μάνα σου βρωμάει, και τρώει λάσπη για πρωινό</a:t>
            </a:r>
            <a:endParaRPr sz="1000"/>
          </a:p>
        </p:txBody>
      </p:sp>
      <p:sp>
        <p:nvSpPr>
          <p:cNvPr id="168" name="Google Shape;168;p28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Καλως ήρθες ξένε, πότε είπαμε φεύγεις;</a:t>
            </a:r>
            <a:endParaRPr sz="1000"/>
          </a:p>
        </p:txBody>
      </p:sp>
      <p:sp>
        <p:nvSpPr>
          <p:cNvPr id="169" name="Google Shape;169;p28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>
                <a:solidFill>
                  <a:schemeClr val="dk1"/>
                </a:solidFill>
              </a:rPr>
              <a:t>Τα παιδιά σου είναι άσχημα σαν εσένα;</a:t>
            </a:r>
            <a:endParaRPr sz="1000"/>
          </a:p>
        </p:txBody>
      </p:sp>
      <p:sp>
        <p:nvSpPr>
          <p:cNvPr id="170" name="Google Shape;170;p28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Αγαπάμε τους Ξενόβιους!</a:t>
            </a:r>
            <a:endParaRPr sz="1000"/>
          </a:p>
        </p:txBody>
      </p:sp>
      <p:sp>
        <p:nvSpPr>
          <p:cNvPr id="171" name="Google Shape;171;p28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Θα έρθω στο σπίτι σου, θα σε πιάσω και θα σε χτυπάω μέχρι να πεθάνεις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l-GR" dirty="0">
                <a:solidFill>
                  <a:schemeClr val="dk1"/>
                </a:solidFill>
              </a:rPr>
              <a:t>Πώς θα μπορούσατε να τροποποιήσετε αυτές τις δηλώσεις ώστε να τις κάνετε πιο θετικές;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l-GR" dirty="0">
                <a:solidFill>
                  <a:schemeClr val="dk1"/>
                </a:solidFill>
              </a:rPr>
              <a:t>Μοιραστείτε μερικές από τις προτάσεις σας με την ομάδα για συζήτηση.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l-GR" dirty="0">
                <a:solidFill>
                  <a:schemeClr val="dk1"/>
                </a:solidFill>
              </a:rPr>
              <a:t>Οι αλλαγές αλλάζουν επιτυχώς την αίσθηση της δήλωσης;</a:t>
            </a:r>
            <a:endParaRPr dirty="0"/>
          </a:p>
        </p:txBody>
      </p:sp>
      <p:sp>
        <p:nvSpPr>
          <p:cNvPr id="179" name="Google Shape;179;p29"/>
          <p:cNvSpPr txBox="1"/>
          <p:nvPr/>
        </p:nvSpPr>
        <p:spPr>
          <a:xfrm>
            <a:off x="591701" y="1046829"/>
            <a:ext cx="3497700" cy="443391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dirty="0">
                <a:solidFill>
                  <a:srgbClr val="FFFFFF"/>
                </a:solidFill>
              </a:rPr>
              <a:t>Ω ΘΕΕ ΜΟΥ! Είσαι πράσινος, ΣΙΧΑΜΕΝΟΣ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5546325" y="1130228"/>
            <a:ext cx="3497700" cy="276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dirty="0">
                <a:solidFill>
                  <a:srgbClr val="FFFFFF"/>
                </a:solidFill>
              </a:rPr>
              <a:t>Ω ΘΕΕ ΜΟΥ! Είσαι πράσινος, ΤΕΛΕΙΟ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4253563" y="1147925"/>
            <a:ext cx="1128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On-screen Show 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Valentine Fryson</cp:lastModifiedBy>
  <cp:revision>1</cp:revision>
  <dcterms:modified xsi:type="dcterms:W3CDTF">2019-07-25T08:46:39Z</dcterms:modified>
</cp:coreProperties>
</file>