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3"/>
          <p:cNvCxnSpPr/>
          <p:nvPr/>
        </p:nvCxnSpPr>
        <p:spPr>
          <a:xfrm>
            <a:off x="1400175" y="495300"/>
            <a:ext cx="3086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7448550" y="485775"/>
            <a:ext cx="3086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" name="Google Shape;21;p3"/>
          <p:cNvSpPr/>
          <p:nvPr/>
        </p:nvSpPr>
        <p:spPr>
          <a:xfrm>
            <a:off x="5091841" y="115179"/>
            <a:ext cx="207127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Big</a:t>
            </a:r>
            <a:r>
              <a:rPr b="1"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Data </a:t>
            </a:r>
            <a:endParaRPr b="1"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8325228" y="3867539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" y="0"/>
            <a:ext cx="122102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7731275" y="1909800"/>
            <a:ext cx="334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BIG DATA</a:t>
            </a:r>
            <a:endParaRPr b="1" i="0" sz="66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7124700" y="1495425"/>
            <a:ext cx="514350" cy="2638425"/>
            <a:chOff x="5172075" y="1009650"/>
            <a:chExt cx="514350" cy="2638425"/>
          </a:xfrm>
        </p:grpSpPr>
        <p:cxnSp>
          <p:nvCxnSpPr>
            <p:cNvPr id="87" name="Google Shape;87;p13"/>
            <p:cNvCxnSpPr/>
            <p:nvPr/>
          </p:nvCxnSpPr>
          <p:spPr>
            <a:xfrm>
              <a:off x="5172075" y="10191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5172075" y="1009650"/>
              <a:ext cx="0" cy="262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>
              <a:off x="5172075" y="36480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0" name="Google Shape;90;p13"/>
          <p:cNvGrpSpPr/>
          <p:nvPr/>
        </p:nvGrpSpPr>
        <p:grpSpPr>
          <a:xfrm flipH="1">
            <a:off x="11079770" y="1504950"/>
            <a:ext cx="514350" cy="2638425"/>
            <a:chOff x="5172075" y="1009650"/>
            <a:chExt cx="514350" cy="2638425"/>
          </a:xfrm>
        </p:grpSpPr>
        <p:cxnSp>
          <p:nvCxnSpPr>
            <p:cNvPr id="91" name="Google Shape;91;p13"/>
            <p:cNvCxnSpPr/>
            <p:nvPr/>
          </p:nvCxnSpPr>
          <p:spPr>
            <a:xfrm>
              <a:off x="5172075" y="10191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5172075" y="1009650"/>
              <a:ext cx="0" cy="262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5172075" y="36480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4" name="Google Shape;94;p13"/>
          <p:cNvSpPr/>
          <p:nvPr/>
        </p:nvSpPr>
        <p:spPr>
          <a:xfrm>
            <a:off x="6660706" y="2842662"/>
            <a:ext cx="55299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Template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8789382" y="1115516"/>
            <a:ext cx="12725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 sz="3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8018172" y="3841079"/>
            <a:ext cx="28098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www.freepptbackgrounds.net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/>
          <p:nvPr/>
        </p:nvSpPr>
        <p:spPr>
          <a:xfrm>
            <a:off x="2133211" y="1928471"/>
            <a:ext cx="7344816" cy="49291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013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2241224" y="1920333"/>
            <a:ext cx="73183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2133211" y="2882162"/>
            <a:ext cx="7344816" cy="49291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013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2241224" y="2873331"/>
            <a:ext cx="73183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63" name="Google Shape;263;p22"/>
          <p:cNvSpPr/>
          <p:nvPr/>
        </p:nvSpPr>
        <p:spPr>
          <a:xfrm>
            <a:off x="2133211" y="3855556"/>
            <a:ext cx="7344816" cy="49291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013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2"/>
          <p:cNvSpPr txBox="1"/>
          <p:nvPr/>
        </p:nvSpPr>
        <p:spPr>
          <a:xfrm>
            <a:off x="2241224" y="3846724"/>
            <a:ext cx="73183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65" name="Google Shape;265;p22"/>
          <p:cNvSpPr/>
          <p:nvPr/>
        </p:nvSpPr>
        <p:spPr>
          <a:xfrm>
            <a:off x="2133211" y="4806827"/>
            <a:ext cx="7344816" cy="49291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013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2241224" y="4797995"/>
            <a:ext cx="73183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2966648" y="1603432"/>
            <a:ext cx="1757363" cy="1168003"/>
          </a:xfrm>
          <a:custGeom>
            <a:rect b="b" l="l" r="r" t="t"/>
            <a:pathLst>
              <a:path extrusionOk="0" h="1557337" w="2343150">
                <a:moveTo>
                  <a:pt x="0" y="0"/>
                </a:moveTo>
                <a:lnTo>
                  <a:pt x="2343150" y="0"/>
                </a:lnTo>
                <a:lnTo>
                  <a:pt x="2343150" y="1168003"/>
                </a:lnTo>
                <a:lnTo>
                  <a:pt x="1171575" y="1557337"/>
                </a:lnTo>
                <a:lnTo>
                  <a:pt x="0" y="1168003"/>
                </a:lnTo>
                <a:close/>
              </a:path>
            </a:pathLst>
          </a:custGeom>
          <a:solidFill>
            <a:srgbClr val="414455"/>
          </a:solidFill>
          <a:ln cap="flat" cmpd="sng" w="9525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2966648" y="2557120"/>
            <a:ext cx="1757363" cy="1168004"/>
          </a:xfrm>
          <a:custGeom>
            <a:rect b="b" l="l" r="r" t="t"/>
            <a:pathLst>
              <a:path extrusionOk="0" h="1557338" w="2343150">
                <a:moveTo>
                  <a:pt x="0" y="0"/>
                </a:moveTo>
                <a:lnTo>
                  <a:pt x="1171575" y="389335"/>
                </a:lnTo>
                <a:lnTo>
                  <a:pt x="2343150" y="0"/>
                </a:lnTo>
                <a:lnTo>
                  <a:pt x="2343150" y="1168004"/>
                </a:lnTo>
                <a:lnTo>
                  <a:pt x="1171575" y="1557338"/>
                </a:lnTo>
                <a:lnTo>
                  <a:pt x="0" y="1168004"/>
                </a:lnTo>
                <a:close/>
              </a:path>
            </a:pathLst>
          </a:custGeom>
          <a:solidFill>
            <a:srgbClr val="414455"/>
          </a:solidFill>
          <a:ln cap="flat" cmpd="sng" w="9525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2966648" y="3530514"/>
            <a:ext cx="1757363" cy="1168004"/>
          </a:xfrm>
          <a:custGeom>
            <a:rect b="b" l="l" r="r" t="t"/>
            <a:pathLst>
              <a:path extrusionOk="0" h="1557338" w="2343150">
                <a:moveTo>
                  <a:pt x="2343150" y="0"/>
                </a:moveTo>
                <a:lnTo>
                  <a:pt x="2343150" y="1168004"/>
                </a:lnTo>
                <a:lnTo>
                  <a:pt x="1171575" y="1557338"/>
                </a:lnTo>
                <a:lnTo>
                  <a:pt x="0" y="1168004"/>
                </a:lnTo>
                <a:lnTo>
                  <a:pt x="0" y="560040"/>
                </a:lnTo>
                <a:lnTo>
                  <a:pt x="17388" y="560040"/>
                </a:lnTo>
                <a:lnTo>
                  <a:pt x="17388" y="5778"/>
                </a:lnTo>
                <a:lnTo>
                  <a:pt x="1171575" y="389335"/>
                </a:lnTo>
                <a:close/>
              </a:path>
            </a:pathLst>
          </a:custGeom>
          <a:solidFill>
            <a:srgbClr val="414455"/>
          </a:solidFill>
          <a:ln cap="flat" cmpd="sng" w="9525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2966648" y="4481784"/>
            <a:ext cx="1757363" cy="1168004"/>
          </a:xfrm>
          <a:custGeom>
            <a:rect b="b" l="l" r="r" t="t"/>
            <a:pathLst>
              <a:path extrusionOk="0" h="1557338" w="2343150">
                <a:moveTo>
                  <a:pt x="0" y="0"/>
                </a:moveTo>
                <a:lnTo>
                  <a:pt x="1171575" y="389335"/>
                </a:lnTo>
                <a:lnTo>
                  <a:pt x="2343150" y="0"/>
                </a:lnTo>
                <a:lnTo>
                  <a:pt x="2343150" y="1168004"/>
                </a:lnTo>
                <a:lnTo>
                  <a:pt x="1171575" y="1557338"/>
                </a:lnTo>
                <a:lnTo>
                  <a:pt x="0" y="1168004"/>
                </a:lnTo>
                <a:close/>
              </a:path>
            </a:pathLst>
          </a:custGeom>
          <a:solidFill>
            <a:srgbClr val="414455"/>
          </a:solidFill>
          <a:ln cap="flat" cmpd="sng" w="9525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/>
          <p:nvPr/>
        </p:nvSpPr>
        <p:spPr>
          <a:xfrm>
            <a:off x="2744304" y="2081994"/>
            <a:ext cx="6379934" cy="3078342"/>
          </a:xfrm>
          <a:prstGeom prst="rect">
            <a:avLst/>
          </a:prstGeom>
          <a:noFill/>
          <a:ln cap="flat" cmpd="sng" w="12700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2092618" y="3000096"/>
            <a:ext cx="1242138" cy="1242138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8472552" y="3000096"/>
            <a:ext cx="1242138" cy="1242138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5345648" y="2993127"/>
            <a:ext cx="1191352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3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DESCRIPTION HERE</a:t>
            </a:r>
            <a:endParaRPr b="1"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5345648" y="3972204"/>
            <a:ext cx="1191352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3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DESCRIPTION HERE</a:t>
            </a:r>
            <a:endParaRPr b="1"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3"/>
          <p:cNvSpPr/>
          <p:nvPr/>
        </p:nvSpPr>
        <p:spPr>
          <a:xfrm>
            <a:off x="5367207" y="2375543"/>
            <a:ext cx="1134126" cy="54006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3"/>
          <p:cNvSpPr/>
          <p:nvPr/>
        </p:nvSpPr>
        <p:spPr>
          <a:xfrm flipH="1" rot="10800000">
            <a:off x="5367207" y="4350246"/>
            <a:ext cx="1134126" cy="54006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3"/>
          <p:cNvSpPr/>
          <p:nvPr/>
        </p:nvSpPr>
        <p:spPr>
          <a:xfrm>
            <a:off x="4206078" y="4998318"/>
            <a:ext cx="3402378" cy="324036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DESCRIPTION HERE</a:t>
            </a:r>
            <a:endParaRPr b="1"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4206078" y="1919976"/>
            <a:ext cx="3402378" cy="32403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DESCRIPTION HERE</a:t>
            </a:r>
            <a:endParaRPr b="1"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3"/>
          <p:cNvSpPr/>
          <p:nvPr/>
        </p:nvSpPr>
        <p:spPr>
          <a:xfrm>
            <a:off x="3713273" y="3661670"/>
            <a:ext cx="4441994" cy="243027"/>
          </a:xfrm>
          <a:custGeom>
            <a:rect b="b" l="l" r="r" t="t"/>
            <a:pathLst>
              <a:path extrusionOk="0" h="324036" w="5922658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3"/>
          <p:cNvSpPr/>
          <p:nvPr/>
        </p:nvSpPr>
        <p:spPr>
          <a:xfrm flipH="1">
            <a:off x="3713273" y="3337634"/>
            <a:ext cx="4441994" cy="243027"/>
          </a:xfrm>
          <a:custGeom>
            <a:rect b="b" l="l" r="r" t="t"/>
            <a:pathLst>
              <a:path extrusionOk="0" h="324036" w="5922658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/>
          <p:nvPr/>
        </p:nvSpPr>
        <p:spPr>
          <a:xfrm>
            <a:off x="2636505" y="1512612"/>
            <a:ext cx="1242138" cy="1242138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4526715" y="1915215"/>
            <a:ext cx="1242138" cy="1242138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  <a:endParaRPr b="1"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6416925" y="1512612"/>
            <a:ext cx="1242138" cy="1242138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  <a:endParaRPr b="1"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8307135" y="1915215"/>
            <a:ext cx="1242138" cy="1242138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STEP 4</a:t>
            </a:r>
            <a:endParaRPr b="1"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4" name="Google Shape;294;p24"/>
          <p:cNvCxnSpPr>
            <a:stCxn id="290" idx="6"/>
            <a:endCxn id="291" idx="2"/>
          </p:cNvCxnSpPr>
          <p:nvPr/>
        </p:nvCxnSpPr>
        <p:spPr>
          <a:xfrm>
            <a:off x="3878643" y="2133681"/>
            <a:ext cx="648000" cy="40260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295" name="Google Shape;295;p24"/>
          <p:cNvCxnSpPr>
            <a:stCxn id="291" idx="6"/>
            <a:endCxn id="292" idx="2"/>
          </p:cNvCxnSpPr>
          <p:nvPr/>
        </p:nvCxnSpPr>
        <p:spPr>
          <a:xfrm flipH="1" rot="10800000">
            <a:off x="5768853" y="2133684"/>
            <a:ext cx="648000" cy="40260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296" name="Google Shape;296;p24"/>
          <p:cNvCxnSpPr>
            <a:stCxn id="292" idx="6"/>
            <a:endCxn id="293" idx="2"/>
          </p:cNvCxnSpPr>
          <p:nvPr/>
        </p:nvCxnSpPr>
        <p:spPr>
          <a:xfrm>
            <a:off x="7659063" y="2133681"/>
            <a:ext cx="648000" cy="40260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297" name="Google Shape;297;p24"/>
          <p:cNvSpPr/>
          <p:nvPr/>
        </p:nvSpPr>
        <p:spPr>
          <a:xfrm>
            <a:off x="2644004" y="2926522"/>
            <a:ext cx="12271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6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2644003" y="3344959"/>
            <a:ext cx="12271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26715" y="3224970"/>
            <a:ext cx="12271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6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4526714" y="3643407"/>
            <a:ext cx="12271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6416925" y="2926522"/>
            <a:ext cx="12271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6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6416924" y="3344959"/>
            <a:ext cx="12271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8307135" y="3224970"/>
            <a:ext cx="12271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6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8307134" y="3643407"/>
            <a:ext cx="12271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2644003" y="5265568"/>
            <a:ext cx="70132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644003" y="4987408"/>
            <a:ext cx="6905270" cy="878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25"/>
          <p:cNvCxnSpPr/>
          <p:nvPr/>
        </p:nvCxnSpPr>
        <p:spPr>
          <a:xfrm>
            <a:off x="6713470" y="3690225"/>
            <a:ext cx="0" cy="2586710"/>
          </a:xfrm>
          <a:prstGeom prst="straightConnector1">
            <a:avLst/>
          </a:prstGeom>
          <a:noFill/>
          <a:ln cap="flat" cmpd="sng" w="28575">
            <a:solidFill>
              <a:srgbClr val="F2F2F2"/>
            </a:solidFill>
            <a:prstDash val="lgDash"/>
            <a:round/>
            <a:headEnd len="med" w="med" type="none"/>
            <a:tailEnd len="lg" w="lg" type="triangle"/>
          </a:ln>
        </p:spPr>
      </p:cxnSp>
      <p:cxnSp>
        <p:nvCxnSpPr>
          <p:cNvPr id="312" name="Google Shape;312;p25"/>
          <p:cNvCxnSpPr/>
          <p:nvPr/>
        </p:nvCxnSpPr>
        <p:spPr>
          <a:xfrm rot="10800000">
            <a:off x="6830819" y="2272538"/>
            <a:ext cx="0" cy="2586710"/>
          </a:xfrm>
          <a:prstGeom prst="straightConnector1">
            <a:avLst/>
          </a:prstGeom>
          <a:noFill/>
          <a:ln cap="flat" cmpd="sng" w="28575">
            <a:solidFill>
              <a:srgbClr val="F2F2F2"/>
            </a:solidFill>
            <a:prstDash val="lgDash"/>
            <a:round/>
            <a:headEnd len="med" w="med" type="none"/>
            <a:tailEnd len="lg" w="lg" type="triangle"/>
          </a:ln>
        </p:spPr>
      </p:cxnSp>
      <p:cxnSp>
        <p:nvCxnSpPr>
          <p:cNvPr id="313" name="Google Shape;313;p25"/>
          <p:cNvCxnSpPr/>
          <p:nvPr/>
        </p:nvCxnSpPr>
        <p:spPr>
          <a:xfrm>
            <a:off x="8846088" y="4119605"/>
            <a:ext cx="0" cy="308071"/>
          </a:xfrm>
          <a:prstGeom prst="straightConnector1">
            <a:avLst/>
          </a:prstGeom>
          <a:noFill/>
          <a:ln cap="flat" cmpd="sng" w="28575">
            <a:solidFill>
              <a:srgbClr val="F2F2F2"/>
            </a:solidFill>
            <a:prstDash val="lgDash"/>
            <a:round/>
            <a:headEnd len="med" w="med" type="none"/>
            <a:tailEnd len="lg" w="lg" type="triangle"/>
          </a:ln>
        </p:spPr>
      </p:cxnSp>
      <p:cxnSp>
        <p:nvCxnSpPr>
          <p:cNvPr id="314" name="Google Shape;314;p25"/>
          <p:cNvCxnSpPr/>
          <p:nvPr/>
        </p:nvCxnSpPr>
        <p:spPr>
          <a:xfrm>
            <a:off x="6713470" y="928290"/>
            <a:ext cx="0" cy="2586710"/>
          </a:xfrm>
          <a:prstGeom prst="straightConnector1">
            <a:avLst/>
          </a:prstGeom>
          <a:noFill/>
          <a:ln cap="flat" cmpd="sng" w="28575">
            <a:solidFill>
              <a:srgbClr val="F2F2F2"/>
            </a:solidFill>
            <a:prstDash val="lgDash"/>
            <a:round/>
            <a:headEnd len="med" w="med" type="none"/>
            <a:tailEnd len="lg" w="lg" type="triangle"/>
          </a:ln>
        </p:spPr>
      </p:cxnSp>
      <p:cxnSp>
        <p:nvCxnSpPr>
          <p:cNvPr id="315" name="Google Shape;315;p25"/>
          <p:cNvCxnSpPr/>
          <p:nvPr/>
        </p:nvCxnSpPr>
        <p:spPr>
          <a:xfrm>
            <a:off x="4721738" y="2726471"/>
            <a:ext cx="0" cy="346638"/>
          </a:xfrm>
          <a:prstGeom prst="straightConnector1">
            <a:avLst/>
          </a:prstGeom>
          <a:noFill/>
          <a:ln cap="flat" cmpd="sng" w="28575">
            <a:solidFill>
              <a:srgbClr val="F2F2F2"/>
            </a:solidFill>
            <a:prstDash val="lgDash"/>
            <a:round/>
            <a:headEnd len="med" w="med" type="none"/>
            <a:tailEnd len="lg" w="lg" type="triangle"/>
          </a:ln>
        </p:spPr>
      </p:cxnSp>
      <p:sp>
        <p:nvSpPr>
          <p:cNvPr id="316" name="Google Shape;316;p25"/>
          <p:cNvSpPr/>
          <p:nvPr/>
        </p:nvSpPr>
        <p:spPr>
          <a:xfrm>
            <a:off x="8310301" y="1688148"/>
            <a:ext cx="1055456" cy="1038323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p25"/>
          <p:cNvCxnSpPr/>
          <p:nvPr/>
        </p:nvCxnSpPr>
        <p:spPr>
          <a:xfrm>
            <a:off x="3952135" y="3690225"/>
            <a:ext cx="0" cy="2586710"/>
          </a:xfrm>
          <a:prstGeom prst="straightConnector1">
            <a:avLst/>
          </a:prstGeom>
          <a:noFill/>
          <a:ln cap="flat" cmpd="sng" w="28575">
            <a:solidFill>
              <a:srgbClr val="F2F2F2"/>
            </a:solidFill>
            <a:prstDash val="lgDash"/>
            <a:round/>
            <a:headEnd len="med" w="med" type="none"/>
            <a:tailEnd len="lg" w="lg" type="triangle"/>
          </a:ln>
        </p:spPr>
      </p:cxnSp>
      <p:sp>
        <p:nvSpPr>
          <p:cNvPr id="318" name="Google Shape;318;p25"/>
          <p:cNvSpPr/>
          <p:nvPr/>
        </p:nvSpPr>
        <p:spPr>
          <a:xfrm>
            <a:off x="5467641" y="1624693"/>
            <a:ext cx="27263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5"/>
          <p:cNvSpPr/>
          <p:nvPr/>
        </p:nvSpPr>
        <p:spPr>
          <a:xfrm>
            <a:off x="4208938" y="1688148"/>
            <a:ext cx="1055456" cy="1038323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5"/>
          <p:cNvSpPr/>
          <p:nvPr/>
        </p:nvSpPr>
        <p:spPr>
          <a:xfrm>
            <a:off x="4208938" y="3046731"/>
            <a:ext cx="1055456" cy="1038323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5"/>
          <p:cNvSpPr/>
          <p:nvPr/>
        </p:nvSpPr>
        <p:spPr>
          <a:xfrm>
            <a:off x="5431748" y="2968939"/>
            <a:ext cx="27263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5"/>
          <p:cNvSpPr/>
          <p:nvPr/>
        </p:nvSpPr>
        <p:spPr>
          <a:xfrm>
            <a:off x="8318360" y="3046731"/>
            <a:ext cx="1055456" cy="1038323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5"/>
          <p:cNvSpPr/>
          <p:nvPr/>
        </p:nvSpPr>
        <p:spPr>
          <a:xfrm>
            <a:off x="8318360" y="4464419"/>
            <a:ext cx="1055456" cy="1038323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5"/>
          <p:cNvSpPr/>
          <p:nvPr/>
        </p:nvSpPr>
        <p:spPr>
          <a:xfrm>
            <a:off x="2713437" y="4525126"/>
            <a:ext cx="5293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文字&#10;&#10;已生成极高可信度的说明" id="329" name="Google Shape;32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6"/>
          <p:cNvSpPr txBox="1"/>
          <p:nvPr/>
        </p:nvSpPr>
        <p:spPr>
          <a:xfrm>
            <a:off x="1038225" y="1790700"/>
            <a:ext cx="26132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26"/>
          <p:cNvGrpSpPr/>
          <p:nvPr/>
        </p:nvGrpSpPr>
        <p:grpSpPr>
          <a:xfrm>
            <a:off x="6238875" y="1762125"/>
            <a:ext cx="514350" cy="2638425"/>
            <a:chOff x="5172075" y="1009650"/>
            <a:chExt cx="514350" cy="2638425"/>
          </a:xfrm>
        </p:grpSpPr>
        <p:cxnSp>
          <p:nvCxnSpPr>
            <p:cNvPr id="332" name="Google Shape;332;p26"/>
            <p:cNvCxnSpPr/>
            <p:nvPr/>
          </p:nvCxnSpPr>
          <p:spPr>
            <a:xfrm>
              <a:off x="5172075" y="10191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3" name="Google Shape;333;p26"/>
            <p:cNvCxnSpPr/>
            <p:nvPr/>
          </p:nvCxnSpPr>
          <p:spPr>
            <a:xfrm>
              <a:off x="5172075" y="1009650"/>
              <a:ext cx="0" cy="262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" name="Google Shape;334;p26"/>
            <p:cNvCxnSpPr/>
            <p:nvPr/>
          </p:nvCxnSpPr>
          <p:spPr>
            <a:xfrm>
              <a:off x="5172075" y="36480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35" name="Google Shape;335;p26"/>
          <p:cNvGrpSpPr/>
          <p:nvPr/>
        </p:nvGrpSpPr>
        <p:grpSpPr>
          <a:xfrm flipH="1">
            <a:off x="9338581" y="1771650"/>
            <a:ext cx="514350" cy="2638425"/>
            <a:chOff x="5172075" y="1009650"/>
            <a:chExt cx="514350" cy="2638425"/>
          </a:xfrm>
        </p:grpSpPr>
        <p:cxnSp>
          <p:nvCxnSpPr>
            <p:cNvPr id="336" name="Google Shape;336;p26"/>
            <p:cNvCxnSpPr/>
            <p:nvPr/>
          </p:nvCxnSpPr>
          <p:spPr>
            <a:xfrm>
              <a:off x="5172075" y="10191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7" name="Google Shape;337;p26"/>
            <p:cNvCxnSpPr/>
            <p:nvPr/>
          </p:nvCxnSpPr>
          <p:spPr>
            <a:xfrm>
              <a:off x="5172075" y="1009650"/>
              <a:ext cx="0" cy="262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8" name="Google Shape;338;p26"/>
            <p:cNvCxnSpPr/>
            <p:nvPr/>
          </p:nvCxnSpPr>
          <p:spPr>
            <a:xfrm>
              <a:off x="5172075" y="36480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39" name="Google Shape;339;p26"/>
          <p:cNvSpPr/>
          <p:nvPr/>
        </p:nvSpPr>
        <p:spPr>
          <a:xfrm>
            <a:off x="6589411" y="2639886"/>
            <a:ext cx="29919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/>
          <p:nvPr/>
        </p:nvSpPr>
        <p:spPr>
          <a:xfrm>
            <a:off x="2515766" y="2068708"/>
            <a:ext cx="1350150" cy="135015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7"/>
          <p:cNvSpPr/>
          <p:nvPr/>
        </p:nvSpPr>
        <p:spPr>
          <a:xfrm>
            <a:off x="2515766" y="3418858"/>
            <a:ext cx="1350150" cy="81009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7"/>
          <p:cNvSpPr/>
          <p:nvPr/>
        </p:nvSpPr>
        <p:spPr>
          <a:xfrm>
            <a:off x="4041436" y="2068708"/>
            <a:ext cx="1350150" cy="135015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/>
          <p:nvPr/>
        </p:nvSpPr>
        <p:spPr>
          <a:xfrm>
            <a:off x="4041436" y="3418858"/>
            <a:ext cx="1350150" cy="81009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7"/>
          <p:cNvSpPr/>
          <p:nvPr/>
        </p:nvSpPr>
        <p:spPr>
          <a:xfrm>
            <a:off x="5567105" y="2068708"/>
            <a:ext cx="1350150" cy="135015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5567105" y="3418858"/>
            <a:ext cx="1350150" cy="81009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7"/>
          <p:cNvSpPr/>
          <p:nvPr/>
        </p:nvSpPr>
        <p:spPr>
          <a:xfrm>
            <a:off x="7092775" y="2068708"/>
            <a:ext cx="1350150" cy="135015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7"/>
          <p:cNvSpPr/>
          <p:nvPr/>
        </p:nvSpPr>
        <p:spPr>
          <a:xfrm>
            <a:off x="7092775" y="3418858"/>
            <a:ext cx="1350150" cy="81009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7"/>
          <p:cNvSpPr/>
          <p:nvPr/>
        </p:nvSpPr>
        <p:spPr>
          <a:xfrm>
            <a:off x="8618444" y="2068708"/>
            <a:ext cx="1350150" cy="13501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7"/>
          <p:cNvSpPr/>
          <p:nvPr/>
        </p:nvSpPr>
        <p:spPr>
          <a:xfrm>
            <a:off x="8618444" y="3418858"/>
            <a:ext cx="1350150" cy="81009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4" name="Google Shape;354;p27"/>
          <p:cNvGrpSpPr/>
          <p:nvPr/>
        </p:nvGrpSpPr>
        <p:grpSpPr>
          <a:xfrm>
            <a:off x="2948012" y="2230726"/>
            <a:ext cx="485658" cy="624285"/>
            <a:chOff x="3095876" y="2479873"/>
            <a:chExt cx="366231" cy="470769"/>
          </a:xfrm>
        </p:grpSpPr>
        <p:sp>
          <p:nvSpPr>
            <p:cNvPr id="355" name="Google Shape;355;p27"/>
            <p:cNvSpPr/>
            <p:nvPr/>
          </p:nvSpPr>
          <p:spPr>
            <a:xfrm flipH="1">
              <a:off x="3095876" y="2898027"/>
              <a:ext cx="51923" cy="52615"/>
            </a:xfrm>
            <a:custGeom>
              <a:rect b="b" l="l" r="r" t="t"/>
              <a:pathLst>
                <a:path extrusionOk="0" h="32" w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 flipH="1">
              <a:off x="3095876" y="2479873"/>
              <a:ext cx="366231" cy="470769"/>
            </a:xfrm>
            <a:custGeom>
              <a:rect b="b" l="l" r="r" t="t"/>
              <a:pathLst>
                <a:path extrusionOk="0" h="288" w="224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7"/>
          <p:cNvSpPr/>
          <p:nvPr/>
        </p:nvSpPr>
        <p:spPr>
          <a:xfrm flipH="1">
            <a:off x="4382225" y="2265735"/>
            <a:ext cx="668571" cy="554265"/>
          </a:xfrm>
          <a:custGeom>
            <a:rect b="b" l="l" r="r" t="t"/>
            <a:pathLst>
              <a:path extrusionOk="0" h="256" w="308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" name="Google Shape;360;p27"/>
          <p:cNvGrpSpPr/>
          <p:nvPr/>
        </p:nvGrpSpPr>
        <p:grpSpPr>
          <a:xfrm>
            <a:off x="6033499" y="2239152"/>
            <a:ext cx="417362" cy="607433"/>
            <a:chOff x="5690315" y="3674507"/>
            <a:chExt cx="314729" cy="458061"/>
          </a:xfrm>
        </p:grpSpPr>
        <p:sp>
          <p:nvSpPr>
            <p:cNvPr id="361" name="Google Shape;361;p27"/>
            <p:cNvSpPr/>
            <p:nvPr/>
          </p:nvSpPr>
          <p:spPr>
            <a:xfrm flipH="1">
              <a:off x="5782528" y="4054387"/>
              <a:ext cx="130302" cy="78181"/>
            </a:xfrm>
            <a:custGeom>
              <a:rect b="b" l="l" r="r" t="t"/>
              <a:pathLst>
                <a:path extrusionOk="0" h="48" w="80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 flipH="1">
              <a:off x="5690315" y="3674507"/>
              <a:ext cx="314729" cy="366849"/>
            </a:xfrm>
            <a:custGeom>
              <a:rect b="b" l="l" r="r" t="t"/>
              <a:pathLst>
                <a:path extrusionOk="0" h="224" w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27"/>
          <p:cNvSpPr/>
          <p:nvPr/>
        </p:nvSpPr>
        <p:spPr>
          <a:xfrm flipH="1">
            <a:off x="7420937" y="2325549"/>
            <a:ext cx="693825" cy="434640"/>
          </a:xfrm>
          <a:custGeom>
            <a:rect b="b" l="l" r="r" t="t"/>
            <a:pathLst>
              <a:path extrusionOk="0" h="200" w="32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" name="Google Shape;364;p27"/>
          <p:cNvGrpSpPr/>
          <p:nvPr/>
        </p:nvGrpSpPr>
        <p:grpSpPr>
          <a:xfrm>
            <a:off x="8997779" y="2265071"/>
            <a:ext cx="591480" cy="555596"/>
            <a:chOff x="1784487" y="2486066"/>
            <a:chExt cx="446032" cy="418971"/>
          </a:xfrm>
        </p:grpSpPr>
        <p:sp>
          <p:nvSpPr>
            <p:cNvPr id="365" name="Google Shape;365;p27"/>
            <p:cNvSpPr/>
            <p:nvPr/>
          </p:nvSpPr>
          <p:spPr>
            <a:xfrm flipH="1">
              <a:off x="1784487" y="2669491"/>
              <a:ext cx="66153" cy="235546"/>
            </a:xfrm>
            <a:custGeom>
              <a:rect b="b" l="l" r="r" t="t"/>
              <a:pathLst>
                <a:path extrusionOk="0" h="144" w="40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 flipH="1">
              <a:off x="1850640" y="2852915"/>
              <a:ext cx="313727" cy="52121"/>
            </a:xfrm>
            <a:custGeom>
              <a:rect b="b" l="l" r="r" t="t"/>
              <a:pathLst>
                <a:path extrusionOk="0" h="32" w="19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7"/>
            <p:cNvSpPr/>
            <p:nvPr/>
          </p:nvSpPr>
          <p:spPr>
            <a:xfrm flipH="1">
              <a:off x="2164366" y="2669491"/>
              <a:ext cx="66153" cy="235546"/>
            </a:xfrm>
            <a:custGeom>
              <a:rect b="b" l="l" r="r" t="t"/>
              <a:pathLst>
                <a:path extrusionOk="0" h="144" w="40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7"/>
            <p:cNvSpPr/>
            <p:nvPr/>
          </p:nvSpPr>
          <p:spPr>
            <a:xfrm flipH="1">
              <a:off x="1863670" y="2486066"/>
              <a:ext cx="91211" cy="91211"/>
            </a:xfrm>
            <a:custGeom>
              <a:rect b="b" l="l" r="r" t="t"/>
              <a:pathLst>
                <a:path extrusionOk="0" h="56" w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 flipH="1">
              <a:off x="1863670" y="2486066"/>
              <a:ext cx="287666" cy="157365"/>
            </a:xfrm>
            <a:custGeom>
              <a:rect b="b" l="l" r="r" t="t"/>
              <a:pathLst>
                <a:path extrusionOk="0" h="96" w="17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7"/>
          <p:cNvGrpSpPr/>
          <p:nvPr/>
        </p:nvGrpSpPr>
        <p:grpSpPr>
          <a:xfrm>
            <a:off x="3109833" y="3040816"/>
            <a:ext cx="6264695" cy="162018"/>
            <a:chOff x="1918742" y="3212976"/>
            <a:chExt cx="8352927" cy="216024"/>
          </a:xfrm>
        </p:grpSpPr>
        <p:sp>
          <p:nvSpPr>
            <p:cNvPr id="372" name="Google Shape;372;p27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27"/>
          <p:cNvSpPr/>
          <p:nvPr/>
        </p:nvSpPr>
        <p:spPr>
          <a:xfrm flipH="1" rot="10800000">
            <a:off x="3096871" y="4228948"/>
            <a:ext cx="187941" cy="162018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7"/>
          <p:cNvSpPr/>
          <p:nvPr/>
        </p:nvSpPr>
        <p:spPr>
          <a:xfrm flipH="1" rot="10800000">
            <a:off x="4622540" y="4228948"/>
            <a:ext cx="187941" cy="162018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7"/>
          <p:cNvSpPr/>
          <p:nvPr/>
        </p:nvSpPr>
        <p:spPr>
          <a:xfrm flipH="1" rot="10800000">
            <a:off x="6148210" y="4228948"/>
            <a:ext cx="187941" cy="162018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7"/>
          <p:cNvSpPr/>
          <p:nvPr/>
        </p:nvSpPr>
        <p:spPr>
          <a:xfrm flipH="1" rot="10800000">
            <a:off x="7673879" y="4228948"/>
            <a:ext cx="187941" cy="162018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7"/>
          <p:cNvSpPr/>
          <p:nvPr/>
        </p:nvSpPr>
        <p:spPr>
          <a:xfrm flipH="1" rot="10800000">
            <a:off x="9199549" y="4228948"/>
            <a:ext cx="187941" cy="162018"/>
          </a:xfrm>
          <a:prstGeom prst="triangle">
            <a:avLst>
              <a:gd fmla="val 50000" name="adj"/>
            </a:avLst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7"/>
          <p:cNvSpPr txBox="1"/>
          <p:nvPr/>
        </p:nvSpPr>
        <p:spPr>
          <a:xfrm>
            <a:off x="2934202" y="4492009"/>
            <a:ext cx="5132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7"/>
          <p:cNvSpPr txBox="1"/>
          <p:nvPr/>
        </p:nvSpPr>
        <p:spPr>
          <a:xfrm>
            <a:off x="4459872" y="4492009"/>
            <a:ext cx="5132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7"/>
          <p:cNvSpPr txBox="1"/>
          <p:nvPr/>
        </p:nvSpPr>
        <p:spPr>
          <a:xfrm>
            <a:off x="5985541" y="4492009"/>
            <a:ext cx="5132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7511211" y="4492009"/>
            <a:ext cx="5132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7"/>
          <p:cNvSpPr txBox="1"/>
          <p:nvPr/>
        </p:nvSpPr>
        <p:spPr>
          <a:xfrm>
            <a:off x="9036880" y="4492009"/>
            <a:ext cx="5132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2515766" y="4877020"/>
            <a:ext cx="7452828" cy="441906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/>
          <p:nvPr/>
        </p:nvSpPr>
        <p:spPr>
          <a:xfrm>
            <a:off x="3977720" y="2136091"/>
            <a:ext cx="905385" cy="905582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174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2979546" y="3168432"/>
            <a:ext cx="905385" cy="90558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174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4975893" y="3168432"/>
            <a:ext cx="905385" cy="905582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174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3977720" y="4166823"/>
            <a:ext cx="905385" cy="905582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174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0084" y="2144000"/>
            <a:ext cx="905384" cy="90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5893" y="2137421"/>
            <a:ext cx="905385" cy="9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6031" y="3169759"/>
            <a:ext cx="902928" cy="90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2540" y="4168149"/>
            <a:ext cx="902928" cy="90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6751" y="4168149"/>
            <a:ext cx="902928" cy="90292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8"/>
          <p:cNvSpPr/>
          <p:nvPr/>
        </p:nvSpPr>
        <p:spPr>
          <a:xfrm>
            <a:off x="6901444" y="1969469"/>
            <a:ext cx="3643670" cy="48100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389" y="0"/>
                </a:moveTo>
                <a:close/>
                <a:lnTo>
                  <a:pt x="-2389" y="120000"/>
                </a:lnTo>
              </a:path>
              <a:path extrusionOk="0" fill="none" h="120000" w="120000">
                <a:moveTo>
                  <a:pt x="-2389" y="25639"/>
                </a:moveTo>
                <a:lnTo>
                  <a:pt x="-96355" y="22494"/>
                </a:lnTo>
                <a:lnTo>
                  <a:pt x="-103027" y="84700"/>
                </a:lnTo>
              </a:path>
            </a:pathLst>
          </a:custGeom>
          <a:noFill/>
          <a:ln cap="flat" cmpd="sng" w="1587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8"/>
          <p:cNvSpPr/>
          <p:nvPr/>
        </p:nvSpPr>
        <p:spPr>
          <a:xfrm>
            <a:off x="6898300" y="2601374"/>
            <a:ext cx="3643670" cy="482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389" y="0"/>
                </a:moveTo>
                <a:close/>
                <a:lnTo>
                  <a:pt x="-2389" y="120000"/>
                </a:lnTo>
              </a:path>
              <a:path extrusionOk="0" fill="none" h="120000" w="120000">
                <a:moveTo>
                  <a:pt x="-2389" y="25639"/>
                </a:moveTo>
                <a:lnTo>
                  <a:pt x="-27511" y="24817"/>
                </a:lnTo>
                <a:lnTo>
                  <a:pt x="-38178" y="-68600"/>
                </a:lnTo>
              </a:path>
            </a:pathLst>
          </a:custGeom>
          <a:noFill/>
          <a:ln cap="flat" cmpd="sng" w="1587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8"/>
          <p:cNvSpPr/>
          <p:nvPr/>
        </p:nvSpPr>
        <p:spPr>
          <a:xfrm>
            <a:off x="6901444" y="3234851"/>
            <a:ext cx="3643670" cy="4825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389" y="0"/>
                </a:moveTo>
                <a:close/>
                <a:lnTo>
                  <a:pt x="-2389" y="120000"/>
                </a:lnTo>
              </a:path>
              <a:path extrusionOk="0" fill="none" h="120000" w="120000">
                <a:moveTo>
                  <a:pt x="-2389" y="25639"/>
                </a:moveTo>
                <a:lnTo>
                  <a:pt x="-51638" y="26605"/>
                </a:lnTo>
                <a:lnTo>
                  <a:pt x="-70984" y="26584"/>
                </a:lnTo>
              </a:path>
            </a:pathLst>
          </a:custGeom>
          <a:noFill/>
          <a:ln cap="flat" cmpd="sng" w="1587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8"/>
          <p:cNvSpPr/>
          <p:nvPr/>
        </p:nvSpPr>
        <p:spPr>
          <a:xfrm>
            <a:off x="6901444" y="3877759"/>
            <a:ext cx="3643670" cy="48100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694" y="0"/>
                </a:moveTo>
                <a:close/>
                <a:lnTo>
                  <a:pt x="-2694" y="120000"/>
                </a:lnTo>
              </a:path>
              <a:path extrusionOk="0" fill="none" h="120000" w="120000">
                <a:moveTo>
                  <a:pt x="-2694" y="58162"/>
                </a:moveTo>
                <a:lnTo>
                  <a:pt x="-98816" y="57338"/>
                </a:lnTo>
                <a:lnTo>
                  <a:pt x="-102106" y="98639"/>
                </a:lnTo>
              </a:path>
            </a:pathLst>
          </a:custGeom>
          <a:noFill/>
          <a:ln cap="flat" cmpd="sng" w="1587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8"/>
          <p:cNvSpPr/>
          <p:nvPr/>
        </p:nvSpPr>
        <p:spPr>
          <a:xfrm>
            <a:off x="6901444" y="4519096"/>
            <a:ext cx="3643670" cy="482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389" y="0"/>
                </a:moveTo>
                <a:close/>
                <a:lnTo>
                  <a:pt x="-2389" y="120000"/>
                </a:lnTo>
              </a:path>
              <a:path extrusionOk="0" fill="none" h="120000" w="120000">
                <a:moveTo>
                  <a:pt x="-2389" y="25639"/>
                </a:moveTo>
                <a:lnTo>
                  <a:pt x="-27817" y="27139"/>
                </a:lnTo>
                <a:lnTo>
                  <a:pt x="-37867" y="-47700"/>
                </a:lnTo>
              </a:path>
            </a:pathLst>
          </a:custGeom>
          <a:noFill/>
          <a:ln cap="flat" cmpd="sng" w="1587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8"/>
          <p:cNvSpPr/>
          <p:nvPr/>
        </p:nvSpPr>
        <p:spPr>
          <a:xfrm>
            <a:off x="4006031" y="2396343"/>
            <a:ext cx="774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8"/>
          <p:cNvSpPr/>
          <p:nvPr/>
        </p:nvSpPr>
        <p:spPr>
          <a:xfrm>
            <a:off x="5041174" y="3408651"/>
            <a:ext cx="774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8"/>
          <p:cNvSpPr/>
          <p:nvPr/>
        </p:nvSpPr>
        <p:spPr>
          <a:xfrm>
            <a:off x="3009888" y="3408651"/>
            <a:ext cx="774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8"/>
          <p:cNvSpPr/>
          <p:nvPr/>
        </p:nvSpPr>
        <p:spPr>
          <a:xfrm>
            <a:off x="4043001" y="4427075"/>
            <a:ext cx="774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5" name="Google Shape;415;p29"/>
          <p:cNvCxnSpPr/>
          <p:nvPr/>
        </p:nvCxnSpPr>
        <p:spPr>
          <a:xfrm rot="10800000">
            <a:off x="5134192" y="2810870"/>
            <a:ext cx="4422992" cy="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29"/>
          <p:cNvCxnSpPr/>
          <p:nvPr/>
        </p:nvCxnSpPr>
        <p:spPr>
          <a:xfrm rot="10800000">
            <a:off x="5556235" y="3418048"/>
            <a:ext cx="4000949" cy="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29"/>
          <p:cNvCxnSpPr/>
          <p:nvPr/>
        </p:nvCxnSpPr>
        <p:spPr>
          <a:xfrm rot="10800000">
            <a:off x="3670530" y="4014344"/>
            <a:ext cx="5886654" cy="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29"/>
          <p:cNvCxnSpPr/>
          <p:nvPr/>
        </p:nvCxnSpPr>
        <p:spPr>
          <a:xfrm rot="10800000">
            <a:off x="4706197" y="4608410"/>
            <a:ext cx="4850987" cy="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9" name="Google Shape;419;p29"/>
          <p:cNvSpPr/>
          <p:nvPr/>
        </p:nvSpPr>
        <p:spPr>
          <a:xfrm>
            <a:off x="3940560" y="2098303"/>
            <a:ext cx="1237634" cy="1157448"/>
          </a:xfrm>
          <a:prstGeom prst="flowChartDecision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9"/>
          <p:cNvSpPr/>
          <p:nvPr/>
        </p:nvSpPr>
        <p:spPr>
          <a:xfrm>
            <a:off x="3783016" y="3388240"/>
            <a:ext cx="1503190" cy="1464369"/>
          </a:xfrm>
          <a:prstGeom prst="flowChartDecision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35%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2543376" y="2389129"/>
            <a:ext cx="1887727" cy="1838975"/>
          </a:xfrm>
          <a:prstGeom prst="flowChartDecision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55%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4628819" y="2862778"/>
            <a:ext cx="1010746" cy="945260"/>
          </a:xfrm>
          <a:prstGeom prst="flowChartDecision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/>
          <p:nvPr/>
        </p:nvSpPr>
        <p:spPr>
          <a:xfrm>
            <a:off x="6643402" y="2295201"/>
            <a:ext cx="29242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9"/>
          <p:cNvSpPr/>
          <p:nvPr/>
        </p:nvSpPr>
        <p:spPr>
          <a:xfrm>
            <a:off x="6578915" y="2893498"/>
            <a:ext cx="29242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9"/>
          <p:cNvSpPr/>
          <p:nvPr/>
        </p:nvSpPr>
        <p:spPr>
          <a:xfrm>
            <a:off x="6578915" y="3502712"/>
            <a:ext cx="29242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9"/>
          <p:cNvSpPr/>
          <p:nvPr/>
        </p:nvSpPr>
        <p:spPr>
          <a:xfrm>
            <a:off x="6578915" y="4109430"/>
            <a:ext cx="29242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0"/>
          <p:cNvSpPr txBox="1"/>
          <p:nvPr/>
        </p:nvSpPr>
        <p:spPr>
          <a:xfrm>
            <a:off x="2812987" y="662556"/>
            <a:ext cx="1967205" cy="4708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300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0"/>
          <p:cNvSpPr/>
          <p:nvPr/>
        </p:nvSpPr>
        <p:spPr>
          <a:xfrm>
            <a:off x="2929518" y="3807055"/>
            <a:ext cx="2286000" cy="2286000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7D7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2929518" y="3807055"/>
            <a:ext cx="2286000" cy="2286000"/>
          </a:xfrm>
          <a:prstGeom prst="ellipse">
            <a:avLst/>
          </a:prstGeom>
          <a:solidFill>
            <a:srgbClr val="A5A5A5"/>
          </a:solidFill>
          <a:ln cap="flat" cmpd="sng" w="9525">
            <a:solidFill>
              <a:srgbClr val="D7D7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0"/>
          <p:cNvSpPr/>
          <p:nvPr/>
        </p:nvSpPr>
        <p:spPr>
          <a:xfrm>
            <a:off x="3255749" y="4133286"/>
            <a:ext cx="1633538" cy="1633538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7D7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0"/>
          <p:cNvSpPr/>
          <p:nvPr/>
        </p:nvSpPr>
        <p:spPr>
          <a:xfrm>
            <a:off x="3255749" y="4133286"/>
            <a:ext cx="1633538" cy="1633538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7D7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0"/>
          <p:cNvSpPr/>
          <p:nvPr/>
        </p:nvSpPr>
        <p:spPr>
          <a:xfrm>
            <a:off x="3583172" y="4460709"/>
            <a:ext cx="978694" cy="978694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7D7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0"/>
          <p:cNvSpPr/>
          <p:nvPr/>
        </p:nvSpPr>
        <p:spPr>
          <a:xfrm>
            <a:off x="3583172" y="4460709"/>
            <a:ext cx="978694" cy="978694"/>
          </a:xfrm>
          <a:prstGeom prst="ellipse">
            <a:avLst/>
          </a:prstGeom>
          <a:solidFill>
            <a:srgbClr val="A5A5A5"/>
          </a:solidFill>
          <a:ln cap="flat" cmpd="sng" w="9525">
            <a:solidFill>
              <a:srgbClr val="D7D7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0"/>
          <p:cNvSpPr/>
          <p:nvPr/>
        </p:nvSpPr>
        <p:spPr>
          <a:xfrm>
            <a:off x="3909403" y="4786940"/>
            <a:ext cx="326231" cy="326231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7D7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0"/>
          <p:cNvSpPr/>
          <p:nvPr/>
        </p:nvSpPr>
        <p:spPr>
          <a:xfrm>
            <a:off x="3909403" y="4786940"/>
            <a:ext cx="326231" cy="326231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7D7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0" name="Google Shape;440;p30"/>
          <p:cNvCxnSpPr/>
          <p:nvPr/>
        </p:nvCxnSpPr>
        <p:spPr>
          <a:xfrm>
            <a:off x="6760087" y="3318899"/>
            <a:ext cx="615141" cy="0"/>
          </a:xfrm>
          <a:prstGeom prst="straightConnector1">
            <a:avLst/>
          </a:prstGeom>
          <a:gradFill>
            <a:gsLst>
              <a:gs pos="0">
                <a:srgbClr val="E1EFD8"/>
              </a:gs>
              <a:gs pos="51657">
                <a:schemeClr val="accent6"/>
              </a:gs>
              <a:gs pos="100000">
                <a:srgbClr val="DDEAF6"/>
              </a:gs>
            </a:gsLst>
            <a:lin ang="5400000" scaled="0"/>
          </a:gradFill>
          <a:ln cap="flat" cmpd="sng" w="9525">
            <a:solidFill>
              <a:srgbClr val="41445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1" name="Google Shape;441;p30"/>
          <p:cNvSpPr/>
          <p:nvPr/>
        </p:nvSpPr>
        <p:spPr>
          <a:xfrm>
            <a:off x="7431614" y="2916468"/>
            <a:ext cx="2378544" cy="517922"/>
          </a:xfrm>
          <a:custGeom>
            <a:rect b="b" l="l" r="r" t="t"/>
            <a:pathLst>
              <a:path extrusionOk="0" h="728980" w="152400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2" name="Google Shape;442;p30"/>
          <p:cNvCxnSpPr/>
          <p:nvPr/>
        </p:nvCxnSpPr>
        <p:spPr>
          <a:xfrm rot="5400000">
            <a:off x="4598938" y="2773428"/>
            <a:ext cx="1615679" cy="2706620"/>
          </a:xfrm>
          <a:prstGeom prst="straightConnector1">
            <a:avLst/>
          </a:prstGeom>
          <a:gradFill>
            <a:gsLst>
              <a:gs pos="0">
                <a:srgbClr val="E1EFD8"/>
              </a:gs>
              <a:gs pos="51657">
                <a:schemeClr val="accent6"/>
              </a:gs>
              <a:gs pos="100000">
                <a:srgbClr val="DDEAF6"/>
              </a:gs>
            </a:gsLst>
            <a:lin ang="5400000" scaled="0"/>
          </a:gradFill>
          <a:ln cap="flat" cmpd="sng" w="9525">
            <a:solidFill>
              <a:srgbClr val="41445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30"/>
          <p:cNvCxnSpPr/>
          <p:nvPr/>
        </p:nvCxnSpPr>
        <p:spPr>
          <a:xfrm>
            <a:off x="6447165" y="3865396"/>
            <a:ext cx="615140" cy="0"/>
          </a:xfrm>
          <a:prstGeom prst="straightConnector1">
            <a:avLst/>
          </a:prstGeom>
          <a:gradFill>
            <a:gsLst>
              <a:gs pos="0">
                <a:srgbClr val="E1EFD8"/>
              </a:gs>
              <a:gs pos="51657">
                <a:schemeClr val="accent6"/>
              </a:gs>
              <a:gs pos="100000">
                <a:srgbClr val="DDEAF6"/>
              </a:gs>
            </a:gsLst>
            <a:lin ang="5400000" scaled="0"/>
          </a:gradFill>
          <a:ln cap="flat" cmpd="sng" w="9525">
            <a:solidFill>
              <a:srgbClr val="41445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4" name="Google Shape;444;p30"/>
          <p:cNvSpPr/>
          <p:nvPr/>
        </p:nvSpPr>
        <p:spPr>
          <a:xfrm>
            <a:off x="7118694" y="3564168"/>
            <a:ext cx="2378543" cy="517922"/>
          </a:xfrm>
          <a:custGeom>
            <a:rect b="b" l="l" r="r" t="t"/>
            <a:pathLst>
              <a:path extrusionOk="0" h="728980" w="152400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5" name="Google Shape;445;p30"/>
          <p:cNvCxnSpPr/>
          <p:nvPr/>
        </p:nvCxnSpPr>
        <p:spPr>
          <a:xfrm rot="5400000">
            <a:off x="4721589" y="3468738"/>
            <a:ext cx="1326356" cy="2119673"/>
          </a:xfrm>
          <a:prstGeom prst="straightConnector1">
            <a:avLst/>
          </a:prstGeom>
          <a:gradFill>
            <a:gsLst>
              <a:gs pos="0">
                <a:srgbClr val="E1EFD8"/>
              </a:gs>
              <a:gs pos="51657">
                <a:schemeClr val="accent6"/>
              </a:gs>
              <a:gs pos="100000">
                <a:srgbClr val="DDEAF6"/>
              </a:gs>
            </a:gsLst>
            <a:lin ang="5400000" scaled="0"/>
          </a:gradFill>
          <a:ln cap="flat" cmpd="sng" w="9525">
            <a:solidFill>
              <a:srgbClr val="41445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30"/>
          <p:cNvCxnSpPr/>
          <p:nvPr/>
        </p:nvCxnSpPr>
        <p:spPr>
          <a:xfrm>
            <a:off x="6186398" y="4411893"/>
            <a:ext cx="615140" cy="0"/>
          </a:xfrm>
          <a:prstGeom prst="straightConnector1">
            <a:avLst/>
          </a:prstGeom>
          <a:gradFill>
            <a:gsLst>
              <a:gs pos="0">
                <a:srgbClr val="E1EFD8"/>
              </a:gs>
              <a:gs pos="51657">
                <a:schemeClr val="accent6"/>
              </a:gs>
              <a:gs pos="100000">
                <a:srgbClr val="DDEAF6"/>
              </a:gs>
            </a:gsLst>
            <a:lin ang="5400000" scaled="0"/>
          </a:gradFill>
          <a:ln cap="flat" cmpd="sng" w="9525">
            <a:solidFill>
              <a:srgbClr val="41445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7" name="Google Shape;447;p30"/>
          <p:cNvSpPr/>
          <p:nvPr/>
        </p:nvSpPr>
        <p:spPr>
          <a:xfrm>
            <a:off x="6857926" y="4205915"/>
            <a:ext cx="2378544" cy="517922"/>
          </a:xfrm>
          <a:custGeom>
            <a:rect b="b" l="l" r="r" t="t"/>
            <a:pathLst>
              <a:path extrusionOk="0" h="728980" w="152400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8" name="Google Shape;448;p30"/>
          <p:cNvCxnSpPr/>
          <p:nvPr/>
        </p:nvCxnSpPr>
        <p:spPr>
          <a:xfrm rot="5400000">
            <a:off x="4862758" y="4100285"/>
            <a:ext cx="1012031" cy="1635248"/>
          </a:xfrm>
          <a:prstGeom prst="straightConnector1">
            <a:avLst/>
          </a:prstGeom>
          <a:gradFill>
            <a:gsLst>
              <a:gs pos="0">
                <a:srgbClr val="E1EFD8"/>
              </a:gs>
              <a:gs pos="51657">
                <a:schemeClr val="accent6"/>
              </a:gs>
              <a:gs pos="100000">
                <a:srgbClr val="DDEAF6"/>
              </a:gs>
            </a:gsLst>
            <a:lin ang="5400000" scaled="0"/>
          </a:gradFill>
          <a:ln cap="flat" cmpd="sng" w="9525">
            <a:solidFill>
              <a:srgbClr val="41445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30"/>
          <p:cNvCxnSpPr/>
          <p:nvPr/>
        </p:nvCxnSpPr>
        <p:spPr>
          <a:xfrm>
            <a:off x="5924257" y="4958390"/>
            <a:ext cx="615141" cy="0"/>
          </a:xfrm>
          <a:prstGeom prst="straightConnector1">
            <a:avLst/>
          </a:prstGeom>
          <a:gradFill>
            <a:gsLst>
              <a:gs pos="0">
                <a:srgbClr val="E1EFD8"/>
              </a:gs>
              <a:gs pos="51657">
                <a:schemeClr val="accent6"/>
              </a:gs>
              <a:gs pos="100000">
                <a:srgbClr val="DDEAF6"/>
              </a:gs>
            </a:gsLst>
            <a:lin ang="5400000" scaled="0"/>
          </a:gradFill>
          <a:ln cap="flat" cmpd="sng" w="9525">
            <a:solidFill>
              <a:srgbClr val="41445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0" name="Google Shape;450;p30"/>
          <p:cNvSpPr/>
          <p:nvPr/>
        </p:nvSpPr>
        <p:spPr>
          <a:xfrm>
            <a:off x="6595786" y="4853615"/>
            <a:ext cx="2378543" cy="517922"/>
          </a:xfrm>
          <a:custGeom>
            <a:rect b="b" l="l" r="r" t="t"/>
            <a:pathLst>
              <a:path extrusionOk="0" h="728980" w="152400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1" name="Google Shape;451;p30"/>
          <p:cNvCxnSpPr/>
          <p:nvPr/>
        </p:nvCxnSpPr>
        <p:spPr>
          <a:xfrm rot="5400000">
            <a:off x="5002464" y="4734485"/>
            <a:ext cx="695325" cy="1143137"/>
          </a:xfrm>
          <a:prstGeom prst="straightConnector1">
            <a:avLst/>
          </a:prstGeom>
          <a:gradFill>
            <a:gsLst>
              <a:gs pos="0">
                <a:srgbClr val="E1EFD8"/>
              </a:gs>
              <a:gs pos="51657">
                <a:schemeClr val="accent6"/>
              </a:gs>
              <a:gs pos="100000">
                <a:srgbClr val="DDEAF6"/>
              </a:gs>
            </a:gsLst>
            <a:lin ang="5400000" scaled="0"/>
          </a:gradFill>
          <a:ln cap="flat" cmpd="sng" w="9525">
            <a:solidFill>
              <a:srgbClr val="41445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"/>
          <p:cNvSpPr/>
          <p:nvPr/>
        </p:nvSpPr>
        <p:spPr>
          <a:xfrm>
            <a:off x="2799012" y="1894603"/>
            <a:ext cx="1024205" cy="1023783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STEP1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4171809" y="2212867"/>
            <a:ext cx="4727972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31"/>
          <p:cNvCxnSpPr/>
          <p:nvPr/>
        </p:nvCxnSpPr>
        <p:spPr>
          <a:xfrm>
            <a:off x="4039241" y="1950473"/>
            <a:ext cx="0" cy="1023783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9" name="Google Shape;459;p31"/>
          <p:cNvSpPr/>
          <p:nvPr/>
        </p:nvSpPr>
        <p:spPr>
          <a:xfrm>
            <a:off x="9061799" y="3097084"/>
            <a:ext cx="1024205" cy="1023783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STEP2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1"/>
          <p:cNvSpPr txBox="1"/>
          <p:nvPr/>
        </p:nvSpPr>
        <p:spPr>
          <a:xfrm>
            <a:off x="4171809" y="3415348"/>
            <a:ext cx="4727972" cy="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1" name="Google Shape;461;p31"/>
          <p:cNvCxnSpPr/>
          <p:nvPr/>
        </p:nvCxnSpPr>
        <p:spPr>
          <a:xfrm>
            <a:off x="8899781" y="3152954"/>
            <a:ext cx="0" cy="1023783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2" name="Google Shape;462;p31"/>
          <p:cNvSpPr/>
          <p:nvPr/>
        </p:nvSpPr>
        <p:spPr>
          <a:xfrm>
            <a:off x="2799012" y="4304415"/>
            <a:ext cx="1024205" cy="1023783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STEP3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1"/>
          <p:cNvSpPr txBox="1"/>
          <p:nvPr/>
        </p:nvSpPr>
        <p:spPr>
          <a:xfrm>
            <a:off x="4171809" y="4622680"/>
            <a:ext cx="4727972" cy="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31"/>
          <p:cNvCxnSpPr/>
          <p:nvPr/>
        </p:nvCxnSpPr>
        <p:spPr>
          <a:xfrm>
            <a:off x="4039241" y="4360285"/>
            <a:ext cx="0" cy="1023783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732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5914905" y="789293"/>
            <a:ext cx="29311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67456" y="3870393"/>
            <a:ext cx="12210757" cy="1409608"/>
          </a:xfrm>
          <a:custGeom>
            <a:rect b="b" l="l" r="r" t="t"/>
            <a:pathLst>
              <a:path extrusionOk="0" h="1409608" w="12210757">
                <a:moveTo>
                  <a:pt x="0" y="620643"/>
                </a:moveTo>
                <a:cubicBezTo>
                  <a:pt x="879231" y="1059086"/>
                  <a:pt x="1758462" y="1497529"/>
                  <a:pt x="3207434" y="1394366"/>
                </a:cubicBezTo>
                <a:cubicBezTo>
                  <a:pt x="4656406" y="1291203"/>
                  <a:pt x="7193280" y="39179"/>
                  <a:pt x="8693834" y="1665"/>
                </a:cubicBezTo>
                <a:cubicBezTo>
                  <a:pt x="10194388" y="-35849"/>
                  <a:pt x="11202572" y="566717"/>
                  <a:pt x="12210757" y="1169283"/>
                </a:cubicBezTo>
              </a:path>
            </a:pathLst>
          </a:custGeom>
          <a:noFill/>
          <a:ln cap="flat" cmpd="sng" w="9525">
            <a:solidFill>
              <a:srgbClr val="41445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14"/>
          <p:cNvGrpSpPr/>
          <p:nvPr/>
        </p:nvGrpSpPr>
        <p:grpSpPr>
          <a:xfrm>
            <a:off x="1019912" y="4667622"/>
            <a:ext cx="877066" cy="877066"/>
            <a:chOff x="952456" y="3218117"/>
            <a:chExt cx="877066" cy="877066"/>
          </a:xfrm>
        </p:grpSpPr>
        <p:sp>
          <p:nvSpPr>
            <p:cNvPr id="105" name="Google Shape;105;p14"/>
            <p:cNvSpPr/>
            <p:nvPr/>
          </p:nvSpPr>
          <p:spPr>
            <a:xfrm>
              <a:off x="952456" y="3218117"/>
              <a:ext cx="877066" cy="877066"/>
            </a:xfrm>
            <a:prstGeom prst="ellipse">
              <a:avLst/>
            </a:prstGeom>
            <a:solidFill>
              <a:srgbClr val="414455"/>
            </a:solidFill>
            <a:ln cap="sq" cmpd="sng" w="762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:\360data\重要数据\桌面\4675.png" id="106" name="Google Shape;10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1696" y="3367890"/>
              <a:ext cx="478586" cy="5775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14"/>
          <p:cNvGrpSpPr/>
          <p:nvPr/>
        </p:nvGrpSpPr>
        <p:grpSpPr>
          <a:xfrm>
            <a:off x="2880132" y="4841468"/>
            <a:ext cx="877066" cy="877066"/>
            <a:chOff x="2812677" y="3391963"/>
            <a:chExt cx="877066" cy="877066"/>
          </a:xfrm>
        </p:grpSpPr>
        <p:sp>
          <p:nvSpPr>
            <p:cNvPr id="108" name="Google Shape;108;p14"/>
            <p:cNvSpPr/>
            <p:nvPr/>
          </p:nvSpPr>
          <p:spPr>
            <a:xfrm>
              <a:off x="2812677" y="3391963"/>
              <a:ext cx="877066" cy="877066"/>
            </a:xfrm>
            <a:prstGeom prst="ellipse">
              <a:avLst/>
            </a:prstGeom>
            <a:solidFill>
              <a:srgbClr val="414455"/>
            </a:solidFill>
            <a:ln cap="sq" cmpd="sng" w="762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:\360data\重要数据\桌面\未标题-3.png" id="109" name="Google Shape;109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41249" y="3537498"/>
              <a:ext cx="419922" cy="5864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4"/>
          <p:cNvGrpSpPr/>
          <p:nvPr/>
        </p:nvGrpSpPr>
        <p:grpSpPr>
          <a:xfrm>
            <a:off x="7731204" y="3592809"/>
            <a:ext cx="877066" cy="877066"/>
            <a:chOff x="4672898" y="2936570"/>
            <a:chExt cx="877066" cy="877066"/>
          </a:xfrm>
        </p:grpSpPr>
        <p:sp>
          <p:nvSpPr>
            <p:cNvPr id="111" name="Google Shape;111;p14"/>
            <p:cNvSpPr/>
            <p:nvPr/>
          </p:nvSpPr>
          <p:spPr>
            <a:xfrm>
              <a:off x="4672898" y="2936570"/>
              <a:ext cx="877066" cy="877066"/>
            </a:xfrm>
            <a:prstGeom prst="ellipse">
              <a:avLst/>
            </a:prstGeom>
            <a:solidFill>
              <a:srgbClr val="414455"/>
            </a:solidFill>
            <a:ln cap="sq" cmpd="sng" w="762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:\360data\重要数据\桌面\未标题-4.png" id="112" name="Google Shape;112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45149" y="3095025"/>
              <a:ext cx="532564" cy="5135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" name="Google Shape;113;p14"/>
          <p:cNvGrpSpPr/>
          <p:nvPr/>
        </p:nvGrpSpPr>
        <p:grpSpPr>
          <a:xfrm>
            <a:off x="10572500" y="3868427"/>
            <a:ext cx="877066" cy="877066"/>
            <a:chOff x="6533119" y="2285390"/>
            <a:chExt cx="877066" cy="877066"/>
          </a:xfrm>
        </p:grpSpPr>
        <p:sp>
          <p:nvSpPr>
            <p:cNvPr id="114" name="Google Shape;114;p14"/>
            <p:cNvSpPr/>
            <p:nvPr/>
          </p:nvSpPr>
          <p:spPr>
            <a:xfrm>
              <a:off x="6533119" y="2285390"/>
              <a:ext cx="877066" cy="877066"/>
            </a:xfrm>
            <a:prstGeom prst="ellipse">
              <a:avLst/>
            </a:prstGeom>
            <a:solidFill>
              <a:srgbClr val="414455"/>
            </a:solidFill>
            <a:ln cap="sq" cmpd="sng" w="762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:\360data\重要数据\桌面\未标题-5.png" id="115" name="Google Shape;115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35358" y="2430447"/>
              <a:ext cx="512614" cy="586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4"/>
          <p:cNvSpPr/>
          <p:nvPr/>
        </p:nvSpPr>
        <p:spPr>
          <a:xfrm>
            <a:off x="450592" y="5552027"/>
            <a:ext cx="2009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2329191" y="5682661"/>
            <a:ext cx="2009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7171974" y="4423263"/>
            <a:ext cx="2009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9979571" y="4746428"/>
            <a:ext cx="2009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文字&#10;&#10;已生成极高可信度的说明" id="469" name="Google Shape;46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2"/>
          <p:cNvSpPr txBox="1"/>
          <p:nvPr/>
        </p:nvSpPr>
        <p:spPr>
          <a:xfrm>
            <a:off x="1038225" y="1790700"/>
            <a:ext cx="23069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1" name="Google Shape;471;p32"/>
          <p:cNvGrpSpPr/>
          <p:nvPr/>
        </p:nvGrpSpPr>
        <p:grpSpPr>
          <a:xfrm>
            <a:off x="6238875" y="1762125"/>
            <a:ext cx="514350" cy="2638425"/>
            <a:chOff x="5172075" y="1009650"/>
            <a:chExt cx="514350" cy="2638425"/>
          </a:xfrm>
        </p:grpSpPr>
        <p:cxnSp>
          <p:nvCxnSpPr>
            <p:cNvPr id="472" name="Google Shape;472;p32"/>
            <p:cNvCxnSpPr/>
            <p:nvPr/>
          </p:nvCxnSpPr>
          <p:spPr>
            <a:xfrm>
              <a:off x="5172075" y="10191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3" name="Google Shape;473;p32"/>
            <p:cNvCxnSpPr/>
            <p:nvPr/>
          </p:nvCxnSpPr>
          <p:spPr>
            <a:xfrm>
              <a:off x="5172075" y="1009650"/>
              <a:ext cx="0" cy="262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4" name="Google Shape;474;p32"/>
            <p:cNvCxnSpPr/>
            <p:nvPr/>
          </p:nvCxnSpPr>
          <p:spPr>
            <a:xfrm>
              <a:off x="5172075" y="36480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75" name="Google Shape;475;p32"/>
          <p:cNvGrpSpPr/>
          <p:nvPr/>
        </p:nvGrpSpPr>
        <p:grpSpPr>
          <a:xfrm flipH="1">
            <a:off x="9338581" y="1771650"/>
            <a:ext cx="514350" cy="2638425"/>
            <a:chOff x="5172075" y="1009650"/>
            <a:chExt cx="514350" cy="2638425"/>
          </a:xfrm>
        </p:grpSpPr>
        <p:cxnSp>
          <p:nvCxnSpPr>
            <p:cNvPr id="476" name="Google Shape;476;p32"/>
            <p:cNvCxnSpPr/>
            <p:nvPr/>
          </p:nvCxnSpPr>
          <p:spPr>
            <a:xfrm>
              <a:off x="5172075" y="10191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7" name="Google Shape;477;p32"/>
            <p:cNvCxnSpPr/>
            <p:nvPr/>
          </p:nvCxnSpPr>
          <p:spPr>
            <a:xfrm>
              <a:off x="5172075" y="1009650"/>
              <a:ext cx="0" cy="262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8" name="Google Shape;478;p32"/>
            <p:cNvCxnSpPr/>
            <p:nvPr/>
          </p:nvCxnSpPr>
          <p:spPr>
            <a:xfrm>
              <a:off x="5172075" y="36480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79" name="Google Shape;479;p32"/>
          <p:cNvSpPr/>
          <p:nvPr/>
        </p:nvSpPr>
        <p:spPr>
          <a:xfrm>
            <a:off x="7073967" y="2639886"/>
            <a:ext cx="20227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3106635" y="2374194"/>
            <a:ext cx="2776165" cy="325749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8E8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3"/>
          <p:cNvSpPr/>
          <p:nvPr/>
        </p:nvSpPr>
        <p:spPr>
          <a:xfrm>
            <a:off x="3106635" y="2077901"/>
            <a:ext cx="2776165" cy="592586"/>
          </a:xfrm>
          <a:prstGeom prst="homePlate">
            <a:avLst>
              <a:gd fmla="val 63872" name="adj"/>
            </a:avLst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3214647" y="2877379"/>
            <a:ext cx="2668153" cy="153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6401001" y="2374194"/>
            <a:ext cx="2776165" cy="325749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8E8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3"/>
          <p:cNvSpPr/>
          <p:nvPr/>
        </p:nvSpPr>
        <p:spPr>
          <a:xfrm flipH="1">
            <a:off x="6401001" y="2077901"/>
            <a:ext cx="2776165" cy="592586"/>
          </a:xfrm>
          <a:prstGeom prst="homePlate">
            <a:avLst>
              <a:gd fmla="val 63872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3"/>
          <p:cNvSpPr txBox="1"/>
          <p:nvPr/>
        </p:nvSpPr>
        <p:spPr>
          <a:xfrm>
            <a:off x="6509013" y="2877379"/>
            <a:ext cx="2668153" cy="153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4"/>
          <p:cNvSpPr/>
          <p:nvPr/>
        </p:nvSpPr>
        <p:spPr>
          <a:xfrm>
            <a:off x="2283946" y="2262837"/>
            <a:ext cx="1638300" cy="2477690"/>
          </a:xfrm>
          <a:prstGeom prst="flowChartOffpageConnector">
            <a:avLst/>
          </a:prstGeom>
          <a:solidFill>
            <a:srgbClr val="414455"/>
          </a:solidFill>
          <a:ln cap="flat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4"/>
          <p:cNvSpPr/>
          <p:nvPr/>
        </p:nvSpPr>
        <p:spPr>
          <a:xfrm>
            <a:off x="2410152" y="2030664"/>
            <a:ext cx="1371600" cy="423863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4"/>
          <p:cNvSpPr/>
          <p:nvPr/>
        </p:nvSpPr>
        <p:spPr>
          <a:xfrm>
            <a:off x="4246096" y="2258075"/>
            <a:ext cx="1694260" cy="2463403"/>
          </a:xfrm>
          <a:prstGeom prst="flowChartOffpageConnector">
            <a:avLst/>
          </a:prstGeom>
          <a:solidFill>
            <a:srgbClr val="414455"/>
          </a:solidFill>
          <a:ln cap="flat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4"/>
          <p:cNvSpPr/>
          <p:nvPr/>
        </p:nvSpPr>
        <p:spPr>
          <a:xfrm>
            <a:off x="4374684" y="2030664"/>
            <a:ext cx="1373981" cy="423863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4"/>
          <p:cNvSpPr/>
          <p:nvPr/>
        </p:nvSpPr>
        <p:spPr>
          <a:xfrm>
            <a:off x="6220153" y="2258075"/>
            <a:ext cx="1645444" cy="2477690"/>
          </a:xfrm>
          <a:prstGeom prst="flowChartOffpageConnector">
            <a:avLst/>
          </a:prstGeom>
          <a:solidFill>
            <a:srgbClr val="414455"/>
          </a:solidFill>
          <a:ln cap="flat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4"/>
          <p:cNvSpPr/>
          <p:nvPr/>
        </p:nvSpPr>
        <p:spPr>
          <a:xfrm>
            <a:off x="6341596" y="2030664"/>
            <a:ext cx="1371600" cy="423863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4"/>
          <p:cNvSpPr/>
          <p:nvPr/>
        </p:nvSpPr>
        <p:spPr>
          <a:xfrm>
            <a:off x="2283946" y="4776246"/>
            <a:ext cx="7524582" cy="527447"/>
          </a:xfrm>
          <a:prstGeom prst="roundRect">
            <a:avLst>
              <a:gd fmla="val 50000" name="adj"/>
            </a:avLst>
          </a:prstGeom>
          <a:solidFill>
            <a:srgbClr val="414455"/>
          </a:solidFill>
          <a:ln cap="flat" cmpd="sng" w="9525">
            <a:solidFill>
              <a:srgbClr val="D3E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DESCRIPTION HERE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4"/>
          <p:cNvSpPr/>
          <p:nvPr/>
        </p:nvSpPr>
        <p:spPr>
          <a:xfrm>
            <a:off x="8151655" y="2258075"/>
            <a:ext cx="1645444" cy="2477690"/>
          </a:xfrm>
          <a:prstGeom prst="flowChartOffpageConnector">
            <a:avLst/>
          </a:prstGeom>
          <a:solidFill>
            <a:srgbClr val="414455"/>
          </a:solidFill>
          <a:ln cap="flat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4"/>
          <p:cNvSpPr/>
          <p:nvPr/>
        </p:nvSpPr>
        <p:spPr>
          <a:xfrm>
            <a:off x="8273098" y="2030664"/>
            <a:ext cx="1371600" cy="423863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5"/>
          <p:cNvSpPr/>
          <p:nvPr/>
        </p:nvSpPr>
        <p:spPr>
          <a:xfrm flipH="1" rot="-5400000">
            <a:off x="6271031" y="2208940"/>
            <a:ext cx="2169619" cy="2219504"/>
          </a:xfrm>
          <a:custGeom>
            <a:rect b="b" l="l" r="r" t="t"/>
            <a:pathLst>
              <a:path extrusionOk="0" h="2959458" w="2893222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E8E8E6"/>
          </a:solidFill>
          <a:ln cap="rnd" cmpd="sng" w="952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5"/>
          <p:cNvSpPr txBox="1"/>
          <p:nvPr/>
        </p:nvSpPr>
        <p:spPr>
          <a:xfrm flipH="1">
            <a:off x="6246083" y="2233868"/>
            <a:ext cx="2219504" cy="2169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5"/>
          <p:cNvSpPr/>
          <p:nvPr/>
        </p:nvSpPr>
        <p:spPr>
          <a:xfrm rot="5400000">
            <a:off x="4121862" y="2208940"/>
            <a:ext cx="2169619" cy="2219504"/>
          </a:xfrm>
          <a:custGeom>
            <a:rect b="b" l="l" r="r" t="t"/>
            <a:pathLst>
              <a:path extrusionOk="0" h="2959458" w="2893222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E8E8E6"/>
          </a:solidFill>
          <a:ln cap="rnd" cmpd="sng" w="952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5"/>
          <p:cNvSpPr txBox="1"/>
          <p:nvPr/>
        </p:nvSpPr>
        <p:spPr>
          <a:xfrm rot="10800000">
            <a:off x="4096907" y="2233867"/>
            <a:ext cx="2219504" cy="2169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5"/>
          <p:cNvSpPr/>
          <p:nvPr/>
        </p:nvSpPr>
        <p:spPr>
          <a:xfrm>
            <a:off x="4098290" y="2052906"/>
            <a:ext cx="2736056" cy="2736056"/>
          </a:xfrm>
          <a:prstGeom prst="ellipse">
            <a:avLst/>
          </a:prstGeom>
          <a:noFill/>
          <a:ln cap="flat" cmpd="sng" w="25400">
            <a:solidFill>
              <a:srgbClr val="41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5"/>
          <p:cNvSpPr/>
          <p:nvPr/>
        </p:nvSpPr>
        <p:spPr>
          <a:xfrm>
            <a:off x="5735399" y="2052906"/>
            <a:ext cx="2737247" cy="2736056"/>
          </a:xfrm>
          <a:prstGeom prst="ellipse">
            <a:avLst/>
          </a:prstGeom>
          <a:noFill/>
          <a:ln cap="flat" cmpd="sng" w="25400">
            <a:solidFill>
              <a:srgbClr val="41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3" name="Google Shape;513;p35"/>
          <p:cNvCxnSpPr/>
          <p:nvPr/>
        </p:nvCxnSpPr>
        <p:spPr>
          <a:xfrm>
            <a:off x="4849574" y="2720847"/>
            <a:ext cx="428625" cy="201215"/>
          </a:xfrm>
          <a:prstGeom prst="straightConnector1">
            <a:avLst/>
          </a:prstGeom>
          <a:noFill/>
          <a:ln cap="flat" cmpd="sng" w="28575">
            <a:solidFill>
              <a:srgbClr val="41445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4" name="Google Shape;514;p35"/>
          <p:cNvCxnSpPr/>
          <p:nvPr/>
        </p:nvCxnSpPr>
        <p:spPr>
          <a:xfrm>
            <a:off x="4620973" y="3338781"/>
            <a:ext cx="442913" cy="0"/>
          </a:xfrm>
          <a:prstGeom prst="straightConnector1">
            <a:avLst/>
          </a:prstGeom>
          <a:noFill/>
          <a:ln cap="flat" cmpd="sng" w="28575">
            <a:solidFill>
              <a:srgbClr val="41445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5" name="Google Shape;515;p35"/>
          <p:cNvCxnSpPr/>
          <p:nvPr/>
        </p:nvCxnSpPr>
        <p:spPr>
          <a:xfrm flipH="1" rot="10800000">
            <a:off x="4849573" y="3738831"/>
            <a:ext cx="442913" cy="234554"/>
          </a:xfrm>
          <a:prstGeom prst="straightConnector1">
            <a:avLst/>
          </a:prstGeom>
          <a:noFill/>
          <a:ln cap="flat" cmpd="sng" w="28575">
            <a:solidFill>
              <a:srgbClr val="41445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6" name="Google Shape;516;p35"/>
          <p:cNvCxnSpPr/>
          <p:nvPr/>
        </p:nvCxnSpPr>
        <p:spPr>
          <a:xfrm rot="10800000">
            <a:off x="7348696" y="3729306"/>
            <a:ext cx="442913" cy="234554"/>
          </a:xfrm>
          <a:prstGeom prst="straightConnector1">
            <a:avLst/>
          </a:prstGeom>
          <a:noFill/>
          <a:ln cap="flat" cmpd="sng" w="28575">
            <a:solidFill>
              <a:srgbClr val="41445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7" name="Google Shape;517;p35"/>
          <p:cNvCxnSpPr/>
          <p:nvPr/>
        </p:nvCxnSpPr>
        <p:spPr>
          <a:xfrm rot="10800000">
            <a:off x="7570152" y="3336400"/>
            <a:ext cx="442913" cy="0"/>
          </a:xfrm>
          <a:prstGeom prst="straightConnector1">
            <a:avLst/>
          </a:prstGeom>
          <a:noFill/>
          <a:ln cap="flat" cmpd="sng" w="28575">
            <a:solidFill>
              <a:srgbClr val="41445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8" name="Google Shape;518;p35"/>
          <p:cNvCxnSpPr/>
          <p:nvPr/>
        </p:nvCxnSpPr>
        <p:spPr>
          <a:xfrm flipH="1">
            <a:off x="7362983" y="2720847"/>
            <a:ext cx="428625" cy="201215"/>
          </a:xfrm>
          <a:prstGeom prst="straightConnector1">
            <a:avLst/>
          </a:prstGeom>
          <a:noFill/>
          <a:ln cap="flat" cmpd="sng" w="28575">
            <a:solidFill>
              <a:srgbClr val="414455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519" name="Google Shape;519;p35"/>
          <p:cNvGrpSpPr/>
          <p:nvPr/>
        </p:nvGrpSpPr>
        <p:grpSpPr>
          <a:xfrm>
            <a:off x="5497274" y="2554159"/>
            <a:ext cx="1578769" cy="1578769"/>
            <a:chOff x="5014912" y="2584450"/>
            <a:chExt cx="2105025" cy="2105025"/>
          </a:xfrm>
        </p:grpSpPr>
        <p:sp>
          <p:nvSpPr>
            <p:cNvPr id="520" name="Google Shape;520;p35"/>
            <p:cNvSpPr/>
            <p:nvPr/>
          </p:nvSpPr>
          <p:spPr>
            <a:xfrm>
              <a:off x="5014912" y="2584450"/>
              <a:ext cx="2105025" cy="2105025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5422164" y="3067049"/>
              <a:ext cx="1290518" cy="1139825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D7D7D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NOTE </a:t>
              </a:r>
              <a:endParaRPr b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2" name="Google Shape;522;p35"/>
          <p:cNvSpPr/>
          <p:nvPr/>
        </p:nvSpPr>
        <p:spPr>
          <a:xfrm>
            <a:off x="4111386" y="2117200"/>
            <a:ext cx="744141" cy="744140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5"/>
          <p:cNvSpPr/>
          <p:nvPr/>
        </p:nvSpPr>
        <p:spPr>
          <a:xfrm>
            <a:off x="7753509" y="2129106"/>
            <a:ext cx="744140" cy="745331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5"/>
          <p:cNvSpPr/>
          <p:nvPr/>
        </p:nvSpPr>
        <p:spPr>
          <a:xfrm>
            <a:off x="8091646" y="2993500"/>
            <a:ext cx="745331" cy="745331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5"/>
          <p:cNvSpPr/>
          <p:nvPr/>
        </p:nvSpPr>
        <p:spPr>
          <a:xfrm>
            <a:off x="7790418" y="3848369"/>
            <a:ext cx="745331" cy="745331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5"/>
          <p:cNvSpPr/>
          <p:nvPr/>
        </p:nvSpPr>
        <p:spPr>
          <a:xfrm>
            <a:off x="3778012" y="2964925"/>
            <a:ext cx="745331" cy="745331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5"/>
          <p:cNvSpPr/>
          <p:nvPr/>
        </p:nvSpPr>
        <p:spPr>
          <a:xfrm>
            <a:off x="4082812" y="3843606"/>
            <a:ext cx="745331" cy="745331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5"/>
          <p:cNvSpPr txBox="1"/>
          <p:nvPr/>
        </p:nvSpPr>
        <p:spPr>
          <a:xfrm>
            <a:off x="2311050" y="2139775"/>
            <a:ext cx="1609054" cy="51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5"/>
          <p:cNvSpPr txBox="1"/>
          <p:nvPr/>
        </p:nvSpPr>
        <p:spPr>
          <a:xfrm>
            <a:off x="8662801" y="2139775"/>
            <a:ext cx="1609054" cy="51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5"/>
          <p:cNvSpPr txBox="1"/>
          <p:nvPr/>
        </p:nvSpPr>
        <p:spPr>
          <a:xfrm>
            <a:off x="1987014" y="3121483"/>
            <a:ext cx="1609054" cy="51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5"/>
          <p:cNvSpPr txBox="1"/>
          <p:nvPr/>
        </p:nvSpPr>
        <p:spPr>
          <a:xfrm>
            <a:off x="9013357" y="3121483"/>
            <a:ext cx="1609054" cy="51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5"/>
          <p:cNvSpPr txBox="1"/>
          <p:nvPr/>
        </p:nvSpPr>
        <p:spPr>
          <a:xfrm>
            <a:off x="8682156" y="3976351"/>
            <a:ext cx="1609054" cy="51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5"/>
          <p:cNvSpPr txBox="1"/>
          <p:nvPr/>
        </p:nvSpPr>
        <p:spPr>
          <a:xfrm>
            <a:off x="2288975" y="3976351"/>
            <a:ext cx="1609054" cy="51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/>
          <p:nvPr/>
        </p:nvSpPr>
        <p:spPr>
          <a:xfrm>
            <a:off x="3373924" y="1904712"/>
            <a:ext cx="5049561" cy="378042"/>
          </a:xfrm>
          <a:prstGeom prst="roundRect">
            <a:avLst>
              <a:gd fmla="val 50000" name="adj"/>
            </a:avLst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 rot="5400000">
            <a:off x="8522182" y="2035517"/>
            <a:ext cx="135061" cy="11643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3373924" y="1904712"/>
            <a:ext cx="1262390" cy="378042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8643482" y="1920609"/>
            <a:ext cx="583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 sz="18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"/>
          <p:cNvSpPr/>
          <p:nvPr/>
        </p:nvSpPr>
        <p:spPr>
          <a:xfrm>
            <a:off x="3076891" y="1796700"/>
            <a:ext cx="594066" cy="594066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1" anchor="ctr" bIns="45700" lIns="35100" spcFirstLastPara="1" rIns="351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6"/>
          <p:cNvSpPr/>
          <p:nvPr/>
        </p:nvSpPr>
        <p:spPr>
          <a:xfrm>
            <a:off x="3373924" y="2606790"/>
            <a:ext cx="5049561" cy="378042"/>
          </a:xfrm>
          <a:prstGeom prst="roundRect">
            <a:avLst>
              <a:gd fmla="val 50000" name="adj"/>
            </a:avLst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/>
          <p:nvPr/>
        </p:nvSpPr>
        <p:spPr>
          <a:xfrm rot="5400000">
            <a:off x="8522182" y="2737595"/>
            <a:ext cx="135061" cy="11643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3373924" y="2606790"/>
            <a:ext cx="2524781" cy="378042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8643482" y="2622687"/>
            <a:ext cx="583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18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3076891" y="2498778"/>
            <a:ext cx="594066" cy="594066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1" anchor="ctr" bIns="45700" lIns="35100" spcFirstLastPara="1" rIns="351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3373924" y="3308868"/>
            <a:ext cx="5049561" cy="378042"/>
          </a:xfrm>
          <a:prstGeom prst="roundRect">
            <a:avLst>
              <a:gd fmla="val 50000" name="adj"/>
            </a:avLst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 rot="5400000">
            <a:off x="8522182" y="3439673"/>
            <a:ext cx="135061" cy="11643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3373924" y="3308868"/>
            <a:ext cx="3807423" cy="378042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8643482" y="3324765"/>
            <a:ext cx="583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 sz="18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3076891" y="3200856"/>
            <a:ext cx="594066" cy="594066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1" anchor="ctr" bIns="45700" lIns="35100" spcFirstLastPara="1" rIns="351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3373924" y="4010946"/>
            <a:ext cx="5049561" cy="378042"/>
          </a:xfrm>
          <a:prstGeom prst="roundRect">
            <a:avLst>
              <a:gd fmla="val 50000" name="adj"/>
            </a:avLst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 rot="5400000">
            <a:off x="8522182" y="4141751"/>
            <a:ext cx="135061" cy="11643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3373924" y="4010946"/>
            <a:ext cx="5049561" cy="378042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8649291" y="4026843"/>
            <a:ext cx="7008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8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3076891" y="3902934"/>
            <a:ext cx="594066" cy="594066"/>
          </a:xfrm>
          <a:prstGeom prst="ellipse">
            <a:avLst/>
          </a:prstGeom>
          <a:solidFill>
            <a:srgbClr val="414455"/>
          </a:solidFill>
          <a:ln>
            <a:noFill/>
          </a:ln>
        </p:spPr>
        <p:txBody>
          <a:bodyPr anchorCtr="1" anchor="ctr" bIns="45700" lIns="35100" spcFirstLastPara="1" rIns="351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3085494" y="4814298"/>
            <a:ext cx="63652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3108353" y="4692725"/>
            <a:ext cx="6267179" cy="878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7"/>
          <p:cNvSpPr/>
          <p:nvPr/>
        </p:nvSpPr>
        <p:spPr>
          <a:xfrm>
            <a:off x="2797862" y="2189052"/>
            <a:ext cx="1645444" cy="2921794"/>
          </a:xfrm>
          <a:prstGeom prst="roundRect">
            <a:avLst>
              <a:gd fmla="val 2375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7"/>
          <p:cNvSpPr/>
          <p:nvPr/>
        </p:nvSpPr>
        <p:spPr>
          <a:xfrm>
            <a:off x="2797861" y="2102136"/>
            <a:ext cx="1884759" cy="368517"/>
          </a:xfrm>
          <a:prstGeom prst="homePlate">
            <a:avLst>
              <a:gd fmla="val 63872" name="adj"/>
            </a:avLst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7"/>
          <p:cNvSpPr/>
          <p:nvPr/>
        </p:nvSpPr>
        <p:spPr>
          <a:xfrm>
            <a:off x="4588610" y="2102136"/>
            <a:ext cx="1850108" cy="368517"/>
          </a:xfrm>
          <a:custGeom>
            <a:rect b="b" l="l" r="r" t="t"/>
            <a:pathLst>
              <a:path extrusionOk="0" h="491356" w="2466811">
                <a:moveTo>
                  <a:pt x="0" y="0"/>
                </a:moveTo>
                <a:lnTo>
                  <a:pt x="2152972" y="0"/>
                </a:lnTo>
                <a:lnTo>
                  <a:pt x="2466811" y="245678"/>
                </a:lnTo>
                <a:lnTo>
                  <a:pt x="2152972" y="491356"/>
                </a:lnTo>
                <a:lnTo>
                  <a:pt x="0" y="491356"/>
                </a:lnTo>
                <a:lnTo>
                  <a:pt x="313839" y="24567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7"/>
          <p:cNvSpPr/>
          <p:nvPr/>
        </p:nvSpPr>
        <p:spPr>
          <a:xfrm>
            <a:off x="6330111" y="2102136"/>
            <a:ext cx="1850108" cy="368517"/>
          </a:xfrm>
          <a:custGeom>
            <a:rect b="b" l="l" r="r" t="t"/>
            <a:pathLst>
              <a:path extrusionOk="0" h="491356" w="2466811">
                <a:moveTo>
                  <a:pt x="0" y="0"/>
                </a:moveTo>
                <a:lnTo>
                  <a:pt x="2152972" y="0"/>
                </a:lnTo>
                <a:lnTo>
                  <a:pt x="2466811" y="245678"/>
                </a:lnTo>
                <a:lnTo>
                  <a:pt x="2152972" y="491356"/>
                </a:lnTo>
                <a:lnTo>
                  <a:pt x="0" y="491356"/>
                </a:lnTo>
                <a:lnTo>
                  <a:pt x="313839" y="24567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7"/>
          <p:cNvSpPr/>
          <p:nvPr/>
        </p:nvSpPr>
        <p:spPr>
          <a:xfrm>
            <a:off x="8058303" y="2102136"/>
            <a:ext cx="1850108" cy="368517"/>
          </a:xfrm>
          <a:custGeom>
            <a:rect b="b" l="l" r="r" t="t"/>
            <a:pathLst>
              <a:path extrusionOk="0" h="491356" w="2466811">
                <a:moveTo>
                  <a:pt x="0" y="0"/>
                </a:moveTo>
                <a:lnTo>
                  <a:pt x="2152972" y="0"/>
                </a:lnTo>
                <a:lnTo>
                  <a:pt x="2466811" y="245678"/>
                </a:lnTo>
                <a:lnTo>
                  <a:pt x="2152972" y="491356"/>
                </a:lnTo>
                <a:lnTo>
                  <a:pt x="0" y="491356"/>
                </a:lnTo>
                <a:lnTo>
                  <a:pt x="313839" y="24567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7"/>
          <p:cNvSpPr/>
          <p:nvPr/>
        </p:nvSpPr>
        <p:spPr>
          <a:xfrm>
            <a:off x="2927732" y="3755255"/>
            <a:ext cx="15121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7"/>
          <p:cNvSpPr/>
          <p:nvPr/>
        </p:nvSpPr>
        <p:spPr>
          <a:xfrm>
            <a:off x="4670179" y="3755255"/>
            <a:ext cx="15121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7"/>
          <p:cNvSpPr/>
          <p:nvPr/>
        </p:nvSpPr>
        <p:spPr>
          <a:xfrm>
            <a:off x="6384116" y="3755255"/>
            <a:ext cx="15121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7"/>
          <p:cNvSpPr/>
          <p:nvPr/>
        </p:nvSpPr>
        <p:spPr>
          <a:xfrm>
            <a:off x="8098287" y="3755255"/>
            <a:ext cx="15121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3" name="Google Shape;573;p37"/>
          <p:cNvGrpSpPr/>
          <p:nvPr/>
        </p:nvGrpSpPr>
        <p:grpSpPr>
          <a:xfrm>
            <a:off x="2797862" y="4738904"/>
            <a:ext cx="6880621" cy="652463"/>
            <a:chOff x="382588" y="5414963"/>
            <a:chExt cx="8293100" cy="869950"/>
          </a:xfrm>
        </p:grpSpPr>
        <p:grpSp>
          <p:nvGrpSpPr>
            <p:cNvPr id="574" name="Google Shape;574;p37"/>
            <p:cNvGrpSpPr/>
            <p:nvPr/>
          </p:nvGrpSpPr>
          <p:grpSpPr>
            <a:xfrm>
              <a:off x="468313" y="5414963"/>
              <a:ext cx="8207375" cy="825500"/>
              <a:chOff x="295" y="3411"/>
              <a:chExt cx="5170" cy="520"/>
            </a:xfrm>
          </p:grpSpPr>
          <p:sp>
            <p:nvSpPr>
              <p:cNvPr descr="浅色下对角线" id="575" name="Google Shape;575;p37"/>
              <p:cNvSpPr/>
              <p:nvPr/>
            </p:nvSpPr>
            <p:spPr>
              <a:xfrm>
                <a:off x="295" y="3411"/>
                <a:ext cx="5170" cy="52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80808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1674" y="3493"/>
                <a:ext cx="3791" cy="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75">
                  <a:solidFill>
                    <a:srgbClr val="043B7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77" name="Google Shape;577;p37"/>
              <p:cNvCxnSpPr/>
              <p:nvPr/>
            </p:nvCxnSpPr>
            <p:spPr>
              <a:xfrm>
                <a:off x="295" y="3684"/>
                <a:ext cx="517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8F8F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578" name="Google Shape;578;p37"/>
            <p:cNvCxnSpPr/>
            <p:nvPr/>
          </p:nvCxnSpPr>
          <p:spPr>
            <a:xfrm>
              <a:off x="382588" y="6284913"/>
              <a:ext cx="2189162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79" name="Google Shape;579;p37"/>
            <p:cNvCxnSpPr/>
            <p:nvPr/>
          </p:nvCxnSpPr>
          <p:spPr>
            <a:xfrm>
              <a:off x="468313" y="5638800"/>
              <a:ext cx="0" cy="334963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80" name="Google Shape;580;p37"/>
            <p:cNvCxnSpPr/>
            <p:nvPr/>
          </p:nvCxnSpPr>
          <p:spPr>
            <a:xfrm>
              <a:off x="8675688" y="5505450"/>
              <a:ext cx="0" cy="334963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81" name="Google Shape;581;p37"/>
            <p:cNvCxnSpPr/>
            <p:nvPr/>
          </p:nvCxnSpPr>
          <p:spPr>
            <a:xfrm>
              <a:off x="468313" y="5981700"/>
              <a:ext cx="0" cy="303213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82" name="Google Shape;582;p37"/>
            <p:cNvCxnSpPr/>
            <p:nvPr/>
          </p:nvCxnSpPr>
          <p:spPr>
            <a:xfrm>
              <a:off x="468313" y="5678488"/>
              <a:ext cx="0" cy="3032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83" name="Google Shape;583;p37"/>
            <p:cNvCxnSpPr/>
            <p:nvPr/>
          </p:nvCxnSpPr>
          <p:spPr>
            <a:xfrm>
              <a:off x="2657475" y="5975350"/>
              <a:ext cx="6018213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84" name="Google Shape;584;p37"/>
            <p:cNvCxnSpPr/>
            <p:nvPr/>
          </p:nvCxnSpPr>
          <p:spPr>
            <a:xfrm>
              <a:off x="8675688" y="5545138"/>
              <a:ext cx="0" cy="3032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85" name="Google Shape;585;p37"/>
            <p:cNvCxnSpPr/>
            <p:nvPr/>
          </p:nvCxnSpPr>
          <p:spPr>
            <a:xfrm>
              <a:off x="8675688" y="5848350"/>
              <a:ext cx="0" cy="303213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86" name="Google Shape;586;p37"/>
            <p:cNvSpPr/>
            <p:nvPr/>
          </p:nvSpPr>
          <p:spPr>
            <a:xfrm>
              <a:off x="549274" y="5922577"/>
              <a:ext cx="1747343" cy="2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 </a:t>
              </a: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2525415" y="5551488"/>
              <a:ext cx="1936439" cy="195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2525415" y="5945188"/>
              <a:ext cx="1936439" cy="2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4639950" y="5945188"/>
              <a:ext cx="1887684" cy="2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4639951" y="5551488"/>
              <a:ext cx="1952777" cy="195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6657819" y="5945188"/>
              <a:ext cx="1887684" cy="2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6657819" y="5551488"/>
              <a:ext cx="1952777" cy="195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</p:grpSp>
      <p:cxnSp>
        <p:nvCxnSpPr>
          <p:cNvPr id="593" name="Google Shape;593;p37"/>
          <p:cNvCxnSpPr/>
          <p:nvPr/>
        </p:nvCxnSpPr>
        <p:spPr>
          <a:xfrm>
            <a:off x="4520710" y="2578665"/>
            <a:ext cx="0" cy="2779365"/>
          </a:xfrm>
          <a:prstGeom prst="straightConnector1">
            <a:avLst/>
          </a:prstGeom>
          <a:noFill/>
          <a:ln cap="flat" cmpd="sng" w="9525">
            <a:solidFill>
              <a:srgbClr val="96969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37"/>
          <p:cNvCxnSpPr/>
          <p:nvPr/>
        </p:nvCxnSpPr>
        <p:spPr>
          <a:xfrm flipH="1">
            <a:off x="6273734" y="2578665"/>
            <a:ext cx="2371" cy="2779365"/>
          </a:xfrm>
          <a:prstGeom prst="straightConnector1">
            <a:avLst/>
          </a:prstGeom>
          <a:noFill/>
          <a:ln cap="flat" cmpd="sng" w="9525">
            <a:solidFill>
              <a:srgbClr val="96969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5" name="Google Shape;595;p37"/>
          <p:cNvCxnSpPr/>
          <p:nvPr/>
        </p:nvCxnSpPr>
        <p:spPr>
          <a:xfrm>
            <a:off x="8004296" y="2578665"/>
            <a:ext cx="0" cy="2779365"/>
          </a:xfrm>
          <a:prstGeom prst="straightConnector1">
            <a:avLst/>
          </a:prstGeom>
          <a:noFill/>
          <a:ln cap="flat" cmpd="sng" w="9525">
            <a:solidFill>
              <a:srgbClr val="9696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6" name="Google Shape;596;p37"/>
          <p:cNvSpPr/>
          <p:nvPr/>
        </p:nvSpPr>
        <p:spPr>
          <a:xfrm>
            <a:off x="2895340" y="2589735"/>
            <a:ext cx="1529955" cy="1107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7"/>
          <p:cNvSpPr/>
          <p:nvPr/>
        </p:nvSpPr>
        <p:spPr>
          <a:xfrm>
            <a:off x="4652392" y="2589735"/>
            <a:ext cx="1529955" cy="11079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7"/>
          <p:cNvSpPr/>
          <p:nvPr/>
        </p:nvSpPr>
        <p:spPr>
          <a:xfrm>
            <a:off x="6382114" y="2589735"/>
            <a:ext cx="1529955" cy="11079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8123407" y="2589735"/>
            <a:ext cx="1529955" cy="11079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38"/>
          <p:cNvSpPr/>
          <p:nvPr/>
        </p:nvSpPr>
        <p:spPr>
          <a:xfrm>
            <a:off x="5943934" y="1009081"/>
            <a:ext cx="33246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endParaRPr b="1"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8"/>
          <p:cNvSpPr/>
          <p:nvPr/>
        </p:nvSpPr>
        <p:spPr>
          <a:xfrm>
            <a:off x="5943934" y="5389960"/>
            <a:ext cx="28098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www.freepptbackgrounds.net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文字&#10;&#10;已生成极高可信度的说明" id="124" name="Google Shape;1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1038225" y="1790700"/>
            <a:ext cx="21948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ONE</a:t>
            </a:r>
            <a:endParaRPr sz="7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26" name="Google Shape;126;p15"/>
          <p:cNvGrpSpPr/>
          <p:nvPr/>
        </p:nvGrpSpPr>
        <p:grpSpPr>
          <a:xfrm>
            <a:off x="6238875" y="1762125"/>
            <a:ext cx="514350" cy="2638425"/>
            <a:chOff x="5172075" y="1009650"/>
            <a:chExt cx="514350" cy="2638425"/>
          </a:xfrm>
        </p:grpSpPr>
        <p:cxnSp>
          <p:nvCxnSpPr>
            <p:cNvPr id="127" name="Google Shape;127;p15"/>
            <p:cNvCxnSpPr/>
            <p:nvPr/>
          </p:nvCxnSpPr>
          <p:spPr>
            <a:xfrm>
              <a:off x="5172075" y="10191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15"/>
            <p:cNvCxnSpPr/>
            <p:nvPr/>
          </p:nvCxnSpPr>
          <p:spPr>
            <a:xfrm>
              <a:off x="5172075" y="1009650"/>
              <a:ext cx="0" cy="262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" name="Google Shape;129;p15"/>
            <p:cNvCxnSpPr/>
            <p:nvPr/>
          </p:nvCxnSpPr>
          <p:spPr>
            <a:xfrm>
              <a:off x="5172075" y="36480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0" name="Google Shape;130;p15"/>
          <p:cNvGrpSpPr/>
          <p:nvPr/>
        </p:nvGrpSpPr>
        <p:grpSpPr>
          <a:xfrm flipH="1">
            <a:off x="9338581" y="1771650"/>
            <a:ext cx="514350" cy="2638425"/>
            <a:chOff x="5172075" y="1009650"/>
            <a:chExt cx="514350" cy="2638425"/>
          </a:xfrm>
        </p:grpSpPr>
        <p:cxnSp>
          <p:nvCxnSpPr>
            <p:cNvPr id="131" name="Google Shape;131;p15"/>
            <p:cNvCxnSpPr/>
            <p:nvPr/>
          </p:nvCxnSpPr>
          <p:spPr>
            <a:xfrm>
              <a:off x="5172075" y="10191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15"/>
            <p:cNvCxnSpPr/>
            <p:nvPr/>
          </p:nvCxnSpPr>
          <p:spPr>
            <a:xfrm>
              <a:off x="5172075" y="1009650"/>
              <a:ext cx="0" cy="262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15"/>
            <p:cNvCxnSpPr/>
            <p:nvPr/>
          </p:nvCxnSpPr>
          <p:spPr>
            <a:xfrm>
              <a:off x="5172075" y="36480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34" name="Google Shape;134;p15"/>
          <p:cNvSpPr/>
          <p:nvPr/>
        </p:nvSpPr>
        <p:spPr>
          <a:xfrm>
            <a:off x="6670043" y="2639886"/>
            <a:ext cx="28306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4005672" y="3686268"/>
            <a:ext cx="4698522" cy="1005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3573624" y="1911534"/>
            <a:ext cx="4698522" cy="1005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2439498" y="1664093"/>
            <a:ext cx="1244047" cy="1243536"/>
          </a:xfrm>
          <a:prstGeom prst="ellipse">
            <a:avLst/>
          </a:prstGeom>
          <a:solidFill>
            <a:srgbClr val="414455"/>
          </a:solidFill>
          <a:ln cap="sq" cmpd="sng" w="1905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3922217" y="2540215"/>
            <a:ext cx="4428492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8542176" y="3226518"/>
            <a:ext cx="1244047" cy="1243536"/>
          </a:xfrm>
          <a:prstGeom prst="ellipse">
            <a:avLst/>
          </a:prstGeom>
          <a:solidFill>
            <a:srgbClr val="414455"/>
          </a:solidFill>
          <a:ln cap="sq" cmpd="sng" w="1905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3922217" y="4352138"/>
            <a:ext cx="4428492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4568552" y="1843609"/>
            <a:ext cx="4770835" cy="1081843"/>
          </a:xfrm>
          <a:prstGeom prst="rect">
            <a:avLst/>
          </a:prstGeom>
          <a:solidFill>
            <a:srgbClr val="E8E8E6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5192440" y="1683313"/>
            <a:ext cx="3514725" cy="347663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2519265" y="3033463"/>
            <a:ext cx="1375292" cy="102611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17"/>
          <p:cNvCxnSpPr>
            <a:stCxn id="151" idx="5"/>
          </p:cNvCxnSpPr>
          <p:nvPr/>
        </p:nvCxnSpPr>
        <p:spPr>
          <a:xfrm flipH="1" rot="10800000">
            <a:off x="3638029" y="2331463"/>
            <a:ext cx="930600" cy="70200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53" name="Google Shape;153;p17"/>
          <p:cNvCxnSpPr>
            <a:stCxn id="151" idx="0"/>
          </p:cNvCxnSpPr>
          <p:nvPr/>
        </p:nvCxnSpPr>
        <p:spPr>
          <a:xfrm>
            <a:off x="3894557" y="3546520"/>
            <a:ext cx="674100" cy="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54" name="Google Shape;154;p17"/>
          <p:cNvCxnSpPr>
            <a:stCxn id="151" idx="1"/>
          </p:cNvCxnSpPr>
          <p:nvPr/>
        </p:nvCxnSpPr>
        <p:spPr>
          <a:xfrm>
            <a:off x="3638029" y="4059577"/>
            <a:ext cx="930600" cy="70200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5" name="Google Shape;155;p17"/>
          <p:cNvSpPr txBox="1"/>
          <p:nvPr/>
        </p:nvSpPr>
        <p:spPr>
          <a:xfrm>
            <a:off x="4730570" y="2061355"/>
            <a:ext cx="4536504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4568552" y="3193759"/>
            <a:ext cx="4770835" cy="1081843"/>
          </a:xfrm>
          <a:prstGeom prst="rect">
            <a:avLst/>
          </a:prstGeom>
          <a:solidFill>
            <a:srgbClr val="E8E8E6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5192440" y="3033463"/>
            <a:ext cx="3514725" cy="347663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4730570" y="3411505"/>
            <a:ext cx="4536504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4568552" y="4543909"/>
            <a:ext cx="4770835" cy="1081843"/>
          </a:xfrm>
          <a:prstGeom prst="rect">
            <a:avLst/>
          </a:prstGeom>
          <a:solidFill>
            <a:srgbClr val="E8E8E6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5192440" y="4383613"/>
            <a:ext cx="3514725" cy="347663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4730570" y="4761655"/>
            <a:ext cx="4536504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/>
          <p:nvPr/>
        </p:nvSpPr>
        <p:spPr>
          <a:xfrm rot="7873550">
            <a:off x="5448713" y="3868845"/>
            <a:ext cx="908447" cy="906065"/>
          </a:xfrm>
          <a:custGeom>
            <a:rect b="b" l="l" r="r" t="t"/>
            <a:pathLst>
              <a:path extrusionOk="0" fill="none" h="19873" w="19905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extrusionOk="0" h="19873" w="19905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cap="rnd" cmpd="sng" w="38100">
            <a:solidFill>
              <a:srgbClr val="41445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 rot="3306815">
            <a:off x="6172008" y="3247308"/>
            <a:ext cx="957735" cy="955226"/>
          </a:xfrm>
          <a:custGeom>
            <a:rect b="b" l="l" r="r" t="t"/>
            <a:pathLst>
              <a:path extrusionOk="0" fill="none" h="19873" w="19905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extrusionOk="0" h="19873" w="19905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cap="rnd" cmpd="sng" w="38100">
            <a:solidFill>
              <a:srgbClr val="41445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 rot="-9622108">
            <a:off x="4692666" y="3383069"/>
            <a:ext cx="908447" cy="906066"/>
          </a:xfrm>
          <a:custGeom>
            <a:rect b="b" l="l" r="r" t="t"/>
            <a:pathLst>
              <a:path extrusionOk="0" fill="none" h="19873" w="19905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extrusionOk="0" h="19873" w="19905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cap="rnd" cmpd="sng" w="38100">
            <a:solidFill>
              <a:srgbClr val="41445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18"/>
          <p:cNvGrpSpPr/>
          <p:nvPr/>
        </p:nvGrpSpPr>
        <p:grpSpPr>
          <a:xfrm>
            <a:off x="4747435" y="2194844"/>
            <a:ext cx="2266950" cy="2266950"/>
            <a:chOff x="3923" y="1888"/>
            <a:chExt cx="1406" cy="1406"/>
          </a:xfrm>
        </p:grpSpPr>
        <p:cxnSp>
          <p:nvCxnSpPr>
            <p:cNvPr id="170" name="Google Shape;170;p18"/>
            <p:cNvCxnSpPr/>
            <p:nvPr/>
          </p:nvCxnSpPr>
          <p:spPr>
            <a:xfrm flipH="1">
              <a:off x="4150" y="1888"/>
              <a:ext cx="499" cy="1406"/>
            </a:xfrm>
            <a:prstGeom prst="straightConnector1">
              <a:avLst/>
            </a:prstGeom>
            <a:noFill/>
            <a:ln cap="flat" cmpd="sng" w="38100">
              <a:solidFill>
                <a:srgbClr val="41445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18"/>
            <p:cNvCxnSpPr/>
            <p:nvPr/>
          </p:nvCxnSpPr>
          <p:spPr>
            <a:xfrm>
              <a:off x="4649" y="1888"/>
              <a:ext cx="454" cy="1406"/>
            </a:xfrm>
            <a:prstGeom prst="straightConnector1">
              <a:avLst/>
            </a:prstGeom>
            <a:noFill/>
            <a:ln cap="flat" cmpd="sng" w="38100">
              <a:solidFill>
                <a:srgbClr val="41445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18"/>
            <p:cNvCxnSpPr/>
            <p:nvPr/>
          </p:nvCxnSpPr>
          <p:spPr>
            <a:xfrm flipH="1">
              <a:off x="4150" y="2432"/>
              <a:ext cx="1179" cy="862"/>
            </a:xfrm>
            <a:prstGeom prst="straightConnector1">
              <a:avLst/>
            </a:prstGeom>
            <a:noFill/>
            <a:ln cap="flat" cmpd="sng" w="38100">
              <a:solidFill>
                <a:srgbClr val="41445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18"/>
            <p:cNvCxnSpPr/>
            <p:nvPr/>
          </p:nvCxnSpPr>
          <p:spPr>
            <a:xfrm>
              <a:off x="3923" y="2432"/>
              <a:ext cx="1180" cy="862"/>
            </a:xfrm>
            <a:prstGeom prst="straightConnector1">
              <a:avLst/>
            </a:prstGeom>
            <a:noFill/>
            <a:ln cap="flat" cmpd="sng" w="38100">
              <a:solidFill>
                <a:srgbClr val="41445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18"/>
            <p:cNvCxnSpPr/>
            <p:nvPr/>
          </p:nvCxnSpPr>
          <p:spPr>
            <a:xfrm>
              <a:off x="3923" y="2432"/>
              <a:ext cx="1391" cy="0"/>
            </a:xfrm>
            <a:prstGeom prst="straightConnector1">
              <a:avLst/>
            </a:prstGeom>
            <a:noFill/>
            <a:ln cap="flat" cmpd="sng" w="38100">
              <a:solidFill>
                <a:srgbClr val="41445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5" name="Google Shape;175;p18"/>
          <p:cNvSpPr/>
          <p:nvPr/>
        </p:nvSpPr>
        <p:spPr>
          <a:xfrm rot="-5057432">
            <a:off x="4853400" y="2268645"/>
            <a:ext cx="908447" cy="906065"/>
          </a:xfrm>
          <a:custGeom>
            <a:rect b="b" l="l" r="r" t="t"/>
            <a:pathLst>
              <a:path extrusionOk="0" fill="none" h="19873" w="19905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extrusionOk="0" h="19873" w="19905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cap="rnd" cmpd="sng" w="38100">
            <a:solidFill>
              <a:srgbClr val="41445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6636957" y="2799177"/>
            <a:ext cx="750968" cy="741759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/>
          <p:nvPr/>
        </p:nvSpPr>
        <p:spPr>
          <a:xfrm rot="-370168">
            <a:off x="5989257" y="2261501"/>
            <a:ext cx="908447" cy="906066"/>
          </a:xfrm>
          <a:custGeom>
            <a:rect b="b" l="l" r="r" t="t"/>
            <a:pathLst>
              <a:path extrusionOk="0" fill="none" h="19873" w="19905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extrusionOk="0" h="19873" w="19905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cap="rnd" cmpd="sng" w="38100">
            <a:solidFill>
              <a:srgbClr val="41445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5529333" y="1899177"/>
            <a:ext cx="750968" cy="741759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6305766" y="4114436"/>
            <a:ext cx="750968" cy="741759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4825517" y="4114436"/>
            <a:ext cx="750968" cy="741759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4362468" y="2799177"/>
            <a:ext cx="750968" cy="741759"/>
          </a:xfrm>
          <a:prstGeom prst="ellipse">
            <a:avLst/>
          </a:prstGeom>
          <a:solidFill>
            <a:srgbClr val="414455"/>
          </a:soli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6681249" y="1795476"/>
            <a:ext cx="1836204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6616196" y="1528074"/>
            <a:ext cx="10803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b="1" sz="16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7552472" y="2978608"/>
            <a:ext cx="1836204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7487419" y="2711205"/>
            <a:ext cx="10803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b="1" sz="16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7180729" y="4344991"/>
            <a:ext cx="1836204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7115675" y="4077588"/>
            <a:ext cx="10803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b="1" sz="16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2901748" y="4344991"/>
            <a:ext cx="1836204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2836694" y="4077588"/>
            <a:ext cx="10803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b="1" sz="16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2458771" y="2828567"/>
            <a:ext cx="1836204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2393718" y="2561164"/>
            <a:ext cx="10803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b="1" sz="16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/>
          <p:nvPr/>
        </p:nvSpPr>
        <p:spPr>
          <a:xfrm>
            <a:off x="2343227" y="3092679"/>
            <a:ext cx="2611115" cy="2611115"/>
          </a:xfrm>
          <a:prstGeom prst="donut">
            <a:avLst>
              <a:gd fmla="val 7852" name="adj"/>
            </a:avLst>
          </a:prstGeom>
          <a:solidFill>
            <a:srgbClr val="414455"/>
          </a:solidFill>
          <a:ln>
            <a:noFill/>
          </a:ln>
          <a:effectLst>
            <a:outerShdw blurRad="292100" rotWithShape="0" algn="tl" dir="5340000" dist="1943100">
              <a:srgbClr val="000000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2676676" y="3200692"/>
            <a:ext cx="1944216" cy="1944216"/>
          </a:xfrm>
          <a:prstGeom prst="donut">
            <a:avLst>
              <a:gd fmla="val 7852" name="adj"/>
            </a:avLst>
          </a:prstGeom>
          <a:solidFill>
            <a:srgbClr val="414455"/>
          </a:solidFill>
          <a:ln>
            <a:noFill/>
          </a:ln>
          <a:effectLst>
            <a:outerShdw blurRad="292100" rotWithShape="0" algn="tl" dir="5340000" dist="1943100">
              <a:srgbClr val="000000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3000712" y="3258763"/>
            <a:ext cx="1296144" cy="1296144"/>
          </a:xfrm>
          <a:prstGeom prst="donut">
            <a:avLst>
              <a:gd fmla="val 7852" name="adj"/>
            </a:avLst>
          </a:prstGeom>
          <a:solidFill>
            <a:srgbClr val="414455"/>
          </a:solidFill>
          <a:ln>
            <a:noFill/>
          </a:ln>
          <a:effectLst>
            <a:outerShdw blurRad="292100" rotWithShape="0" algn="tl" dir="5340000" dist="1943100">
              <a:srgbClr val="000000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3261329" y="3470721"/>
            <a:ext cx="774911" cy="774911"/>
          </a:xfrm>
          <a:prstGeom prst="donut">
            <a:avLst>
              <a:gd fmla="val 12925" name="adj"/>
            </a:avLst>
          </a:prstGeom>
          <a:solidFill>
            <a:srgbClr val="414455"/>
          </a:solidFill>
          <a:ln>
            <a:noFill/>
          </a:ln>
          <a:effectLst>
            <a:outerShdw blurRad="292100" rotWithShape="0" algn="tl" dir="5340000" dist="1943100">
              <a:srgbClr val="000000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9"/>
          <p:cNvSpPr/>
          <p:nvPr/>
        </p:nvSpPr>
        <p:spPr>
          <a:xfrm flipH="1" rot="10800000">
            <a:off x="3486766" y="3543554"/>
            <a:ext cx="324036" cy="324036"/>
          </a:xfrm>
          <a:prstGeom prst="ellipse">
            <a:avLst/>
          </a:prstGeom>
          <a:solidFill>
            <a:srgbClr val="414455"/>
          </a:solidFill>
          <a:ln>
            <a:noFill/>
          </a:ln>
          <a:effectLst>
            <a:outerShdw blurRad="292100" rotWithShape="0" algn="tl" dir="5340000" dist="1943100">
              <a:srgbClr val="000000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19"/>
          <p:cNvCxnSpPr/>
          <p:nvPr/>
        </p:nvCxnSpPr>
        <p:spPr>
          <a:xfrm>
            <a:off x="4036240" y="2145010"/>
            <a:ext cx="2844682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02" name="Google Shape;202;p19"/>
          <p:cNvCxnSpPr/>
          <p:nvPr/>
        </p:nvCxnSpPr>
        <p:spPr>
          <a:xfrm>
            <a:off x="4179431" y="2619212"/>
            <a:ext cx="2701490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03" name="Google Shape;203;p19"/>
          <p:cNvCxnSpPr/>
          <p:nvPr/>
        </p:nvCxnSpPr>
        <p:spPr>
          <a:xfrm>
            <a:off x="4414282" y="3111198"/>
            <a:ext cx="2466640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04" name="Google Shape;204;p19"/>
          <p:cNvCxnSpPr/>
          <p:nvPr/>
        </p:nvCxnSpPr>
        <p:spPr>
          <a:xfrm>
            <a:off x="4792324" y="3831186"/>
            <a:ext cx="2088598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05" name="Google Shape;205;p19"/>
          <p:cNvCxnSpPr/>
          <p:nvPr/>
        </p:nvCxnSpPr>
        <p:spPr>
          <a:xfrm>
            <a:off x="5062354" y="4544002"/>
            <a:ext cx="1818568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206" name="Google Shape;206;p19"/>
          <p:cNvSpPr txBox="1"/>
          <p:nvPr/>
        </p:nvSpPr>
        <p:spPr>
          <a:xfrm>
            <a:off x="7010328" y="4414065"/>
            <a:ext cx="289492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5702862" y="4195660"/>
            <a:ext cx="114794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5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7010328" y="3705572"/>
            <a:ext cx="289492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5702862" y="3493582"/>
            <a:ext cx="114794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5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7010328" y="3014081"/>
            <a:ext cx="289492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5702862" y="2780657"/>
            <a:ext cx="114794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5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7010328" y="2490254"/>
            <a:ext cx="289492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5702862" y="2296270"/>
            <a:ext cx="114794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5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7010328" y="2000890"/>
            <a:ext cx="289492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5702862" y="1806905"/>
            <a:ext cx="114794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5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文字&#10;&#10;已生成极高可信度的说明" id="220" name="Google Shape;2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0"/>
          <p:cNvSpPr txBox="1"/>
          <p:nvPr/>
        </p:nvSpPr>
        <p:spPr>
          <a:xfrm>
            <a:off x="1038225" y="1790700"/>
            <a:ext cx="205665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20"/>
          <p:cNvGrpSpPr/>
          <p:nvPr/>
        </p:nvGrpSpPr>
        <p:grpSpPr>
          <a:xfrm>
            <a:off x="6238875" y="1762125"/>
            <a:ext cx="514350" cy="2638425"/>
            <a:chOff x="5172075" y="1009650"/>
            <a:chExt cx="514350" cy="2638425"/>
          </a:xfrm>
        </p:grpSpPr>
        <p:cxnSp>
          <p:nvCxnSpPr>
            <p:cNvPr id="223" name="Google Shape;223;p20"/>
            <p:cNvCxnSpPr/>
            <p:nvPr/>
          </p:nvCxnSpPr>
          <p:spPr>
            <a:xfrm>
              <a:off x="5172075" y="10191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4" name="Google Shape;224;p20"/>
            <p:cNvCxnSpPr/>
            <p:nvPr/>
          </p:nvCxnSpPr>
          <p:spPr>
            <a:xfrm>
              <a:off x="5172075" y="1009650"/>
              <a:ext cx="0" cy="262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5" name="Google Shape;225;p20"/>
            <p:cNvCxnSpPr/>
            <p:nvPr/>
          </p:nvCxnSpPr>
          <p:spPr>
            <a:xfrm>
              <a:off x="5172075" y="36480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6" name="Google Shape;226;p20"/>
          <p:cNvGrpSpPr/>
          <p:nvPr/>
        </p:nvGrpSpPr>
        <p:grpSpPr>
          <a:xfrm flipH="1">
            <a:off x="9338581" y="1771650"/>
            <a:ext cx="514350" cy="2638425"/>
            <a:chOff x="5172075" y="1009650"/>
            <a:chExt cx="514350" cy="2638425"/>
          </a:xfrm>
        </p:grpSpPr>
        <p:cxnSp>
          <p:nvCxnSpPr>
            <p:cNvPr id="227" name="Google Shape;227;p20"/>
            <p:cNvCxnSpPr/>
            <p:nvPr/>
          </p:nvCxnSpPr>
          <p:spPr>
            <a:xfrm>
              <a:off x="5172075" y="10191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8" name="Google Shape;228;p20"/>
            <p:cNvCxnSpPr/>
            <p:nvPr/>
          </p:nvCxnSpPr>
          <p:spPr>
            <a:xfrm>
              <a:off x="5172075" y="1009650"/>
              <a:ext cx="0" cy="262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9" name="Google Shape;229;p20"/>
            <p:cNvCxnSpPr/>
            <p:nvPr/>
          </p:nvCxnSpPr>
          <p:spPr>
            <a:xfrm>
              <a:off x="5172075" y="3648075"/>
              <a:ext cx="514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0" name="Google Shape;230;p20"/>
          <p:cNvSpPr/>
          <p:nvPr/>
        </p:nvSpPr>
        <p:spPr>
          <a:xfrm>
            <a:off x="6764171" y="2639886"/>
            <a:ext cx="26423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/>
          <p:nvPr/>
        </p:nvSpPr>
        <p:spPr>
          <a:xfrm>
            <a:off x="2469559" y="2633006"/>
            <a:ext cx="2453369" cy="2331572"/>
          </a:xfrm>
          <a:prstGeom prst="rect">
            <a:avLst/>
          </a:prstGeom>
          <a:solidFill>
            <a:srgbClr val="414455"/>
          </a:solidFill>
          <a:ln>
            <a:noFill/>
          </a:ln>
          <a:effectLst>
            <a:outerShdw blurRad="368300" rotWithShape="0" algn="tr" dir="8100000" dist="38100">
              <a:srgbClr val="000000">
                <a:alpha val="8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2828789" y="2399997"/>
            <a:ext cx="1714327" cy="1625747"/>
          </a:xfrm>
          <a:prstGeom prst="rect">
            <a:avLst/>
          </a:prstGeom>
          <a:solidFill>
            <a:srgbClr val="5357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3079840" y="2239664"/>
            <a:ext cx="1210613" cy="1154303"/>
          </a:xfrm>
          <a:prstGeom prst="rect">
            <a:avLst/>
          </a:prstGeom>
          <a:solidFill>
            <a:srgbClr val="636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3265578" y="1989685"/>
            <a:ext cx="822989" cy="810000"/>
          </a:xfrm>
          <a:prstGeom prst="rect">
            <a:avLst/>
          </a:prstGeom>
          <a:solidFill>
            <a:srgbClr val="7C81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3474572" y="1459696"/>
            <a:ext cx="405000" cy="405000"/>
          </a:xfrm>
          <a:prstGeom prst="rect">
            <a:avLst/>
          </a:prstGeom>
          <a:solidFill>
            <a:srgbClr val="9498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0" name="Google Shape;240;p21"/>
          <p:cNvCxnSpPr/>
          <p:nvPr/>
        </p:nvCxnSpPr>
        <p:spPr>
          <a:xfrm>
            <a:off x="3766676" y="2098357"/>
            <a:ext cx="2844682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41" name="Google Shape;241;p21"/>
          <p:cNvCxnSpPr/>
          <p:nvPr/>
        </p:nvCxnSpPr>
        <p:spPr>
          <a:xfrm>
            <a:off x="3909868" y="2572559"/>
            <a:ext cx="2701490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42" name="Google Shape;242;p21"/>
          <p:cNvCxnSpPr/>
          <p:nvPr/>
        </p:nvCxnSpPr>
        <p:spPr>
          <a:xfrm>
            <a:off x="4144718" y="3064545"/>
            <a:ext cx="2466640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43" name="Google Shape;243;p21"/>
          <p:cNvCxnSpPr/>
          <p:nvPr/>
        </p:nvCxnSpPr>
        <p:spPr>
          <a:xfrm>
            <a:off x="4522760" y="3784533"/>
            <a:ext cx="2088598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44" name="Google Shape;244;p21"/>
          <p:cNvCxnSpPr/>
          <p:nvPr/>
        </p:nvCxnSpPr>
        <p:spPr>
          <a:xfrm>
            <a:off x="4792790" y="4497349"/>
            <a:ext cx="1818568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245" name="Google Shape;245;p21"/>
          <p:cNvSpPr txBox="1"/>
          <p:nvPr/>
        </p:nvSpPr>
        <p:spPr>
          <a:xfrm>
            <a:off x="6740765" y="4367412"/>
            <a:ext cx="289492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5724308" y="4149007"/>
            <a:ext cx="56592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endParaRPr b="1" sz="15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6740765" y="3658919"/>
            <a:ext cx="289492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5724308" y="3446929"/>
            <a:ext cx="56592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endParaRPr b="1" sz="15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6740765" y="2967428"/>
            <a:ext cx="289492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5724308" y="2734004"/>
            <a:ext cx="56592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endParaRPr b="1" sz="15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6740765" y="2443601"/>
            <a:ext cx="289492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5724308" y="2249617"/>
            <a:ext cx="56592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endParaRPr b="1" sz="15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6740765" y="1954237"/>
            <a:ext cx="289492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5724308" y="1760252"/>
            <a:ext cx="56592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14455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endParaRPr b="1" sz="1500">
              <a:solidFill>
                <a:srgbClr val="414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ig Data PPT Template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