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92" r:id="rId2"/>
    <p:sldMasterId id="2147483695" r:id="rId3"/>
  </p:sldMasterIdLst>
  <p:notesMasterIdLst>
    <p:notesMasterId r:id="rId4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</p:sldIdLst>
  <p:sldSz cx="12192000" cy="6858000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Arial Black" panose="020B0A04020102020204" pitchFamily="34" charset="0"/>
      <p:regular r:id="rId47"/>
      <p:bold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8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i+ZP7jlL9NUyOLOj4xjeAtdV1G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2D6-4E29-81D4-5D0EA555C848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2D6-4E29-81D4-5D0EA555C848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2D6-4E29-81D4-5D0EA555C848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2D6-4E29-81D4-5D0EA555C84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2D6-4E29-81D4-5D0EA555C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662483"/>
            </a:solidFill>
          </c:spPr>
          <c:dPt>
            <c:idx val="0"/>
            <c:bubble3D val="0"/>
            <c:spPr>
              <a:solidFill>
                <a:srgbClr val="6624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38-4D80-B5FB-6702FD66E320}"/>
              </c:ext>
            </c:extLst>
          </c:dPt>
          <c:dPt>
            <c:idx val="1"/>
            <c:bubble3D val="0"/>
            <c:spPr>
              <a:solidFill>
                <a:srgbClr val="FFE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38-4D80-B5FB-6702FD66E32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38-4D80-B5FB-6702FD66E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E000"/>
            </a:solidFill>
          </c:spPr>
          <c:dPt>
            <c:idx val="0"/>
            <c:bubble3D val="0"/>
            <c:spPr>
              <a:solidFill>
                <a:srgbClr val="6624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DF0-4244-A256-C4EBAC677DBB}"/>
              </c:ext>
            </c:extLst>
          </c:dPt>
          <c:dPt>
            <c:idx val="1"/>
            <c:bubble3D val="0"/>
            <c:spPr>
              <a:solidFill>
                <a:srgbClr val="FFE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DF0-4244-A256-C4EBAC677DB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F0-4244-A256-C4EBAC677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210748792270534E-2"/>
          <c:y val="5.1451086956521737E-2"/>
          <c:w val="0.8833381642512077"/>
          <c:h val="0.883338164251207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FBFBF"/>
            </a:solidFill>
          </c:spPr>
          <c:dPt>
            <c:idx val="0"/>
            <c:bubble3D val="0"/>
            <c:spPr>
              <a:solidFill>
                <a:srgbClr val="BFBFB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238-4D80-B5FB-6702FD66E320}"/>
              </c:ext>
            </c:extLst>
          </c:dPt>
          <c:dPt>
            <c:idx val="1"/>
            <c:bubble3D val="0"/>
            <c:spPr>
              <a:solidFill>
                <a:srgbClr val="FFE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238-4D80-B5FB-6702FD66E32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38-4D80-B5FB-6702FD66E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3" name="Google Shape;48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6" name="Google Shape;56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7" name="Google Shape;62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8" name="Google Shape;69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6" name="Google Shape;77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3" name="Google Shape;114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3" name="Google Shape;122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7" name="Google Shape;127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8" name="Google Shape;1278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4" name="Google Shape;139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5" name="Google Shape;1395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3" name="Google Shape;147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0" name="Google Shape;155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1" name="Google Shape;1551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2" name="Google Shape;161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1" name="Google Shape;163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8" name="Google Shape;165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9" name="Google Shape;1669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0" name="Google Shape;1670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9" name="Google Shape;1739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0" name="Google Shape;1740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0" name="Google Shape;178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1" name="Google Shape;1781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1" name="Google Shape;179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3" name="Google Shape;1803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587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43A78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100" b="0" i="0" u="none" strike="noStrike" cap="none">
              <a:solidFill>
                <a:srgbClr val="143A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7" name="Google Shape;181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8" name="Google Shape;183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9" name="Google Shape;1839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9" name="Google Shape;195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0" name="Google Shape;1960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4" name="Google Shape;217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2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5" name="Google Shape;2175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Contents slide layout">
  <p:cSld name="30_Contents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Contents slide layout">
  <p:cSld name="28_Contents slide layou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1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13;p41"/>
          <p:cNvGrpSpPr/>
          <p:nvPr/>
        </p:nvGrpSpPr>
        <p:grpSpPr>
          <a:xfrm>
            <a:off x="136525" y="95250"/>
            <a:ext cx="11890375" cy="1036638"/>
            <a:chOff x="86" y="60"/>
            <a:chExt cx="7490" cy="653"/>
          </a:xfrm>
        </p:grpSpPr>
        <p:sp>
          <p:nvSpPr>
            <p:cNvPr id="14" name="Google Shape;14;p41"/>
            <p:cNvSpPr/>
            <p:nvPr/>
          </p:nvSpPr>
          <p:spPr>
            <a:xfrm>
              <a:off x="86" y="60"/>
              <a:ext cx="6800" cy="480"/>
            </a:xfrm>
            <a:prstGeom prst="rect">
              <a:avLst/>
            </a:pr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41"/>
            <p:cNvSpPr/>
            <p:nvPr/>
          </p:nvSpPr>
          <p:spPr>
            <a:xfrm>
              <a:off x="86" y="624"/>
              <a:ext cx="7490" cy="89"/>
            </a:xfrm>
            <a:prstGeom prst="rect">
              <a:avLst/>
            </a:pr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41"/>
            <p:cNvSpPr/>
            <p:nvPr/>
          </p:nvSpPr>
          <p:spPr>
            <a:xfrm>
              <a:off x="7030" y="149"/>
              <a:ext cx="334" cy="203"/>
            </a:xfrm>
            <a:custGeom>
              <a:avLst/>
              <a:gdLst/>
              <a:ahLst/>
              <a:cxnLst/>
              <a:rect l="l" t="t" r="r" b="b"/>
              <a:pathLst>
                <a:path w="167" h="101" extrusionOk="0">
                  <a:moveTo>
                    <a:pt x="0" y="41"/>
                  </a:moveTo>
                  <a:cubicBezTo>
                    <a:pt x="3" y="39"/>
                    <a:pt x="5" y="37"/>
                    <a:pt x="7" y="36"/>
                  </a:cubicBezTo>
                  <a:cubicBezTo>
                    <a:pt x="25" y="25"/>
                    <a:pt x="43" y="14"/>
                    <a:pt x="60" y="2"/>
                  </a:cubicBezTo>
                  <a:cubicBezTo>
                    <a:pt x="63" y="0"/>
                    <a:pt x="65" y="0"/>
                    <a:pt x="68" y="2"/>
                  </a:cubicBezTo>
                  <a:cubicBezTo>
                    <a:pt x="100" y="22"/>
                    <a:pt x="132" y="42"/>
                    <a:pt x="164" y="62"/>
                  </a:cubicBezTo>
                  <a:cubicBezTo>
                    <a:pt x="165" y="63"/>
                    <a:pt x="167" y="65"/>
                    <a:pt x="167" y="66"/>
                  </a:cubicBezTo>
                  <a:cubicBezTo>
                    <a:pt x="167" y="78"/>
                    <a:pt x="167" y="89"/>
                    <a:pt x="167" y="101"/>
                  </a:cubicBezTo>
                  <a:cubicBezTo>
                    <a:pt x="157" y="101"/>
                    <a:pt x="148" y="101"/>
                    <a:pt x="137" y="101"/>
                  </a:cubicBezTo>
                  <a:cubicBezTo>
                    <a:pt x="137" y="94"/>
                    <a:pt x="137" y="87"/>
                    <a:pt x="137" y="79"/>
                  </a:cubicBezTo>
                  <a:cubicBezTo>
                    <a:pt x="134" y="79"/>
                    <a:pt x="132" y="79"/>
                    <a:pt x="130" y="79"/>
                  </a:cubicBezTo>
                  <a:cubicBezTo>
                    <a:pt x="102" y="79"/>
                    <a:pt x="74" y="79"/>
                    <a:pt x="47" y="79"/>
                  </a:cubicBezTo>
                  <a:cubicBezTo>
                    <a:pt x="44" y="79"/>
                    <a:pt x="42" y="78"/>
                    <a:pt x="40" y="78"/>
                  </a:cubicBezTo>
                  <a:cubicBezTo>
                    <a:pt x="33" y="72"/>
                    <a:pt x="26" y="65"/>
                    <a:pt x="19" y="59"/>
                  </a:cubicBezTo>
                  <a:cubicBezTo>
                    <a:pt x="13" y="53"/>
                    <a:pt x="7" y="47"/>
                    <a:pt x="0" y="4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41"/>
            <p:cNvSpPr/>
            <p:nvPr/>
          </p:nvSpPr>
          <p:spPr>
            <a:xfrm>
              <a:off x="7170" y="368"/>
              <a:ext cx="206" cy="156"/>
            </a:xfrm>
            <a:custGeom>
              <a:avLst/>
              <a:gdLst/>
              <a:ahLst/>
              <a:cxnLst/>
              <a:rect l="l" t="t" r="r" b="b"/>
              <a:pathLst>
                <a:path w="103" h="77" extrusionOk="0">
                  <a:moveTo>
                    <a:pt x="103" y="0"/>
                  </a:moveTo>
                  <a:cubicBezTo>
                    <a:pt x="103" y="2"/>
                    <a:pt x="103" y="4"/>
                    <a:pt x="103" y="6"/>
                  </a:cubicBezTo>
                  <a:cubicBezTo>
                    <a:pt x="103" y="27"/>
                    <a:pt x="103" y="49"/>
                    <a:pt x="103" y="71"/>
                  </a:cubicBezTo>
                  <a:cubicBezTo>
                    <a:pt x="103" y="76"/>
                    <a:pt x="102" y="77"/>
                    <a:pt x="97" y="77"/>
                  </a:cubicBezTo>
                  <a:cubicBezTo>
                    <a:pt x="85" y="77"/>
                    <a:pt x="72" y="77"/>
                    <a:pt x="60" y="77"/>
                  </a:cubicBezTo>
                  <a:cubicBezTo>
                    <a:pt x="58" y="63"/>
                    <a:pt x="50" y="56"/>
                    <a:pt x="38" y="56"/>
                  </a:cubicBezTo>
                  <a:cubicBezTo>
                    <a:pt x="27" y="56"/>
                    <a:pt x="19" y="63"/>
                    <a:pt x="16" y="77"/>
                  </a:cubicBezTo>
                  <a:cubicBezTo>
                    <a:pt x="11" y="77"/>
                    <a:pt x="7" y="77"/>
                    <a:pt x="1" y="77"/>
                  </a:cubicBezTo>
                  <a:cubicBezTo>
                    <a:pt x="1" y="75"/>
                    <a:pt x="0" y="74"/>
                    <a:pt x="0" y="72"/>
                  </a:cubicBezTo>
                  <a:cubicBezTo>
                    <a:pt x="0" y="50"/>
                    <a:pt x="1" y="28"/>
                    <a:pt x="0" y="5"/>
                  </a:cubicBezTo>
                  <a:cubicBezTo>
                    <a:pt x="0" y="1"/>
                    <a:pt x="1" y="0"/>
                    <a:pt x="6" y="0"/>
                  </a:cubicBezTo>
                  <a:cubicBezTo>
                    <a:pt x="37" y="0"/>
                    <a:pt x="69" y="0"/>
                    <a:pt x="100" y="0"/>
                  </a:cubicBezTo>
                  <a:cubicBezTo>
                    <a:pt x="101" y="0"/>
                    <a:pt x="102" y="0"/>
                    <a:pt x="103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41"/>
            <p:cNvSpPr/>
            <p:nvPr/>
          </p:nvSpPr>
          <p:spPr>
            <a:xfrm>
              <a:off x="6952" y="231"/>
              <a:ext cx="158" cy="244"/>
            </a:xfrm>
            <a:custGeom>
              <a:avLst/>
              <a:gdLst/>
              <a:ahLst/>
              <a:cxnLst/>
              <a:rect l="l" t="t" r="r" b="b"/>
              <a:pathLst>
                <a:path w="79" h="121" extrusionOk="0">
                  <a:moveTo>
                    <a:pt x="39" y="0"/>
                  </a:moveTo>
                  <a:cubicBezTo>
                    <a:pt x="46" y="6"/>
                    <a:pt x="52" y="12"/>
                    <a:pt x="58" y="18"/>
                  </a:cubicBezTo>
                  <a:cubicBezTo>
                    <a:pt x="65" y="24"/>
                    <a:pt x="72" y="31"/>
                    <a:pt x="79" y="37"/>
                  </a:cubicBezTo>
                  <a:cubicBezTo>
                    <a:pt x="73" y="37"/>
                    <a:pt x="68" y="38"/>
                    <a:pt x="63" y="38"/>
                  </a:cubicBezTo>
                  <a:cubicBezTo>
                    <a:pt x="52" y="38"/>
                    <a:pt x="42" y="38"/>
                    <a:pt x="30" y="38"/>
                  </a:cubicBezTo>
                  <a:cubicBezTo>
                    <a:pt x="30" y="66"/>
                    <a:pt x="30" y="93"/>
                    <a:pt x="30" y="121"/>
                  </a:cubicBezTo>
                  <a:cubicBezTo>
                    <a:pt x="20" y="121"/>
                    <a:pt x="11" y="121"/>
                    <a:pt x="1" y="121"/>
                  </a:cubicBezTo>
                  <a:cubicBezTo>
                    <a:pt x="1" y="119"/>
                    <a:pt x="1" y="117"/>
                    <a:pt x="1" y="115"/>
                  </a:cubicBezTo>
                  <a:cubicBezTo>
                    <a:pt x="1" y="86"/>
                    <a:pt x="1" y="58"/>
                    <a:pt x="0" y="29"/>
                  </a:cubicBezTo>
                  <a:cubicBezTo>
                    <a:pt x="0" y="25"/>
                    <a:pt x="1" y="22"/>
                    <a:pt x="5" y="20"/>
                  </a:cubicBezTo>
                  <a:cubicBezTo>
                    <a:pt x="15" y="14"/>
                    <a:pt x="25" y="8"/>
                    <a:pt x="35" y="2"/>
                  </a:cubicBezTo>
                  <a:cubicBezTo>
                    <a:pt x="36" y="1"/>
                    <a:pt x="38" y="1"/>
                    <a:pt x="39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41"/>
            <p:cNvSpPr/>
            <p:nvPr/>
          </p:nvSpPr>
          <p:spPr>
            <a:xfrm>
              <a:off x="7392" y="413"/>
              <a:ext cx="118" cy="111"/>
            </a:xfrm>
            <a:custGeom>
              <a:avLst/>
              <a:gdLst/>
              <a:ahLst/>
              <a:cxnLst/>
              <a:rect l="l" t="t" r="r" b="b"/>
              <a:pathLst>
                <a:path w="59" h="55" extrusionOk="0">
                  <a:moveTo>
                    <a:pt x="0" y="47"/>
                  </a:moveTo>
                  <a:cubicBezTo>
                    <a:pt x="0" y="31"/>
                    <a:pt x="0" y="16"/>
                    <a:pt x="0" y="1"/>
                  </a:cubicBezTo>
                  <a:cubicBezTo>
                    <a:pt x="9" y="1"/>
                    <a:pt x="17" y="0"/>
                    <a:pt x="25" y="1"/>
                  </a:cubicBezTo>
                  <a:cubicBezTo>
                    <a:pt x="30" y="2"/>
                    <a:pt x="34" y="6"/>
                    <a:pt x="39" y="9"/>
                  </a:cubicBezTo>
                  <a:cubicBezTo>
                    <a:pt x="42" y="12"/>
                    <a:pt x="47" y="14"/>
                    <a:pt x="50" y="17"/>
                  </a:cubicBezTo>
                  <a:cubicBezTo>
                    <a:pt x="52" y="18"/>
                    <a:pt x="53" y="21"/>
                    <a:pt x="53" y="23"/>
                  </a:cubicBezTo>
                  <a:cubicBezTo>
                    <a:pt x="54" y="27"/>
                    <a:pt x="54" y="32"/>
                    <a:pt x="54" y="36"/>
                  </a:cubicBezTo>
                  <a:cubicBezTo>
                    <a:pt x="54" y="39"/>
                    <a:pt x="53" y="41"/>
                    <a:pt x="57" y="44"/>
                  </a:cubicBezTo>
                  <a:cubicBezTo>
                    <a:pt x="59" y="45"/>
                    <a:pt x="59" y="51"/>
                    <a:pt x="59" y="55"/>
                  </a:cubicBezTo>
                  <a:cubicBezTo>
                    <a:pt x="54" y="55"/>
                    <a:pt x="50" y="55"/>
                    <a:pt x="45" y="55"/>
                  </a:cubicBezTo>
                  <a:cubicBezTo>
                    <a:pt x="44" y="55"/>
                    <a:pt x="43" y="52"/>
                    <a:pt x="42" y="51"/>
                  </a:cubicBezTo>
                  <a:cubicBezTo>
                    <a:pt x="39" y="47"/>
                    <a:pt x="36" y="40"/>
                    <a:pt x="31" y="37"/>
                  </a:cubicBezTo>
                  <a:cubicBezTo>
                    <a:pt x="20" y="30"/>
                    <a:pt x="8" y="35"/>
                    <a:pt x="0" y="47"/>
                  </a:cubicBezTo>
                  <a:close/>
                  <a:moveTo>
                    <a:pt x="38" y="28"/>
                  </a:moveTo>
                  <a:cubicBezTo>
                    <a:pt x="41" y="16"/>
                    <a:pt x="26" y="7"/>
                    <a:pt x="11" y="12"/>
                  </a:cubicBezTo>
                  <a:cubicBezTo>
                    <a:pt x="11" y="17"/>
                    <a:pt x="11" y="23"/>
                    <a:pt x="11" y="28"/>
                  </a:cubicBezTo>
                  <a:cubicBezTo>
                    <a:pt x="21" y="28"/>
                    <a:pt x="29" y="28"/>
                    <a:pt x="38" y="28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41"/>
            <p:cNvSpPr/>
            <p:nvPr/>
          </p:nvSpPr>
          <p:spPr>
            <a:xfrm>
              <a:off x="7136" y="328"/>
              <a:ext cx="140" cy="20"/>
            </a:xfrm>
            <a:custGeom>
              <a:avLst/>
              <a:gdLst/>
              <a:ahLst/>
              <a:cxnLst/>
              <a:rect l="l" t="t" r="r" b="b"/>
              <a:pathLst>
                <a:path w="70" h="10" extrusionOk="0">
                  <a:moveTo>
                    <a:pt x="0" y="2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25" y="0"/>
                    <a:pt x="46" y="0"/>
                    <a:pt x="67" y="0"/>
                  </a:cubicBezTo>
                  <a:cubicBezTo>
                    <a:pt x="68" y="0"/>
                    <a:pt x="69" y="1"/>
                    <a:pt x="70" y="1"/>
                  </a:cubicBezTo>
                  <a:cubicBezTo>
                    <a:pt x="70" y="4"/>
                    <a:pt x="70" y="7"/>
                    <a:pt x="70" y="10"/>
                  </a:cubicBezTo>
                  <a:cubicBezTo>
                    <a:pt x="66" y="10"/>
                    <a:pt x="61" y="10"/>
                    <a:pt x="56" y="10"/>
                  </a:cubicBezTo>
                  <a:cubicBezTo>
                    <a:pt x="42" y="10"/>
                    <a:pt x="28" y="10"/>
                    <a:pt x="14" y="10"/>
                  </a:cubicBezTo>
                  <a:cubicBezTo>
                    <a:pt x="12" y="10"/>
                    <a:pt x="10" y="9"/>
                    <a:pt x="8" y="9"/>
                  </a:cubicBezTo>
                  <a:cubicBezTo>
                    <a:pt x="5" y="7"/>
                    <a:pt x="2" y="4"/>
                    <a:pt x="0" y="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41"/>
            <p:cNvSpPr/>
            <p:nvPr/>
          </p:nvSpPr>
          <p:spPr>
            <a:xfrm>
              <a:off x="7040" y="449"/>
              <a:ext cx="116" cy="20"/>
            </a:xfrm>
            <a:custGeom>
              <a:avLst/>
              <a:gdLst/>
              <a:ahLst/>
              <a:cxnLst/>
              <a:rect l="l" t="t" r="r" b="b"/>
              <a:pathLst>
                <a:path w="58" h="10" extrusionOk="0">
                  <a:moveTo>
                    <a:pt x="58" y="0"/>
                  </a:moveTo>
                  <a:cubicBezTo>
                    <a:pt x="58" y="4"/>
                    <a:pt x="58" y="7"/>
                    <a:pt x="58" y="10"/>
                  </a:cubicBezTo>
                  <a:cubicBezTo>
                    <a:pt x="49" y="10"/>
                    <a:pt x="41" y="10"/>
                    <a:pt x="33" y="10"/>
                  </a:cubicBezTo>
                  <a:cubicBezTo>
                    <a:pt x="24" y="10"/>
                    <a:pt x="14" y="10"/>
                    <a:pt x="4" y="10"/>
                  </a:cubicBezTo>
                  <a:cubicBezTo>
                    <a:pt x="0" y="10"/>
                    <a:pt x="0" y="8"/>
                    <a:pt x="0" y="5"/>
                  </a:cubicBezTo>
                  <a:cubicBezTo>
                    <a:pt x="0" y="3"/>
                    <a:pt x="0" y="0"/>
                    <a:pt x="4" y="0"/>
                  </a:cubicBezTo>
                  <a:cubicBezTo>
                    <a:pt x="21" y="0"/>
                    <a:pt x="39" y="0"/>
                    <a:pt x="58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41"/>
            <p:cNvSpPr/>
            <p:nvPr/>
          </p:nvSpPr>
          <p:spPr>
            <a:xfrm>
              <a:off x="7038" y="368"/>
              <a:ext cx="116" cy="19"/>
            </a:xfrm>
            <a:custGeom>
              <a:avLst/>
              <a:gdLst/>
              <a:ahLst/>
              <a:cxnLst/>
              <a:rect l="l" t="t" r="r" b="b"/>
              <a:pathLst>
                <a:path w="58" h="9" extrusionOk="0">
                  <a:moveTo>
                    <a:pt x="2" y="9"/>
                  </a:moveTo>
                  <a:cubicBezTo>
                    <a:pt x="0" y="0"/>
                    <a:pt x="0" y="0"/>
                    <a:pt x="9" y="0"/>
                  </a:cubicBezTo>
                  <a:cubicBezTo>
                    <a:pt x="25" y="0"/>
                    <a:pt x="42" y="0"/>
                    <a:pt x="58" y="0"/>
                  </a:cubicBezTo>
                  <a:cubicBezTo>
                    <a:pt x="58" y="3"/>
                    <a:pt x="58" y="6"/>
                    <a:pt x="58" y="9"/>
                  </a:cubicBezTo>
                  <a:cubicBezTo>
                    <a:pt x="40" y="9"/>
                    <a:pt x="21" y="9"/>
                    <a:pt x="2" y="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41"/>
            <p:cNvSpPr/>
            <p:nvPr/>
          </p:nvSpPr>
          <p:spPr>
            <a:xfrm>
              <a:off x="7040" y="411"/>
              <a:ext cx="116" cy="16"/>
            </a:xfrm>
            <a:custGeom>
              <a:avLst/>
              <a:gdLst/>
              <a:ahLst/>
              <a:cxnLst/>
              <a:rect l="l" t="t" r="r" b="b"/>
              <a:pathLst>
                <a:path w="58" h="8" extrusionOk="0">
                  <a:moveTo>
                    <a:pt x="0" y="8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19" y="0"/>
                    <a:pt x="38" y="0"/>
                    <a:pt x="58" y="0"/>
                  </a:cubicBezTo>
                  <a:cubicBezTo>
                    <a:pt x="58" y="2"/>
                    <a:pt x="58" y="5"/>
                    <a:pt x="58" y="8"/>
                  </a:cubicBezTo>
                  <a:cubicBezTo>
                    <a:pt x="39" y="8"/>
                    <a:pt x="20" y="8"/>
                    <a:pt x="0" y="8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41"/>
            <p:cNvSpPr/>
            <p:nvPr/>
          </p:nvSpPr>
          <p:spPr>
            <a:xfrm>
              <a:off x="7036" y="328"/>
              <a:ext cx="116" cy="20"/>
            </a:xfrm>
            <a:custGeom>
              <a:avLst/>
              <a:gdLst/>
              <a:ahLst/>
              <a:cxnLst/>
              <a:rect l="l" t="t" r="r" b="b"/>
              <a:pathLst>
                <a:path w="58" h="10" extrusionOk="0">
                  <a:moveTo>
                    <a:pt x="50" y="2"/>
                  </a:moveTo>
                  <a:cubicBezTo>
                    <a:pt x="52" y="4"/>
                    <a:pt x="55" y="7"/>
                    <a:pt x="58" y="9"/>
                  </a:cubicBezTo>
                  <a:cubicBezTo>
                    <a:pt x="57" y="9"/>
                    <a:pt x="57" y="10"/>
                    <a:pt x="56" y="10"/>
                  </a:cubicBezTo>
                  <a:cubicBezTo>
                    <a:pt x="38" y="10"/>
                    <a:pt x="21" y="10"/>
                    <a:pt x="3" y="10"/>
                  </a:cubicBezTo>
                  <a:cubicBezTo>
                    <a:pt x="0" y="1"/>
                    <a:pt x="1" y="0"/>
                    <a:pt x="10" y="0"/>
                  </a:cubicBezTo>
                  <a:cubicBezTo>
                    <a:pt x="21" y="0"/>
                    <a:pt x="32" y="0"/>
                    <a:pt x="43" y="0"/>
                  </a:cubicBezTo>
                  <a:cubicBezTo>
                    <a:pt x="45" y="0"/>
                    <a:pt x="48" y="1"/>
                    <a:pt x="50" y="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41"/>
            <p:cNvSpPr/>
            <p:nvPr/>
          </p:nvSpPr>
          <p:spPr>
            <a:xfrm>
              <a:off x="7218" y="495"/>
              <a:ext cx="58" cy="55"/>
            </a:xfrm>
            <a:custGeom>
              <a:avLst/>
              <a:gdLst/>
              <a:ahLst/>
              <a:cxnLst/>
              <a:rect l="l" t="t" r="r" b="b"/>
              <a:pathLst>
                <a:path w="29" h="27" extrusionOk="0">
                  <a:moveTo>
                    <a:pt x="14" y="27"/>
                  </a:moveTo>
                  <a:cubicBezTo>
                    <a:pt x="6" y="27"/>
                    <a:pt x="0" y="22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ubicBezTo>
                    <a:pt x="29" y="22"/>
                    <a:pt x="23" y="27"/>
                    <a:pt x="14" y="27"/>
                  </a:cubicBezTo>
                  <a:close/>
                  <a:moveTo>
                    <a:pt x="8" y="13"/>
                  </a:moveTo>
                  <a:cubicBezTo>
                    <a:pt x="8" y="13"/>
                    <a:pt x="8" y="14"/>
                    <a:pt x="8" y="15"/>
                  </a:cubicBezTo>
                  <a:cubicBezTo>
                    <a:pt x="10" y="17"/>
                    <a:pt x="13" y="20"/>
                    <a:pt x="15" y="19"/>
                  </a:cubicBezTo>
                  <a:cubicBezTo>
                    <a:pt x="17" y="19"/>
                    <a:pt x="20" y="16"/>
                    <a:pt x="20" y="14"/>
                  </a:cubicBezTo>
                  <a:cubicBezTo>
                    <a:pt x="20" y="12"/>
                    <a:pt x="17" y="8"/>
                    <a:pt x="14" y="8"/>
                  </a:cubicBezTo>
                  <a:cubicBezTo>
                    <a:pt x="12" y="8"/>
                    <a:pt x="10" y="11"/>
                    <a:pt x="8" y="13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41"/>
            <p:cNvSpPr/>
            <p:nvPr/>
          </p:nvSpPr>
          <p:spPr>
            <a:xfrm>
              <a:off x="7404" y="495"/>
              <a:ext cx="58" cy="57"/>
            </a:xfrm>
            <a:custGeom>
              <a:avLst/>
              <a:gdLst/>
              <a:ahLst/>
              <a:cxnLst/>
              <a:rect l="l" t="t" r="r" b="b"/>
              <a:pathLst>
                <a:path w="29" h="28" extrusionOk="0">
                  <a:moveTo>
                    <a:pt x="15" y="27"/>
                  </a:moveTo>
                  <a:cubicBezTo>
                    <a:pt x="6" y="27"/>
                    <a:pt x="0" y="21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2" y="0"/>
                    <a:pt x="29" y="6"/>
                    <a:pt x="29" y="13"/>
                  </a:cubicBezTo>
                  <a:cubicBezTo>
                    <a:pt x="28" y="20"/>
                    <a:pt x="23" y="28"/>
                    <a:pt x="15" y="27"/>
                  </a:cubicBezTo>
                  <a:close/>
                  <a:moveTo>
                    <a:pt x="22" y="15"/>
                  </a:moveTo>
                  <a:cubicBezTo>
                    <a:pt x="22" y="14"/>
                    <a:pt x="22" y="13"/>
                    <a:pt x="22" y="13"/>
                  </a:cubicBezTo>
                  <a:cubicBezTo>
                    <a:pt x="19" y="11"/>
                    <a:pt x="17" y="8"/>
                    <a:pt x="15" y="8"/>
                  </a:cubicBezTo>
                  <a:cubicBezTo>
                    <a:pt x="12" y="8"/>
                    <a:pt x="10" y="12"/>
                    <a:pt x="8" y="14"/>
                  </a:cubicBezTo>
                  <a:cubicBezTo>
                    <a:pt x="10" y="16"/>
                    <a:pt x="12" y="19"/>
                    <a:pt x="14" y="19"/>
                  </a:cubicBezTo>
                  <a:cubicBezTo>
                    <a:pt x="17" y="20"/>
                    <a:pt x="19" y="17"/>
                    <a:pt x="22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41"/>
            <p:cNvSpPr/>
            <p:nvPr/>
          </p:nvSpPr>
          <p:spPr>
            <a:xfrm>
              <a:off x="7428" y="449"/>
              <a:ext cx="20" cy="10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9" y="5"/>
                  </a:moveTo>
                  <a:cubicBezTo>
                    <a:pt x="6" y="4"/>
                    <a:pt x="3" y="3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5" y="0"/>
                    <a:pt x="7" y="1"/>
                    <a:pt x="10" y="2"/>
                  </a:cubicBezTo>
                  <a:cubicBezTo>
                    <a:pt x="10" y="3"/>
                    <a:pt x="10" y="4"/>
                    <a:pt x="9" y="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p41"/>
          <p:cNvGrpSpPr/>
          <p:nvPr/>
        </p:nvGrpSpPr>
        <p:grpSpPr>
          <a:xfrm>
            <a:off x="11064875" y="5918204"/>
            <a:ext cx="962025" cy="792163"/>
            <a:chOff x="6970" y="3728"/>
            <a:chExt cx="606" cy="499"/>
          </a:xfrm>
        </p:grpSpPr>
        <p:sp>
          <p:nvSpPr>
            <p:cNvPr id="29" name="Google Shape;29;p41"/>
            <p:cNvSpPr/>
            <p:nvPr/>
          </p:nvSpPr>
          <p:spPr>
            <a:xfrm>
              <a:off x="6970" y="3728"/>
              <a:ext cx="606" cy="499"/>
            </a:xfrm>
            <a:custGeom>
              <a:avLst/>
              <a:gdLst/>
              <a:ahLst/>
              <a:cxnLst/>
              <a:rect l="l" t="t" r="r" b="b"/>
              <a:pathLst>
                <a:path w="253" h="208" extrusionOk="0">
                  <a:moveTo>
                    <a:pt x="37" y="208"/>
                  </a:moveTo>
                  <a:cubicBezTo>
                    <a:pt x="24" y="208"/>
                    <a:pt x="13" y="208"/>
                    <a:pt x="1" y="208"/>
                  </a:cubicBezTo>
                  <a:cubicBezTo>
                    <a:pt x="1" y="206"/>
                    <a:pt x="1" y="204"/>
                    <a:pt x="1" y="202"/>
                  </a:cubicBezTo>
                  <a:cubicBezTo>
                    <a:pt x="0" y="164"/>
                    <a:pt x="1" y="126"/>
                    <a:pt x="0" y="88"/>
                  </a:cubicBezTo>
                  <a:cubicBezTo>
                    <a:pt x="0" y="84"/>
                    <a:pt x="2" y="81"/>
                    <a:pt x="6" y="78"/>
                  </a:cubicBezTo>
                  <a:cubicBezTo>
                    <a:pt x="30" y="63"/>
                    <a:pt x="54" y="47"/>
                    <a:pt x="78" y="31"/>
                  </a:cubicBezTo>
                  <a:cubicBezTo>
                    <a:pt x="93" y="21"/>
                    <a:pt x="108" y="12"/>
                    <a:pt x="123" y="2"/>
                  </a:cubicBezTo>
                  <a:cubicBezTo>
                    <a:pt x="125" y="0"/>
                    <a:pt x="127" y="0"/>
                    <a:pt x="130" y="2"/>
                  </a:cubicBezTo>
                  <a:cubicBezTo>
                    <a:pt x="159" y="21"/>
                    <a:pt x="188" y="41"/>
                    <a:pt x="218" y="60"/>
                  </a:cubicBezTo>
                  <a:cubicBezTo>
                    <a:pt x="228" y="66"/>
                    <a:pt x="239" y="73"/>
                    <a:pt x="249" y="80"/>
                  </a:cubicBezTo>
                  <a:cubicBezTo>
                    <a:pt x="251" y="81"/>
                    <a:pt x="253" y="84"/>
                    <a:pt x="253" y="86"/>
                  </a:cubicBezTo>
                  <a:cubicBezTo>
                    <a:pt x="253" y="125"/>
                    <a:pt x="253" y="165"/>
                    <a:pt x="253" y="205"/>
                  </a:cubicBezTo>
                  <a:cubicBezTo>
                    <a:pt x="253" y="206"/>
                    <a:pt x="252" y="207"/>
                    <a:pt x="252" y="208"/>
                  </a:cubicBezTo>
                  <a:cubicBezTo>
                    <a:pt x="240" y="208"/>
                    <a:pt x="229" y="208"/>
                    <a:pt x="216" y="208"/>
                  </a:cubicBezTo>
                  <a:cubicBezTo>
                    <a:pt x="216" y="206"/>
                    <a:pt x="216" y="203"/>
                    <a:pt x="216" y="201"/>
                  </a:cubicBezTo>
                  <a:cubicBezTo>
                    <a:pt x="216" y="170"/>
                    <a:pt x="216" y="139"/>
                    <a:pt x="216" y="109"/>
                  </a:cubicBezTo>
                  <a:cubicBezTo>
                    <a:pt x="216" y="104"/>
                    <a:pt x="215" y="101"/>
                    <a:pt x="211" y="99"/>
                  </a:cubicBezTo>
                  <a:cubicBezTo>
                    <a:pt x="184" y="81"/>
                    <a:pt x="158" y="64"/>
                    <a:pt x="131" y="46"/>
                  </a:cubicBezTo>
                  <a:cubicBezTo>
                    <a:pt x="128" y="44"/>
                    <a:pt x="125" y="44"/>
                    <a:pt x="122" y="46"/>
                  </a:cubicBezTo>
                  <a:cubicBezTo>
                    <a:pt x="95" y="64"/>
                    <a:pt x="68" y="82"/>
                    <a:pt x="41" y="100"/>
                  </a:cubicBezTo>
                  <a:cubicBezTo>
                    <a:pt x="37" y="102"/>
                    <a:pt x="37" y="105"/>
                    <a:pt x="37" y="109"/>
                  </a:cubicBezTo>
                  <a:cubicBezTo>
                    <a:pt x="37" y="139"/>
                    <a:pt x="37" y="170"/>
                    <a:pt x="37" y="200"/>
                  </a:cubicBezTo>
                  <a:cubicBezTo>
                    <a:pt x="37" y="203"/>
                    <a:pt x="37" y="205"/>
                    <a:pt x="37" y="208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41"/>
            <p:cNvSpPr/>
            <p:nvPr/>
          </p:nvSpPr>
          <p:spPr>
            <a:xfrm>
              <a:off x="7090" y="4006"/>
              <a:ext cx="98" cy="101"/>
            </a:xfrm>
            <a:custGeom>
              <a:avLst/>
              <a:gdLst/>
              <a:ahLst/>
              <a:cxnLst/>
              <a:rect l="l" t="t" r="r" b="b"/>
              <a:pathLst>
                <a:path w="41" h="42" extrusionOk="0">
                  <a:moveTo>
                    <a:pt x="0" y="21"/>
                  </a:moveTo>
                  <a:cubicBezTo>
                    <a:pt x="0" y="16"/>
                    <a:pt x="0" y="11"/>
                    <a:pt x="0" y="6"/>
                  </a:cubicBezTo>
                  <a:cubicBezTo>
                    <a:pt x="0" y="2"/>
                    <a:pt x="1" y="0"/>
                    <a:pt x="5" y="0"/>
                  </a:cubicBezTo>
                  <a:cubicBezTo>
                    <a:pt x="15" y="1"/>
                    <a:pt x="25" y="1"/>
                    <a:pt x="36" y="0"/>
                  </a:cubicBezTo>
                  <a:cubicBezTo>
                    <a:pt x="40" y="0"/>
                    <a:pt x="41" y="2"/>
                    <a:pt x="41" y="6"/>
                  </a:cubicBezTo>
                  <a:cubicBezTo>
                    <a:pt x="41" y="16"/>
                    <a:pt x="41" y="27"/>
                    <a:pt x="41" y="37"/>
                  </a:cubicBezTo>
                  <a:cubicBezTo>
                    <a:pt x="41" y="40"/>
                    <a:pt x="40" y="42"/>
                    <a:pt x="36" y="42"/>
                  </a:cubicBezTo>
                  <a:cubicBezTo>
                    <a:pt x="26" y="42"/>
                    <a:pt x="15" y="42"/>
                    <a:pt x="4" y="42"/>
                  </a:cubicBezTo>
                  <a:cubicBezTo>
                    <a:pt x="1" y="42"/>
                    <a:pt x="0" y="40"/>
                    <a:pt x="0" y="37"/>
                  </a:cubicBezTo>
                  <a:cubicBezTo>
                    <a:pt x="0" y="32"/>
                    <a:pt x="0" y="26"/>
                    <a:pt x="0" y="21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41"/>
            <p:cNvSpPr/>
            <p:nvPr/>
          </p:nvSpPr>
          <p:spPr>
            <a:xfrm>
              <a:off x="7224" y="4008"/>
              <a:ext cx="96" cy="96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0" y="0"/>
                  </a:moveTo>
                  <a:cubicBezTo>
                    <a:pt x="14" y="0"/>
                    <a:pt x="27" y="0"/>
                    <a:pt x="40" y="0"/>
                  </a:cubicBezTo>
                  <a:cubicBezTo>
                    <a:pt x="40" y="13"/>
                    <a:pt x="40" y="26"/>
                    <a:pt x="40" y="40"/>
                  </a:cubicBezTo>
                  <a:cubicBezTo>
                    <a:pt x="27" y="40"/>
                    <a:pt x="14" y="40"/>
                    <a:pt x="0" y="40"/>
                  </a:cubicBezTo>
                  <a:cubicBezTo>
                    <a:pt x="0" y="27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41"/>
            <p:cNvSpPr/>
            <p:nvPr/>
          </p:nvSpPr>
          <p:spPr>
            <a:xfrm>
              <a:off x="7360" y="4131"/>
              <a:ext cx="96" cy="96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0" y="40"/>
                  </a:moveTo>
                  <a:cubicBezTo>
                    <a:pt x="0" y="27"/>
                    <a:pt x="0" y="14"/>
                    <a:pt x="0" y="0"/>
                  </a:cubicBezTo>
                  <a:cubicBezTo>
                    <a:pt x="13" y="0"/>
                    <a:pt x="26" y="0"/>
                    <a:pt x="40" y="0"/>
                  </a:cubicBezTo>
                  <a:cubicBezTo>
                    <a:pt x="40" y="13"/>
                    <a:pt x="40" y="27"/>
                    <a:pt x="40" y="40"/>
                  </a:cubicBezTo>
                  <a:cubicBezTo>
                    <a:pt x="27" y="40"/>
                    <a:pt x="14" y="40"/>
                    <a:pt x="0" y="40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41"/>
            <p:cNvSpPr/>
            <p:nvPr/>
          </p:nvSpPr>
          <p:spPr>
            <a:xfrm>
              <a:off x="7224" y="4131"/>
              <a:ext cx="96" cy="96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0" y="0"/>
                  </a:moveTo>
                  <a:cubicBezTo>
                    <a:pt x="14" y="0"/>
                    <a:pt x="27" y="0"/>
                    <a:pt x="40" y="0"/>
                  </a:cubicBezTo>
                  <a:cubicBezTo>
                    <a:pt x="40" y="13"/>
                    <a:pt x="40" y="26"/>
                    <a:pt x="40" y="40"/>
                  </a:cubicBezTo>
                  <a:cubicBezTo>
                    <a:pt x="27" y="40"/>
                    <a:pt x="14" y="40"/>
                    <a:pt x="0" y="40"/>
                  </a:cubicBezTo>
                  <a:cubicBezTo>
                    <a:pt x="0" y="27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41"/>
            <p:cNvSpPr/>
            <p:nvPr/>
          </p:nvSpPr>
          <p:spPr>
            <a:xfrm>
              <a:off x="7090" y="4128"/>
              <a:ext cx="96" cy="99"/>
            </a:xfrm>
            <a:custGeom>
              <a:avLst/>
              <a:gdLst/>
              <a:ahLst/>
              <a:cxnLst/>
              <a:rect l="l" t="t" r="r" b="b"/>
              <a:pathLst>
                <a:path w="40" h="41" extrusionOk="0">
                  <a:moveTo>
                    <a:pt x="40" y="1"/>
                  </a:moveTo>
                  <a:cubicBezTo>
                    <a:pt x="40" y="15"/>
                    <a:pt x="40" y="28"/>
                    <a:pt x="40" y="41"/>
                  </a:cubicBezTo>
                  <a:cubicBezTo>
                    <a:pt x="27" y="41"/>
                    <a:pt x="14" y="41"/>
                    <a:pt x="0" y="41"/>
                  </a:cubicBezTo>
                  <a:cubicBezTo>
                    <a:pt x="0" y="29"/>
                    <a:pt x="0" y="17"/>
                    <a:pt x="0" y="5"/>
                  </a:cubicBezTo>
                  <a:cubicBezTo>
                    <a:pt x="0" y="4"/>
                    <a:pt x="5" y="1"/>
                    <a:pt x="7" y="1"/>
                  </a:cubicBezTo>
                  <a:cubicBezTo>
                    <a:pt x="18" y="0"/>
                    <a:pt x="29" y="1"/>
                    <a:pt x="40" y="1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ontents slide layout">
  <p:cSld name="21_Contents slide layou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2"/>
          <p:cNvSpPr/>
          <p:nvPr/>
        </p:nvSpPr>
        <p:spPr>
          <a:xfrm rot="-5400000">
            <a:off x="5536872" y="757053"/>
            <a:ext cx="564078" cy="116378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" name="Google Shape;37;p42"/>
          <p:cNvGrpSpPr/>
          <p:nvPr/>
        </p:nvGrpSpPr>
        <p:grpSpPr>
          <a:xfrm rot="5400000">
            <a:off x="8446294" y="3112293"/>
            <a:ext cx="6858000" cy="633413"/>
            <a:chOff x="1477963" y="3476816"/>
            <a:chExt cx="8842375" cy="633413"/>
          </a:xfrm>
        </p:grpSpPr>
        <p:sp>
          <p:nvSpPr>
            <p:cNvPr id="38" name="Google Shape;38;p42"/>
            <p:cNvSpPr/>
            <p:nvPr/>
          </p:nvSpPr>
          <p:spPr>
            <a:xfrm>
              <a:off x="1477963" y="3476816"/>
              <a:ext cx="8842375" cy="6334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42"/>
            <p:cNvSpPr/>
            <p:nvPr/>
          </p:nvSpPr>
          <p:spPr>
            <a:xfrm>
              <a:off x="1477963" y="3575241"/>
              <a:ext cx="8842375" cy="117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ontents slide layout">
  <p:cSld name="23_Contents slide layou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43"/>
          <p:cNvGrpSpPr/>
          <p:nvPr/>
        </p:nvGrpSpPr>
        <p:grpSpPr>
          <a:xfrm>
            <a:off x="11144999" y="147428"/>
            <a:ext cx="793751" cy="990601"/>
            <a:chOff x="103187" y="130175"/>
            <a:chExt cx="793751" cy="990601"/>
          </a:xfrm>
        </p:grpSpPr>
        <p:sp>
          <p:nvSpPr>
            <p:cNvPr id="43" name="Google Shape;43;p43"/>
            <p:cNvSpPr/>
            <p:nvPr/>
          </p:nvSpPr>
          <p:spPr>
            <a:xfrm>
              <a:off x="103187" y="533400"/>
              <a:ext cx="522288" cy="561975"/>
            </a:xfrm>
            <a:custGeom>
              <a:avLst/>
              <a:gdLst/>
              <a:ahLst/>
              <a:cxnLst/>
              <a:rect l="l" t="t" r="r" b="b"/>
              <a:pathLst>
                <a:path w="391" h="422" extrusionOk="0">
                  <a:moveTo>
                    <a:pt x="0" y="411"/>
                  </a:moveTo>
                  <a:cubicBezTo>
                    <a:pt x="2" y="275"/>
                    <a:pt x="5" y="141"/>
                    <a:pt x="8" y="4"/>
                  </a:cubicBezTo>
                  <a:cubicBezTo>
                    <a:pt x="19" y="4"/>
                    <a:pt x="29" y="5"/>
                    <a:pt x="39" y="4"/>
                  </a:cubicBezTo>
                  <a:cubicBezTo>
                    <a:pt x="135" y="3"/>
                    <a:pt x="231" y="1"/>
                    <a:pt x="327" y="0"/>
                  </a:cubicBezTo>
                  <a:cubicBezTo>
                    <a:pt x="331" y="0"/>
                    <a:pt x="335" y="1"/>
                    <a:pt x="339" y="3"/>
                  </a:cubicBezTo>
                  <a:cubicBezTo>
                    <a:pt x="354" y="11"/>
                    <a:pt x="370" y="19"/>
                    <a:pt x="385" y="28"/>
                  </a:cubicBezTo>
                  <a:cubicBezTo>
                    <a:pt x="388" y="30"/>
                    <a:pt x="391" y="34"/>
                    <a:pt x="391" y="37"/>
                  </a:cubicBezTo>
                  <a:cubicBezTo>
                    <a:pt x="391" y="112"/>
                    <a:pt x="390" y="186"/>
                    <a:pt x="390" y="261"/>
                  </a:cubicBezTo>
                  <a:cubicBezTo>
                    <a:pt x="390" y="288"/>
                    <a:pt x="390" y="316"/>
                    <a:pt x="391" y="343"/>
                  </a:cubicBezTo>
                  <a:cubicBezTo>
                    <a:pt x="391" y="352"/>
                    <a:pt x="389" y="358"/>
                    <a:pt x="383" y="364"/>
                  </a:cubicBezTo>
                  <a:cubicBezTo>
                    <a:pt x="367" y="381"/>
                    <a:pt x="353" y="399"/>
                    <a:pt x="337" y="416"/>
                  </a:cubicBezTo>
                  <a:cubicBezTo>
                    <a:pt x="334" y="419"/>
                    <a:pt x="328" y="422"/>
                    <a:pt x="323" y="422"/>
                  </a:cubicBezTo>
                  <a:cubicBezTo>
                    <a:pt x="265" y="420"/>
                    <a:pt x="207" y="418"/>
                    <a:pt x="148" y="416"/>
                  </a:cubicBezTo>
                  <a:cubicBezTo>
                    <a:pt x="101" y="414"/>
                    <a:pt x="53" y="413"/>
                    <a:pt x="5" y="411"/>
                  </a:cubicBezTo>
                  <a:cubicBezTo>
                    <a:pt x="4" y="411"/>
                    <a:pt x="2" y="411"/>
                    <a:pt x="0" y="411"/>
                  </a:cubicBezTo>
                  <a:close/>
                </a:path>
              </a:pathLst>
            </a:custGeom>
            <a:solidFill>
              <a:srgbClr val="FBA2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43"/>
            <p:cNvSpPr/>
            <p:nvPr/>
          </p:nvSpPr>
          <p:spPr>
            <a:xfrm>
              <a:off x="395288" y="130175"/>
              <a:ext cx="501650" cy="990601"/>
            </a:xfrm>
            <a:custGeom>
              <a:avLst/>
              <a:gdLst/>
              <a:ahLst/>
              <a:cxnLst/>
              <a:rect l="l" t="t" r="r" b="b"/>
              <a:pathLst>
                <a:path w="376" h="742" extrusionOk="0">
                  <a:moveTo>
                    <a:pt x="0" y="181"/>
                  </a:moveTo>
                  <a:cubicBezTo>
                    <a:pt x="16" y="181"/>
                    <a:pt x="29" y="180"/>
                    <a:pt x="42" y="179"/>
                  </a:cubicBezTo>
                  <a:cubicBezTo>
                    <a:pt x="78" y="178"/>
                    <a:pt x="115" y="176"/>
                    <a:pt x="151" y="176"/>
                  </a:cubicBezTo>
                  <a:cubicBezTo>
                    <a:pt x="155" y="176"/>
                    <a:pt x="160" y="179"/>
                    <a:pt x="163" y="182"/>
                  </a:cubicBezTo>
                  <a:cubicBezTo>
                    <a:pt x="169" y="187"/>
                    <a:pt x="173" y="192"/>
                    <a:pt x="177" y="199"/>
                  </a:cubicBezTo>
                  <a:cubicBezTo>
                    <a:pt x="181" y="206"/>
                    <a:pt x="188" y="206"/>
                    <a:pt x="195" y="205"/>
                  </a:cubicBezTo>
                  <a:cubicBezTo>
                    <a:pt x="207" y="203"/>
                    <a:pt x="220" y="203"/>
                    <a:pt x="232" y="199"/>
                  </a:cubicBezTo>
                  <a:cubicBezTo>
                    <a:pt x="237" y="198"/>
                    <a:pt x="243" y="193"/>
                    <a:pt x="245" y="188"/>
                  </a:cubicBezTo>
                  <a:cubicBezTo>
                    <a:pt x="249" y="180"/>
                    <a:pt x="250" y="172"/>
                    <a:pt x="253" y="164"/>
                  </a:cubicBezTo>
                  <a:cubicBezTo>
                    <a:pt x="257" y="153"/>
                    <a:pt x="262" y="142"/>
                    <a:pt x="267" y="130"/>
                  </a:cubicBezTo>
                  <a:cubicBezTo>
                    <a:pt x="265" y="126"/>
                    <a:pt x="261" y="124"/>
                    <a:pt x="254" y="129"/>
                  </a:cubicBezTo>
                  <a:cubicBezTo>
                    <a:pt x="249" y="132"/>
                    <a:pt x="245" y="131"/>
                    <a:pt x="242" y="124"/>
                  </a:cubicBezTo>
                  <a:cubicBezTo>
                    <a:pt x="239" y="118"/>
                    <a:pt x="236" y="111"/>
                    <a:pt x="228" y="109"/>
                  </a:cubicBezTo>
                  <a:cubicBezTo>
                    <a:pt x="227" y="109"/>
                    <a:pt x="226" y="106"/>
                    <a:pt x="226" y="103"/>
                  </a:cubicBezTo>
                  <a:cubicBezTo>
                    <a:pt x="226" y="99"/>
                    <a:pt x="226" y="94"/>
                    <a:pt x="227" y="90"/>
                  </a:cubicBezTo>
                  <a:cubicBezTo>
                    <a:pt x="226" y="89"/>
                    <a:pt x="225" y="89"/>
                    <a:pt x="224" y="89"/>
                  </a:cubicBezTo>
                  <a:cubicBezTo>
                    <a:pt x="219" y="94"/>
                    <a:pt x="215" y="99"/>
                    <a:pt x="210" y="104"/>
                  </a:cubicBezTo>
                  <a:cubicBezTo>
                    <a:pt x="210" y="104"/>
                    <a:pt x="209" y="103"/>
                    <a:pt x="209" y="103"/>
                  </a:cubicBezTo>
                  <a:cubicBezTo>
                    <a:pt x="217" y="93"/>
                    <a:pt x="214" y="84"/>
                    <a:pt x="210" y="73"/>
                  </a:cubicBezTo>
                  <a:cubicBezTo>
                    <a:pt x="206" y="62"/>
                    <a:pt x="205" y="49"/>
                    <a:pt x="207" y="37"/>
                  </a:cubicBezTo>
                  <a:cubicBezTo>
                    <a:pt x="208" y="30"/>
                    <a:pt x="215" y="22"/>
                    <a:pt x="221" y="17"/>
                  </a:cubicBezTo>
                  <a:cubicBezTo>
                    <a:pt x="242" y="0"/>
                    <a:pt x="275" y="5"/>
                    <a:pt x="292" y="25"/>
                  </a:cubicBezTo>
                  <a:cubicBezTo>
                    <a:pt x="295" y="28"/>
                    <a:pt x="298" y="30"/>
                    <a:pt x="301" y="33"/>
                  </a:cubicBezTo>
                  <a:cubicBezTo>
                    <a:pt x="300" y="34"/>
                    <a:pt x="297" y="35"/>
                    <a:pt x="294" y="37"/>
                  </a:cubicBezTo>
                  <a:cubicBezTo>
                    <a:pt x="303" y="52"/>
                    <a:pt x="304" y="69"/>
                    <a:pt x="300" y="86"/>
                  </a:cubicBezTo>
                  <a:cubicBezTo>
                    <a:pt x="300" y="89"/>
                    <a:pt x="303" y="93"/>
                    <a:pt x="305" y="95"/>
                  </a:cubicBezTo>
                  <a:cubicBezTo>
                    <a:pt x="313" y="103"/>
                    <a:pt x="322" y="109"/>
                    <a:pt x="330" y="115"/>
                  </a:cubicBezTo>
                  <a:cubicBezTo>
                    <a:pt x="349" y="129"/>
                    <a:pt x="354" y="148"/>
                    <a:pt x="357" y="169"/>
                  </a:cubicBezTo>
                  <a:cubicBezTo>
                    <a:pt x="360" y="190"/>
                    <a:pt x="357" y="211"/>
                    <a:pt x="353" y="231"/>
                  </a:cubicBezTo>
                  <a:cubicBezTo>
                    <a:pt x="351" y="241"/>
                    <a:pt x="353" y="252"/>
                    <a:pt x="355" y="262"/>
                  </a:cubicBezTo>
                  <a:cubicBezTo>
                    <a:pt x="359" y="283"/>
                    <a:pt x="366" y="304"/>
                    <a:pt x="370" y="325"/>
                  </a:cubicBezTo>
                  <a:cubicBezTo>
                    <a:pt x="372" y="340"/>
                    <a:pt x="369" y="355"/>
                    <a:pt x="370" y="370"/>
                  </a:cubicBezTo>
                  <a:cubicBezTo>
                    <a:pt x="371" y="415"/>
                    <a:pt x="372" y="461"/>
                    <a:pt x="374" y="507"/>
                  </a:cubicBezTo>
                  <a:cubicBezTo>
                    <a:pt x="375" y="541"/>
                    <a:pt x="376" y="575"/>
                    <a:pt x="376" y="610"/>
                  </a:cubicBezTo>
                  <a:cubicBezTo>
                    <a:pt x="376" y="630"/>
                    <a:pt x="375" y="651"/>
                    <a:pt x="374" y="672"/>
                  </a:cubicBezTo>
                  <a:cubicBezTo>
                    <a:pt x="373" y="683"/>
                    <a:pt x="374" y="695"/>
                    <a:pt x="370" y="704"/>
                  </a:cubicBezTo>
                  <a:cubicBezTo>
                    <a:pt x="366" y="714"/>
                    <a:pt x="362" y="723"/>
                    <a:pt x="363" y="734"/>
                  </a:cubicBezTo>
                  <a:cubicBezTo>
                    <a:pt x="363" y="735"/>
                    <a:pt x="359" y="737"/>
                    <a:pt x="357" y="738"/>
                  </a:cubicBezTo>
                  <a:cubicBezTo>
                    <a:pt x="347" y="738"/>
                    <a:pt x="334" y="742"/>
                    <a:pt x="327" y="737"/>
                  </a:cubicBezTo>
                  <a:cubicBezTo>
                    <a:pt x="313" y="728"/>
                    <a:pt x="302" y="737"/>
                    <a:pt x="289" y="737"/>
                  </a:cubicBezTo>
                  <a:cubicBezTo>
                    <a:pt x="276" y="737"/>
                    <a:pt x="263" y="734"/>
                    <a:pt x="250" y="732"/>
                  </a:cubicBezTo>
                  <a:cubicBezTo>
                    <a:pt x="247" y="731"/>
                    <a:pt x="242" y="727"/>
                    <a:pt x="242" y="725"/>
                  </a:cubicBezTo>
                  <a:cubicBezTo>
                    <a:pt x="243" y="720"/>
                    <a:pt x="245" y="713"/>
                    <a:pt x="249" y="711"/>
                  </a:cubicBezTo>
                  <a:cubicBezTo>
                    <a:pt x="255" y="707"/>
                    <a:pt x="263" y="707"/>
                    <a:pt x="270" y="705"/>
                  </a:cubicBezTo>
                  <a:cubicBezTo>
                    <a:pt x="279" y="703"/>
                    <a:pt x="289" y="705"/>
                    <a:pt x="296" y="693"/>
                  </a:cubicBezTo>
                  <a:cubicBezTo>
                    <a:pt x="281" y="693"/>
                    <a:pt x="266" y="693"/>
                    <a:pt x="252" y="693"/>
                  </a:cubicBezTo>
                  <a:cubicBezTo>
                    <a:pt x="250" y="680"/>
                    <a:pt x="253" y="676"/>
                    <a:pt x="265" y="673"/>
                  </a:cubicBezTo>
                  <a:cubicBezTo>
                    <a:pt x="269" y="673"/>
                    <a:pt x="272" y="672"/>
                    <a:pt x="276" y="671"/>
                  </a:cubicBezTo>
                  <a:cubicBezTo>
                    <a:pt x="288" y="669"/>
                    <a:pt x="291" y="665"/>
                    <a:pt x="291" y="653"/>
                  </a:cubicBezTo>
                  <a:cubicBezTo>
                    <a:pt x="289" y="615"/>
                    <a:pt x="290" y="577"/>
                    <a:pt x="281" y="540"/>
                  </a:cubicBezTo>
                  <a:cubicBezTo>
                    <a:pt x="277" y="523"/>
                    <a:pt x="269" y="506"/>
                    <a:pt x="267" y="488"/>
                  </a:cubicBezTo>
                  <a:cubicBezTo>
                    <a:pt x="264" y="457"/>
                    <a:pt x="264" y="426"/>
                    <a:pt x="264" y="395"/>
                  </a:cubicBezTo>
                  <a:cubicBezTo>
                    <a:pt x="264" y="380"/>
                    <a:pt x="266" y="365"/>
                    <a:pt x="267" y="349"/>
                  </a:cubicBezTo>
                  <a:cubicBezTo>
                    <a:pt x="259" y="349"/>
                    <a:pt x="259" y="345"/>
                    <a:pt x="260" y="339"/>
                  </a:cubicBezTo>
                  <a:cubicBezTo>
                    <a:pt x="260" y="314"/>
                    <a:pt x="260" y="289"/>
                    <a:pt x="260" y="260"/>
                  </a:cubicBezTo>
                  <a:cubicBezTo>
                    <a:pt x="250" y="278"/>
                    <a:pt x="235" y="277"/>
                    <a:pt x="220" y="277"/>
                  </a:cubicBezTo>
                  <a:cubicBezTo>
                    <a:pt x="209" y="278"/>
                    <a:pt x="199" y="281"/>
                    <a:pt x="189" y="283"/>
                  </a:cubicBezTo>
                  <a:cubicBezTo>
                    <a:pt x="187" y="283"/>
                    <a:pt x="185" y="283"/>
                    <a:pt x="183" y="283"/>
                  </a:cubicBezTo>
                  <a:cubicBezTo>
                    <a:pt x="143" y="284"/>
                    <a:pt x="103" y="284"/>
                    <a:pt x="64" y="285"/>
                  </a:cubicBezTo>
                  <a:cubicBezTo>
                    <a:pt x="58" y="285"/>
                    <a:pt x="52" y="283"/>
                    <a:pt x="47" y="281"/>
                  </a:cubicBezTo>
                  <a:cubicBezTo>
                    <a:pt x="34" y="275"/>
                    <a:pt x="21" y="269"/>
                    <a:pt x="8" y="262"/>
                  </a:cubicBezTo>
                  <a:cubicBezTo>
                    <a:pt x="4" y="260"/>
                    <a:pt x="1" y="255"/>
                    <a:pt x="1" y="251"/>
                  </a:cubicBezTo>
                  <a:cubicBezTo>
                    <a:pt x="0" y="228"/>
                    <a:pt x="0" y="205"/>
                    <a:pt x="0" y="181"/>
                  </a:cubicBezTo>
                  <a:close/>
                  <a:moveTo>
                    <a:pt x="223" y="238"/>
                  </a:moveTo>
                  <a:cubicBezTo>
                    <a:pt x="223" y="237"/>
                    <a:pt x="222" y="235"/>
                    <a:pt x="222" y="234"/>
                  </a:cubicBezTo>
                  <a:cubicBezTo>
                    <a:pt x="214" y="234"/>
                    <a:pt x="205" y="234"/>
                    <a:pt x="196" y="234"/>
                  </a:cubicBezTo>
                  <a:cubicBezTo>
                    <a:pt x="190" y="234"/>
                    <a:pt x="190" y="237"/>
                    <a:pt x="192" y="242"/>
                  </a:cubicBezTo>
                  <a:cubicBezTo>
                    <a:pt x="202" y="240"/>
                    <a:pt x="213" y="239"/>
                    <a:pt x="223" y="238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43"/>
          <p:cNvGrpSpPr/>
          <p:nvPr/>
        </p:nvGrpSpPr>
        <p:grpSpPr>
          <a:xfrm>
            <a:off x="104776" y="5935719"/>
            <a:ext cx="11972965" cy="819158"/>
            <a:chOff x="66" y="3739"/>
            <a:chExt cx="7542" cy="516"/>
          </a:xfrm>
        </p:grpSpPr>
        <p:sp>
          <p:nvSpPr>
            <p:cNvPr id="46" name="Google Shape;46;p43"/>
            <p:cNvSpPr/>
            <p:nvPr/>
          </p:nvSpPr>
          <p:spPr>
            <a:xfrm>
              <a:off x="66" y="3741"/>
              <a:ext cx="7542" cy="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43"/>
            <p:cNvSpPr/>
            <p:nvPr/>
          </p:nvSpPr>
          <p:spPr>
            <a:xfrm>
              <a:off x="66" y="3916"/>
              <a:ext cx="7542" cy="339"/>
            </a:xfrm>
            <a:prstGeom prst="rect">
              <a:avLst/>
            </a:pr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3"/>
            <p:cNvSpPr/>
            <p:nvPr/>
          </p:nvSpPr>
          <p:spPr>
            <a:xfrm>
              <a:off x="858" y="3741"/>
              <a:ext cx="6750" cy="80"/>
            </a:xfrm>
            <a:prstGeom prst="rect">
              <a:avLst/>
            </a:pr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43"/>
            <p:cNvSpPr/>
            <p:nvPr/>
          </p:nvSpPr>
          <p:spPr>
            <a:xfrm>
              <a:off x="116" y="3782"/>
              <a:ext cx="742" cy="4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43"/>
            <p:cNvSpPr/>
            <p:nvPr/>
          </p:nvSpPr>
          <p:spPr>
            <a:xfrm>
              <a:off x="197" y="3739"/>
              <a:ext cx="580" cy="404"/>
            </a:xfrm>
            <a:custGeom>
              <a:avLst/>
              <a:gdLst/>
              <a:ahLst/>
              <a:cxnLst/>
              <a:rect l="l" t="t" r="r" b="b"/>
              <a:pathLst>
                <a:path w="288" h="187" extrusionOk="0">
                  <a:moveTo>
                    <a:pt x="246" y="91"/>
                  </a:moveTo>
                  <a:cubicBezTo>
                    <a:pt x="178" y="91"/>
                    <a:pt x="111" y="91"/>
                    <a:pt x="43" y="91"/>
                  </a:cubicBezTo>
                  <a:cubicBezTo>
                    <a:pt x="43" y="122"/>
                    <a:pt x="43" y="154"/>
                    <a:pt x="43" y="186"/>
                  </a:cubicBezTo>
                  <a:cubicBezTo>
                    <a:pt x="28" y="186"/>
                    <a:pt x="15" y="186"/>
                    <a:pt x="1" y="186"/>
                  </a:cubicBezTo>
                  <a:cubicBezTo>
                    <a:pt x="1" y="184"/>
                    <a:pt x="0" y="182"/>
                    <a:pt x="0" y="180"/>
                  </a:cubicBezTo>
                  <a:cubicBezTo>
                    <a:pt x="0" y="147"/>
                    <a:pt x="0" y="113"/>
                    <a:pt x="0" y="79"/>
                  </a:cubicBezTo>
                  <a:cubicBezTo>
                    <a:pt x="0" y="75"/>
                    <a:pt x="2" y="72"/>
                    <a:pt x="6" y="70"/>
                  </a:cubicBezTo>
                  <a:cubicBezTo>
                    <a:pt x="49" y="48"/>
                    <a:pt x="92" y="26"/>
                    <a:pt x="134" y="4"/>
                  </a:cubicBezTo>
                  <a:cubicBezTo>
                    <a:pt x="141" y="0"/>
                    <a:pt x="146" y="0"/>
                    <a:pt x="154" y="4"/>
                  </a:cubicBezTo>
                  <a:cubicBezTo>
                    <a:pt x="195" y="26"/>
                    <a:pt x="237" y="47"/>
                    <a:pt x="279" y="69"/>
                  </a:cubicBezTo>
                  <a:cubicBezTo>
                    <a:pt x="286" y="72"/>
                    <a:pt x="288" y="76"/>
                    <a:pt x="288" y="82"/>
                  </a:cubicBezTo>
                  <a:cubicBezTo>
                    <a:pt x="287" y="112"/>
                    <a:pt x="287" y="142"/>
                    <a:pt x="287" y="172"/>
                  </a:cubicBezTo>
                  <a:cubicBezTo>
                    <a:pt x="287" y="183"/>
                    <a:pt x="283" y="186"/>
                    <a:pt x="269" y="186"/>
                  </a:cubicBezTo>
                  <a:cubicBezTo>
                    <a:pt x="264" y="186"/>
                    <a:pt x="259" y="186"/>
                    <a:pt x="254" y="186"/>
                  </a:cubicBezTo>
                  <a:cubicBezTo>
                    <a:pt x="247" y="187"/>
                    <a:pt x="246" y="184"/>
                    <a:pt x="246" y="180"/>
                  </a:cubicBezTo>
                  <a:cubicBezTo>
                    <a:pt x="246" y="162"/>
                    <a:pt x="246" y="145"/>
                    <a:pt x="246" y="127"/>
                  </a:cubicBezTo>
                  <a:cubicBezTo>
                    <a:pt x="246" y="115"/>
                    <a:pt x="246" y="103"/>
                    <a:pt x="246" y="9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43"/>
            <p:cNvSpPr/>
            <p:nvPr/>
          </p:nvSpPr>
          <p:spPr>
            <a:xfrm>
              <a:off x="322" y="4110"/>
              <a:ext cx="332" cy="22"/>
            </a:xfrm>
            <a:custGeom>
              <a:avLst/>
              <a:gdLst/>
              <a:ahLst/>
              <a:cxnLst/>
              <a:rect l="l" t="t" r="r" b="b"/>
              <a:pathLst>
                <a:path w="165" h="10" extrusionOk="0">
                  <a:moveTo>
                    <a:pt x="165" y="0"/>
                  </a:moveTo>
                  <a:cubicBezTo>
                    <a:pt x="165" y="3"/>
                    <a:pt x="165" y="7"/>
                    <a:pt x="165" y="10"/>
                  </a:cubicBezTo>
                  <a:cubicBezTo>
                    <a:pt x="110" y="10"/>
                    <a:pt x="55" y="10"/>
                    <a:pt x="0" y="10"/>
                  </a:cubicBezTo>
                  <a:cubicBezTo>
                    <a:pt x="0" y="7"/>
                    <a:pt x="0" y="3"/>
                    <a:pt x="0" y="0"/>
                  </a:cubicBezTo>
                  <a:cubicBezTo>
                    <a:pt x="54" y="0"/>
                    <a:pt x="109" y="0"/>
                    <a:pt x="165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43"/>
            <p:cNvSpPr/>
            <p:nvPr/>
          </p:nvSpPr>
          <p:spPr>
            <a:xfrm>
              <a:off x="320" y="3959"/>
              <a:ext cx="338" cy="24"/>
            </a:xfrm>
            <a:custGeom>
              <a:avLst/>
              <a:gdLst/>
              <a:ahLst/>
              <a:cxnLst/>
              <a:rect l="l" t="t" r="r" b="b"/>
              <a:pathLst>
                <a:path w="168" h="11" extrusionOk="0">
                  <a:moveTo>
                    <a:pt x="166" y="11"/>
                  </a:moveTo>
                  <a:cubicBezTo>
                    <a:pt x="110" y="11"/>
                    <a:pt x="56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4" y="0"/>
                    <a:pt x="6" y="0"/>
                    <a:pt x="9" y="0"/>
                  </a:cubicBezTo>
                  <a:cubicBezTo>
                    <a:pt x="58" y="0"/>
                    <a:pt x="106" y="0"/>
                    <a:pt x="155" y="0"/>
                  </a:cubicBezTo>
                  <a:cubicBezTo>
                    <a:pt x="168" y="0"/>
                    <a:pt x="168" y="0"/>
                    <a:pt x="166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43"/>
            <p:cNvSpPr/>
            <p:nvPr/>
          </p:nvSpPr>
          <p:spPr>
            <a:xfrm>
              <a:off x="320" y="4059"/>
              <a:ext cx="306" cy="23"/>
            </a:xfrm>
            <a:custGeom>
              <a:avLst/>
              <a:gdLst/>
              <a:ahLst/>
              <a:cxnLst/>
              <a:rect l="l" t="t" r="r" b="b"/>
              <a:pathLst>
                <a:path w="152" h="11" extrusionOk="0">
                  <a:moveTo>
                    <a:pt x="152" y="10"/>
                  </a:moveTo>
                  <a:cubicBezTo>
                    <a:pt x="150" y="10"/>
                    <a:pt x="149" y="11"/>
                    <a:pt x="147" y="11"/>
                  </a:cubicBezTo>
                  <a:cubicBezTo>
                    <a:pt x="100" y="11"/>
                    <a:pt x="53" y="11"/>
                    <a:pt x="5" y="11"/>
                  </a:cubicBezTo>
                  <a:cubicBezTo>
                    <a:pt x="4" y="11"/>
                    <a:pt x="2" y="11"/>
                    <a:pt x="0" y="11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3" y="0"/>
                    <a:pt x="5" y="0"/>
                    <a:pt x="8" y="0"/>
                  </a:cubicBezTo>
                  <a:cubicBezTo>
                    <a:pt x="49" y="0"/>
                    <a:pt x="91" y="0"/>
                    <a:pt x="132" y="0"/>
                  </a:cubicBezTo>
                  <a:cubicBezTo>
                    <a:pt x="135" y="0"/>
                    <a:pt x="138" y="1"/>
                    <a:pt x="141" y="1"/>
                  </a:cubicBezTo>
                  <a:cubicBezTo>
                    <a:pt x="145" y="4"/>
                    <a:pt x="149" y="7"/>
                    <a:pt x="152" y="1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43"/>
            <p:cNvSpPr/>
            <p:nvPr/>
          </p:nvSpPr>
          <p:spPr>
            <a:xfrm>
              <a:off x="322" y="4009"/>
              <a:ext cx="248" cy="24"/>
            </a:xfrm>
            <a:custGeom>
              <a:avLst/>
              <a:gdLst/>
              <a:ahLst/>
              <a:cxnLst/>
              <a:rect l="l" t="t" r="r" b="b"/>
              <a:pathLst>
                <a:path w="123" h="11" extrusionOk="0">
                  <a:moveTo>
                    <a:pt x="123" y="11"/>
                  </a:moveTo>
                  <a:cubicBezTo>
                    <a:pt x="121" y="11"/>
                    <a:pt x="119" y="11"/>
                    <a:pt x="117" y="11"/>
                  </a:cubicBezTo>
                  <a:cubicBezTo>
                    <a:pt x="80" y="11"/>
                    <a:pt x="42" y="11"/>
                    <a:pt x="5" y="11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0" y="7"/>
                    <a:pt x="0" y="4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38" y="0"/>
                    <a:pt x="71" y="0"/>
                    <a:pt x="103" y="0"/>
                  </a:cubicBezTo>
                  <a:cubicBezTo>
                    <a:pt x="106" y="0"/>
                    <a:pt x="108" y="1"/>
                    <a:pt x="111" y="2"/>
                  </a:cubicBezTo>
                  <a:cubicBezTo>
                    <a:pt x="115" y="5"/>
                    <a:pt x="119" y="8"/>
                    <a:pt x="123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43"/>
            <p:cNvSpPr/>
            <p:nvPr/>
          </p:nvSpPr>
          <p:spPr>
            <a:xfrm>
              <a:off x="545" y="4009"/>
              <a:ext cx="109" cy="24"/>
            </a:xfrm>
            <a:custGeom>
              <a:avLst/>
              <a:gdLst/>
              <a:ahLst/>
              <a:cxnLst/>
              <a:rect l="l" t="t" r="r" b="b"/>
              <a:pathLst>
                <a:path w="54" h="11" extrusionOk="0">
                  <a:moveTo>
                    <a:pt x="12" y="11"/>
                  </a:moveTo>
                  <a:cubicBezTo>
                    <a:pt x="8" y="8"/>
                    <a:pt x="4" y="5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20" y="0"/>
                    <a:pt x="37" y="0"/>
                    <a:pt x="54" y="0"/>
                  </a:cubicBezTo>
                  <a:cubicBezTo>
                    <a:pt x="54" y="4"/>
                    <a:pt x="54" y="7"/>
                    <a:pt x="54" y="11"/>
                  </a:cubicBezTo>
                  <a:cubicBezTo>
                    <a:pt x="40" y="11"/>
                    <a:pt x="26" y="11"/>
                    <a:pt x="12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43"/>
            <p:cNvSpPr/>
            <p:nvPr/>
          </p:nvSpPr>
          <p:spPr>
            <a:xfrm>
              <a:off x="604" y="4056"/>
              <a:ext cx="50" cy="29"/>
            </a:xfrm>
            <a:custGeom>
              <a:avLst/>
              <a:gdLst/>
              <a:ahLst/>
              <a:cxnLst/>
              <a:rect l="l" t="t" r="r" b="b"/>
              <a:pathLst>
                <a:path w="25" h="13" extrusionOk="0">
                  <a:moveTo>
                    <a:pt x="11" y="11"/>
                  </a:moveTo>
                  <a:cubicBezTo>
                    <a:pt x="8" y="8"/>
                    <a:pt x="4" y="5"/>
                    <a:pt x="0" y="2"/>
                  </a:cubicBezTo>
                  <a:cubicBezTo>
                    <a:pt x="8" y="2"/>
                    <a:pt x="17" y="1"/>
                    <a:pt x="25" y="0"/>
                  </a:cubicBezTo>
                  <a:cubicBezTo>
                    <a:pt x="25" y="5"/>
                    <a:pt x="25" y="8"/>
                    <a:pt x="25" y="13"/>
                  </a:cubicBezTo>
                  <a:cubicBezTo>
                    <a:pt x="20" y="12"/>
                    <a:pt x="16" y="11"/>
                    <a:pt x="11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Contents slide layout">
  <p:cSld name="25_Contents slide layou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4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44"/>
          <p:cNvSpPr/>
          <p:nvPr/>
        </p:nvSpPr>
        <p:spPr>
          <a:xfrm>
            <a:off x="88136" y="0"/>
            <a:ext cx="812704" cy="1361159"/>
          </a:xfrm>
          <a:custGeom>
            <a:avLst/>
            <a:gdLst/>
            <a:ahLst/>
            <a:cxnLst/>
            <a:rect l="l" t="t" r="r" b="b"/>
            <a:pathLst>
              <a:path w="66" h="113" extrusionOk="0">
                <a:moveTo>
                  <a:pt x="23" y="0"/>
                </a:moveTo>
                <a:cubicBezTo>
                  <a:pt x="23" y="4"/>
                  <a:pt x="23" y="7"/>
                  <a:pt x="23" y="11"/>
                </a:cubicBezTo>
                <a:cubicBezTo>
                  <a:pt x="30" y="7"/>
                  <a:pt x="36" y="6"/>
                  <a:pt x="43" y="11"/>
                </a:cubicBezTo>
                <a:cubicBezTo>
                  <a:pt x="43" y="7"/>
                  <a:pt x="43" y="4"/>
                  <a:pt x="43" y="0"/>
                </a:cubicBezTo>
                <a:cubicBezTo>
                  <a:pt x="44" y="0"/>
                  <a:pt x="44" y="0"/>
                  <a:pt x="45" y="0"/>
                </a:cubicBezTo>
                <a:cubicBezTo>
                  <a:pt x="45" y="1"/>
                  <a:pt x="46" y="2"/>
                  <a:pt x="46" y="4"/>
                </a:cubicBezTo>
                <a:cubicBezTo>
                  <a:pt x="46" y="9"/>
                  <a:pt x="47" y="15"/>
                  <a:pt x="46" y="20"/>
                </a:cubicBezTo>
                <a:cubicBezTo>
                  <a:pt x="45" y="24"/>
                  <a:pt x="43" y="28"/>
                  <a:pt x="40" y="30"/>
                </a:cubicBezTo>
                <a:cubicBezTo>
                  <a:pt x="34" y="35"/>
                  <a:pt x="34" y="37"/>
                  <a:pt x="38" y="42"/>
                </a:cubicBezTo>
                <a:cubicBezTo>
                  <a:pt x="42" y="45"/>
                  <a:pt x="41" y="49"/>
                  <a:pt x="37" y="53"/>
                </a:cubicBezTo>
                <a:cubicBezTo>
                  <a:pt x="42" y="59"/>
                  <a:pt x="47" y="65"/>
                  <a:pt x="52" y="71"/>
                </a:cubicBezTo>
                <a:cubicBezTo>
                  <a:pt x="55" y="74"/>
                  <a:pt x="58" y="76"/>
                  <a:pt x="61" y="78"/>
                </a:cubicBezTo>
                <a:cubicBezTo>
                  <a:pt x="62" y="79"/>
                  <a:pt x="63" y="81"/>
                  <a:pt x="63" y="83"/>
                </a:cubicBezTo>
                <a:cubicBezTo>
                  <a:pt x="63" y="89"/>
                  <a:pt x="63" y="95"/>
                  <a:pt x="63" y="101"/>
                </a:cubicBezTo>
                <a:cubicBezTo>
                  <a:pt x="63" y="104"/>
                  <a:pt x="61" y="107"/>
                  <a:pt x="66" y="108"/>
                </a:cubicBezTo>
                <a:cubicBezTo>
                  <a:pt x="66" y="109"/>
                  <a:pt x="66" y="111"/>
                  <a:pt x="66" y="113"/>
                </a:cubicBezTo>
                <a:cubicBezTo>
                  <a:pt x="44" y="113"/>
                  <a:pt x="23" y="113"/>
                  <a:pt x="1" y="113"/>
                </a:cubicBezTo>
                <a:cubicBezTo>
                  <a:pt x="1" y="111"/>
                  <a:pt x="0" y="110"/>
                  <a:pt x="1" y="109"/>
                </a:cubicBezTo>
                <a:cubicBezTo>
                  <a:pt x="6" y="106"/>
                  <a:pt x="3" y="100"/>
                  <a:pt x="4" y="96"/>
                </a:cubicBezTo>
                <a:cubicBezTo>
                  <a:pt x="4" y="93"/>
                  <a:pt x="4" y="91"/>
                  <a:pt x="4" y="88"/>
                </a:cubicBezTo>
                <a:cubicBezTo>
                  <a:pt x="3" y="80"/>
                  <a:pt x="7" y="76"/>
                  <a:pt x="14" y="73"/>
                </a:cubicBezTo>
                <a:cubicBezTo>
                  <a:pt x="15" y="72"/>
                  <a:pt x="16" y="70"/>
                  <a:pt x="17" y="69"/>
                </a:cubicBezTo>
                <a:cubicBezTo>
                  <a:pt x="21" y="64"/>
                  <a:pt x="25" y="58"/>
                  <a:pt x="29" y="53"/>
                </a:cubicBezTo>
                <a:cubicBezTo>
                  <a:pt x="28" y="51"/>
                  <a:pt x="27" y="49"/>
                  <a:pt x="27" y="47"/>
                </a:cubicBezTo>
                <a:cubicBezTo>
                  <a:pt x="27" y="47"/>
                  <a:pt x="27" y="46"/>
                  <a:pt x="28" y="46"/>
                </a:cubicBezTo>
                <a:cubicBezTo>
                  <a:pt x="29" y="47"/>
                  <a:pt x="29" y="49"/>
                  <a:pt x="30" y="49"/>
                </a:cubicBezTo>
                <a:cubicBezTo>
                  <a:pt x="32" y="50"/>
                  <a:pt x="34" y="50"/>
                  <a:pt x="37" y="50"/>
                </a:cubicBezTo>
                <a:cubicBezTo>
                  <a:pt x="37" y="48"/>
                  <a:pt x="37" y="45"/>
                  <a:pt x="36" y="44"/>
                </a:cubicBezTo>
                <a:cubicBezTo>
                  <a:pt x="35" y="41"/>
                  <a:pt x="34" y="38"/>
                  <a:pt x="32" y="35"/>
                </a:cubicBezTo>
                <a:cubicBezTo>
                  <a:pt x="31" y="34"/>
                  <a:pt x="29" y="33"/>
                  <a:pt x="28" y="31"/>
                </a:cubicBezTo>
                <a:cubicBezTo>
                  <a:pt x="26" y="29"/>
                  <a:pt x="22" y="26"/>
                  <a:pt x="22" y="24"/>
                </a:cubicBezTo>
                <a:cubicBezTo>
                  <a:pt x="21" y="16"/>
                  <a:pt x="22" y="8"/>
                  <a:pt x="22" y="0"/>
                </a:cubicBezTo>
                <a:cubicBezTo>
                  <a:pt x="22" y="0"/>
                  <a:pt x="23" y="0"/>
                  <a:pt x="23" y="0"/>
                </a:cubicBezTo>
                <a:close/>
                <a:moveTo>
                  <a:pt x="52" y="78"/>
                </a:moveTo>
                <a:cubicBezTo>
                  <a:pt x="52" y="77"/>
                  <a:pt x="52" y="75"/>
                  <a:pt x="52" y="75"/>
                </a:cubicBezTo>
                <a:cubicBezTo>
                  <a:pt x="46" y="68"/>
                  <a:pt x="41" y="61"/>
                  <a:pt x="36" y="54"/>
                </a:cubicBezTo>
                <a:cubicBezTo>
                  <a:pt x="35" y="53"/>
                  <a:pt x="32" y="53"/>
                  <a:pt x="31" y="54"/>
                </a:cubicBezTo>
                <a:cubicBezTo>
                  <a:pt x="26" y="61"/>
                  <a:pt x="20" y="68"/>
                  <a:pt x="15" y="75"/>
                </a:cubicBezTo>
                <a:cubicBezTo>
                  <a:pt x="15" y="76"/>
                  <a:pt x="15" y="77"/>
                  <a:pt x="15" y="78"/>
                </a:cubicBezTo>
                <a:cubicBezTo>
                  <a:pt x="27" y="78"/>
                  <a:pt x="39" y="78"/>
                  <a:pt x="52" y="7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44"/>
          <p:cNvSpPr/>
          <p:nvPr/>
        </p:nvSpPr>
        <p:spPr>
          <a:xfrm>
            <a:off x="88136" y="0"/>
            <a:ext cx="812704" cy="1361159"/>
          </a:xfrm>
          <a:custGeom>
            <a:avLst/>
            <a:gdLst/>
            <a:ahLst/>
            <a:cxnLst/>
            <a:rect l="l" t="t" r="r" b="b"/>
            <a:pathLst>
              <a:path w="66" h="113" extrusionOk="0">
                <a:moveTo>
                  <a:pt x="23" y="0"/>
                </a:moveTo>
                <a:cubicBezTo>
                  <a:pt x="23" y="4"/>
                  <a:pt x="23" y="7"/>
                  <a:pt x="23" y="11"/>
                </a:cubicBezTo>
                <a:cubicBezTo>
                  <a:pt x="30" y="7"/>
                  <a:pt x="36" y="6"/>
                  <a:pt x="43" y="11"/>
                </a:cubicBezTo>
                <a:cubicBezTo>
                  <a:pt x="43" y="7"/>
                  <a:pt x="43" y="4"/>
                  <a:pt x="43" y="0"/>
                </a:cubicBezTo>
                <a:cubicBezTo>
                  <a:pt x="44" y="0"/>
                  <a:pt x="44" y="0"/>
                  <a:pt x="45" y="0"/>
                </a:cubicBezTo>
                <a:cubicBezTo>
                  <a:pt x="45" y="1"/>
                  <a:pt x="46" y="2"/>
                  <a:pt x="46" y="4"/>
                </a:cubicBezTo>
                <a:cubicBezTo>
                  <a:pt x="46" y="9"/>
                  <a:pt x="47" y="15"/>
                  <a:pt x="46" y="20"/>
                </a:cubicBezTo>
                <a:cubicBezTo>
                  <a:pt x="45" y="24"/>
                  <a:pt x="43" y="28"/>
                  <a:pt x="40" y="30"/>
                </a:cubicBezTo>
                <a:cubicBezTo>
                  <a:pt x="34" y="35"/>
                  <a:pt x="34" y="37"/>
                  <a:pt x="38" y="42"/>
                </a:cubicBezTo>
                <a:cubicBezTo>
                  <a:pt x="42" y="45"/>
                  <a:pt x="41" y="49"/>
                  <a:pt x="37" y="53"/>
                </a:cubicBezTo>
                <a:cubicBezTo>
                  <a:pt x="42" y="59"/>
                  <a:pt x="47" y="65"/>
                  <a:pt x="52" y="71"/>
                </a:cubicBezTo>
                <a:cubicBezTo>
                  <a:pt x="55" y="74"/>
                  <a:pt x="58" y="76"/>
                  <a:pt x="61" y="78"/>
                </a:cubicBezTo>
                <a:cubicBezTo>
                  <a:pt x="62" y="79"/>
                  <a:pt x="63" y="81"/>
                  <a:pt x="63" y="83"/>
                </a:cubicBezTo>
                <a:cubicBezTo>
                  <a:pt x="63" y="89"/>
                  <a:pt x="63" y="95"/>
                  <a:pt x="63" y="101"/>
                </a:cubicBezTo>
                <a:cubicBezTo>
                  <a:pt x="63" y="104"/>
                  <a:pt x="61" y="107"/>
                  <a:pt x="66" y="108"/>
                </a:cubicBezTo>
                <a:cubicBezTo>
                  <a:pt x="66" y="109"/>
                  <a:pt x="66" y="111"/>
                  <a:pt x="66" y="113"/>
                </a:cubicBezTo>
                <a:cubicBezTo>
                  <a:pt x="44" y="113"/>
                  <a:pt x="23" y="113"/>
                  <a:pt x="1" y="113"/>
                </a:cubicBezTo>
                <a:cubicBezTo>
                  <a:pt x="1" y="111"/>
                  <a:pt x="0" y="110"/>
                  <a:pt x="1" y="109"/>
                </a:cubicBezTo>
                <a:cubicBezTo>
                  <a:pt x="6" y="106"/>
                  <a:pt x="3" y="100"/>
                  <a:pt x="4" y="96"/>
                </a:cubicBezTo>
                <a:cubicBezTo>
                  <a:pt x="4" y="93"/>
                  <a:pt x="4" y="91"/>
                  <a:pt x="4" y="88"/>
                </a:cubicBezTo>
                <a:cubicBezTo>
                  <a:pt x="3" y="80"/>
                  <a:pt x="7" y="76"/>
                  <a:pt x="14" y="73"/>
                </a:cubicBezTo>
                <a:cubicBezTo>
                  <a:pt x="15" y="72"/>
                  <a:pt x="16" y="70"/>
                  <a:pt x="17" y="69"/>
                </a:cubicBezTo>
                <a:cubicBezTo>
                  <a:pt x="21" y="64"/>
                  <a:pt x="25" y="58"/>
                  <a:pt x="29" y="53"/>
                </a:cubicBezTo>
                <a:cubicBezTo>
                  <a:pt x="28" y="51"/>
                  <a:pt x="27" y="49"/>
                  <a:pt x="27" y="47"/>
                </a:cubicBezTo>
                <a:cubicBezTo>
                  <a:pt x="27" y="47"/>
                  <a:pt x="27" y="46"/>
                  <a:pt x="28" y="46"/>
                </a:cubicBezTo>
                <a:cubicBezTo>
                  <a:pt x="29" y="47"/>
                  <a:pt x="29" y="49"/>
                  <a:pt x="30" y="49"/>
                </a:cubicBezTo>
                <a:cubicBezTo>
                  <a:pt x="32" y="50"/>
                  <a:pt x="34" y="50"/>
                  <a:pt x="37" y="50"/>
                </a:cubicBezTo>
                <a:cubicBezTo>
                  <a:pt x="37" y="48"/>
                  <a:pt x="37" y="45"/>
                  <a:pt x="36" y="44"/>
                </a:cubicBezTo>
                <a:cubicBezTo>
                  <a:pt x="35" y="41"/>
                  <a:pt x="34" y="38"/>
                  <a:pt x="32" y="35"/>
                </a:cubicBezTo>
                <a:cubicBezTo>
                  <a:pt x="31" y="34"/>
                  <a:pt x="29" y="33"/>
                  <a:pt x="28" y="31"/>
                </a:cubicBezTo>
                <a:cubicBezTo>
                  <a:pt x="26" y="29"/>
                  <a:pt x="22" y="26"/>
                  <a:pt x="22" y="24"/>
                </a:cubicBezTo>
                <a:cubicBezTo>
                  <a:pt x="21" y="16"/>
                  <a:pt x="22" y="8"/>
                  <a:pt x="22" y="0"/>
                </a:cubicBezTo>
                <a:cubicBezTo>
                  <a:pt x="22" y="0"/>
                  <a:pt x="23" y="0"/>
                  <a:pt x="23" y="0"/>
                </a:cubicBezTo>
                <a:close/>
                <a:moveTo>
                  <a:pt x="52" y="78"/>
                </a:moveTo>
                <a:cubicBezTo>
                  <a:pt x="52" y="77"/>
                  <a:pt x="52" y="75"/>
                  <a:pt x="52" y="75"/>
                </a:cubicBezTo>
                <a:cubicBezTo>
                  <a:pt x="46" y="68"/>
                  <a:pt x="41" y="61"/>
                  <a:pt x="36" y="54"/>
                </a:cubicBezTo>
                <a:cubicBezTo>
                  <a:pt x="35" y="53"/>
                  <a:pt x="32" y="53"/>
                  <a:pt x="31" y="54"/>
                </a:cubicBezTo>
                <a:cubicBezTo>
                  <a:pt x="26" y="61"/>
                  <a:pt x="20" y="68"/>
                  <a:pt x="15" y="75"/>
                </a:cubicBezTo>
                <a:cubicBezTo>
                  <a:pt x="15" y="76"/>
                  <a:pt x="15" y="77"/>
                  <a:pt x="15" y="78"/>
                </a:cubicBezTo>
                <a:cubicBezTo>
                  <a:pt x="27" y="78"/>
                  <a:pt x="39" y="78"/>
                  <a:pt x="52" y="78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" name="Google Shape;61;p44"/>
          <p:cNvGrpSpPr/>
          <p:nvPr/>
        </p:nvGrpSpPr>
        <p:grpSpPr>
          <a:xfrm rot="10800000">
            <a:off x="-2" y="6222910"/>
            <a:ext cx="12192001" cy="633413"/>
            <a:chOff x="1477963" y="3476816"/>
            <a:chExt cx="8842375" cy="633413"/>
          </a:xfrm>
        </p:grpSpPr>
        <p:sp>
          <p:nvSpPr>
            <p:cNvPr id="62" name="Google Shape;62;p44"/>
            <p:cNvSpPr/>
            <p:nvPr/>
          </p:nvSpPr>
          <p:spPr>
            <a:xfrm>
              <a:off x="1477963" y="3476816"/>
              <a:ext cx="8842375" cy="6334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44"/>
            <p:cNvSpPr/>
            <p:nvPr/>
          </p:nvSpPr>
          <p:spPr>
            <a:xfrm>
              <a:off x="1477963" y="3575241"/>
              <a:ext cx="8842375" cy="117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" name="Google Shape;64;p44"/>
          <p:cNvGrpSpPr/>
          <p:nvPr/>
        </p:nvGrpSpPr>
        <p:grpSpPr>
          <a:xfrm>
            <a:off x="11520488" y="6242050"/>
            <a:ext cx="566737" cy="457200"/>
            <a:chOff x="7257" y="3932"/>
            <a:chExt cx="357" cy="288"/>
          </a:xfrm>
        </p:grpSpPr>
        <p:sp>
          <p:nvSpPr>
            <p:cNvPr id="65" name="Google Shape;65;p44"/>
            <p:cNvSpPr/>
            <p:nvPr/>
          </p:nvSpPr>
          <p:spPr>
            <a:xfrm>
              <a:off x="7257" y="3932"/>
              <a:ext cx="357" cy="288"/>
            </a:xfrm>
            <a:custGeom>
              <a:avLst/>
              <a:gdLst/>
              <a:ahLst/>
              <a:cxnLst/>
              <a:rect l="l" t="t" r="r" b="b"/>
              <a:pathLst>
                <a:path w="239" h="191" extrusionOk="0">
                  <a:moveTo>
                    <a:pt x="220" y="189"/>
                  </a:moveTo>
                  <a:cubicBezTo>
                    <a:pt x="220" y="185"/>
                    <a:pt x="220" y="181"/>
                    <a:pt x="220" y="177"/>
                  </a:cubicBezTo>
                  <a:cubicBezTo>
                    <a:pt x="153" y="177"/>
                    <a:pt x="87" y="177"/>
                    <a:pt x="20" y="177"/>
                  </a:cubicBezTo>
                  <a:cubicBezTo>
                    <a:pt x="17" y="189"/>
                    <a:pt x="15" y="191"/>
                    <a:pt x="0" y="189"/>
                  </a:cubicBezTo>
                  <a:cubicBezTo>
                    <a:pt x="0" y="187"/>
                    <a:pt x="0" y="185"/>
                    <a:pt x="0" y="183"/>
                  </a:cubicBezTo>
                  <a:cubicBezTo>
                    <a:pt x="0" y="125"/>
                    <a:pt x="0" y="67"/>
                    <a:pt x="0" y="9"/>
                  </a:cubicBezTo>
                  <a:cubicBezTo>
                    <a:pt x="0" y="1"/>
                    <a:pt x="0" y="1"/>
                    <a:pt x="8" y="1"/>
                  </a:cubicBezTo>
                  <a:cubicBezTo>
                    <a:pt x="21" y="1"/>
                    <a:pt x="19" y="0"/>
                    <a:pt x="19" y="12"/>
                  </a:cubicBezTo>
                  <a:cubicBezTo>
                    <a:pt x="19" y="36"/>
                    <a:pt x="19" y="59"/>
                    <a:pt x="19" y="83"/>
                  </a:cubicBezTo>
                  <a:cubicBezTo>
                    <a:pt x="86" y="83"/>
                    <a:pt x="153" y="83"/>
                    <a:pt x="220" y="83"/>
                  </a:cubicBezTo>
                  <a:cubicBezTo>
                    <a:pt x="220" y="72"/>
                    <a:pt x="220" y="60"/>
                    <a:pt x="220" y="49"/>
                  </a:cubicBezTo>
                  <a:cubicBezTo>
                    <a:pt x="220" y="37"/>
                    <a:pt x="220" y="25"/>
                    <a:pt x="220" y="13"/>
                  </a:cubicBezTo>
                  <a:cubicBezTo>
                    <a:pt x="220" y="13"/>
                    <a:pt x="221" y="13"/>
                    <a:pt x="221" y="12"/>
                  </a:cubicBezTo>
                  <a:cubicBezTo>
                    <a:pt x="221" y="9"/>
                    <a:pt x="220" y="3"/>
                    <a:pt x="221" y="2"/>
                  </a:cubicBezTo>
                  <a:cubicBezTo>
                    <a:pt x="226" y="1"/>
                    <a:pt x="231" y="1"/>
                    <a:pt x="236" y="2"/>
                  </a:cubicBezTo>
                  <a:cubicBezTo>
                    <a:pt x="237" y="2"/>
                    <a:pt x="239" y="5"/>
                    <a:pt x="239" y="7"/>
                  </a:cubicBezTo>
                  <a:cubicBezTo>
                    <a:pt x="239" y="20"/>
                    <a:pt x="239" y="32"/>
                    <a:pt x="239" y="45"/>
                  </a:cubicBezTo>
                  <a:cubicBezTo>
                    <a:pt x="239" y="90"/>
                    <a:pt x="239" y="136"/>
                    <a:pt x="239" y="181"/>
                  </a:cubicBezTo>
                  <a:cubicBezTo>
                    <a:pt x="239" y="187"/>
                    <a:pt x="238" y="190"/>
                    <a:pt x="231" y="189"/>
                  </a:cubicBezTo>
                  <a:cubicBezTo>
                    <a:pt x="228" y="189"/>
                    <a:pt x="225" y="189"/>
                    <a:pt x="220" y="189"/>
                  </a:cubicBezTo>
                  <a:close/>
                  <a:moveTo>
                    <a:pt x="20" y="95"/>
                  </a:moveTo>
                  <a:cubicBezTo>
                    <a:pt x="20" y="119"/>
                    <a:pt x="20" y="142"/>
                    <a:pt x="20" y="165"/>
                  </a:cubicBezTo>
                  <a:cubicBezTo>
                    <a:pt x="86" y="165"/>
                    <a:pt x="153" y="165"/>
                    <a:pt x="220" y="165"/>
                  </a:cubicBezTo>
                  <a:cubicBezTo>
                    <a:pt x="220" y="142"/>
                    <a:pt x="220" y="119"/>
                    <a:pt x="220" y="95"/>
                  </a:cubicBezTo>
                  <a:cubicBezTo>
                    <a:pt x="153" y="95"/>
                    <a:pt x="86" y="95"/>
                    <a:pt x="20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44"/>
            <p:cNvSpPr/>
            <p:nvPr/>
          </p:nvSpPr>
          <p:spPr>
            <a:xfrm>
              <a:off x="7257" y="3932"/>
              <a:ext cx="357" cy="288"/>
            </a:xfrm>
            <a:custGeom>
              <a:avLst/>
              <a:gdLst/>
              <a:ahLst/>
              <a:cxnLst/>
              <a:rect l="l" t="t" r="r" b="b"/>
              <a:pathLst>
                <a:path w="239" h="191" extrusionOk="0">
                  <a:moveTo>
                    <a:pt x="220" y="189"/>
                  </a:moveTo>
                  <a:cubicBezTo>
                    <a:pt x="220" y="185"/>
                    <a:pt x="220" y="181"/>
                    <a:pt x="220" y="177"/>
                  </a:cubicBezTo>
                  <a:cubicBezTo>
                    <a:pt x="153" y="177"/>
                    <a:pt x="87" y="177"/>
                    <a:pt x="20" y="177"/>
                  </a:cubicBezTo>
                  <a:cubicBezTo>
                    <a:pt x="17" y="189"/>
                    <a:pt x="15" y="191"/>
                    <a:pt x="0" y="189"/>
                  </a:cubicBezTo>
                  <a:cubicBezTo>
                    <a:pt x="0" y="187"/>
                    <a:pt x="0" y="185"/>
                    <a:pt x="0" y="183"/>
                  </a:cubicBezTo>
                  <a:cubicBezTo>
                    <a:pt x="0" y="125"/>
                    <a:pt x="0" y="67"/>
                    <a:pt x="0" y="9"/>
                  </a:cubicBezTo>
                  <a:cubicBezTo>
                    <a:pt x="0" y="1"/>
                    <a:pt x="0" y="1"/>
                    <a:pt x="8" y="1"/>
                  </a:cubicBezTo>
                  <a:cubicBezTo>
                    <a:pt x="21" y="1"/>
                    <a:pt x="19" y="0"/>
                    <a:pt x="19" y="12"/>
                  </a:cubicBezTo>
                  <a:cubicBezTo>
                    <a:pt x="19" y="36"/>
                    <a:pt x="19" y="59"/>
                    <a:pt x="19" y="83"/>
                  </a:cubicBezTo>
                  <a:cubicBezTo>
                    <a:pt x="86" y="83"/>
                    <a:pt x="153" y="83"/>
                    <a:pt x="220" y="83"/>
                  </a:cubicBezTo>
                  <a:cubicBezTo>
                    <a:pt x="220" y="72"/>
                    <a:pt x="220" y="60"/>
                    <a:pt x="220" y="49"/>
                  </a:cubicBezTo>
                  <a:cubicBezTo>
                    <a:pt x="220" y="37"/>
                    <a:pt x="220" y="25"/>
                    <a:pt x="220" y="13"/>
                  </a:cubicBezTo>
                  <a:cubicBezTo>
                    <a:pt x="220" y="13"/>
                    <a:pt x="221" y="13"/>
                    <a:pt x="221" y="12"/>
                  </a:cubicBezTo>
                  <a:cubicBezTo>
                    <a:pt x="221" y="9"/>
                    <a:pt x="220" y="3"/>
                    <a:pt x="221" y="2"/>
                  </a:cubicBezTo>
                  <a:cubicBezTo>
                    <a:pt x="226" y="1"/>
                    <a:pt x="231" y="1"/>
                    <a:pt x="236" y="2"/>
                  </a:cubicBezTo>
                  <a:cubicBezTo>
                    <a:pt x="237" y="2"/>
                    <a:pt x="239" y="5"/>
                    <a:pt x="239" y="7"/>
                  </a:cubicBezTo>
                  <a:cubicBezTo>
                    <a:pt x="239" y="20"/>
                    <a:pt x="239" y="32"/>
                    <a:pt x="239" y="45"/>
                  </a:cubicBezTo>
                  <a:cubicBezTo>
                    <a:pt x="239" y="90"/>
                    <a:pt x="239" y="136"/>
                    <a:pt x="239" y="181"/>
                  </a:cubicBezTo>
                  <a:cubicBezTo>
                    <a:pt x="239" y="187"/>
                    <a:pt x="238" y="190"/>
                    <a:pt x="231" y="189"/>
                  </a:cubicBezTo>
                  <a:cubicBezTo>
                    <a:pt x="228" y="189"/>
                    <a:pt x="225" y="189"/>
                    <a:pt x="220" y="189"/>
                  </a:cubicBezTo>
                  <a:close/>
                  <a:moveTo>
                    <a:pt x="20" y="95"/>
                  </a:moveTo>
                  <a:cubicBezTo>
                    <a:pt x="20" y="119"/>
                    <a:pt x="20" y="142"/>
                    <a:pt x="20" y="165"/>
                  </a:cubicBezTo>
                  <a:cubicBezTo>
                    <a:pt x="86" y="165"/>
                    <a:pt x="153" y="165"/>
                    <a:pt x="220" y="165"/>
                  </a:cubicBezTo>
                  <a:cubicBezTo>
                    <a:pt x="220" y="142"/>
                    <a:pt x="220" y="119"/>
                    <a:pt x="220" y="95"/>
                  </a:cubicBezTo>
                  <a:cubicBezTo>
                    <a:pt x="153" y="95"/>
                    <a:pt x="86" y="95"/>
                    <a:pt x="20" y="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44"/>
            <p:cNvSpPr/>
            <p:nvPr/>
          </p:nvSpPr>
          <p:spPr>
            <a:xfrm>
              <a:off x="7303" y="3973"/>
              <a:ext cx="82" cy="71"/>
            </a:xfrm>
            <a:custGeom>
              <a:avLst/>
              <a:gdLst/>
              <a:ahLst/>
              <a:cxnLst/>
              <a:rect l="l" t="t" r="r" b="b"/>
              <a:pathLst>
                <a:path w="55" h="47" extrusionOk="0">
                  <a:moveTo>
                    <a:pt x="17" y="2"/>
                  </a:moveTo>
                  <a:cubicBezTo>
                    <a:pt x="17" y="8"/>
                    <a:pt x="17" y="13"/>
                    <a:pt x="17" y="16"/>
                  </a:cubicBezTo>
                  <a:cubicBezTo>
                    <a:pt x="21" y="17"/>
                    <a:pt x="24" y="17"/>
                    <a:pt x="28" y="17"/>
                  </a:cubicBezTo>
                  <a:cubicBezTo>
                    <a:pt x="30" y="17"/>
                    <a:pt x="33" y="17"/>
                    <a:pt x="37" y="16"/>
                  </a:cubicBezTo>
                  <a:cubicBezTo>
                    <a:pt x="37" y="12"/>
                    <a:pt x="37" y="8"/>
                    <a:pt x="37" y="3"/>
                  </a:cubicBezTo>
                  <a:cubicBezTo>
                    <a:pt x="38" y="3"/>
                    <a:pt x="38" y="2"/>
                    <a:pt x="39" y="2"/>
                  </a:cubicBezTo>
                  <a:cubicBezTo>
                    <a:pt x="55" y="0"/>
                    <a:pt x="55" y="0"/>
                    <a:pt x="55" y="17"/>
                  </a:cubicBezTo>
                  <a:cubicBezTo>
                    <a:pt x="55" y="25"/>
                    <a:pt x="55" y="33"/>
                    <a:pt x="55" y="41"/>
                  </a:cubicBezTo>
                  <a:cubicBezTo>
                    <a:pt x="55" y="45"/>
                    <a:pt x="54" y="47"/>
                    <a:pt x="49" y="47"/>
                  </a:cubicBezTo>
                  <a:cubicBezTo>
                    <a:pt x="35" y="47"/>
                    <a:pt x="20" y="47"/>
                    <a:pt x="6" y="47"/>
                  </a:cubicBezTo>
                  <a:cubicBezTo>
                    <a:pt x="1" y="47"/>
                    <a:pt x="0" y="45"/>
                    <a:pt x="0" y="41"/>
                  </a:cubicBezTo>
                  <a:cubicBezTo>
                    <a:pt x="0" y="30"/>
                    <a:pt x="0" y="19"/>
                    <a:pt x="0" y="8"/>
                  </a:cubicBezTo>
                  <a:cubicBezTo>
                    <a:pt x="0" y="4"/>
                    <a:pt x="1" y="2"/>
                    <a:pt x="6" y="2"/>
                  </a:cubicBezTo>
                  <a:cubicBezTo>
                    <a:pt x="9" y="2"/>
                    <a:pt x="13" y="2"/>
                    <a:pt x="1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44"/>
            <p:cNvSpPr/>
            <p:nvPr/>
          </p:nvSpPr>
          <p:spPr>
            <a:xfrm>
              <a:off x="7394" y="3975"/>
              <a:ext cx="82" cy="69"/>
            </a:xfrm>
            <a:custGeom>
              <a:avLst/>
              <a:gdLst/>
              <a:ahLst/>
              <a:cxnLst/>
              <a:rect l="l" t="t" r="r" b="b"/>
              <a:pathLst>
                <a:path w="55" h="46" extrusionOk="0">
                  <a:moveTo>
                    <a:pt x="17" y="1"/>
                  </a:moveTo>
                  <a:cubicBezTo>
                    <a:pt x="17" y="7"/>
                    <a:pt x="17" y="12"/>
                    <a:pt x="17" y="18"/>
                  </a:cubicBezTo>
                  <a:cubicBezTo>
                    <a:pt x="20" y="16"/>
                    <a:pt x="21" y="15"/>
                    <a:pt x="23" y="14"/>
                  </a:cubicBezTo>
                  <a:cubicBezTo>
                    <a:pt x="23" y="15"/>
                    <a:pt x="23" y="16"/>
                    <a:pt x="23" y="16"/>
                  </a:cubicBezTo>
                  <a:cubicBezTo>
                    <a:pt x="26" y="16"/>
                    <a:pt x="29" y="15"/>
                    <a:pt x="31" y="15"/>
                  </a:cubicBezTo>
                  <a:cubicBezTo>
                    <a:pt x="33" y="15"/>
                    <a:pt x="35" y="16"/>
                    <a:pt x="37" y="16"/>
                  </a:cubicBezTo>
                  <a:cubicBezTo>
                    <a:pt x="37" y="12"/>
                    <a:pt x="37" y="7"/>
                    <a:pt x="37" y="1"/>
                  </a:cubicBezTo>
                  <a:cubicBezTo>
                    <a:pt x="42" y="1"/>
                    <a:pt x="46" y="1"/>
                    <a:pt x="51" y="1"/>
                  </a:cubicBezTo>
                  <a:cubicBezTo>
                    <a:pt x="52" y="2"/>
                    <a:pt x="54" y="4"/>
                    <a:pt x="54" y="5"/>
                  </a:cubicBezTo>
                  <a:cubicBezTo>
                    <a:pt x="55" y="17"/>
                    <a:pt x="55" y="29"/>
                    <a:pt x="55" y="41"/>
                  </a:cubicBezTo>
                  <a:cubicBezTo>
                    <a:pt x="55" y="45"/>
                    <a:pt x="54" y="46"/>
                    <a:pt x="50" y="46"/>
                  </a:cubicBezTo>
                  <a:cubicBezTo>
                    <a:pt x="35" y="46"/>
                    <a:pt x="21" y="46"/>
                    <a:pt x="6" y="46"/>
                  </a:cubicBezTo>
                  <a:cubicBezTo>
                    <a:pt x="1" y="46"/>
                    <a:pt x="0" y="44"/>
                    <a:pt x="0" y="40"/>
                  </a:cubicBezTo>
                  <a:cubicBezTo>
                    <a:pt x="1" y="29"/>
                    <a:pt x="1" y="18"/>
                    <a:pt x="0" y="8"/>
                  </a:cubicBezTo>
                  <a:cubicBezTo>
                    <a:pt x="0" y="3"/>
                    <a:pt x="2" y="0"/>
                    <a:pt x="7" y="1"/>
                  </a:cubicBezTo>
                  <a:cubicBezTo>
                    <a:pt x="10" y="1"/>
                    <a:pt x="13" y="1"/>
                    <a:pt x="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44"/>
            <p:cNvSpPr/>
            <p:nvPr/>
          </p:nvSpPr>
          <p:spPr>
            <a:xfrm>
              <a:off x="7303" y="4101"/>
              <a:ext cx="82" cy="70"/>
            </a:xfrm>
            <a:custGeom>
              <a:avLst/>
              <a:gdLst/>
              <a:ahLst/>
              <a:cxnLst/>
              <a:rect l="l" t="t" r="r" b="b"/>
              <a:pathLst>
                <a:path w="55" h="47" extrusionOk="0">
                  <a:moveTo>
                    <a:pt x="37" y="16"/>
                  </a:moveTo>
                  <a:cubicBezTo>
                    <a:pt x="37" y="12"/>
                    <a:pt x="37" y="7"/>
                    <a:pt x="37" y="3"/>
                  </a:cubicBezTo>
                  <a:cubicBezTo>
                    <a:pt x="54" y="0"/>
                    <a:pt x="55" y="0"/>
                    <a:pt x="55" y="16"/>
                  </a:cubicBezTo>
                  <a:cubicBezTo>
                    <a:pt x="55" y="24"/>
                    <a:pt x="55" y="33"/>
                    <a:pt x="55" y="41"/>
                  </a:cubicBezTo>
                  <a:cubicBezTo>
                    <a:pt x="55" y="45"/>
                    <a:pt x="54" y="47"/>
                    <a:pt x="50" y="47"/>
                  </a:cubicBezTo>
                  <a:cubicBezTo>
                    <a:pt x="35" y="47"/>
                    <a:pt x="20" y="47"/>
                    <a:pt x="5" y="47"/>
                  </a:cubicBezTo>
                  <a:cubicBezTo>
                    <a:pt x="1" y="47"/>
                    <a:pt x="0" y="45"/>
                    <a:pt x="0" y="42"/>
                  </a:cubicBezTo>
                  <a:cubicBezTo>
                    <a:pt x="0" y="30"/>
                    <a:pt x="0" y="19"/>
                    <a:pt x="0" y="8"/>
                  </a:cubicBezTo>
                  <a:cubicBezTo>
                    <a:pt x="0" y="3"/>
                    <a:pt x="1" y="1"/>
                    <a:pt x="6" y="2"/>
                  </a:cubicBezTo>
                  <a:cubicBezTo>
                    <a:pt x="9" y="2"/>
                    <a:pt x="13" y="2"/>
                    <a:pt x="17" y="2"/>
                  </a:cubicBezTo>
                  <a:cubicBezTo>
                    <a:pt x="17" y="7"/>
                    <a:pt x="17" y="12"/>
                    <a:pt x="17" y="16"/>
                  </a:cubicBezTo>
                  <a:cubicBezTo>
                    <a:pt x="21" y="16"/>
                    <a:pt x="24" y="17"/>
                    <a:pt x="28" y="17"/>
                  </a:cubicBezTo>
                  <a:cubicBezTo>
                    <a:pt x="30" y="17"/>
                    <a:pt x="34" y="16"/>
                    <a:pt x="3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44"/>
            <p:cNvSpPr/>
            <p:nvPr/>
          </p:nvSpPr>
          <p:spPr>
            <a:xfrm>
              <a:off x="7394" y="4101"/>
              <a:ext cx="88" cy="70"/>
            </a:xfrm>
            <a:custGeom>
              <a:avLst/>
              <a:gdLst/>
              <a:ahLst/>
              <a:cxnLst/>
              <a:rect l="l" t="t" r="r" b="b"/>
              <a:pathLst>
                <a:path w="59" h="47" extrusionOk="0">
                  <a:moveTo>
                    <a:pt x="38" y="16"/>
                  </a:moveTo>
                  <a:cubicBezTo>
                    <a:pt x="38" y="12"/>
                    <a:pt x="38" y="7"/>
                    <a:pt x="38" y="3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59" y="2"/>
                    <a:pt x="55" y="0"/>
                    <a:pt x="55" y="17"/>
                  </a:cubicBezTo>
                  <a:cubicBezTo>
                    <a:pt x="55" y="25"/>
                    <a:pt x="55" y="33"/>
                    <a:pt x="55" y="41"/>
                  </a:cubicBezTo>
                  <a:cubicBezTo>
                    <a:pt x="55" y="45"/>
                    <a:pt x="54" y="47"/>
                    <a:pt x="49" y="47"/>
                  </a:cubicBezTo>
                  <a:cubicBezTo>
                    <a:pt x="35" y="47"/>
                    <a:pt x="20" y="47"/>
                    <a:pt x="6" y="47"/>
                  </a:cubicBezTo>
                  <a:cubicBezTo>
                    <a:pt x="1" y="47"/>
                    <a:pt x="0" y="45"/>
                    <a:pt x="0" y="41"/>
                  </a:cubicBezTo>
                  <a:cubicBezTo>
                    <a:pt x="1" y="30"/>
                    <a:pt x="1" y="19"/>
                    <a:pt x="0" y="8"/>
                  </a:cubicBezTo>
                  <a:cubicBezTo>
                    <a:pt x="0" y="3"/>
                    <a:pt x="2" y="1"/>
                    <a:pt x="6" y="2"/>
                  </a:cubicBezTo>
                  <a:cubicBezTo>
                    <a:pt x="10" y="2"/>
                    <a:pt x="13" y="2"/>
                    <a:pt x="17" y="2"/>
                  </a:cubicBezTo>
                  <a:cubicBezTo>
                    <a:pt x="17" y="7"/>
                    <a:pt x="18" y="12"/>
                    <a:pt x="18" y="16"/>
                  </a:cubicBezTo>
                  <a:cubicBezTo>
                    <a:pt x="24" y="16"/>
                    <a:pt x="30" y="16"/>
                    <a:pt x="38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44"/>
            <p:cNvSpPr/>
            <p:nvPr/>
          </p:nvSpPr>
          <p:spPr>
            <a:xfrm>
              <a:off x="7485" y="4125"/>
              <a:ext cx="53" cy="45"/>
            </a:xfrm>
            <a:custGeom>
              <a:avLst/>
              <a:gdLst/>
              <a:ahLst/>
              <a:cxnLst/>
              <a:rect l="l" t="t" r="r" b="b"/>
              <a:pathLst>
                <a:path w="35" h="30" extrusionOk="0">
                  <a:moveTo>
                    <a:pt x="35" y="30"/>
                  </a:moveTo>
                  <a:cubicBezTo>
                    <a:pt x="24" y="30"/>
                    <a:pt x="13" y="30"/>
                    <a:pt x="1" y="30"/>
                  </a:cubicBezTo>
                  <a:cubicBezTo>
                    <a:pt x="1" y="22"/>
                    <a:pt x="0" y="13"/>
                    <a:pt x="1" y="4"/>
                  </a:cubicBezTo>
                  <a:cubicBezTo>
                    <a:pt x="1" y="3"/>
                    <a:pt x="7" y="2"/>
                    <a:pt x="11" y="0"/>
                  </a:cubicBezTo>
                  <a:cubicBezTo>
                    <a:pt x="11" y="5"/>
                    <a:pt x="12" y="8"/>
                    <a:pt x="12" y="11"/>
                  </a:cubicBezTo>
                  <a:cubicBezTo>
                    <a:pt x="16" y="11"/>
                    <a:pt x="20" y="11"/>
                    <a:pt x="24" y="11"/>
                  </a:cubicBezTo>
                  <a:cubicBezTo>
                    <a:pt x="25" y="1"/>
                    <a:pt x="25" y="1"/>
                    <a:pt x="35" y="2"/>
                  </a:cubicBezTo>
                  <a:cubicBezTo>
                    <a:pt x="35" y="11"/>
                    <a:pt x="35" y="20"/>
                    <a:pt x="3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ontents slide layout">
  <p:cSld name="22_Contents slide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45"/>
          <p:cNvSpPr/>
          <p:nvPr/>
        </p:nvSpPr>
        <p:spPr>
          <a:xfrm>
            <a:off x="3175" y="-3175"/>
            <a:ext cx="739775" cy="6864350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850" y="180919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8558" y="710588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8558" y="1264009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1862" y="1769926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6164" y="2293734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850" y="2818346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8558" y="3303948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8558" y="3784648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8558" y="4265348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5850" y="4746048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860" y="5212924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7162" y="5654624"/>
            <a:ext cx="371250" cy="34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7204" y="6147702"/>
            <a:ext cx="371250" cy="348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oogle Shape;88;p45"/>
          <p:cNvGrpSpPr/>
          <p:nvPr/>
        </p:nvGrpSpPr>
        <p:grpSpPr>
          <a:xfrm>
            <a:off x="11074400" y="5899154"/>
            <a:ext cx="963613" cy="798513"/>
            <a:chOff x="6976" y="3716"/>
            <a:chExt cx="607" cy="503"/>
          </a:xfrm>
        </p:grpSpPr>
        <p:sp>
          <p:nvSpPr>
            <p:cNvPr id="89" name="Google Shape;89;p45"/>
            <p:cNvSpPr/>
            <p:nvPr/>
          </p:nvSpPr>
          <p:spPr>
            <a:xfrm>
              <a:off x="6976" y="3716"/>
              <a:ext cx="607" cy="503"/>
            </a:xfrm>
            <a:custGeom>
              <a:avLst/>
              <a:gdLst/>
              <a:ahLst/>
              <a:cxnLst/>
              <a:rect l="l" t="t" r="r" b="b"/>
              <a:pathLst>
                <a:path w="79" h="65" extrusionOk="0">
                  <a:moveTo>
                    <a:pt x="79" y="65"/>
                  </a:moveTo>
                  <a:cubicBezTo>
                    <a:pt x="76" y="65"/>
                    <a:pt x="73" y="65"/>
                    <a:pt x="70" y="65"/>
                  </a:cubicBezTo>
                  <a:cubicBezTo>
                    <a:pt x="70" y="56"/>
                    <a:pt x="70" y="47"/>
                    <a:pt x="70" y="39"/>
                  </a:cubicBezTo>
                  <a:cubicBezTo>
                    <a:pt x="70" y="34"/>
                    <a:pt x="69" y="33"/>
                    <a:pt x="65" y="33"/>
                  </a:cubicBezTo>
                  <a:cubicBezTo>
                    <a:pt x="57" y="33"/>
                    <a:pt x="49" y="33"/>
                    <a:pt x="41" y="33"/>
                  </a:cubicBezTo>
                  <a:cubicBezTo>
                    <a:pt x="41" y="44"/>
                    <a:pt x="41" y="54"/>
                    <a:pt x="41" y="64"/>
                  </a:cubicBezTo>
                  <a:cubicBezTo>
                    <a:pt x="41" y="64"/>
                    <a:pt x="40" y="64"/>
                    <a:pt x="40" y="64"/>
                  </a:cubicBezTo>
                  <a:cubicBezTo>
                    <a:pt x="40" y="54"/>
                    <a:pt x="40" y="44"/>
                    <a:pt x="40" y="33"/>
                  </a:cubicBezTo>
                  <a:cubicBezTo>
                    <a:pt x="31" y="33"/>
                    <a:pt x="22" y="33"/>
                    <a:pt x="13" y="33"/>
                  </a:cubicBezTo>
                  <a:cubicBezTo>
                    <a:pt x="12" y="33"/>
                    <a:pt x="11" y="36"/>
                    <a:pt x="11" y="38"/>
                  </a:cubicBezTo>
                  <a:cubicBezTo>
                    <a:pt x="11" y="47"/>
                    <a:pt x="11" y="56"/>
                    <a:pt x="11" y="65"/>
                  </a:cubicBezTo>
                  <a:cubicBezTo>
                    <a:pt x="8" y="65"/>
                    <a:pt x="5" y="65"/>
                    <a:pt x="2" y="65"/>
                  </a:cubicBezTo>
                  <a:cubicBezTo>
                    <a:pt x="2" y="55"/>
                    <a:pt x="3" y="45"/>
                    <a:pt x="2" y="35"/>
                  </a:cubicBezTo>
                  <a:cubicBezTo>
                    <a:pt x="0" y="23"/>
                    <a:pt x="5" y="16"/>
                    <a:pt x="16" y="12"/>
                  </a:cubicBezTo>
                  <a:cubicBezTo>
                    <a:pt x="24" y="9"/>
                    <a:pt x="30" y="4"/>
                    <a:pt x="37" y="1"/>
                  </a:cubicBezTo>
                  <a:cubicBezTo>
                    <a:pt x="40" y="0"/>
                    <a:pt x="44" y="0"/>
                    <a:pt x="46" y="1"/>
                  </a:cubicBezTo>
                  <a:cubicBezTo>
                    <a:pt x="55" y="6"/>
                    <a:pt x="65" y="12"/>
                    <a:pt x="74" y="17"/>
                  </a:cubicBezTo>
                  <a:cubicBezTo>
                    <a:pt x="77" y="18"/>
                    <a:pt x="79" y="21"/>
                    <a:pt x="79" y="24"/>
                  </a:cubicBezTo>
                  <a:cubicBezTo>
                    <a:pt x="79" y="38"/>
                    <a:pt x="79" y="51"/>
                    <a:pt x="79" y="6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45"/>
            <p:cNvSpPr/>
            <p:nvPr/>
          </p:nvSpPr>
          <p:spPr>
            <a:xfrm>
              <a:off x="7330" y="4079"/>
              <a:ext cx="161" cy="8"/>
            </a:xfrm>
            <a:custGeom>
              <a:avLst/>
              <a:gdLst/>
              <a:ahLst/>
              <a:cxnLst/>
              <a:rect l="l" t="t" r="r" b="b"/>
              <a:pathLst>
                <a:path w="21" h="1" extrusionOk="0">
                  <a:moveTo>
                    <a:pt x="0" y="0"/>
                  </a:moveTo>
                  <a:cubicBezTo>
                    <a:pt x="7" y="0"/>
                    <a:pt x="14" y="0"/>
                    <a:pt x="21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4" y="1"/>
                    <a:pt x="7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45"/>
            <p:cNvSpPr/>
            <p:nvPr/>
          </p:nvSpPr>
          <p:spPr>
            <a:xfrm>
              <a:off x="7091" y="4087"/>
              <a:ext cx="162" cy="8"/>
            </a:xfrm>
            <a:custGeom>
              <a:avLst/>
              <a:gdLst/>
              <a:ahLst/>
              <a:cxnLst/>
              <a:rect l="l" t="t" r="r" b="b"/>
              <a:pathLst>
                <a:path w="21" h="1" extrusionOk="0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14" y="0"/>
                    <a:pt x="21" y="0"/>
                  </a:cubicBezTo>
                  <a:cubicBezTo>
                    <a:pt x="21" y="0"/>
                    <a:pt x="21" y="0"/>
                    <a:pt x="21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45"/>
            <p:cNvSpPr/>
            <p:nvPr/>
          </p:nvSpPr>
          <p:spPr>
            <a:xfrm>
              <a:off x="7330" y="4041"/>
              <a:ext cx="153" cy="8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0" y="0"/>
                  </a:moveTo>
                  <a:cubicBezTo>
                    <a:pt x="7" y="0"/>
                    <a:pt x="14" y="0"/>
                    <a:pt x="20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4" y="1"/>
                    <a:pt x="7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45"/>
            <p:cNvSpPr/>
            <p:nvPr/>
          </p:nvSpPr>
          <p:spPr>
            <a:xfrm>
              <a:off x="7099" y="4049"/>
              <a:ext cx="154" cy="7"/>
            </a:xfrm>
            <a:custGeom>
              <a:avLst/>
              <a:gdLst/>
              <a:ahLst/>
              <a:cxnLst/>
              <a:rect l="l" t="t" r="r" b="b"/>
              <a:pathLst>
                <a:path w="20" h="1" extrusionOk="0">
                  <a:moveTo>
                    <a:pt x="0" y="0"/>
                  </a:moveTo>
                  <a:cubicBezTo>
                    <a:pt x="6" y="0"/>
                    <a:pt x="13" y="0"/>
                    <a:pt x="20" y="0"/>
                  </a:cubicBezTo>
                  <a:cubicBezTo>
                    <a:pt x="20" y="0"/>
                    <a:pt x="20" y="0"/>
                    <a:pt x="20" y="1"/>
                  </a:cubicBezTo>
                  <a:cubicBezTo>
                    <a:pt x="13" y="1"/>
                    <a:pt x="6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45"/>
            <p:cNvSpPr/>
            <p:nvPr/>
          </p:nvSpPr>
          <p:spPr>
            <a:xfrm>
              <a:off x="7330" y="4165"/>
              <a:ext cx="161" cy="7"/>
            </a:xfrm>
            <a:custGeom>
              <a:avLst/>
              <a:gdLst/>
              <a:ahLst/>
              <a:cxnLst/>
              <a:rect l="l" t="t" r="r" b="b"/>
              <a:pathLst>
                <a:path w="21" h="1" extrusionOk="0">
                  <a:moveTo>
                    <a:pt x="21" y="1"/>
                  </a:moveTo>
                  <a:cubicBezTo>
                    <a:pt x="14" y="1"/>
                    <a:pt x="7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14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45"/>
            <p:cNvSpPr/>
            <p:nvPr/>
          </p:nvSpPr>
          <p:spPr>
            <a:xfrm>
              <a:off x="7091" y="4157"/>
              <a:ext cx="162" cy="8"/>
            </a:xfrm>
            <a:custGeom>
              <a:avLst/>
              <a:gdLst/>
              <a:ahLst/>
              <a:cxnLst/>
              <a:rect l="l" t="t" r="r" b="b"/>
              <a:pathLst>
                <a:path w="21" h="1" extrusionOk="0">
                  <a:moveTo>
                    <a:pt x="0" y="0"/>
                  </a:moveTo>
                  <a:cubicBezTo>
                    <a:pt x="7" y="0"/>
                    <a:pt x="14" y="0"/>
                    <a:pt x="21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4" y="1"/>
                    <a:pt x="7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ontents slide layout">
  <p:cSld name="18_Contents slide layou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s slide layout">
  <p:cSld name="1_Contents slide layou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2_Images &amp; Contents Layout">
  <p:cSld name="52_Images &amp; Contents Layou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8"/>
          <p:cNvSpPr>
            <a:spLocks noGrp="1"/>
          </p:cNvSpPr>
          <p:nvPr>
            <p:ph type="pic" idx="2"/>
          </p:nvPr>
        </p:nvSpPr>
        <p:spPr>
          <a:xfrm>
            <a:off x="5164510" y="635634"/>
            <a:ext cx="6379790" cy="558673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_Contents slide layout">
  <p:cSld name="29_Contents slide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9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" name="Google Shape;103;p49"/>
          <p:cNvGrpSpPr/>
          <p:nvPr/>
        </p:nvGrpSpPr>
        <p:grpSpPr>
          <a:xfrm>
            <a:off x="0" y="6224587"/>
            <a:ext cx="12192000" cy="633413"/>
            <a:chOff x="1477963" y="2432050"/>
            <a:chExt cx="8842375" cy="633413"/>
          </a:xfrm>
        </p:grpSpPr>
        <p:sp>
          <p:nvSpPr>
            <p:cNvPr id="104" name="Google Shape;104;p49"/>
            <p:cNvSpPr/>
            <p:nvPr/>
          </p:nvSpPr>
          <p:spPr>
            <a:xfrm>
              <a:off x="1477963" y="2432050"/>
              <a:ext cx="8842375" cy="633413"/>
            </a:xfrm>
            <a:prstGeom prst="rect">
              <a:avLst/>
            </a:pr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9"/>
            <p:cNvSpPr/>
            <p:nvPr/>
          </p:nvSpPr>
          <p:spPr>
            <a:xfrm>
              <a:off x="1477963" y="2530475"/>
              <a:ext cx="8842375" cy="117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" name="Google Shape;106;p49"/>
          <p:cNvGrpSpPr/>
          <p:nvPr/>
        </p:nvGrpSpPr>
        <p:grpSpPr>
          <a:xfrm>
            <a:off x="10687050" y="180975"/>
            <a:ext cx="1220787" cy="1023938"/>
            <a:chOff x="6732" y="114"/>
            <a:chExt cx="769" cy="645"/>
          </a:xfrm>
        </p:grpSpPr>
        <p:sp>
          <p:nvSpPr>
            <p:cNvPr id="107" name="Google Shape;107;p49"/>
            <p:cNvSpPr/>
            <p:nvPr/>
          </p:nvSpPr>
          <p:spPr>
            <a:xfrm>
              <a:off x="7187" y="282"/>
              <a:ext cx="314" cy="477"/>
            </a:xfrm>
            <a:custGeom>
              <a:avLst/>
              <a:gdLst/>
              <a:ahLst/>
              <a:cxnLst/>
              <a:rect l="l" t="t" r="r" b="b"/>
              <a:pathLst>
                <a:path w="36" h="54" extrusionOk="0">
                  <a:moveTo>
                    <a:pt x="35" y="1"/>
                  </a:moveTo>
                  <a:cubicBezTo>
                    <a:pt x="31" y="1"/>
                    <a:pt x="28" y="0"/>
                    <a:pt x="25" y="0"/>
                  </a:cubicBezTo>
                  <a:cubicBezTo>
                    <a:pt x="23" y="0"/>
                    <a:pt x="20" y="1"/>
                    <a:pt x="20" y="3"/>
                  </a:cubicBezTo>
                  <a:cubicBezTo>
                    <a:pt x="17" y="12"/>
                    <a:pt x="11" y="15"/>
                    <a:pt x="0" y="11"/>
                  </a:cubicBezTo>
                  <a:cubicBezTo>
                    <a:pt x="1" y="14"/>
                    <a:pt x="2" y="16"/>
                    <a:pt x="3" y="17"/>
                  </a:cubicBezTo>
                  <a:cubicBezTo>
                    <a:pt x="7" y="20"/>
                    <a:pt x="15" y="18"/>
                    <a:pt x="21" y="13"/>
                  </a:cubicBezTo>
                  <a:cubicBezTo>
                    <a:pt x="22" y="17"/>
                    <a:pt x="23" y="22"/>
                    <a:pt x="19" y="24"/>
                  </a:cubicBezTo>
                  <a:cubicBezTo>
                    <a:pt x="8" y="31"/>
                    <a:pt x="11" y="42"/>
                    <a:pt x="11" y="51"/>
                  </a:cubicBezTo>
                  <a:cubicBezTo>
                    <a:pt x="11" y="52"/>
                    <a:pt x="13" y="54"/>
                    <a:pt x="14" y="54"/>
                  </a:cubicBezTo>
                  <a:cubicBezTo>
                    <a:pt x="16" y="54"/>
                    <a:pt x="17" y="52"/>
                    <a:pt x="18" y="51"/>
                  </a:cubicBezTo>
                  <a:cubicBezTo>
                    <a:pt x="19" y="50"/>
                    <a:pt x="18" y="48"/>
                    <a:pt x="18" y="47"/>
                  </a:cubicBezTo>
                  <a:cubicBezTo>
                    <a:pt x="17" y="39"/>
                    <a:pt x="20" y="34"/>
                    <a:pt x="27" y="32"/>
                  </a:cubicBezTo>
                  <a:cubicBezTo>
                    <a:pt x="34" y="29"/>
                    <a:pt x="36" y="24"/>
                    <a:pt x="35" y="16"/>
                  </a:cubicBezTo>
                  <a:cubicBezTo>
                    <a:pt x="35" y="11"/>
                    <a:pt x="35" y="5"/>
                    <a:pt x="35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9"/>
            <p:cNvSpPr/>
            <p:nvPr/>
          </p:nvSpPr>
          <p:spPr>
            <a:xfrm>
              <a:off x="6785" y="459"/>
              <a:ext cx="209" cy="212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0" y="0"/>
                  </a:moveTo>
                  <a:cubicBezTo>
                    <a:pt x="0" y="8"/>
                    <a:pt x="0" y="16"/>
                    <a:pt x="0" y="24"/>
                  </a:cubicBezTo>
                  <a:cubicBezTo>
                    <a:pt x="8" y="24"/>
                    <a:pt x="16" y="24"/>
                    <a:pt x="24" y="24"/>
                  </a:cubicBezTo>
                  <a:cubicBezTo>
                    <a:pt x="24" y="16"/>
                    <a:pt x="24" y="8"/>
                    <a:pt x="24" y="1"/>
                  </a:cubicBezTo>
                  <a:cubicBezTo>
                    <a:pt x="21" y="1"/>
                    <a:pt x="19" y="1"/>
                    <a:pt x="16" y="1"/>
                  </a:cubicBezTo>
                  <a:cubicBezTo>
                    <a:pt x="16" y="3"/>
                    <a:pt x="16" y="5"/>
                    <a:pt x="15" y="7"/>
                  </a:cubicBezTo>
                  <a:cubicBezTo>
                    <a:pt x="13" y="7"/>
                    <a:pt x="11" y="7"/>
                    <a:pt x="9" y="7"/>
                  </a:cubicBezTo>
                  <a:cubicBezTo>
                    <a:pt x="9" y="5"/>
                    <a:pt x="9" y="3"/>
                    <a:pt x="8" y="0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9"/>
            <p:cNvSpPr/>
            <p:nvPr/>
          </p:nvSpPr>
          <p:spPr>
            <a:xfrm>
              <a:off x="6785" y="238"/>
              <a:ext cx="209" cy="203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16" y="0"/>
                  </a:moveTo>
                  <a:cubicBezTo>
                    <a:pt x="16" y="2"/>
                    <a:pt x="15" y="4"/>
                    <a:pt x="15" y="6"/>
                  </a:cubicBezTo>
                  <a:cubicBezTo>
                    <a:pt x="13" y="6"/>
                    <a:pt x="11" y="6"/>
                    <a:pt x="9" y="6"/>
                  </a:cubicBezTo>
                  <a:cubicBezTo>
                    <a:pt x="9" y="4"/>
                    <a:pt x="8" y="2"/>
                    <a:pt x="8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15"/>
                    <a:pt x="0" y="23"/>
                  </a:cubicBezTo>
                  <a:cubicBezTo>
                    <a:pt x="8" y="23"/>
                    <a:pt x="16" y="23"/>
                    <a:pt x="24" y="23"/>
                  </a:cubicBezTo>
                  <a:cubicBezTo>
                    <a:pt x="24" y="15"/>
                    <a:pt x="24" y="8"/>
                    <a:pt x="24" y="0"/>
                  </a:cubicBezTo>
                  <a:cubicBezTo>
                    <a:pt x="21" y="0"/>
                    <a:pt x="19" y="0"/>
                    <a:pt x="16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9"/>
            <p:cNvSpPr/>
            <p:nvPr/>
          </p:nvSpPr>
          <p:spPr>
            <a:xfrm>
              <a:off x="6732" y="344"/>
              <a:ext cx="455" cy="389"/>
            </a:xfrm>
            <a:custGeom>
              <a:avLst/>
              <a:gdLst/>
              <a:ahLst/>
              <a:cxnLst/>
              <a:rect l="l" t="t" r="r" b="b"/>
              <a:pathLst>
                <a:path w="52" h="44" extrusionOk="0">
                  <a:moveTo>
                    <a:pt x="33" y="39"/>
                  </a:moveTo>
                  <a:cubicBezTo>
                    <a:pt x="24" y="39"/>
                    <a:pt x="15" y="39"/>
                    <a:pt x="6" y="39"/>
                  </a:cubicBezTo>
                  <a:cubicBezTo>
                    <a:pt x="5" y="39"/>
                    <a:pt x="4" y="39"/>
                    <a:pt x="2" y="39"/>
                  </a:cubicBezTo>
                  <a:cubicBezTo>
                    <a:pt x="1" y="40"/>
                    <a:pt x="1" y="41"/>
                    <a:pt x="0" y="42"/>
                  </a:cubicBezTo>
                  <a:cubicBezTo>
                    <a:pt x="1" y="43"/>
                    <a:pt x="2" y="44"/>
                    <a:pt x="2" y="44"/>
                  </a:cubicBezTo>
                  <a:cubicBezTo>
                    <a:pt x="14" y="44"/>
                    <a:pt x="25" y="44"/>
                    <a:pt x="36" y="44"/>
                  </a:cubicBezTo>
                  <a:cubicBezTo>
                    <a:pt x="37" y="44"/>
                    <a:pt x="39" y="41"/>
                    <a:pt x="39" y="39"/>
                  </a:cubicBezTo>
                  <a:cubicBezTo>
                    <a:pt x="39" y="29"/>
                    <a:pt x="39" y="18"/>
                    <a:pt x="39" y="7"/>
                  </a:cubicBezTo>
                  <a:cubicBezTo>
                    <a:pt x="42" y="7"/>
                    <a:pt x="45" y="7"/>
                    <a:pt x="48" y="7"/>
                  </a:cubicBezTo>
                  <a:cubicBezTo>
                    <a:pt x="49" y="7"/>
                    <a:pt x="50" y="5"/>
                    <a:pt x="52" y="5"/>
                  </a:cubicBezTo>
                  <a:cubicBezTo>
                    <a:pt x="50" y="4"/>
                    <a:pt x="49" y="2"/>
                    <a:pt x="48" y="2"/>
                  </a:cubicBezTo>
                  <a:cubicBezTo>
                    <a:pt x="31" y="2"/>
                    <a:pt x="34" y="0"/>
                    <a:pt x="34" y="15"/>
                  </a:cubicBezTo>
                  <a:cubicBezTo>
                    <a:pt x="33" y="23"/>
                    <a:pt x="33" y="31"/>
                    <a:pt x="33" y="3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9"/>
            <p:cNvSpPr/>
            <p:nvPr/>
          </p:nvSpPr>
          <p:spPr>
            <a:xfrm>
              <a:off x="7388" y="574"/>
              <a:ext cx="87" cy="185"/>
            </a:xfrm>
            <a:custGeom>
              <a:avLst/>
              <a:gdLst/>
              <a:ahLst/>
              <a:cxnLst/>
              <a:rect l="l" t="t" r="r" b="b"/>
              <a:pathLst>
                <a:path w="10" h="21" extrusionOk="0">
                  <a:moveTo>
                    <a:pt x="6" y="0"/>
                  </a:moveTo>
                  <a:cubicBezTo>
                    <a:pt x="1" y="1"/>
                    <a:pt x="0" y="3"/>
                    <a:pt x="1" y="8"/>
                  </a:cubicBezTo>
                  <a:cubicBezTo>
                    <a:pt x="2" y="11"/>
                    <a:pt x="2" y="15"/>
                    <a:pt x="3" y="19"/>
                  </a:cubicBezTo>
                  <a:cubicBezTo>
                    <a:pt x="3" y="20"/>
                    <a:pt x="6" y="21"/>
                    <a:pt x="7" y="21"/>
                  </a:cubicBezTo>
                  <a:cubicBezTo>
                    <a:pt x="8" y="21"/>
                    <a:pt x="10" y="19"/>
                    <a:pt x="10" y="17"/>
                  </a:cubicBezTo>
                  <a:cubicBezTo>
                    <a:pt x="9" y="11"/>
                    <a:pt x="7" y="6"/>
                    <a:pt x="6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9"/>
            <p:cNvSpPr/>
            <p:nvPr/>
          </p:nvSpPr>
          <p:spPr>
            <a:xfrm>
              <a:off x="7388" y="194"/>
              <a:ext cx="105" cy="71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12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0" y="6"/>
                    <a:pt x="2" y="8"/>
                    <a:pt x="6" y="8"/>
                  </a:cubicBezTo>
                  <a:cubicBezTo>
                    <a:pt x="10" y="8"/>
                    <a:pt x="12" y="6"/>
                    <a:pt x="12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49"/>
            <p:cNvSpPr/>
            <p:nvPr/>
          </p:nvSpPr>
          <p:spPr>
            <a:xfrm>
              <a:off x="7361" y="114"/>
              <a:ext cx="123" cy="62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0" y="7"/>
                  </a:moveTo>
                  <a:cubicBezTo>
                    <a:pt x="5" y="7"/>
                    <a:pt x="9" y="7"/>
                    <a:pt x="14" y="7"/>
                  </a:cubicBezTo>
                  <a:cubicBezTo>
                    <a:pt x="9" y="0"/>
                    <a:pt x="5" y="7"/>
                    <a:pt x="0" y="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mage slide layout">
  <p:cSld name="3_Image slide layou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0"/>
          <p:cNvSpPr>
            <a:spLocks noGrp="1"/>
          </p:cNvSpPr>
          <p:nvPr>
            <p:ph type="pic" idx="2"/>
          </p:nvPr>
        </p:nvSpPr>
        <p:spPr>
          <a:xfrm>
            <a:off x="0" y="-1"/>
            <a:ext cx="12192000" cy="383857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6" name="Google Shape;116;p50"/>
          <p:cNvSpPr/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Images and Contents Layout">
  <p:cSld name="10_Images and Contents Layou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57992" y="0"/>
            <a:ext cx="73400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1"/>
          <p:cNvSpPr/>
          <p:nvPr/>
        </p:nvSpPr>
        <p:spPr>
          <a:xfrm>
            <a:off x="3175" y="0"/>
            <a:ext cx="146685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1"/>
          <p:cNvSpPr/>
          <p:nvPr/>
        </p:nvSpPr>
        <p:spPr>
          <a:xfrm rot="-5400000">
            <a:off x="6059197" y="1459204"/>
            <a:ext cx="706582" cy="1009101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1"/>
          <p:cNvSpPr>
            <a:spLocks noGrp="1"/>
          </p:cNvSpPr>
          <p:nvPr>
            <p:ph type="pic" idx="2"/>
          </p:nvPr>
        </p:nvSpPr>
        <p:spPr>
          <a:xfrm>
            <a:off x="4544297" y="553701"/>
            <a:ext cx="3387405" cy="280862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2" name="Google Shape;122;p51"/>
          <p:cNvSpPr>
            <a:spLocks noGrp="1"/>
          </p:cNvSpPr>
          <p:nvPr>
            <p:ph type="pic" idx="3"/>
          </p:nvPr>
        </p:nvSpPr>
        <p:spPr>
          <a:xfrm>
            <a:off x="8064908" y="3488723"/>
            <a:ext cx="3387405" cy="280862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3" name="Google Shape;123;p51"/>
          <p:cNvSpPr/>
          <p:nvPr/>
        </p:nvSpPr>
        <p:spPr>
          <a:xfrm>
            <a:off x="8064908" y="553701"/>
            <a:ext cx="3387405" cy="280831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1"/>
          <p:cNvSpPr/>
          <p:nvPr/>
        </p:nvSpPr>
        <p:spPr>
          <a:xfrm>
            <a:off x="4544297" y="3489035"/>
            <a:ext cx="3387405" cy="280831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rgbClr val="FFE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Contents slide layout">
  <p:cSld name="27_Contents slide layou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2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7" name="Google Shape;127;p52"/>
          <p:cNvGrpSpPr/>
          <p:nvPr/>
        </p:nvGrpSpPr>
        <p:grpSpPr>
          <a:xfrm>
            <a:off x="139700" y="120650"/>
            <a:ext cx="11938000" cy="1057275"/>
            <a:chOff x="88" y="76"/>
            <a:chExt cx="7520" cy="666"/>
          </a:xfrm>
        </p:grpSpPr>
        <p:sp>
          <p:nvSpPr>
            <p:cNvPr id="128" name="Google Shape;128;p52"/>
            <p:cNvSpPr/>
            <p:nvPr/>
          </p:nvSpPr>
          <p:spPr>
            <a:xfrm>
              <a:off x="88" y="76"/>
              <a:ext cx="6829" cy="489"/>
            </a:xfrm>
            <a:prstGeom prst="rect">
              <a:avLst/>
            </a:pr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52"/>
            <p:cNvSpPr/>
            <p:nvPr/>
          </p:nvSpPr>
          <p:spPr>
            <a:xfrm>
              <a:off x="88" y="652"/>
              <a:ext cx="7520" cy="90"/>
            </a:xfrm>
            <a:prstGeom prst="rect">
              <a:avLst/>
            </a:pr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52"/>
            <p:cNvSpPr/>
            <p:nvPr/>
          </p:nvSpPr>
          <p:spPr>
            <a:xfrm>
              <a:off x="7062" y="169"/>
              <a:ext cx="333" cy="207"/>
            </a:xfrm>
            <a:custGeom>
              <a:avLst/>
              <a:gdLst/>
              <a:ahLst/>
              <a:cxnLst/>
              <a:rect l="l" t="t" r="r" b="b"/>
              <a:pathLst>
                <a:path w="166" h="101" extrusionOk="0">
                  <a:moveTo>
                    <a:pt x="0" y="40"/>
                  </a:moveTo>
                  <a:cubicBezTo>
                    <a:pt x="2" y="39"/>
                    <a:pt x="4" y="36"/>
                    <a:pt x="6" y="35"/>
                  </a:cubicBezTo>
                  <a:cubicBezTo>
                    <a:pt x="24" y="24"/>
                    <a:pt x="42" y="13"/>
                    <a:pt x="60" y="2"/>
                  </a:cubicBezTo>
                  <a:cubicBezTo>
                    <a:pt x="62" y="0"/>
                    <a:pt x="65" y="0"/>
                    <a:pt x="68" y="1"/>
                  </a:cubicBezTo>
                  <a:cubicBezTo>
                    <a:pt x="99" y="22"/>
                    <a:pt x="131" y="42"/>
                    <a:pt x="163" y="62"/>
                  </a:cubicBezTo>
                  <a:cubicBezTo>
                    <a:pt x="165" y="62"/>
                    <a:pt x="166" y="64"/>
                    <a:pt x="166" y="66"/>
                  </a:cubicBezTo>
                  <a:cubicBezTo>
                    <a:pt x="166" y="77"/>
                    <a:pt x="166" y="89"/>
                    <a:pt x="166" y="101"/>
                  </a:cubicBezTo>
                  <a:cubicBezTo>
                    <a:pt x="156" y="101"/>
                    <a:pt x="147" y="101"/>
                    <a:pt x="137" y="101"/>
                  </a:cubicBezTo>
                  <a:cubicBezTo>
                    <a:pt x="137" y="93"/>
                    <a:pt x="137" y="86"/>
                    <a:pt x="137" y="78"/>
                  </a:cubicBezTo>
                  <a:cubicBezTo>
                    <a:pt x="134" y="78"/>
                    <a:pt x="131" y="78"/>
                    <a:pt x="129" y="78"/>
                  </a:cubicBezTo>
                  <a:cubicBezTo>
                    <a:pt x="102" y="78"/>
                    <a:pt x="74" y="78"/>
                    <a:pt x="46" y="78"/>
                  </a:cubicBezTo>
                  <a:cubicBezTo>
                    <a:pt x="44" y="78"/>
                    <a:pt x="41" y="78"/>
                    <a:pt x="39" y="77"/>
                  </a:cubicBezTo>
                  <a:cubicBezTo>
                    <a:pt x="32" y="71"/>
                    <a:pt x="25" y="64"/>
                    <a:pt x="19" y="58"/>
                  </a:cubicBezTo>
                  <a:cubicBezTo>
                    <a:pt x="12" y="52"/>
                    <a:pt x="6" y="46"/>
                    <a:pt x="0" y="4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2"/>
            <p:cNvSpPr/>
            <p:nvPr/>
          </p:nvSpPr>
          <p:spPr>
            <a:xfrm>
              <a:off x="7202" y="391"/>
              <a:ext cx="207" cy="160"/>
            </a:xfrm>
            <a:custGeom>
              <a:avLst/>
              <a:gdLst/>
              <a:ahLst/>
              <a:cxnLst/>
              <a:rect l="l" t="t" r="r" b="b"/>
              <a:pathLst>
                <a:path w="103" h="78" extrusionOk="0">
                  <a:moveTo>
                    <a:pt x="102" y="0"/>
                  </a:moveTo>
                  <a:cubicBezTo>
                    <a:pt x="102" y="2"/>
                    <a:pt x="102" y="4"/>
                    <a:pt x="102" y="6"/>
                  </a:cubicBezTo>
                  <a:cubicBezTo>
                    <a:pt x="102" y="28"/>
                    <a:pt x="102" y="49"/>
                    <a:pt x="103" y="71"/>
                  </a:cubicBezTo>
                  <a:cubicBezTo>
                    <a:pt x="103" y="76"/>
                    <a:pt x="102" y="78"/>
                    <a:pt x="96" y="78"/>
                  </a:cubicBezTo>
                  <a:cubicBezTo>
                    <a:pt x="84" y="77"/>
                    <a:pt x="72" y="77"/>
                    <a:pt x="60" y="77"/>
                  </a:cubicBezTo>
                  <a:cubicBezTo>
                    <a:pt x="57" y="63"/>
                    <a:pt x="49" y="56"/>
                    <a:pt x="38" y="56"/>
                  </a:cubicBezTo>
                  <a:cubicBezTo>
                    <a:pt x="26" y="57"/>
                    <a:pt x="18" y="64"/>
                    <a:pt x="16" y="77"/>
                  </a:cubicBezTo>
                  <a:cubicBezTo>
                    <a:pt x="11" y="77"/>
                    <a:pt x="6" y="77"/>
                    <a:pt x="0" y="77"/>
                  </a:cubicBezTo>
                  <a:cubicBezTo>
                    <a:pt x="0" y="76"/>
                    <a:pt x="0" y="74"/>
                    <a:pt x="0" y="73"/>
                  </a:cubicBezTo>
                  <a:cubicBezTo>
                    <a:pt x="0" y="50"/>
                    <a:pt x="0" y="28"/>
                    <a:pt x="0" y="5"/>
                  </a:cubicBezTo>
                  <a:cubicBezTo>
                    <a:pt x="0" y="2"/>
                    <a:pt x="1" y="0"/>
                    <a:pt x="5" y="0"/>
                  </a:cubicBezTo>
                  <a:cubicBezTo>
                    <a:pt x="37" y="0"/>
                    <a:pt x="68" y="0"/>
                    <a:pt x="99" y="0"/>
                  </a:cubicBezTo>
                  <a:cubicBezTo>
                    <a:pt x="100" y="0"/>
                    <a:pt x="101" y="0"/>
                    <a:pt x="102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2"/>
            <p:cNvSpPr/>
            <p:nvPr/>
          </p:nvSpPr>
          <p:spPr>
            <a:xfrm>
              <a:off x="6983" y="251"/>
              <a:ext cx="157" cy="249"/>
            </a:xfrm>
            <a:custGeom>
              <a:avLst/>
              <a:gdLst/>
              <a:ahLst/>
              <a:cxnLst/>
              <a:rect l="l" t="t" r="r" b="b"/>
              <a:pathLst>
                <a:path w="78" h="121" extrusionOk="0">
                  <a:moveTo>
                    <a:pt x="39" y="0"/>
                  </a:moveTo>
                  <a:cubicBezTo>
                    <a:pt x="45" y="6"/>
                    <a:pt x="51" y="12"/>
                    <a:pt x="58" y="18"/>
                  </a:cubicBezTo>
                  <a:cubicBezTo>
                    <a:pt x="64" y="24"/>
                    <a:pt x="71" y="31"/>
                    <a:pt x="78" y="37"/>
                  </a:cubicBezTo>
                  <a:cubicBezTo>
                    <a:pt x="73" y="38"/>
                    <a:pt x="67" y="38"/>
                    <a:pt x="62" y="38"/>
                  </a:cubicBezTo>
                  <a:cubicBezTo>
                    <a:pt x="52" y="38"/>
                    <a:pt x="41" y="38"/>
                    <a:pt x="29" y="38"/>
                  </a:cubicBezTo>
                  <a:cubicBezTo>
                    <a:pt x="29" y="66"/>
                    <a:pt x="29" y="93"/>
                    <a:pt x="29" y="121"/>
                  </a:cubicBezTo>
                  <a:cubicBezTo>
                    <a:pt x="19" y="121"/>
                    <a:pt x="10" y="121"/>
                    <a:pt x="0" y="121"/>
                  </a:cubicBezTo>
                  <a:cubicBezTo>
                    <a:pt x="0" y="119"/>
                    <a:pt x="0" y="117"/>
                    <a:pt x="0" y="116"/>
                  </a:cubicBezTo>
                  <a:cubicBezTo>
                    <a:pt x="0" y="87"/>
                    <a:pt x="0" y="58"/>
                    <a:pt x="0" y="29"/>
                  </a:cubicBezTo>
                  <a:cubicBezTo>
                    <a:pt x="0" y="25"/>
                    <a:pt x="1" y="23"/>
                    <a:pt x="4" y="20"/>
                  </a:cubicBezTo>
                  <a:cubicBezTo>
                    <a:pt x="15" y="15"/>
                    <a:pt x="24" y="8"/>
                    <a:pt x="34" y="2"/>
                  </a:cubicBezTo>
                  <a:cubicBezTo>
                    <a:pt x="36" y="1"/>
                    <a:pt x="37" y="1"/>
                    <a:pt x="39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2"/>
            <p:cNvSpPr/>
            <p:nvPr/>
          </p:nvSpPr>
          <p:spPr>
            <a:xfrm>
              <a:off x="7423" y="436"/>
              <a:ext cx="121" cy="113"/>
            </a:xfrm>
            <a:custGeom>
              <a:avLst/>
              <a:gdLst/>
              <a:ahLst/>
              <a:cxnLst/>
              <a:rect l="l" t="t" r="r" b="b"/>
              <a:pathLst>
                <a:path w="60" h="55" extrusionOk="0">
                  <a:moveTo>
                    <a:pt x="0" y="48"/>
                  </a:moveTo>
                  <a:cubicBezTo>
                    <a:pt x="0" y="31"/>
                    <a:pt x="0" y="17"/>
                    <a:pt x="0" y="1"/>
                  </a:cubicBezTo>
                  <a:cubicBezTo>
                    <a:pt x="9" y="1"/>
                    <a:pt x="17" y="0"/>
                    <a:pt x="25" y="1"/>
                  </a:cubicBezTo>
                  <a:cubicBezTo>
                    <a:pt x="30" y="2"/>
                    <a:pt x="34" y="7"/>
                    <a:pt x="39" y="9"/>
                  </a:cubicBezTo>
                  <a:cubicBezTo>
                    <a:pt x="43" y="12"/>
                    <a:pt x="47" y="14"/>
                    <a:pt x="50" y="17"/>
                  </a:cubicBezTo>
                  <a:cubicBezTo>
                    <a:pt x="52" y="19"/>
                    <a:pt x="53" y="21"/>
                    <a:pt x="54" y="24"/>
                  </a:cubicBezTo>
                  <a:cubicBezTo>
                    <a:pt x="54" y="28"/>
                    <a:pt x="54" y="32"/>
                    <a:pt x="54" y="36"/>
                  </a:cubicBezTo>
                  <a:cubicBezTo>
                    <a:pt x="54" y="39"/>
                    <a:pt x="53" y="41"/>
                    <a:pt x="57" y="44"/>
                  </a:cubicBezTo>
                  <a:cubicBezTo>
                    <a:pt x="59" y="45"/>
                    <a:pt x="59" y="51"/>
                    <a:pt x="60" y="55"/>
                  </a:cubicBezTo>
                  <a:cubicBezTo>
                    <a:pt x="54" y="55"/>
                    <a:pt x="50" y="55"/>
                    <a:pt x="45" y="55"/>
                  </a:cubicBezTo>
                  <a:cubicBezTo>
                    <a:pt x="44" y="55"/>
                    <a:pt x="44" y="53"/>
                    <a:pt x="43" y="52"/>
                  </a:cubicBezTo>
                  <a:cubicBezTo>
                    <a:pt x="39" y="47"/>
                    <a:pt x="36" y="41"/>
                    <a:pt x="32" y="38"/>
                  </a:cubicBezTo>
                  <a:cubicBezTo>
                    <a:pt x="20" y="31"/>
                    <a:pt x="8" y="35"/>
                    <a:pt x="0" y="48"/>
                  </a:cubicBezTo>
                  <a:close/>
                  <a:moveTo>
                    <a:pt x="38" y="29"/>
                  </a:moveTo>
                  <a:cubicBezTo>
                    <a:pt x="41" y="16"/>
                    <a:pt x="26" y="8"/>
                    <a:pt x="12" y="12"/>
                  </a:cubicBezTo>
                  <a:cubicBezTo>
                    <a:pt x="12" y="17"/>
                    <a:pt x="12" y="23"/>
                    <a:pt x="12" y="29"/>
                  </a:cubicBezTo>
                  <a:cubicBezTo>
                    <a:pt x="21" y="29"/>
                    <a:pt x="30" y="29"/>
                    <a:pt x="38" y="2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52"/>
            <p:cNvSpPr/>
            <p:nvPr/>
          </p:nvSpPr>
          <p:spPr>
            <a:xfrm>
              <a:off x="7166" y="349"/>
              <a:ext cx="143" cy="21"/>
            </a:xfrm>
            <a:custGeom>
              <a:avLst/>
              <a:gdLst/>
              <a:ahLst/>
              <a:cxnLst/>
              <a:rect l="l" t="t" r="r" b="b"/>
              <a:pathLst>
                <a:path w="71" h="10" extrusionOk="0">
                  <a:moveTo>
                    <a:pt x="0" y="2"/>
                  </a:moveTo>
                  <a:cubicBezTo>
                    <a:pt x="1" y="2"/>
                    <a:pt x="3" y="0"/>
                    <a:pt x="4" y="0"/>
                  </a:cubicBezTo>
                  <a:cubicBezTo>
                    <a:pt x="25" y="0"/>
                    <a:pt x="46" y="0"/>
                    <a:pt x="67" y="0"/>
                  </a:cubicBezTo>
                  <a:cubicBezTo>
                    <a:pt x="68" y="0"/>
                    <a:pt x="69" y="1"/>
                    <a:pt x="71" y="1"/>
                  </a:cubicBezTo>
                  <a:cubicBezTo>
                    <a:pt x="71" y="4"/>
                    <a:pt x="71" y="7"/>
                    <a:pt x="71" y="10"/>
                  </a:cubicBezTo>
                  <a:cubicBezTo>
                    <a:pt x="66" y="10"/>
                    <a:pt x="61" y="10"/>
                    <a:pt x="57" y="10"/>
                  </a:cubicBezTo>
                  <a:cubicBezTo>
                    <a:pt x="42" y="10"/>
                    <a:pt x="28" y="10"/>
                    <a:pt x="14" y="10"/>
                  </a:cubicBezTo>
                  <a:cubicBezTo>
                    <a:pt x="12" y="10"/>
                    <a:pt x="10" y="10"/>
                    <a:pt x="8" y="9"/>
                  </a:cubicBezTo>
                  <a:cubicBezTo>
                    <a:pt x="5" y="7"/>
                    <a:pt x="3" y="5"/>
                    <a:pt x="0" y="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52"/>
            <p:cNvSpPr/>
            <p:nvPr/>
          </p:nvSpPr>
          <p:spPr>
            <a:xfrm>
              <a:off x="7070" y="473"/>
              <a:ext cx="116" cy="22"/>
            </a:xfrm>
            <a:custGeom>
              <a:avLst/>
              <a:gdLst/>
              <a:ahLst/>
              <a:cxnLst/>
              <a:rect l="l" t="t" r="r" b="b"/>
              <a:pathLst>
                <a:path w="58" h="11" extrusionOk="0">
                  <a:moveTo>
                    <a:pt x="58" y="0"/>
                  </a:moveTo>
                  <a:cubicBezTo>
                    <a:pt x="58" y="4"/>
                    <a:pt x="58" y="7"/>
                    <a:pt x="58" y="10"/>
                  </a:cubicBezTo>
                  <a:cubicBezTo>
                    <a:pt x="50" y="10"/>
                    <a:pt x="42" y="10"/>
                    <a:pt x="34" y="10"/>
                  </a:cubicBezTo>
                  <a:cubicBezTo>
                    <a:pt x="24" y="10"/>
                    <a:pt x="14" y="10"/>
                    <a:pt x="5" y="10"/>
                  </a:cubicBezTo>
                  <a:cubicBezTo>
                    <a:pt x="0" y="11"/>
                    <a:pt x="0" y="8"/>
                    <a:pt x="0" y="5"/>
                  </a:cubicBezTo>
                  <a:cubicBezTo>
                    <a:pt x="0" y="3"/>
                    <a:pt x="0" y="0"/>
                    <a:pt x="4" y="0"/>
                  </a:cubicBezTo>
                  <a:cubicBezTo>
                    <a:pt x="22" y="1"/>
                    <a:pt x="39" y="0"/>
                    <a:pt x="58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52"/>
            <p:cNvSpPr/>
            <p:nvPr/>
          </p:nvSpPr>
          <p:spPr>
            <a:xfrm>
              <a:off x="7068" y="391"/>
              <a:ext cx="118" cy="20"/>
            </a:xfrm>
            <a:custGeom>
              <a:avLst/>
              <a:gdLst/>
              <a:ahLst/>
              <a:cxnLst/>
              <a:rect l="l" t="t" r="r" b="b"/>
              <a:pathLst>
                <a:path w="59" h="10" extrusionOk="0">
                  <a:moveTo>
                    <a:pt x="2" y="10"/>
                  </a:moveTo>
                  <a:cubicBezTo>
                    <a:pt x="0" y="1"/>
                    <a:pt x="0" y="0"/>
                    <a:pt x="9" y="0"/>
                  </a:cubicBezTo>
                  <a:cubicBezTo>
                    <a:pt x="26" y="0"/>
                    <a:pt x="42" y="0"/>
                    <a:pt x="59" y="0"/>
                  </a:cubicBezTo>
                  <a:cubicBezTo>
                    <a:pt x="59" y="4"/>
                    <a:pt x="59" y="6"/>
                    <a:pt x="59" y="10"/>
                  </a:cubicBezTo>
                  <a:cubicBezTo>
                    <a:pt x="40" y="10"/>
                    <a:pt x="21" y="10"/>
                    <a:pt x="2" y="1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52"/>
            <p:cNvSpPr/>
            <p:nvPr/>
          </p:nvSpPr>
          <p:spPr>
            <a:xfrm>
              <a:off x="7070" y="434"/>
              <a:ext cx="116" cy="16"/>
            </a:xfrm>
            <a:custGeom>
              <a:avLst/>
              <a:gdLst/>
              <a:ahLst/>
              <a:cxnLst/>
              <a:rect l="l" t="t" r="r" b="b"/>
              <a:pathLst>
                <a:path w="58" h="8" extrusionOk="0">
                  <a:moveTo>
                    <a:pt x="0" y="8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20" y="0"/>
                    <a:pt x="38" y="0"/>
                    <a:pt x="58" y="0"/>
                  </a:cubicBezTo>
                  <a:cubicBezTo>
                    <a:pt x="58" y="3"/>
                    <a:pt x="58" y="5"/>
                    <a:pt x="58" y="8"/>
                  </a:cubicBezTo>
                  <a:cubicBezTo>
                    <a:pt x="39" y="8"/>
                    <a:pt x="20" y="8"/>
                    <a:pt x="0" y="8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52"/>
            <p:cNvSpPr/>
            <p:nvPr/>
          </p:nvSpPr>
          <p:spPr>
            <a:xfrm>
              <a:off x="7068" y="349"/>
              <a:ext cx="114" cy="21"/>
            </a:xfrm>
            <a:custGeom>
              <a:avLst/>
              <a:gdLst/>
              <a:ahLst/>
              <a:cxnLst/>
              <a:rect l="l" t="t" r="r" b="b"/>
              <a:pathLst>
                <a:path w="57" h="10" extrusionOk="0">
                  <a:moveTo>
                    <a:pt x="49" y="2"/>
                  </a:moveTo>
                  <a:cubicBezTo>
                    <a:pt x="52" y="5"/>
                    <a:pt x="54" y="7"/>
                    <a:pt x="57" y="9"/>
                  </a:cubicBezTo>
                  <a:cubicBezTo>
                    <a:pt x="56" y="10"/>
                    <a:pt x="56" y="10"/>
                    <a:pt x="55" y="10"/>
                  </a:cubicBezTo>
                  <a:cubicBezTo>
                    <a:pt x="38" y="10"/>
                    <a:pt x="20" y="10"/>
                    <a:pt x="2" y="10"/>
                  </a:cubicBezTo>
                  <a:cubicBezTo>
                    <a:pt x="0" y="1"/>
                    <a:pt x="0" y="0"/>
                    <a:pt x="9" y="0"/>
                  </a:cubicBezTo>
                  <a:cubicBezTo>
                    <a:pt x="20" y="0"/>
                    <a:pt x="31" y="0"/>
                    <a:pt x="42" y="1"/>
                  </a:cubicBezTo>
                  <a:cubicBezTo>
                    <a:pt x="45" y="1"/>
                    <a:pt x="47" y="2"/>
                    <a:pt x="49" y="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52"/>
            <p:cNvSpPr/>
            <p:nvPr/>
          </p:nvSpPr>
          <p:spPr>
            <a:xfrm>
              <a:off x="7250" y="520"/>
              <a:ext cx="57" cy="56"/>
            </a:xfrm>
            <a:custGeom>
              <a:avLst/>
              <a:gdLst/>
              <a:ahLst/>
              <a:cxnLst/>
              <a:rect l="l" t="t" r="r" b="b"/>
              <a:pathLst>
                <a:path w="28" h="27" extrusionOk="0">
                  <a:moveTo>
                    <a:pt x="14" y="27"/>
                  </a:moveTo>
                  <a:cubicBezTo>
                    <a:pt x="5" y="27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7"/>
                    <a:pt x="28" y="14"/>
                  </a:cubicBezTo>
                  <a:cubicBezTo>
                    <a:pt x="28" y="22"/>
                    <a:pt x="22" y="27"/>
                    <a:pt x="14" y="27"/>
                  </a:cubicBezTo>
                  <a:close/>
                  <a:moveTo>
                    <a:pt x="7" y="13"/>
                  </a:moveTo>
                  <a:cubicBezTo>
                    <a:pt x="7" y="14"/>
                    <a:pt x="7" y="15"/>
                    <a:pt x="7" y="16"/>
                  </a:cubicBezTo>
                  <a:cubicBezTo>
                    <a:pt x="9" y="17"/>
                    <a:pt x="12" y="20"/>
                    <a:pt x="14" y="20"/>
                  </a:cubicBezTo>
                  <a:cubicBezTo>
                    <a:pt x="16" y="19"/>
                    <a:pt x="20" y="16"/>
                    <a:pt x="19" y="14"/>
                  </a:cubicBezTo>
                  <a:cubicBezTo>
                    <a:pt x="19" y="12"/>
                    <a:pt x="16" y="9"/>
                    <a:pt x="14" y="8"/>
                  </a:cubicBezTo>
                  <a:cubicBezTo>
                    <a:pt x="12" y="8"/>
                    <a:pt x="9" y="11"/>
                    <a:pt x="7" y="13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52"/>
            <p:cNvSpPr/>
            <p:nvPr/>
          </p:nvSpPr>
          <p:spPr>
            <a:xfrm>
              <a:off x="7435" y="520"/>
              <a:ext cx="58" cy="58"/>
            </a:xfrm>
            <a:custGeom>
              <a:avLst/>
              <a:gdLst/>
              <a:ahLst/>
              <a:cxnLst/>
              <a:rect l="l" t="t" r="r" b="b"/>
              <a:pathLst>
                <a:path w="29" h="28" extrusionOk="0">
                  <a:moveTo>
                    <a:pt x="15" y="27"/>
                  </a:moveTo>
                  <a:cubicBezTo>
                    <a:pt x="7" y="27"/>
                    <a:pt x="0" y="21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2" y="0"/>
                    <a:pt x="29" y="6"/>
                    <a:pt x="29" y="13"/>
                  </a:cubicBezTo>
                  <a:cubicBezTo>
                    <a:pt x="29" y="20"/>
                    <a:pt x="24" y="28"/>
                    <a:pt x="15" y="27"/>
                  </a:cubicBezTo>
                  <a:close/>
                  <a:moveTo>
                    <a:pt x="22" y="15"/>
                  </a:moveTo>
                  <a:cubicBezTo>
                    <a:pt x="22" y="15"/>
                    <a:pt x="22" y="14"/>
                    <a:pt x="22" y="13"/>
                  </a:cubicBezTo>
                  <a:cubicBezTo>
                    <a:pt x="20" y="11"/>
                    <a:pt x="17" y="8"/>
                    <a:pt x="15" y="9"/>
                  </a:cubicBezTo>
                  <a:cubicBezTo>
                    <a:pt x="13" y="9"/>
                    <a:pt x="11" y="12"/>
                    <a:pt x="9" y="14"/>
                  </a:cubicBezTo>
                  <a:cubicBezTo>
                    <a:pt x="11" y="16"/>
                    <a:pt x="12" y="19"/>
                    <a:pt x="15" y="20"/>
                  </a:cubicBezTo>
                  <a:cubicBezTo>
                    <a:pt x="17" y="20"/>
                    <a:pt x="20" y="17"/>
                    <a:pt x="22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2"/>
            <p:cNvSpPr/>
            <p:nvPr/>
          </p:nvSpPr>
          <p:spPr>
            <a:xfrm>
              <a:off x="7461" y="473"/>
              <a:ext cx="20" cy="10"/>
            </a:xfrm>
            <a:custGeom>
              <a:avLst/>
              <a:gdLst/>
              <a:ahLst/>
              <a:cxnLst/>
              <a:rect l="l" t="t" r="r" b="b"/>
              <a:pathLst>
                <a:path w="10" h="5" extrusionOk="0">
                  <a:moveTo>
                    <a:pt x="8" y="5"/>
                  </a:moveTo>
                  <a:cubicBezTo>
                    <a:pt x="6" y="4"/>
                    <a:pt x="3" y="3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ubicBezTo>
                    <a:pt x="4" y="1"/>
                    <a:pt x="7" y="2"/>
                    <a:pt x="10" y="3"/>
                  </a:cubicBezTo>
                  <a:cubicBezTo>
                    <a:pt x="9" y="3"/>
                    <a:pt x="9" y="4"/>
                    <a:pt x="8" y="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4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54"/>
          <p:cNvSpPr/>
          <p:nvPr/>
        </p:nvSpPr>
        <p:spPr>
          <a:xfrm>
            <a:off x="354015" y="1131597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rgbClr val="5E402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4"/>
          <p:cNvSpPr/>
          <p:nvPr/>
        </p:nvSpPr>
        <p:spPr>
          <a:xfrm>
            <a:off x="456479" y="1296675"/>
            <a:ext cx="130875" cy="42657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" name="Google Shape;147;p54"/>
          <p:cNvGrpSpPr/>
          <p:nvPr/>
        </p:nvGrpSpPr>
        <p:grpSpPr>
          <a:xfrm>
            <a:off x="1396049" y="1837564"/>
            <a:ext cx="2232248" cy="1861364"/>
            <a:chOff x="1476865" y="1876876"/>
            <a:chExt cx="2232248" cy="1316119"/>
          </a:xfrm>
        </p:grpSpPr>
        <p:sp>
          <p:nvSpPr>
            <p:cNvPr id="148" name="Google Shape;148;p54"/>
            <p:cNvSpPr txBox="1"/>
            <p:nvPr/>
          </p:nvSpPr>
          <p:spPr>
            <a:xfrm>
              <a:off x="1476865" y="1876876"/>
              <a:ext cx="2232248" cy="718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You can Resize without losing quality</a:t>
              </a:r>
              <a:endParaRPr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54"/>
            <p:cNvSpPr txBox="1"/>
            <p:nvPr/>
          </p:nvSpPr>
          <p:spPr>
            <a:xfrm>
              <a:off x="1476865" y="2474848"/>
              <a:ext cx="2232248" cy="7181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You can Change Fill Color &amp;</a:t>
              </a:r>
              <a:endParaRPr/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Line Color</a:t>
              </a:r>
              <a:endParaRPr sz="2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" name="Google Shape;150;p54"/>
          <p:cNvSpPr txBox="1"/>
          <p:nvPr/>
        </p:nvSpPr>
        <p:spPr>
          <a:xfrm>
            <a:off x="972589" y="5849290"/>
            <a:ext cx="28726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54"/>
          <p:cNvSpPr txBox="1"/>
          <p:nvPr/>
        </p:nvSpPr>
        <p:spPr>
          <a:xfrm>
            <a:off x="911001" y="4221970"/>
            <a:ext cx="27172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GOOGLE SLIDES AND FREE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PPT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TEMPLATES  </a:t>
            </a:r>
            <a:endParaRPr/>
          </a:p>
        </p:txBody>
      </p:sp>
      <p:sp>
        <p:nvSpPr>
          <p:cNvPr id="152" name="Google Shape;152;p54"/>
          <p:cNvSpPr/>
          <p:nvPr/>
        </p:nvSpPr>
        <p:spPr>
          <a:xfrm rot="5400000">
            <a:off x="2598578" y="5216749"/>
            <a:ext cx="101647" cy="22246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54"/>
          <p:cNvGrpSpPr/>
          <p:nvPr/>
        </p:nvGrpSpPr>
        <p:grpSpPr>
          <a:xfrm>
            <a:off x="2855938" y="1296678"/>
            <a:ext cx="905777" cy="910369"/>
            <a:chOff x="2844390" y="1337313"/>
            <a:chExt cx="905777" cy="910369"/>
          </a:xfrm>
        </p:grpSpPr>
        <p:sp>
          <p:nvSpPr>
            <p:cNvPr id="154" name="Google Shape;154;p54"/>
            <p:cNvSpPr/>
            <p:nvPr/>
          </p:nvSpPr>
          <p:spPr>
            <a:xfrm rot="10800000">
              <a:off x="3620828" y="1341905"/>
              <a:ext cx="129339" cy="90577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54"/>
            <p:cNvSpPr/>
            <p:nvPr/>
          </p:nvSpPr>
          <p:spPr>
            <a:xfrm rot="5400000">
              <a:off x="3232609" y="949094"/>
              <a:ext cx="129339" cy="905777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ontents slide layout">
  <p:cSld name="24_Contents slide layou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6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56"/>
          <p:cNvGrpSpPr/>
          <p:nvPr/>
        </p:nvGrpSpPr>
        <p:grpSpPr>
          <a:xfrm>
            <a:off x="9713913" y="3249612"/>
            <a:ext cx="2235200" cy="1825624"/>
            <a:chOff x="6119" y="2047"/>
            <a:chExt cx="1408" cy="1150"/>
          </a:xfrm>
        </p:grpSpPr>
        <p:sp>
          <p:nvSpPr>
            <p:cNvPr id="161" name="Google Shape;161;p56"/>
            <p:cNvSpPr/>
            <p:nvPr/>
          </p:nvSpPr>
          <p:spPr>
            <a:xfrm>
              <a:off x="6186" y="2165"/>
              <a:ext cx="1290" cy="1032"/>
            </a:xfrm>
            <a:custGeom>
              <a:avLst/>
              <a:gdLst/>
              <a:ahLst/>
              <a:cxnLst/>
              <a:rect l="l" t="t" r="r" b="b"/>
              <a:pathLst>
                <a:path w="77" h="61" extrusionOk="0">
                  <a:moveTo>
                    <a:pt x="72" y="55"/>
                  </a:moveTo>
                  <a:cubicBezTo>
                    <a:pt x="73" y="56"/>
                    <a:pt x="75" y="58"/>
                    <a:pt x="77" y="61"/>
                  </a:cubicBezTo>
                  <a:cubicBezTo>
                    <a:pt x="50" y="61"/>
                    <a:pt x="25" y="61"/>
                    <a:pt x="0" y="61"/>
                  </a:cubicBezTo>
                  <a:cubicBezTo>
                    <a:pt x="0" y="59"/>
                    <a:pt x="0" y="58"/>
                    <a:pt x="0" y="56"/>
                  </a:cubicBezTo>
                  <a:cubicBezTo>
                    <a:pt x="2" y="56"/>
                    <a:pt x="3" y="56"/>
                    <a:pt x="6" y="56"/>
                  </a:cubicBezTo>
                  <a:cubicBezTo>
                    <a:pt x="6" y="46"/>
                    <a:pt x="6" y="36"/>
                    <a:pt x="6" y="26"/>
                  </a:cubicBezTo>
                  <a:cubicBezTo>
                    <a:pt x="5" y="23"/>
                    <a:pt x="7" y="21"/>
                    <a:pt x="10" y="19"/>
                  </a:cubicBezTo>
                  <a:cubicBezTo>
                    <a:pt x="18" y="13"/>
                    <a:pt x="26" y="8"/>
                    <a:pt x="35" y="2"/>
                  </a:cubicBezTo>
                  <a:cubicBezTo>
                    <a:pt x="37" y="0"/>
                    <a:pt x="39" y="0"/>
                    <a:pt x="42" y="2"/>
                  </a:cubicBezTo>
                  <a:cubicBezTo>
                    <a:pt x="51" y="8"/>
                    <a:pt x="59" y="14"/>
                    <a:pt x="68" y="20"/>
                  </a:cubicBezTo>
                  <a:cubicBezTo>
                    <a:pt x="69" y="21"/>
                    <a:pt x="71" y="24"/>
                    <a:pt x="71" y="26"/>
                  </a:cubicBezTo>
                  <a:cubicBezTo>
                    <a:pt x="71" y="35"/>
                    <a:pt x="71" y="45"/>
                    <a:pt x="71" y="55"/>
                  </a:cubicBezTo>
                  <a:cubicBezTo>
                    <a:pt x="71" y="55"/>
                    <a:pt x="72" y="55"/>
                    <a:pt x="72" y="55"/>
                  </a:cubicBezTo>
                  <a:close/>
                  <a:moveTo>
                    <a:pt x="65" y="25"/>
                  </a:moveTo>
                  <a:cubicBezTo>
                    <a:pt x="46" y="25"/>
                    <a:pt x="29" y="25"/>
                    <a:pt x="11" y="25"/>
                  </a:cubicBezTo>
                  <a:cubicBezTo>
                    <a:pt x="11" y="35"/>
                    <a:pt x="11" y="45"/>
                    <a:pt x="11" y="56"/>
                  </a:cubicBezTo>
                  <a:cubicBezTo>
                    <a:pt x="29" y="56"/>
                    <a:pt x="47" y="56"/>
                    <a:pt x="65" y="56"/>
                  </a:cubicBezTo>
                  <a:cubicBezTo>
                    <a:pt x="65" y="45"/>
                    <a:pt x="65" y="35"/>
                    <a:pt x="65" y="2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6"/>
            <p:cNvSpPr/>
            <p:nvPr/>
          </p:nvSpPr>
          <p:spPr>
            <a:xfrm>
              <a:off x="6186" y="2165"/>
              <a:ext cx="1290" cy="1032"/>
            </a:xfrm>
            <a:custGeom>
              <a:avLst/>
              <a:gdLst/>
              <a:ahLst/>
              <a:cxnLst/>
              <a:rect l="l" t="t" r="r" b="b"/>
              <a:pathLst>
                <a:path w="77" h="61" extrusionOk="0">
                  <a:moveTo>
                    <a:pt x="72" y="55"/>
                  </a:moveTo>
                  <a:cubicBezTo>
                    <a:pt x="73" y="56"/>
                    <a:pt x="75" y="58"/>
                    <a:pt x="77" y="61"/>
                  </a:cubicBezTo>
                  <a:cubicBezTo>
                    <a:pt x="50" y="61"/>
                    <a:pt x="25" y="61"/>
                    <a:pt x="0" y="61"/>
                  </a:cubicBezTo>
                  <a:cubicBezTo>
                    <a:pt x="0" y="59"/>
                    <a:pt x="0" y="58"/>
                    <a:pt x="0" y="56"/>
                  </a:cubicBezTo>
                  <a:cubicBezTo>
                    <a:pt x="2" y="56"/>
                    <a:pt x="3" y="56"/>
                    <a:pt x="6" y="56"/>
                  </a:cubicBezTo>
                  <a:cubicBezTo>
                    <a:pt x="6" y="46"/>
                    <a:pt x="6" y="36"/>
                    <a:pt x="6" y="26"/>
                  </a:cubicBezTo>
                  <a:cubicBezTo>
                    <a:pt x="5" y="23"/>
                    <a:pt x="7" y="21"/>
                    <a:pt x="10" y="19"/>
                  </a:cubicBezTo>
                  <a:cubicBezTo>
                    <a:pt x="18" y="13"/>
                    <a:pt x="26" y="8"/>
                    <a:pt x="35" y="2"/>
                  </a:cubicBezTo>
                  <a:cubicBezTo>
                    <a:pt x="37" y="0"/>
                    <a:pt x="39" y="0"/>
                    <a:pt x="42" y="2"/>
                  </a:cubicBezTo>
                  <a:cubicBezTo>
                    <a:pt x="51" y="8"/>
                    <a:pt x="59" y="14"/>
                    <a:pt x="68" y="20"/>
                  </a:cubicBezTo>
                  <a:cubicBezTo>
                    <a:pt x="69" y="21"/>
                    <a:pt x="71" y="24"/>
                    <a:pt x="71" y="26"/>
                  </a:cubicBezTo>
                  <a:cubicBezTo>
                    <a:pt x="71" y="35"/>
                    <a:pt x="71" y="45"/>
                    <a:pt x="71" y="55"/>
                  </a:cubicBezTo>
                  <a:cubicBezTo>
                    <a:pt x="71" y="55"/>
                    <a:pt x="72" y="55"/>
                    <a:pt x="72" y="55"/>
                  </a:cubicBezTo>
                  <a:close/>
                  <a:moveTo>
                    <a:pt x="65" y="25"/>
                  </a:moveTo>
                  <a:cubicBezTo>
                    <a:pt x="46" y="25"/>
                    <a:pt x="29" y="25"/>
                    <a:pt x="11" y="25"/>
                  </a:cubicBezTo>
                  <a:cubicBezTo>
                    <a:pt x="11" y="35"/>
                    <a:pt x="11" y="45"/>
                    <a:pt x="11" y="56"/>
                  </a:cubicBezTo>
                  <a:cubicBezTo>
                    <a:pt x="29" y="56"/>
                    <a:pt x="47" y="56"/>
                    <a:pt x="65" y="56"/>
                  </a:cubicBezTo>
                  <a:cubicBezTo>
                    <a:pt x="65" y="45"/>
                    <a:pt x="65" y="35"/>
                    <a:pt x="65" y="2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6"/>
            <p:cNvSpPr/>
            <p:nvPr/>
          </p:nvSpPr>
          <p:spPr>
            <a:xfrm>
              <a:off x="6119" y="2047"/>
              <a:ext cx="1408" cy="490"/>
            </a:xfrm>
            <a:custGeom>
              <a:avLst/>
              <a:gdLst/>
              <a:ahLst/>
              <a:cxnLst/>
              <a:rect l="l" t="t" r="r" b="b"/>
              <a:pathLst>
                <a:path w="84" h="29" extrusionOk="0">
                  <a:moveTo>
                    <a:pt x="84" y="29"/>
                  </a:moveTo>
                  <a:cubicBezTo>
                    <a:pt x="80" y="28"/>
                    <a:pt x="77" y="27"/>
                    <a:pt x="75" y="26"/>
                  </a:cubicBezTo>
                  <a:cubicBezTo>
                    <a:pt x="65" y="19"/>
                    <a:pt x="56" y="13"/>
                    <a:pt x="46" y="6"/>
                  </a:cubicBezTo>
                  <a:cubicBezTo>
                    <a:pt x="43" y="4"/>
                    <a:pt x="41" y="5"/>
                    <a:pt x="39" y="6"/>
                  </a:cubicBezTo>
                  <a:cubicBezTo>
                    <a:pt x="29" y="13"/>
                    <a:pt x="20" y="19"/>
                    <a:pt x="10" y="25"/>
                  </a:cubicBezTo>
                  <a:cubicBezTo>
                    <a:pt x="7" y="27"/>
                    <a:pt x="4" y="28"/>
                    <a:pt x="1" y="29"/>
                  </a:cubicBezTo>
                  <a:cubicBezTo>
                    <a:pt x="1" y="28"/>
                    <a:pt x="1" y="28"/>
                    <a:pt x="0" y="28"/>
                  </a:cubicBezTo>
                  <a:cubicBezTo>
                    <a:pt x="1" y="27"/>
                    <a:pt x="1" y="26"/>
                    <a:pt x="2" y="26"/>
                  </a:cubicBezTo>
                  <a:cubicBezTo>
                    <a:pt x="14" y="18"/>
                    <a:pt x="26" y="10"/>
                    <a:pt x="39" y="2"/>
                  </a:cubicBezTo>
                  <a:cubicBezTo>
                    <a:pt x="40" y="1"/>
                    <a:pt x="44" y="0"/>
                    <a:pt x="45" y="1"/>
                  </a:cubicBezTo>
                  <a:cubicBezTo>
                    <a:pt x="58" y="9"/>
                    <a:pt x="71" y="18"/>
                    <a:pt x="83" y="27"/>
                  </a:cubicBezTo>
                  <a:cubicBezTo>
                    <a:pt x="83" y="27"/>
                    <a:pt x="83" y="27"/>
                    <a:pt x="84" y="2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56"/>
            <p:cNvSpPr/>
            <p:nvPr/>
          </p:nvSpPr>
          <p:spPr>
            <a:xfrm>
              <a:off x="6420" y="2774"/>
              <a:ext cx="553" cy="305"/>
            </a:xfrm>
            <a:custGeom>
              <a:avLst/>
              <a:gdLst/>
              <a:ahLst/>
              <a:cxnLst/>
              <a:rect l="l" t="t" r="r" b="b"/>
              <a:pathLst>
                <a:path w="33" h="18" extrusionOk="0">
                  <a:moveTo>
                    <a:pt x="33" y="13"/>
                  </a:moveTo>
                  <a:cubicBezTo>
                    <a:pt x="33" y="14"/>
                    <a:pt x="33" y="16"/>
                    <a:pt x="33" y="18"/>
                  </a:cubicBezTo>
                  <a:cubicBezTo>
                    <a:pt x="31" y="18"/>
                    <a:pt x="30" y="18"/>
                    <a:pt x="28" y="18"/>
                  </a:cubicBezTo>
                  <a:cubicBezTo>
                    <a:pt x="28" y="16"/>
                    <a:pt x="27" y="15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4"/>
                    <a:pt x="27" y="16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6"/>
                    <a:pt x="21" y="14"/>
                    <a:pt x="21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4"/>
                    <a:pt x="19" y="16"/>
                    <a:pt x="19" y="18"/>
                  </a:cubicBezTo>
                  <a:cubicBezTo>
                    <a:pt x="17" y="18"/>
                    <a:pt x="16" y="18"/>
                    <a:pt x="14" y="18"/>
                  </a:cubicBezTo>
                  <a:cubicBezTo>
                    <a:pt x="14" y="16"/>
                    <a:pt x="13" y="15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4"/>
                    <a:pt x="13" y="16"/>
                    <a:pt x="13" y="18"/>
                  </a:cubicBezTo>
                  <a:cubicBezTo>
                    <a:pt x="8" y="18"/>
                    <a:pt x="4" y="18"/>
                    <a:pt x="0" y="18"/>
                  </a:cubicBezTo>
                  <a:cubicBezTo>
                    <a:pt x="0" y="16"/>
                    <a:pt x="0" y="15"/>
                    <a:pt x="0" y="12"/>
                  </a:cubicBezTo>
                  <a:cubicBezTo>
                    <a:pt x="1" y="13"/>
                    <a:pt x="2" y="14"/>
                    <a:pt x="4" y="15"/>
                  </a:cubicBezTo>
                  <a:cubicBezTo>
                    <a:pt x="4" y="11"/>
                    <a:pt x="3" y="9"/>
                    <a:pt x="3" y="5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5"/>
                    <a:pt x="7" y="2"/>
                    <a:pt x="7" y="0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2" y="2"/>
                    <a:pt x="12" y="5"/>
                    <a:pt x="12" y="8"/>
                  </a:cubicBezTo>
                  <a:cubicBezTo>
                    <a:pt x="13" y="7"/>
                    <a:pt x="14" y="7"/>
                    <a:pt x="15" y="6"/>
                  </a:cubicBezTo>
                  <a:cubicBezTo>
                    <a:pt x="15" y="9"/>
                    <a:pt x="15" y="11"/>
                    <a:pt x="15" y="14"/>
                  </a:cubicBezTo>
                  <a:cubicBezTo>
                    <a:pt x="16" y="14"/>
                    <a:pt x="16" y="14"/>
                    <a:pt x="17" y="14"/>
                  </a:cubicBezTo>
                  <a:cubicBezTo>
                    <a:pt x="17" y="12"/>
                    <a:pt x="18" y="9"/>
                    <a:pt x="18" y="6"/>
                  </a:cubicBezTo>
                  <a:cubicBezTo>
                    <a:pt x="19" y="7"/>
                    <a:pt x="20" y="7"/>
                    <a:pt x="21" y="8"/>
                  </a:cubicBezTo>
                  <a:cubicBezTo>
                    <a:pt x="21" y="5"/>
                    <a:pt x="21" y="2"/>
                    <a:pt x="21" y="0"/>
                  </a:cubicBezTo>
                  <a:cubicBezTo>
                    <a:pt x="23" y="0"/>
                    <a:pt x="25" y="0"/>
                    <a:pt x="26" y="0"/>
                  </a:cubicBezTo>
                  <a:cubicBezTo>
                    <a:pt x="26" y="2"/>
                    <a:pt x="26" y="5"/>
                    <a:pt x="26" y="8"/>
                  </a:cubicBezTo>
                  <a:cubicBezTo>
                    <a:pt x="28" y="7"/>
                    <a:pt x="29" y="6"/>
                    <a:pt x="30" y="6"/>
                  </a:cubicBezTo>
                  <a:cubicBezTo>
                    <a:pt x="30" y="9"/>
                    <a:pt x="30" y="11"/>
                    <a:pt x="29" y="14"/>
                  </a:cubicBezTo>
                  <a:cubicBezTo>
                    <a:pt x="31" y="14"/>
                    <a:pt x="32" y="13"/>
                    <a:pt x="33" y="13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56"/>
            <p:cNvSpPr/>
            <p:nvPr/>
          </p:nvSpPr>
          <p:spPr>
            <a:xfrm>
              <a:off x="6990" y="2994"/>
              <a:ext cx="101" cy="85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6" y="0"/>
                  </a:moveTo>
                  <a:cubicBezTo>
                    <a:pt x="6" y="1"/>
                    <a:pt x="6" y="3"/>
                    <a:pt x="6" y="5"/>
                  </a:cubicBezTo>
                  <a:cubicBezTo>
                    <a:pt x="4" y="5"/>
                    <a:pt x="2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ontents slide layout">
  <p:cSld name="26_Contents slide layou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7"/>
          <p:cNvSpPr/>
          <p:nvPr/>
        </p:nvSpPr>
        <p:spPr>
          <a:xfrm>
            <a:off x="0" y="0"/>
            <a:ext cx="74295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7"/>
          <p:cNvSpPr/>
          <p:nvPr/>
        </p:nvSpPr>
        <p:spPr>
          <a:xfrm rot="5400000">
            <a:off x="5726112" y="392113"/>
            <a:ext cx="739775" cy="12192002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" name="Google Shape;169;p57"/>
          <p:cNvGrpSpPr/>
          <p:nvPr/>
        </p:nvGrpSpPr>
        <p:grpSpPr>
          <a:xfrm>
            <a:off x="11352221" y="120650"/>
            <a:ext cx="728663" cy="612774"/>
            <a:chOff x="7151" y="76"/>
            <a:chExt cx="459" cy="386"/>
          </a:xfrm>
        </p:grpSpPr>
        <p:sp>
          <p:nvSpPr>
            <p:cNvPr id="170" name="Google Shape;170;p57"/>
            <p:cNvSpPr/>
            <p:nvPr/>
          </p:nvSpPr>
          <p:spPr>
            <a:xfrm>
              <a:off x="7422" y="176"/>
              <a:ext cx="188" cy="286"/>
            </a:xfrm>
            <a:custGeom>
              <a:avLst/>
              <a:gdLst/>
              <a:ahLst/>
              <a:cxnLst/>
              <a:rect l="l" t="t" r="r" b="b"/>
              <a:pathLst>
                <a:path w="36" h="54" extrusionOk="0">
                  <a:moveTo>
                    <a:pt x="35" y="1"/>
                  </a:moveTo>
                  <a:cubicBezTo>
                    <a:pt x="31" y="1"/>
                    <a:pt x="28" y="0"/>
                    <a:pt x="25" y="0"/>
                  </a:cubicBezTo>
                  <a:cubicBezTo>
                    <a:pt x="23" y="0"/>
                    <a:pt x="20" y="1"/>
                    <a:pt x="20" y="3"/>
                  </a:cubicBezTo>
                  <a:cubicBezTo>
                    <a:pt x="17" y="12"/>
                    <a:pt x="11" y="15"/>
                    <a:pt x="0" y="11"/>
                  </a:cubicBezTo>
                  <a:cubicBezTo>
                    <a:pt x="1" y="14"/>
                    <a:pt x="2" y="16"/>
                    <a:pt x="3" y="17"/>
                  </a:cubicBezTo>
                  <a:cubicBezTo>
                    <a:pt x="7" y="20"/>
                    <a:pt x="15" y="18"/>
                    <a:pt x="21" y="13"/>
                  </a:cubicBezTo>
                  <a:cubicBezTo>
                    <a:pt x="22" y="17"/>
                    <a:pt x="23" y="22"/>
                    <a:pt x="19" y="24"/>
                  </a:cubicBezTo>
                  <a:cubicBezTo>
                    <a:pt x="8" y="31"/>
                    <a:pt x="11" y="42"/>
                    <a:pt x="11" y="51"/>
                  </a:cubicBezTo>
                  <a:cubicBezTo>
                    <a:pt x="11" y="52"/>
                    <a:pt x="13" y="54"/>
                    <a:pt x="14" y="54"/>
                  </a:cubicBezTo>
                  <a:cubicBezTo>
                    <a:pt x="16" y="54"/>
                    <a:pt x="17" y="52"/>
                    <a:pt x="18" y="51"/>
                  </a:cubicBezTo>
                  <a:cubicBezTo>
                    <a:pt x="19" y="50"/>
                    <a:pt x="18" y="48"/>
                    <a:pt x="18" y="47"/>
                  </a:cubicBezTo>
                  <a:cubicBezTo>
                    <a:pt x="17" y="39"/>
                    <a:pt x="20" y="34"/>
                    <a:pt x="27" y="32"/>
                  </a:cubicBezTo>
                  <a:cubicBezTo>
                    <a:pt x="34" y="29"/>
                    <a:pt x="36" y="24"/>
                    <a:pt x="35" y="16"/>
                  </a:cubicBezTo>
                  <a:cubicBezTo>
                    <a:pt x="35" y="11"/>
                    <a:pt x="35" y="5"/>
                    <a:pt x="35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57"/>
            <p:cNvSpPr/>
            <p:nvPr/>
          </p:nvSpPr>
          <p:spPr>
            <a:xfrm>
              <a:off x="7182" y="282"/>
              <a:ext cx="125" cy="127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0" y="0"/>
                  </a:moveTo>
                  <a:cubicBezTo>
                    <a:pt x="0" y="8"/>
                    <a:pt x="0" y="16"/>
                    <a:pt x="0" y="24"/>
                  </a:cubicBezTo>
                  <a:cubicBezTo>
                    <a:pt x="8" y="24"/>
                    <a:pt x="16" y="24"/>
                    <a:pt x="24" y="24"/>
                  </a:cubicBezTo>
                  <a:cubicBezTo>
                    <a:pt x="24" y="16"/>
                    <a:pt x="24" y="8"/>
                    <a:pt x="24" y="1"/>
                  </a:cubicBezTo>
                  <a:cubicBezTo>
                    <a:pt x="21" y="1"/>
                    <a:pt x="19" y="1"/>
                    <a:pt x="16" y="1"/>
                  </a:cubicBezTo>
                  <a:cubicBezTo>
                    <a:pt x="16" y="3"/>
                    <a:pt x="16" y="5"/>
                    <a:pt x="15" y="7"/>
                  </a:cubicBezTo>
                  <a:cubicBezTo>
                    <a:pt x="13" y="7"/>
                    <a:pt x="11" y="7"/>
                    <a:pt x="9" y="7"/>
                  </a:cubicBezTo>
                  <a:cubicBezTo>
                    <a:pt x="9" y="5"/>
                    <a:pt x="9" y="3"/>
                    <a:pt x="8" y="0"/>
                  </a:cubicBezTo>
                  <a:cubicBezTo>
                    <a:pt x="6" y="0"/>
                    <a:pt x="3" y="0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57"/>
            <p:cNvSpPr/>
            <p:nvPr/>
          </p:nvSpPr>
          <p:spPr>
            <a:xfrm>
              <a:off x="7182" y="150"/>
              <a:ext cx="125" cy="122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16" y="0"/>
                  </a:moveTo>
                  <a:cubicBezTo>
                    <a:pt x="16" y="2"/>
                    <a:pt x="15" y="4"/>
                    <a:pt x="15" y="6"/>
                  </a:cubicBezTo>
                  <a:cubicBezTo>
                    <a:pt x="13" y="6"/>
                    <a:pt x="11" y="6"/>
                    <a:pt x="9" y="6"/>
                  </a:cubicBezTo>
                  <a:cubicBezTo>
                    <a:pt x="9" y="4"/>
                    <a:pt x="8" y="2"/>
                    <a:pt x="8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0" y="8"/>
                    <a:pt x="0" y="15"/>
                    <a:pt x="0" y="23"/>
                  </a:cubicBezTo>
                  <a:cubicBezTo>
                    <a:pt x="8" y="23"/>
                    <a:pt x="16" y="23"/>
                    <a:pt x="24" y="23"/>
                  </a:cubicBezTo>
                  <a:cubicBezTo>
                    <a:pt x="24" y="15"/>
                    <a:pt x="24" y="8"/>
                    <a:pt x="24" y="0"/>
                  </a:cubicBezTo>
                  <a:cubicBezTo>
                    <a:pt x="21" y="0"/>
                    <a:pt x="19" y="0"/>
                    <a:pt x="16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57"/>
            <p:cNvSpPr/>
            <p:nvPr/>
          </p:nvSpPr>
          <p:spPr>
            <a:xfrm>
              <a:off x="7151" y="213"/>
              <a:ext cx="271" cy="233"/>
            </a:xfrm>
            <a:custGeom>
              <a:avLst/>
              <a:gdLst/>
              <a:ahLst/>
              <a:cxnLst/>
              <a:rect l="l" t="t" r="r" b="b"/>
              <a:pathLst>
                <a:path w="52" h="44" extrusionOk="0">
                  <a:moveTo>
                    <a:pt x="33" y="39"/>
                  </a:moveTo>
                  <a:cubicBezTo>
                    <a:pt x="24" y="39"/>
                    <a:pt x="15" y="39"/>
                    <a:pt x="6" y="39"/>
                  </a:cubicBezTo>
                  <a:cubicBezTo>
                    <a:pt x="5" y="39"/>
                    <a:pt x="4" y="39"/>
                    <a:pt x="2" y="39"/>
                  </a:cubicBezTo>
                  <a:cubicBezTo>
                    <a:pt x="1" y="40"/>
                    <a:pt x="1" y="41"/>
                    <a:pt x="0" y="42"/>
                  </a:cubicBezTo>
                  <a:cubicBezTo>
                    <a:pt x="1" y="43"/>
                    <a:pt x="2" y="44"/>
                    <a:pt x="2" y="44"/>
                  </a:cubicBezTo>
                  <a:cubicBezTo>
                    <a:pt x="14" y="44"/>
                    <a:pt x="25" y="44"/>
                    <a:pt x="36" y="44"/>
                  </a:cubicBezTo>
                  <a:cubicBezTo>
                    <a:pt x="37" y="44"/>
                    <a:pt x="39" y="41"/>
                    <a:pt x="39" y="39"/>
                  </a:cubicBezTo>
                  <a:cubicBezTo>
                    <a:pt x="39" y="29"/>
                    <a:pt x="39" y="18"/>
                    <a:pt x="39" y="7"/>
                  </a:cubicBezTo>
                  <a:cubicBezTo>
                    <a:pt x="42" y="7"/>
                    <a:pt x="45" y="7"/>
                    <a:pt x="48" y="7"/>
                  </a:cubicBezTo>
                  <a:cubicBezTo>
                    <a:pt x="49" y="7"/>
                    <a:pt x="50" y="5"/>
                    <a:pt x="52" y="5"/>
                  </a:cubicBezTo>
                  <a:cubicBezTo>
                    <a:pt x="50" y="4"/>
                    <a:pt x="49" y="2"/>
                    <a:pt x="48" y="2"/>
                  </a:cubicBezTo>
                  <a:cubicBezTo>
                    <a:pt x="31" y="2"/>
                    <a:pt x="34" y="0"/>
                    <a:pt x="34" y="15"/>
                  </a:cubicBezTo>
                  <a:cubicBezTo>
                    <a:pt x="33" y="23"/>
                    <a:pt x="33" y="31"/>
                    <a:pt x="33" y="3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57"/>
            <p:cNvSpPr/>
            <p:nvPr/>
          </p:nvSpPr>
          <p:spPr>
            <a:xfrm>
              <a:off x="7542" y="351"/>
              <a:ext cx="52" cy="111"/>
            </a:xfrm>
            <a:custGeom>
              <a:avLst/>
              <a:gdLst/>
              <a:ahLst/>
              <a:cxnLst/>
              <a:rect l="l" t="t" r="r" b="b"/>
              <a:pathLst>
                <a:path w="10" h="21" extrusionOk="0">
                  <a:moveTo>
                    <a:pt x="6" y="0"/>
                  </a:moveTo>
                  <a:cubicBezTo>
                    <a:pt x="1" y="1"/>
                    <a:pt x="0" y="3"/>
                    <a:pt x="1" y="8"/>
                  </a:cubicBezTo>
                  <a:cubicBezTo>
                    <a:pt x="2" y="11"/>
                    <a:pt x="2" y="15"/>
                    <a:pt x="3" y="19"/>
                  </a:cubicBezTo>
                  <a:cubicBezTo>
                    <a:pt x="3" y="20"/>
                    <a:pt x="6" y="21"/>
                    <a:pt x="7" y="21"/>
                  </a:cubicBezTo>
                  <a:cubicBezTo>
                    <a:pt x="8" y="21"/>
                    <a:pt x="10" y="19"/>
                    <a:pt x="10" y="17"/>
                  </a:cubicBezTo>
                  <a:cubicBezTo>
                    <a:pt x="9" y="11"/>
                    <a:pt x="7" y="6"/>
                    <a:pt x="6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57"/>
            <p:cNvSpPr/>
            <p:nvPr/>
          </p:nvSpPr>
          <p:spPr>
            <a:xfrm>
              <a:off x="7542" y="123"/>
              <a:ext cx="63" cy="43"/>
            </a:xfrm>
            <a:custGeom>
              <a:avLst/>
              <a:gdLst/>
              <a:ahLst/>
              <a:cxnLst/>
              <a:rect l="l" t="t" r="r" b="b"/>
              <a:pathLst>
                <a:path w="12" h="8" extrusionOk="0">
                  <a:moveTo>
                    <a:pt x="12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0" y="6"/>
                    <a:pt x="2" y="8"/>
                    <a:pt x="6" y="8"/>
                  </a:cubicBezTo>
                  <a:cubicBezTo>
                    <a:pt x="10" y="8"/>
                    <a:pt x="12" y="6"/>
                    <a:pt x="12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57"/>
            <p:cNvSpPr/>
            <p:nvPr/>
          </p:nvSpPr>
          <p:spPr>
            <a:xfrm>
              <a:off x="7526" y="76"/>
              <a:ext cx="73" cy="37"/>
            </a:xfrm>
            <a:custGeom>
              <a:avLst/>
              <a:gdLst/>
              <a:ahLst/>
              <a:cxnLst/>
              <a:rect l="l" t="t" r="r" b="b"/>
              <a:pathLst>
                <a:path w="14" h="7" extrusionOk="0">
                  <a:moveTo>
                    <a:pt x="0" y="7"/>
                  </a:moveTo>
                  <a:cubicBezTo>
                    <a:pt x="5" y="7"/>
                    <a:pt x="9" y="7"/>
                    <a:pt x="14" y="7"/>
                  </a:cubicBezTo>
                  <a:cubicBezTo>
                    <a:pt x="9" y="0"/>
                    <a:pt x="5" y="7"/>
                    <a:pt x="0" y="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57"/>
          <p:cNvGrpSpPr/>
          <p:nvPr/>
        </p:nvGrpSpPr>
        <p:grpSpPr>
          <a:xfrm>
            <a:off x="5680076" y="6145217"/>
            <a:ext cx="831850" cy="690563"/>
            <a:chOff x="3578" y="3871"/>
            <a:chExt cx="524" cy="435"/>
          </a:xfrm>
        </p:grpSpPr>
        <p:sp>
          <p:nvSpPr>
            <p:cNvPr id="178" name="Google Shape;178;p57"/>
            <p:cNvSpPr/>
            <p:nvPr/>
          </p:nvSpPr>
          <p:spPr>
            <a:xfrm>
              <a:off x="3578" y="4228"/>
              <a:ext cx="524" cy="78"/>
            </a:xfrm>
            <a:custGeom>
              <a:avLst/>
              <a:gdLst/>
              <a:ahLst/>
              <a:cxnLst/>
              <a:rect l="l" t="t" r="r" b="b"/>
              <a:pathLst>
                <a:path w="74" h="11" extrusionOk="0">
                  <a:moveTo>
                    <a:pt x="8" y="6"/>
                  </a:moveTo>
                  <a:cubicBezTo>
                    <a:pt x="8" y="8"/>
                    <a:pt x="8" y="10"/>
                    <a:pt x="8" y="11"/>
                  </a:cubicBezTo>
                  <a:cubicBezTo>
                    <a:pt x="5" y="11"/>
                    <a:pt x="3" y="11"/>
                    <a:pt x="0" y="11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24" y="0"/>
                    <a:pt x="49" y="0"/>
                    <a:pt x="74" y="0"/>
                  </a:cubicBezTo>
                  <a:cubicBezTo>
                    <a:pt x="74" y="4"/>
                    <a:pt x="74" y="7"/>
                    <a:pt x="74" y="11"/>
                  </a:cubicBezTo>
                  <a:cubicBezTo>
                    <a:pt x="72" y="11"/>
                    <a:pt x="69" y="11"/>
                    <a:pt x="66" y="11"/>
                  </a:cubicBezTo>
                  <a:cubicBezTo>
                    <a:pt x="66" y="10"/>
                    <a:pt x="66" y="8"/>
                    <a:pt x="65" y="6"/>
                  </a:cubicBezTo>
                  <a:cubicBezTo>
                    <a:pt x="58" y="6"/>
                    <a:pt x="50" y="6"/>
                    <a:pt x="42" y="6"/>
                  </a:cubicBezTo>
                  <a:cubicBezTo>
                    <a:pt x="42" y="8"/>
                    <a:pt x="42" y="9"/>
                    <a:pt x="41" y="11"/>
                  </a:cubicBezTo>
                  <a:cubicBezTo>
                    <a:pt x="39" y="11"/>
                    <a:pt x="36" y="11"/>
                    <a:pt x="32" y="11"/>
                  </a:cubicBezTo>
                  <a:cubicBezTo>
                    <a:pt x="32" y="10"/>
                    <a:pt x="32" y="8"/>
                    <a:pt x="32" y="6"/>
                  </a:cubicBezTo>
                  <a:cubicBezTo>
                    <a:pt x="24" y="6"/>
                    <a:pt x="16" y="6"/>
                    <a:pt x="8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57"/>
            <p:cNvSpPr/>
            <p:nvPr/>
          </p:nvSpPr>
          <p:spPr>
            <a:xfrm>
              <a:off x="3670" y="3871"/>
              <a:ext cx="163" cy="164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cubicBezTo>
                    <a:pt x="23" y="8"/>
                    <a:pt x="23" y="15"/>
                    <a:pt x="23" y="22"/>
                  </a:cubicBezTo>
                  <a:cubicBezTo>
                    <a:pt x="15" y="22"/>
                    <a:pt x="8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8" y="0"/>
                    <a:pt x="15" y="0"/>
                    <a:pt x="23" y="0"/>
                  </a:cubicBezTo>
                  <a:close/>
                  <a:moveTo>
                    <a:pt x="19" y="19"/>
                  </a:moveTo>
                  <a:cubicBezTo>
                    <a:pt x="20" y="0"/>
                    <a:pt x="21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23"/>
                    <a:pt x="3" y="19"/>
                    <a:pt x="18" y="19"/>
                  </a:cubicBezTo>
                  <a:cubicBezTo>
                    <a:pt x="18" y="19"/>
                    <a:pt x="18" y="19"/>
                    <a:pt x="19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57"/>
            <p:cNvSpPr/>
            <p:nvPr/>
          </p:nvSpPr>
          <p:spPr>
            <a:xfrm>
              <a:off x="3932" y="4049"/>
              <a:ext cx="163" cy="164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23"/>
                  </a:moveTo>
                  <a:cubicBezTo>
                    <a:pt x="0" y="15"/>
                    <a:pt x="0" y="8"/>
                    <a:pt x="0" y="0"/>
                  </a:cubicBezTo>
                  <a:cubicBezTo>
                    <a:pt x="8" y="0"/>
                    <a:pt x="15" y="0"/>
                    <a:pt x="23" y="0"/>
                  </a:cubicBezTo>
                  <a:cubicBezTo>
                    <a:pt x="23" y="8"/>
                    <a:pt x="23" y="15"/>
                    <a:pt x="23" y="23"/>
                  </a:cubicBezTo>
                  <a:cubicBezTo>
                    <a:pt x="16" y="23"/>
                    <a:pt x="8" y="23"/>
                    <a:pt x="0" y="23"/>
                  </a:cubicBezTo>
                  <a:close/>
                  <a:moveTo>
                    <a:pt x="20" y="19"/>
                  </a:moveTo>
                  <a:cubicBezTo>
                    <a:pt x="20" y="15"/>
                    <a:pt x="20" y="11"/>
                    <a:pt x="20" y="7"/>
                  </a:cubicBezTo>
                  <a:cubicBezTo>
                    <a:pt x="20" y="6"/>
                    <a:pt x="18" y="4"/>
                    <a:pt x="17" y="4"/>
                  </a:cubicBezTo>
                  <a:cubicBezTo>
                    <a:pt x="14" y="3"/>
                    <a:pt x="10" y="3"/>
                    <a:pt x="6" y="4"/>
                  </a:cubicBezTo>
                  <a:cubicBezTo>
                    <a:pt x="5" y="4"/>
                    <a:pt x="4" y="6"/>
                    <a:pt x="4" y="7"/>
                  </a:cubicBezTo>
                  <a:cubicBezTo>
                    <a:pt x="4" y="21"/>
                    <a:pt x="2" y="19"/>
                    <a:pt x="15" y="19"/>
                  </a:cubicBezTo>
                  <a:cubicBezTo>
                    <a:pt x="16" y="19"/>
                    <a:pt x="18" y="19"/>
                    <a:pt x="2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57"/>
            <p:cNvSpPr/>
            <p:nvPr/>
          </p:nvSpPr>
          <p:spPr>
            <a:xfrm>
              <a:off x="3585" y="4049"/>
              <a:ext cx="156" cy="164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22" y="0"/>
                  </a:moveTo>
                  <a:cubicBezTo>
                    <a:pt x="22" y="8"/>
                    <a:pt x="22" y="15"/>
                    <a:pt x="22" y="23"/>
                  </a:cubicBezTo>
                  <a:cubicBezTo>
                    <a:pt x="15" y="23"/>
                    <a:pt x="7" y="23"/>
                    <a:pt x="0" y="23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7" y="0"/>
                    <a:pt x="14" y="0"/>
                    <a:pt x="22" y="0"/>
                  </a:cubicBezTo>
                  <a:close/>
                  <a:moveTo>
                    <a:pt x="19" y="19"/>
                  </a:moveTo>
                  <a:cubicBezTo>
                    <a:pt x="19" y="15"/>
                    <a:pt x="19" y="11"/>
                    <a:pt x="19" y="7"/>
                  </a:cubicBezTo>
                  <a:cubicBezTo>
                    <a:pt x="19" y="6"/>
                    <a:pt x="17" y="4"/>
                    <a:pt x="16" y="4"/>
                  </a:cubicBezTo>
                  <a:cubicBezTo>
                    <a:pt x="12" y="3"/>
                    <a:pt x="7" y="3"/>
                    <a:pt x="4" y="3"/>
                  </a:cubicBezTo>
                  <a:cubicBezTo>
                    <a:pt x="1" y="19"/>
                    <a:pt x="2" y="20"/>
                    <a:pt x="16" y="19"/>
                  </a:cubicBezTo>
                  <a:cubicBezTo>
                    <a:pt x="17" y="19"/>
                    <a:pt x="18" y="19"/>
                    <a:pt x="19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57"/>
            <p:cNvSpPr/>
            <p:nvPr/>
          </p:nvSpPr>
          <p:spPr>
            <a:xfrm>
              <a:off x="3762" y="4049"/>
              <a:ext cx="156" cy="164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22" y="23"/>
                  </a:moveTo>
                  <a:cubicBezTo>
                    <a:pt x="14" y="23"/>
                    <a:pt x="7" y="23"/>
                    <a:pt x="0" y="23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7" y="0"/>
                    <a:pt x="14" y="0"/>
                    <a:pt x="22" y="0"/>
                  </a:cubicBezTo>
                  <a:cubicBezTo>
                    <a:pt x="22" y="8"/>
                    <a:pt x="22" y="15"/>
                    <a:pt x="22" y="23"/>
                  </a:cubicBezTo>
                  <a:close/>
                  <a:moveTo>
                    <a:pt x="19" y="19"/>
                  </a:moveTo>
                  <a:cubicBezTo>
                    <a:pt x="19" y="15"/>
                    <a:pt x="19" y="11"/>
                    <a:pt x="19" y="7"/>
                  </a:cubicBezTo>
                  <a:cubicBezTo>
                    <a:pt x="19" y="6"/>
                    <a:pt x="16" y="4"/>
                    <a:pt x="15" y="4"/>
                  </a:cubicBezTo>
                  <a:cubicBezTo>
                    <a:pt x="11" y="4"/>
                    <a:pt x="7" y="5"/>
                    <a:pt x="3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21"/>
                    <a:pt x="1" y="19"/>
                    <a:pt x="14" y="19"/>
                  </a:cubicBezTo>
                  <a:cubicBezTo>
                    <a:pt x="16" y="19"/>
                    <a:pt x="17" y="19"/>
                    <a:pt x="19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57"/>
            <p:cNvSpPr/>
            <p:nvPr/>
          </p:nvSpPr>
          <p:spPr>
            <a:xfrm>
              <a:off x="3847" y="3871"/>
              <a:ext cx="163" cy="157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23" y="22"/>
                  </a:moveTo>
                  <a:cubicBezTo>
                    <a:pt x="15" y="22"/>
                    <a:pt x="8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8" y="0"/>
                    <a:pt x="15" y="0"/>
                    <a:pt x="23" y="0"/>
                  </a:cubicBezTo>
                  <a:cubicBezTo>
                    <a:pt x="23" y="7"/>
                    <a:pt x="23" y="15"/>
                    <a:pt x="23" y="22"/>
                  </a:cubicBezTo>
                  <a:close/>
                  <a:moveTo>
                    <a:pt x="4" y="3"/>
                  </a:moveTo>
                  <a:cubicBezTo>
                    <a:pt x="4" y="8"/>
                    <a:pt x="3" y="12"/>
                    <a:pt x="4" y="16"/>
                  </a:cubicBezTo>
                  <a:cubicBezTo>
                    <a:pt x="4" y="17"/>
                    <a:pt x="6" y="19"/>
                    <a:pt x="8" y="19"/>
                  </a:cubicBezTo>
                  <a:cubicBezTo>
                    <a:pt x="10" y="20"/>
                    <a:pt x="13" y="20"/>
                    <a:pt x="16" y="19"/>
                  </a:cubicBezTo>
                  <a:cubicBezTo>
                    <a:pt x="17" y="19"/>
                    <a:pt x="19" y="17"/>
                    <a:pt x="19" y="16"/>
                  </a:cubicBezTo>
                  <a:cubicBezTo>
                    <a:pt x="20" y="2"/>
                    <a:pt x="21" y="3"/>
                    <a:pt x="8" y="3"/>
                  </a:cubicBezTo>
                  <a:cubicBezTo>
                    <a:pt x="7" y="3"/>
                    <a:pt x="6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4164"/>
            <a:ext cx="12192000" cy="6862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206" y="1554612"/>
            <a:ext cx="1881811" cy="51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4164"/>
            <a:ext cx="12192000" cy="6862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ontents slide layout">
  <p:cSld name="20_Contents slide layou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60"/>
          <p:cNvPicPr preferRelativeResize="0"/>
          <p:nvPr/>
        </p:nvPicPr>
        <p:blipFill rotWithShape="1">
          <a:blip r:embed="rId2">
            <a:alphaModFix/>
          </a:blip>
          <a:srcRect r="-136"/>
          <a:stretch/>
        </p:blipFill>
        <p:spPr>
          <a:xfrm>
            <a:off x="0" y="-1"/>
            <a:ext cx="12194770" cy="6833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164"/>
            <a:ext cx="12192000" cy="6862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 layout">
  <p:cSld name="15_Contents slide layou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13855"/>
            <a:ext cx="12184602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8515" y="1605314"/>
            <a:ext cx="1881811" cy="51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ontents slide layout">
  <p:cSld name="17_Contents slide layou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2994" y="0"/>
            <a:ext cx="12011607" cy="6672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1" y="0"/>
            <a:ext cx="12184602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62"/>
          <p:cNvGrpSpPr/>
          <p:nvPr/>
        </p:nvGrpSpPr>
        <p:grpSpPr>
          <a:xfrm>
            <a:off x="11195321" y="222422"/>
            <a:ext cx="716272" cy="939113"/>
            <a:chOff x="9687795" y="3007402"/>
            <a:chExt cx="2387139" cy="3129807"/>
          </a:xfrm>
        </p:grpSpPr>
        <p:sp>
          <p:nvSpPr>
            <p:cNvPr id="199" name="Google Shape;199;p62"/>
            <p:cNvSpPr/>
            <p:nvPr/>
          </p:nvSpPr>
          <p:spPr>
            <a:xfrm>
              <a:off x="10069930" y="5192555"/>
              <a:ext cx="1622863" cy="944654"/>
            </a:xfrm>
            <a:custGeom>
              <a:avLst/>
              <a:gdLst/>
              <a:ahLst/>
              <a:cxnLst/>
              <a:rect l="l" t="t" r="r" b="b"/>
              <a:pathLst>
                <a:path w="254" h="148" extrusionOk="0">
                  <a:moveTo>
                    <a:pt x="59" y="105"/>
                  </a:moveTo>
                  <a:cubicBezTo>
                    <a:pt x="59" y="88"/>
                    <a:pt x="59" y="74"/>
                    <a:pt x="59" y="60"/>
                  </a:cubicBezTo>
                  <a:cubicBezTo>
                    <a:pt x="60" y="52"/>
                    <a:pt x="55" y="51"/>
                    <a:pt x="50" y="48"/>
                  </a:cubicBezTo>
                  <a:cubicBezTo>
                    <a:pt x="35" y="42"/>
                    <a:pt x="19" y="34"/>
                    <a:pt x="7" y="22"/>
                  </a:cubicBezTo>
                  <a:cubicBezTo>
                    <a:pt x="5" y="19"/>
                    <a:pt x="0" y="16"/>
                    <a:pt x="5" y="12"/>
                  </a:cubicBezTo>
                  <a:cubicBezTo>
                    <a:pt x="9" y="9"/>
                    <a:pt x="11" y="13"/>
                    <a:pt x="14" y="15"/>
                  </a:cubicBezTo>
                  <a:cubicBezTo>
                    <a:pt x="25" y="27"/>
                    <a:pt x="40" y="34"/>
                    <a:pt x="55" y="41"/>
                  </a:cubicBezTo>
                  <a:cubicBezTo>
                    <a:pt x="61" y="44"/>
                    <a:pt x="65" y="43"/>
                    <a:pt x="71" y="38"/>
                  </a:cubicBezTo>
                  <a:cubicBezTo>
                    <a:pt x="110" y="0"/>
                    <a:pt x="144" y="0"/>
                    <a:pt x="182" y="38"/>
                  </a:cubicBezTo>
                  <a:cubicBezTo>
                    <a:pt x="187" y="43"/>
                    <a:pt x="191" y="44"/>
                    <a:pt x="198" y="41"/>
                  </a:cubicBezTo>
                  <a:cubicBezTo>
                    <a:pt x="212" y="34"/>
                    <a:pt x="227" y="27"/>
                    <a:pt x="239" y="15"/>
                  </a:cubicBezTo>
                  <a:cubicBezTo>
                    <a:pt x="242" y="13"/>
                    <a:pt x="245" y="8"/>
                    <a:pt x="249" y="13"/>
                  </a:cubicBezTo>
                  <a:cubicBezTo>
                    <a:pt x="252" y="16"/>
                    <a:pt x="248" y="19"/>
                    <a:pt x="246" y="22"/>
                  </a:cubicBezTo>
                  <a:cubicBezTo>
                    <a:pt x="234" y="34"/>
                    <a:pt x="220" y="42"/>
                    <a:pt x="204" y="48"/>
                  </a:cubicBezTo>
                  <a:cubicBezTo>
                    <a:pt x="195" y="51"/>
                    <a:pt x="193" y="56"/>
                    <a:pt x="194" y="65"/>
                  </a:cubicBezTo>
                  <a:cubicBezTo>
                    <a:pt x="195" y="78"/>
                    <a:pt x="194" y="90"/>
                    <a:pt x="194" y="104"/>
                  </a:cubicBezTo>
                  <a:cubicBezTo>
                    <a:pt x="211" y="99"/>
                    <a:pt x="225" y="90"/>
                    <a:pt x="238" y="80"/>
                  </a:cubicBezTo>
                  <a:cubicBezTo>
                    <a:pt x="241" y="77"/>
                    <a:pt x="243" y="70"/>
                    <a:pt x="248" y="75"/>
                  </a:cubicBezTo>
                  <a:cubicBezTo>
                    <a:pt x="254" y="81"/>
                    <a:pt x="246" y="84"/>
                    <a:pt x="243" y="87"/>
                  </a:cubicBezTo>
                  <a:cubicBezTo>
                    <a:pt x="236" y="93"/>
                    <a:pt x="229" y="98"/>
                    <a:pt x="221" y="102"/>
                  </a:cubicBezTo>
                  <a:cubicBezTo>
                    <a:pt x="206" y="111"/>
                    <a:pt x="188" y="117"/>
                    <a:pt x="176" y="132"/>
                  </a:cubicBezTo>
                  <a:cubicBezTo>
                    <a:pt x="168" y="144"/>
                    <a:pt x="152" y="145"/>
                    <a:pt x="138" y="145"/>
                  </a:cubicBezTo>
                  <a:cubicBezTo>
                    <a:pt x="110" y="146"/>
                    <a:pt x="82" y="148"/>
                    <a:pt x="65" y="119"/>
                  </a:cubicBezTo>
                  <a:cubicBezTo>
                    <a:pt x="61" y="113"/>
                    <a:pt x="52" y="113"/>
                    <a:pt x="45" y="109"/>
                  </a:cubicBezTo>
                  <a:cubicBezTo>
                    <a:pt x="31" y="102"/>
                    <a:pt x="17" y="96"/>
                    <a:pt x="7" y="84"/>
                  </a:cubicBezTo>
                  <a:cubicBezTo>
                    <a:pt x="5" y="82"/>
                    <a:pt x="1" y="79"/>
                    <a:pt x="5" y="75"/>
                  </a:cubicBezTo>
                  <a:cubicBezTo>
                    <a:pt x="8" y="71"/>
                    <a:pt x="11" y="75"/>
                    <a:pt x="13" y="77"/>
                  </a:cubicBezTo>
                  <a:cubicBezTo>
                    <a:pt x="26" y="90"/>
                    <a:pt x="41" y="97"/>
                    <a:pt x="59" y="10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2"/>
            <p:cNvSpPr/>
            <p:nvPr/>
          </p:nvSpPr>
          <p:spPr>
            <a:xfrm>
              <a:off x="9843871" y="4582927"/>
              <a:ext cx="2074984" cy="695004"/>
            </a:xfrm>
            <a:custGeom>
              <a:avLst/>
              <a:gdLst/>
              <a:ahLst/>
              <a:cxnLst/>
              <a:rect l="l" t="t" r="r" b="b"/>
              <a:pathLst>
                <a:path w="262" h="88" extrusionOk="0">
                  <a:moveTo>
                    <a:pt x="180" y="87"/>
                  </a:moveTo>
                  <a:cubicBezTo>
                    <a:pt x="167" y="88"/>
                    <a:pt x="159" y="82"/>
                    <a:pt x="154" y="71"/>
                  </a:cubicBezTo>
                  <a:cubicBezTo>
                    <a:pt x="150" y="63"/>
                    <a:pt x="147" y="54"/>
                    <a:pt x="143" y="47"/>
                  </a:cubicBezTo>
                  <a:cubicBezTo>
                    <a:pt x="138" y="37"/>
                    <a:pt x="129" y="37"/>
                    <a:pt x="124" y="47"/>
                  </a:cubicBezTo>
                  <a:cubicBezTo>
                    <a:pt x="119" y="55"/>
                    <a:pt x="116" y="64"/>
                    <a:pt x="112" y="72"/>
                  </a:cubicBezTo>
                  <a:cubicBezTo>
                    <a:pt x="108" y="82"/>
                    <a:pt x="100" y="87"/>
                    <a:pt x="90" y="87"/>
                  </a:cubicBezTo>
                  <a:cubicBezTo>
                    <a:pt x="72" y="86"/>
                    <a:pt x="54" y="85"/>
                    <a:pt x="37" y="80"/>
                  </a:cubicBezTo>
                  <a:cubicBezTo>
                    <a:pt x="31" y="79"/>
                    <a:pt x="26" y="77"/>
                    <a:pt x="24" y="71"/>
                  </a:cubicBezTo>
                  <a:cubicBezTo>
                    <a:pt x="19" y="59"/>
                    <a:pt x="18" y="45"/>
                    <a:pt x="8" y="34"/>
                  </a:cubicBezTo>
                  <a:cubicBezTo>
                    <a:pt x="0" y="25"/>
                    <a:pt x="6" y="16"/>
                    <a:pt x="19" y="13"/>
                  </a:cubicBezTo>
                  <a:cubicBezTo>
                    <a:pt x="69" y="1"/>
                    <a:pt x="119" y="0"/>
                    <a:pt x="169" y="2"/>
                  </a:cubicBezTo>
                  <a:cubicBezTo>
                    <a:pt x="195" y="4"/>
                    <a:pt x="221" y="6"/>
                    <a:pt x="246" y="13"/>
                  </a:cubicBezTo>
                  <a:cubicBezTo>
                    <a:pt x="252" y="14"/>
                    <a:pt x="260" y="14"/>
                    <a:pt x="260" y="23"/>
                  </a:cubicBezTo>
                  <a:cubicBezTo>
                    <a:pt x="261" y="30"/>
                    <a:pt x="262" y="38"/>
                    <a:pt x="253" y="41"/>
                  </a:cubicBezTo>
                  <a:cubicBezTo>
                    <a:pt x="246" y="44"/>
                    <a:pt x="249" y="50"/>
                    <a:pt x="248" y="54"/>
                  </a:cubicBezTo>
                  <a:cubicBezTo>
                    <a:pt x="244" y="76"/>
                    <a:pt x="242" y="78"/>
                    <a:pt x="220" y="82"/>
                  </a:cubicBezTo>
                  <a:cubicBezTo>
                    <a:pt x="206" y="84"/>
                    <a:pt x="193" y="86"/>
                    <a:pt x="180" y="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2"/>
            <p:cNvSpPr/>
            <p:nvPr/>
          </p:nvSpPr>
          <p:spPr>
            <a:xfrm>
              <a:off x="9687795" y="3007402"/>
              <a:ext cx="2387139" cy="1556830"/>
            </a:xfrm>
            <a:custGeom>
              <a:avLst/>
              <a:gdLst/>
              <a:ahLst/>
              <a:cxnLst/>
              <a:rect l="l" t="t" r="r" b="b"/>
              <a:pathLst>
                <a:path w="252" h="165" extrusionOk="0">
                  <a:moveTo>
                    <a:pt x="139" y="22"/>
                  </a:moveTo>
                  <a:cubicBezTo>
                    <a:pt x="141" y="21"/>
                    <a:pt x="142" y="21"/>
                    <a:pt x="142" y="20"/>
                  </a:cubicBezTo>
                  <a:cubicBezTo>
                    <a:pt x="146" y="16"/>
                    <a:pt x="140" y="8"/>
                    <a:pt x="147" y="6"/>
                  </a:cubicBezTo>
                  <a:cubicBezTo>
                    <a:pt x="154" y="5"/>
                    <a:pt x="162" y="6"/>
                    <a:pt x="169" y="8"/>
                  </a:cubicBezTo>
                  <a:cubicBezTo>
                    <a:pt x="179" y="11"/>
                    <a:pt x="174" y="16"/>
                    <a:pt x="171" y="22"/>
                  </a:cubicBezTo>
                  <a:cubicBezTo>
                    <a:pt x="153" y="55"/>
                    <a:pt x="160" y="91"/>
                    <a:pt x="157" y="127"/>
                  </a:cubicBezTo>
                  <a:cubicBezTo>
                    <a:pt x="167" y="125"/>
                    <a:pt x="164" y="120"/>
                    <a:pt x="165" y="116"/>
                  </a:cubicBezTo>
                  <a:cubicBezTo>
                    <a:pt x="167" y="94"/>
                    <a:pt x="165" y="71"/>
                    <a:pt x="169" y="49"/>
                  </a:cubicBezTo>
                  <a:cubicBezTo>
                    <a:pt x="171" y="38"/>
                    <a:pt x="174" y="25"/>
                    <a:pt x="182" y="22"/>
                  </a:cubicBezTo>
                  <a:cubicBezTo>
                    <a:pt x="191" y="19"/>
                    <a:pt x="198" y="32"/>
                    <a:pt x="205" y="39"/>
                  </a:cubicBezTo>
                  <a:cubicBezTo>
                    <a:pt x="224" y="62"/>
                    <a:pt x="233" y="90"/>
                    <a:pt x="236" y="120"/>
                  </a:cubicBezTo>
                  <a:cubicBezTo>
                    <a:pt x="236" y="125"/>
                    <a:pt x="236" y="130"/>
                    <a:pt x="243" y="135"/>
                  </a:cubicBezTo>
                  <a:cubicBezTo>
                    <a:pt x="252" y="140"/>
                    <a:pt x="248" y="155"/>
                    <a:pt x="238" y="157"/>
                  </a:cubicBezTo>
                  <a:cubicBezTo>
                    <a:pt x="225" y="160"/>
                    <a:pt x="212" y="162"/>
                    <a:pt x="199" y="162"/>
                  </a:cubicBezTo>
                  <a:cubicBezTo>
                    <a:pt x="142" y="163"/>
                    <a:pt x="84" y="165"/>
                    <a:pt x="26" y="159"/>
                  </a:cubicBezTo>
                  <a:cubicBezTo>
                    <a:pt x="17" y="159"/>
                    <a:pt x="0" y="158"/>
                    <a:pt x="6" y="145"/>
                  </a:cubicBezTo>
                  <a:cubicBezTo>
                    <a:pt x="23" y="108"/>
                    <a:pt x="19" y="63"/>
                    <a:pt x="53" y="33"/>
                  </a:cubicBezTo>
                  <a:cubicBezTo>
                    <a:pt x="73" y="15"/>
                    <a:pt x="71" y="16"/>
                    <a:pt x="80" y="39"/>
                  </a:cubicBezTo>
                  <a:cubicBezTo>
                    <a:pt x="89" y="61"/>
                    <a:pt x="85" y="85"/>
                    <a:pt x="87" y="109"/>
                  </a:cubicBezTo>
                  <a:cubicBezTo>
                    <a:pt x="87" y="115"/>
                    <a:pt x="84" y="126"/>
                    <a:pt x="91" y="126"/>
                  </a:cubicBezTo>
                  <a:cubicBezTo>
                    <a:pt x="100" y="125"/>
                    <a:pt x="95" y="115"/>
                    <a:pt x="95" y="110"/>
                  </a:cubicBezTo>
                  <a:cubicBezTo>
                    <a:pt x="94" y="78"/>
                    <a:pt x="97" y="45"/>
                    <a:pt x="79" y="17"/>
                  </a:cubicBezTo>
                  <a:cubicBezTo>
                    <a:pt x="77" y="15"/>
                    <a:pt x="77" y="12"/>
                    <a:pt x="79" y="10"/>
                  </a:cubicBezTo>
                  <a:cubicBezTo>
                    <a:pt x="87" y="5"/>
                    <a:pt x="96" y="7"/>
                    <a:pt x="104" y="6"/>
                  </a:cubicBezTo>
                  <a:cubicBezTo>
                    <a:pt x="110" y="5"/>
                    <a:pt x="107" y="13"/>
                    <a:pt x="108" y="17"/>
                  </a:cubicBezTo>
                  <a:cubicBezTo>
                    <a:pt x="108" y="19"/>
                    <a:pt x="110" y="22"/>
                    <a:pt x="112" y="22"/>
                  </a:cubicBezTo>
                  <a:cubicBezTo>
                    <a:pt x="117" y="21"/>
                    <a:pt x="116" y="17"/>
                    <a:pt x="116" y="15"/>
                  </a:cubicBezTo>
                  <a:cubicBezTo>
                    <a:pt x="117" y="9"/>
                    <a:pt x="112" y="1"/>
                    <a:pt x="124" y="1"/>
                  </a:cubicBezTo>
                  <a:cubicBezTo>
                    <a:pt x="132" y="0"/>
                    <a:pt x="138" y="1"/>
                    <a:pt x="136" y="12"/>
                  </a:cubicBezTo>
                  <a:cubicBezTo>
                    <a:pt x="136" y="15"/>
                    <a:pt x="136" y="19"/>
                    <a:pt x="139" y="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6229"/>
            <a:ext cx="12195669" cy="6864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88515" y="1651594"/>
            <a:ext cx="1881811" cy="51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6229"/>
            <a:ext cx="12195669" cy="68642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64"/>
          <p:cNvGrpSpPr/>
          <p:nvPr/>
        </p:nvGrpSpPr>
        <p:grpSpPr>
          <a:xfrm>
            <a:off x="9687795" y="3007402"/>
            <a:ext cx="2387139" cy="3129807"/>
            <a:chOff x="9687795" y="3007402"/>
            <a:chExt cx="2387139" cy="3129807"/>
          </a:xfrm>
        </p:grpSpPr>
        <p:sp>
          <p:nvSpPr>
            <p:cNvPr id="208" name="Google Shape;208;p64"/>
            <p:cNvSpPr/>
            <p:nvPr/>
          </p:nvSpPr>
          <p:spPr>
            <a:xfrm>
              <a:off x="10069930" y="5192555"/>
              <a:ext cx="1622863" cy="944654"/>
            </a:xfrm>
            <a:custGeom>
              <a:avLst/>
              <a:gdLst/>
              <a:ahLst/>
              <a:cxnLst/>
              <a:rect l="l" t="t" r="r" b="b"/>
              <a:pathLst>
                <a:path w="254" h="148" extrusionOk="0">
                  <a:moveTo>
                    <a:pt x="59" y="105"/>
                  </a:moveTo>
                  <a:cubicBezTo>
                    <a:pt x="59" y="88"/>
                    <a:pt x="59" y="74"/>
                    <a:pt x="59" y="60"/>
                  </a:cubicBezTo>
                  <a:cubicBezTo>
                    <a:pt x="60" y="52"/>
                    <a:pt x="55" y="51"/>
                    <a:pt x="50" y="48"/>
                  </a:cubicBezTo>
                  <a:cubicBezTo>
                    <a:pt x="35" y="42"/>
                    <a:pt x="19" y="34"/>
                    <a:pt x="7" y="22"/>
                  </a:cubicBezTo>
                  <a:cubicBezTo>
                    <a:pt x="5" y="19"/>
                    <a:pt x="0" y="16"/>
                    <a:pt x="5" y="12"/>
                  </a:cubicBezTo>
                  <a:cubicBezTo>
                    <a:pt x="9" y="9"/>
                    <a:pt x="11" y="13"/>
                    <a:pt x="14" y="15"/>
                  </a:cubicBezTo>
                  <a:cubicBezTo>
                    <a:pt x="25" y="27"/>
                    <a:pt x="40" y="34"/>
                    <a:pt x="55" y="41"/>
                  </a:cubicBezTo>
                  <a:cubicBezTo>
                    <a:pt x="61" y="44"/>
                    <a:pt x="65" y="43"/>
                    <a:pt x="71" y="38"/>
                  </a:cubicBezTo>
                  <a:cubicBezTo>
                    <a:pt x="110" y="0"/>
                    <a:pt x="144" y="0"/>
                    <a:pt x="182" y="38"/>
                  </a:cubicBezTo>
                  <a:cubicBezTo>
                    <a:pt x="187" y="43"/>
                    <a:pt x="191" y="44"/>
                    <a:pt x="198" y="41"/>
                  </a:cubicBezTo>
                  <a:cubicBezTo>
                    <a:pt x="212" y="34"/>
                    <a:pt x="227" y="27"/>
                    <a:pt x="239" y="15"/>
                  </a:cubicBezTo>
                  <a:cubicBezTo>
                    <a:pt x="242" y="13"/>
                    <a:pt x="245" y="8"/>
                    <a:pt x="249" y="13"/>
                  </a:cubicBezTo>
                  <a:cubicBezTo>
                    <a:pt x="252" y="16"/>
                    <a:pt x="248" y="19"/>
                    <a:pt x="246" y="22"/>
                  </a:cubicBezTo>
                  <a:cubicBezTo>
                    <a:pt x="234" y="34"/>
                    <a:pt x="220" y="42"/>
                    <a:pt x="204" y="48"/>
                  </a:cubicBezTo>
                  <a:cubicBezTo>
                    <a:pt x="195" y="51"/>
                    <a:pt x="193" y="56"/>
                    <a:pt x="194" y="65"/>
                  </a:cubicBezTo>
                  <a:cubicBezTo>
                    <a:pt x="195" y="78"/>
                    <a:pt x="194" y="90"/>
                    <a:pt x="194" y="104"/>
                  </a:cubicBezTo>
                  <a:cubicBezTo>
                    <a:pt x="211" y="99"/>
                    <a:pt x="225" y="90"/>
                    <a:pt x="238" y="80"/>
                  </a:cubicBezTo>
                  <a:cubicBezTo>
                    <a:pt x="241" y="77"/>
                    <a:pt x="243" y="70"/>
                    <a:pt x="248" y="75"/>
                  </a:cubicBezTo>
                  <a:cubicBezTo>
                    <a:pt x="254" y="81"/>
                    <a:pt x="246" y="84"/>
                    <a:pt x="243" y="87"/>
                  </a:cubicBezTo>
                  <a:cubicBezTo>
                    <a:pt x="236" y="93"/>
                    <a:pt x="229" y="98"/>
                    <a:pt x="221" y="102"/>
                  </a:cubicBezTo>
                  <a:cubicBezTo>
                    <a:pt x="206" y="111"/>
                    <a:pt x="188" y="117"/>
                    <a:pt x="176" y="132"/>
                  </a:cubicBezTo>
                  <a:cubicBezTo>
                    <a:pt x="168" y="144"/>
                    <a:pt x="152" y="145"/>
                    <a:pt x="138" y="145"/>
                  </a:cubicBezTo>
                  <a:cubicBezTo>
                    <a:pt x="110" y="146"/>
                    <a:pt x="82" y="148"/>
                    <a:pt x="65" y="119"/>
                  </a:cubicBezTo>
                  <a:cubicBezTo>
                    <a:pt x="61" y="113"/>
                    <a:pt x="52" y="113"/>
                    <a:pt x="45" y="109"/>
                  </a:cubicBezTo>
                  <a:cubicBezTo>
                    <a:pt x="31" y="102"/>
                    <a:pt x="17" y="96"/>
                    <a:pt x="7" y="84"/>
                  </a:cubicBezTo>
                  <a:cubicBezTo>
                    <a:pt x="5" y="82"/>
                    <a:pt x="1" y="79"/>
                    <a:pt x="5" y="75"/>
                  </a:cubicBezTo>
                  <a:cubicBezTo>
                    <a:pt x="8" y="71"/>
                    <a:pt x="11" y="75"/>
                    <a:pt x="13" y="77"/>
                  </a:cubicBezTo>
                  <a:cubicBezTo>
                    <a:pt x="26" y="90"/>
                    <a:pt x="41" y="97"/>
                    <a:pt x="59" y="105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4"/>
            <p:cNvSpPr/>
            <p:nvPr/>
          </p:nvSpPr>
          <p:spPr>
            <a:xfrm>
              <a:off x="9843871" y="4582927"/>
              <a:ext cx="2074984" cy="695004"/>
            </a:xfrm>
            <a:custGeom>
              <a:avLst/>
              <a:gdLst/>
              <a:ahLst/>
              <a:cxnLst/>
              <a:rect l="l" t="t" r="r" b="b"/>
              <a:pathLst>
                <a:path w="262" h="88" extrusionOk="0">
                  <a:moveTo>
                    <a:pt x="180" y="87"/>
                  </a:moveTo>
                  <a:cubicBezTo>
                    <a:pt x="167" y="88"/>
                    <a:pt x="159" y="82"/>
                    <a:pt x="154" y="71"/>
                  </a:cubicBezTo>
                  <a:cubicBezTo>
                    <a:pt x="150" y="63"/>
                    <a:pt x="147" y="54"/>
                    <a:pt x="143" y="47"/>
                  </a:cubicBezTo>
                  <a:cubicBezTo>
                    <a:pt x="138" y="37"/>
                    <a:pt x="129" y="37"/>
                    <a:pt x="124" y="47"/>
                  </a:cubicBezTo>
                  <a:cubicBezTo>
                    <a:pt x="119" y="55"/>
                    <a:pt x="116" y="64"/>
                    <a:pt x="112" y="72"/>
                  </a:cubicBezTo>
                  <a:cubicBezTo>
                    <a:pt x="108" y="82"/>
                    <a:pt x="100" y="87"/>
                    <a:pt x="90" y="87"/>
                  </a:cubicBezTo>
                  <a:cubicBezTo>
                    <a:pt x="72" y="86"/>
                    <a:pt x="54" y="85"/>
                    <a:pt x="37" y="80"/>
                  </a:cubicBezTo>
                  <a:cubicBezTo>
                    <a:pt x="31" y="79"/>
                    <a:pt x="26" y="77"/>
                    <a:pt x="24" y="71"/>
                  </a:cubicBezTo>
                  <a:cubicBezTo>
                    <a:pt x="19" y="59"/>
                    <a:pt x="18" y="45"/>
                    <a:pt x="8" y="34"/>
                  </a:cubicBezTo>
                  <a:cubicBezTo>
                    <a:pt x="0" y="25"/>
                    <a:pt x="6" y="16"/>
                    <a:pt x="19" y="13"/>
                  </a:cubicBezTo>
                  <a:cubicBezTo>
                    <a:pt x="69" y="1"/>
                    <a:pt x="119" y="0"/>
                    <a:pt x="169" y="2"/>
                  </a:cubicBezTo>
                  <a:cubicBezTo>
                    <a:pt x="195" y="4"/>
                    <a:pt x="221" y="6"/>
                    <a:pt x="246" y="13"/>
                  </a:cubicBezTo>
                  <a:cubicBezTo>
                    <a:pt x="252" y="14"/>
                    <a:pt x="260" y="14"/>
                    <a:pt x="260" y="23"/>
                  </a:cubicBezTo>
                  <a:cubicBezTo>
                    <a:pt x="261" y="30"/>
                    <a:pt x="262" y="38"/>
                    <a:pt x="253" y="41"/>
                  </a:cubicBezTo>
                  <a:cubicBezTo>
                    <a:pt x="246" y="44"/>
                    <a:pt x="249" y="50"/>
                    <a:pt x="248" y="54"/>
                  </a:cubicBezTo>
                  <a:cubicBezTo>
                    <a:pt x="244" y="76"/>
                    <a:pt x="242" y="78"/>
                    <a:pt x="220" y="82"/>
                  </a:cubicBezTo>
                  <a:cubicBezTo>
                    <a:pt x="206" y="84"/>
                    <a:pt x="193" y="86"/>
                    <a:pt x="180" y="87"/>
                  </a:cubicBezTo>
                  <a:close/>
                </a:path>
              </a:pathLst>
            </a:custGeom>
            <a:solidFill>
              <a:srgbClr val="EDC2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64"/>
            <p:cNvSpPr/>
            <p:nvPr/>
          </p:nvSpPr>
          <p:spPr>
            <a:xfrm>
              <a:off x="9687795" y="3007402"/>
              <a:ext cx="2387139" cy="1556830"/>
            </a:xfrm>
            <a:custGeom>
              <a:avLst/>
              <a:gdLst/>
              <a:ahLst/>
              <a:cxnLst/>
              <a:rect l="l" t="t" r="r" b="b"/>
              <a:pathLst>
                <a:path w="252" h="165" extrusionOk="0">
                  <a:moveTo>
                    <a:pt x="139" y="22"/>
                  </a:moveTo>
                  <a:cubicBezTo>
                    <a:pt x="141" y="21"/>
                    <a:pt x="142" y="21"/>
                    <a:pt x="142" y="20"/>
                  </a:cubicBezTo>
                  <a:cubicBezTo>
                    <a:pt x="146" y="16"/>
                    <a:pt x="140" y="8"/>
                    <a:pt x="147" y="6"/>
                  </a:cubicBezTo>
                  <a:cubicBezTo>
                    <a:pt x="154" y="5"/>
                    <a:pt x="162" y="6"/>
                    <a:pt x="169" y="8"/>
                  </a:cubicBezTo>
                  <a:cubicBezTo>
                    <a:pt x="179" y="11"/>
                    <a:pt x="174" y="16"/>
                    <a:pt x="171" y="22"/>
                  </a:cubicBezTo>
                  <a:cubicBezTo>
                    <a:pt x="153" y="55"/>
                    <a:pt x="160" y="91"/>
                    <a:pt x="157" y="127"/>
                  </a:cubicBezTo>
                  <a:cubicBezTo>
                    <a:pt x="167" y="125"/>
                    <a:pt x="164" y="120"/>
                    <a:pt x="165" y="116"/>
                  </a:cubicBezTo>
                  <a:cubicBezTo>
                    <a:pt x="167" y="94"/>
                    <a:pt x="165" y="71"/>
                    <a:pt x="169" y="49"/>
                  </a:cubicBezTo>
                  <a:cubicBezTo>
                    <a:pt x="171" y="38"/>
                    <a:pt x="174" y="25"/>
                    <a:pt x="182" y="22"/>
                  </a:cubicBezTo>
                  <a:cubicBezTo>
                    <a:pt x="191" y="19"/>
                    <a:pt x="198" y="32"/>
                    <a:pt x="205" y="39"/>
                  </a:cubicBezTo>
                  <a:cubicBezTo>
                    <a:pt x="224" y="62"/>
                    <a:pt x="233" y="90"/>
                    <a:pt x="236" y="120"/>
                  </a:cubicBezTo>
                  <a:cubicBezTo>
                    <a:pt x="236" y="125"/>
                    <a:pt x="236" y="130"/>
                    <a:pt x="243" y="135"/>
                  </a:cubicBezTo>
                  <a:cubicBezTo>
                    <a:pt x="252" y="140"/>
                    <a:pt x="248" y="155"/>
                    <a:pt x="238" y="157"/>
                  </a:cubicBezTo>
                  <a:cubicBezTo>
                    <a:pt x="225" y="160"/>
                    <a:pt x="212" y="162"/>
                    <a:pt x="199" y="162"/>
                  </a:cubicBezTo>
                  <a:cubicBezTo>
                    <a:pt x="142" y="163"/>
                    <a:pt x="84" y="165"/>
                    <a:pt x="26" y="159"/>
                  </a:cubicBezTo>
                  <a:cubicBezTo>
                    <a:pt x="17" y="159"/>
                    <a:pt x="0" y="158"/>
                    <a:pt x="6" y="145"/>
                  </a:cubicBezTo>
                  <a:cubicBezTo>
                    <a:pt x="23" y="108"/>
                    <a:pt x="19" y="63"/>
                    <a:pt x="53" y="33"/>
                  </a:cubicBezTo>
                  <a:cubicBezTo>
                    <a:pt x="73" y="15"/>
                    <a:pt x="71" y="16"/>
                    <a:pt x="80" y="39"/>
                  </a:cubicBezTo>
                  <a:cubicBezTo>
                    <a:pt x="89" y="61"/>
                    <a:pt x="85" y="85"/>
                    <a:pt x="87" y="109"/>
                  </a:cubicBezTo>
                  <a:cubicBezTo>
                    <a:pt x="87" y="115"/>
                    <a:pt x="84" y="126"/>
                    <a:pt x="91" y="126"/>
                  </a:cubicBezTo>
                  <a:cubicBezTo>
                    <a:pt x="100" y="125"/>
                    <a:pt x="95" y="115"/>
                    <a:pt x="95" y="110"/>
                  </a:cubicBezTo>
                  <a:cubicBezTo>
                    <a:pt x="94" y="78"/>
                    <a:pt x="97" y="45"/>
                    <a:pt x="79" y="17"/>
                  </a:cubicBezTo>
                  <a:cubicBezTo>
                    <a:pt x="77" y="15"/>
                    <a:pt x="77" y="12"/>
                    <a:pt x="79" y="10"/>
                  </a:cubicBezTo>
                  <a:cubicBezTo>
                    <a:pt x="87" y="5"/>
                    <a:pt x="96" y="7"/>
                    <a:pt x="104" y="6"/>
                  </a:cubicBezTo>
                  <a:cubicBezTo>
                    <a:pt x="110" y="5"/>
                    <a:pt x="107" y="13"/>
                    <a:pt x="108" y="17"/>
                  </a:cubicBezTo>
                  <a:cubicBezTo>
                    <a:pt x="108" y="19"/>
                    <a:pt x="110" y="22"/>
                    <a:pt x="112" y="22"/>
                  </a:cubicBezTo>
                  <a:cubicBezTo>
                    <a:pt x="117" y="21"/>
                    <a:pt x="116" y="17"/>
                    <a:pt x="116" y="15"/>
                  </a:cubicBezTo>
                  <a:cubicBezTo>
                    <a:pt x="117" y="9"/>
                    <a:pt x="112" y="1"/>
                    <a:pt x="124" y="1"/>
                  </a:cubicBezTo>
                  <a:cubicBezTo>
                    <a:pt x="132" y="0"/>
                    <a:pt x="138" y="1"/>
                    <a:pt x="136" y="12"/>
                  </a:cubicBezTo>
                  <a:cubicBezTo>
                    <a:pt x="136" y="15"/>
                    <a:pt x="136" y="19"/>
                    <a:pt x="139" y="22"/>
                  </a:cubicBezTo>
                  <a:close/>
                </a:path>
              </a:pathLst>
            </a:custGeom>
            <a:solidFill>
              <a:srgbClr val="EC6E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ntents slide layout">
  <p:cSld name="4_Contents slide layou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65"/>
          <p:cNvSpPr/>
          <p:nvPr/>
        </p:nvSpPr>
        <p:spPr>
          <a:xfrm>
            <a:off x="11122600" y="6185385"/>
            <a:ext cx="900582" cy="587336"/>
          </a:xfrm>
          <a:custGeom>
            <a:avLst/>
            <a:gdLst/>
            <a:ahLst/>
            <a:cxnLst/>
            <a:rect l="l" t="t" r="r" b="b"/>
            <a:pathLst>
              <a:path w="252" h="165" extrusionOk="0">
                <a:moveTo>
                  <a:pt x="139" y="22"/>
                </a:moveTo>
                <a:cubicBezTo>
                  <a:pt x="141" y="21"/>
                  <a:pt x="142" y="21"/>
                  <a:pt x="142" y="20"/>
                </a:cubicBezTo>
                <a:cubicBezTo>
                  <a:pt x="146" y="16"/>
                  <a:pt x="140" y="8"/>
                  <a:pt x="147" y="6"/>
                </a:cubicBezTo>
                <a:cubicBezTo>
                  <a:pt x="154" y="5"/>
                  <a:pt x="162" y="6"/>
                  <a:pt x="169" y="8"/>
                </a:cubicBezTo>
                <a:cubicBezTo>
                  <a:pt x="179" y="11"/>
                  <a:pt x="174" y="16"/>
                  <a:pt x="171" y="22"/>
                </a:cubicBezTo>
                <a:cubicBezTo>
                  <a:pt x="153" y="55"/>
                  <a:pt x="160" y="91"/>
                  <a:pt x="157" y="127"/>
                </a:cubicBezTo>
                <a:cubicBezTo>
                  <a:pt x="167" y="125"/>
                  <a:pt x="164" y="120"/>
                  <a:pt x="165" y="116"/>
                </a:cubicBezTo>
                <a:cubicBezTo>
                  <a:pt x="167" y="94"/>
                  <a:pt x="165" y="71"/>
                  <a:pt x="169" y="49"/>
                </a:cubicBezTo>
                <a:cubicBezTo>
                  <a:pt x="171" y="38"/>
                  <a:pt x="174" y="25"/>
                  <a:pt x="182" y="22"/>
                </a:cubicBezTo>
                <a:cubicBezTo>
                  <a:pt x="191" y="19"/>
                  <a:pt x="198" y="32"/>
                  <a:pt x="205" y="39"/>
                </a:cubicBezTo>
                <a:cubicBezTo>
                  <a:pt x="224" y="62"/>
                  <a:pt x="233" y="90"/>
                  <a:pt x="236" y="120"/>
                </a:cubicBezTo>
                <a:cubicBezTo>
                  <a:pt x="236" y="125"/>
                  <a:pt x="236" y="130"/>
                  <a:pt x="243" y="135"/>
                </a:cubicBezTo>
                <a:cubicBezTo>
                  <a:pt x="252" y="140"/>
                  <a:pt x="248" y="155"/>
                  <a:pt x="238" y="157"/>
                </a:cubicBezTo>
                <a:cubicBezTo>
                  <a:pt x="225" y="160"/>
                  <a:pt x="212" y="162"/>
                  <a:pt x="199" y="162"/>
                </a:cubicBezTo>
                <a:cubicBezTo>
                  <a:pt x="142" y="163"/>
                  <a:pt x="84" y="165"/>
                  <a:pt x="26" y="159"/>
                </a:cubicBezTo>
                <a:cubicBezTo>
                  <a:pt x="17" y="159"/>
                  <a:pt x="0" y="158"/>
                  <a:pt x="6" y="145"/>
                </a:cubicBezTo>
                <a:cubicBezTo>
                  <a:pt x="23" y="108"/>
                  <a:pt x="19" y="63"/>
                  <a:pt x="53" y="33"/>
                </a:cubicBezTo>
                <a:cubicBezTo>
                  <a:pt x="73" y="15"/>
                  <a:pt x="71" y="16"/>
                  <a:pt x="80" y="39"/>
                </a:cubicBezTo>
                <a:cubicBezTo>
                  <a:pt x="89" y="61"/>
                  <a:pt x="85" y="85"/>
                  <a:pt x="87" y="109"/>
                </a:cubicBezTo>
                <a:cubicBezTo>
                  <a:pt x="87" y="115"/>
                  <a:pt x="84" y="126"/>
                  <a:pt x="91" y="126"/>
                </a:cubicBezTo>
                <a:cubicBezTo>
                  <a:pt x="100" y="125"/>
                  <a:pt x="95" y="115"/>
                  <a:pt x="95" y="110"/>
                </a:cubicBezTo>
                <a:cubicBezTo>
                  <a:pt x="94" y="78"/>
                  <a:pt x="97" y="45"/>
                  <a:pt x="79" y="17"/>
                </a:cubicBezTo>
                <a:cubicBezTo>
                  <a:pt x="77" y="15"/>
                  <a:pt x="77" y="12"/>
                  <a:pt x="79" y="10"/>
                </a:cubicBezTo>
                <a:cubicBezTo>
                  <a:pt x="87" y="5"/>
                  <a:pt x="96" y="7"/>
                  <a:pt x="104" y="6"/>
                </a:cubicBezTo>
                <a:cubicBezTo>
                  <a:pt x="110" y="5"/>
                  <a:pt x="107" y="13"/>
                  <a:pt x="108" y="17"/>
                </a:cubicBezTo>
                <a:cubicBezTo>
                  <a:pt x="108" y="19"/>
                  <a:pt x="110" y="22"/>
                  <a:pt x="112" y="22"/>
                </a:cubicBezTo>
                <a:cubicBezTo>
                  <a:pt x="117" y="21"/>
                  <a:pt x="116" y="17"/>
                  <a:pt x="116" y="15"/>
                </a:cubicBezTo>
                <a:cubicBezTo>
                  <a:pt x="117" y="9"/>
                  <a:pt x="112" y="1"/>
                  <a:pt x="124" y="1"/>
                </a:cubicBezTo>
                <a:cubicBezTo>
                  <a:pt x="132" y="0"/>
                  <a:pt x="138" y="1"/>
                  <a:pt x="136" y="12"/>
                </a:cubicBezTo>
                <a:cubicBezTo>
                  <a:pt x="136" y="15"/>
                  <a:pt x="136" y="19"/>
                  <a:pt x="139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ents slide layout">
  <p:cSld name="5_Contents slide layout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66"/>
          <p:cNvSpPr/>
          <p:nvPr/>
        </p:nvSpPr>
        <p:spPr>
          <a:xfrm>
            <a:off x="11106107" y="6382105"/>
            <a:ext cx="935219" cy="313246"/>
          </a:xfrm>
          <a:custGeom>
            <a:avLst/>
            <a:gdLst/>
            <a:ahLst/>
            <a:cxnLst/>
            <a:rect l="l" t="t" r="r" b="b"/>
            <a:pathLst>
              <a:path w="262" h="88" extrusionOk="0">
                <a:moveTo>
                  <a:pt x="180" y="87"/>
                </a:moveTo>
                <a:cubicBezTo>
                  <a:pt x="167" y="88"/>
                  <a:pt x="159" y="82"/>
                  <a:pt x="154" y="71"/>
                </a:cubicBezTo>
                <a:cubicBezTo>
                  <a:pt x="150" y="63"/>
                  <a:pt x="147" y="54"/>
                  <a:pt x="143" y="47"/>
                </a:cubicBezTo>
                <a:cubicBezTo>
                  <a:pt x="138" y="37"/>
                  <a:pt x="129" y="37"/>
                  <a:pt x="124" y="47"/>
                </a:cubicBezTo>
                <a:cubicBezTo>
                  <a:pt x="119" y="55"/>
                  <a:pt x="116" y="64"/>
                  <a:pt x="112" y="72"/>
                </a:cubicBezTo>
                <a:cubicBezTo>
                  <a:pt x="108" y="82"/>
                  <a:pt x="100" y="87"/>
                  <a:pt x="90" y="87"/>
                </a:cubicBezTo>
                <a:cubicBezTo>
                  <a:pt x="72" y="86"/>
                  <a:pt x="54" y="85"/>
                  <a:pt x="37" y="80"/>
                </a:cubicBezTo>
                <a:cubicBezTo>
                  <a:pt x="31" y="79"/>
                  <a:pt x="26" y="77"/>
                  <a:pt x="24" y="71"/>
                </a:cubicBezTo>
                <a:cubicBezTo>
                  <a:pt x="19" y="59"/>
                  <a:pt x="18" y="45"/>
                  <a:pt x="8" y="34"/>
                </a:cubicBezTo>
                <a:cubicBezTo>
                  <a:pt x="0" y="25"/>
                  <a:pt x="6" y="16"/>
                  <a:pt x="19" y="13"/>
                </a:cubicBezTo>
                <a:cubicBezTo>
                  <a:pt x="69" y="1"/>
                  <a:pt x="119" y="0"/>
                  <a:pt x="169" y="2"/>
                </a:cubicBezTo>
                <a:cubicBezTo>
                  <a:pt x="195" y="4"/>
                  <a:pt x="221" y="6"/>
                  <a:pt x="246" y="13"/>
                </a:cubicBezTo>
                <a:cubicBezTo>
                  <a:pt x="252" y="14"/>
                  <a:pt x="260" y="14"/>
                  <a:pt x="260" y="23"/>
                </a:cubicBezTo>
                <a:cubicBezTo>
                  <a:pt x="261" y="30"/>
                  <a:pt x="262" y="38"/>
                  <a:pt x="253" y="41"/>
                </a:cubicBezTo>
                <a:cubicBezTo>
                  <a:pt x="246" y="44"/>
                  <a:pt x="249" y="50"/>
                  <a:pt x="248" y="54"/>
                </a:cubicBezTo>
                <a:cubicBezTo>
                  <a:pt x="244" y="76"/>
                  <a:pt x="242" y="78"/>
                  <a:pt x="220" y="82"/>
                </a:cubicBezTo>
                <a:cubicBezTo>
                  <a:pt x="206" y="84"/>
                  <a:pt x="193" y="86"/>
                  <a:pt x="180" y="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ts slide layout">
  <p:cSld name="6_Contents slide layou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67"/>
          <p:cNvSpPr/>
          <p:nvPr/>
        </p:nvSpPr>
        <p:spPr>
          <a:xfrm>
            <a:off x="11670955" y="6240707"/>
            <a:ext cx="397781" cy="553147"/>
          </a:xfrm>
          <a:custGeom>
            <a:avLst/>
            <a:gdLst/>
            <a:ahLst/>
            <a:cxnLst/>
            <a:rect l="l" t="t" r="r" b="b"/>
            <a:pathLst>
              <a:path w="152" h="212" extrusionOk="0">
                <a:moveTo>
                  <a:pt x="17" y="152"/>
                </a:moveTo>
                <a:cubicBezTo>
                  <a:pt x="12" y="150"/>
                  <a:pt x="9" y="157"/>
                  <a:pt x="5" y="153"/>
                </a:cubicBezTo>
                <a:cubicBezTo>
                  <a:pt x="0" y="149"/>
                  <a:pt x="2" y="144"/>
                  <a:pt x="3" y="139"/>
                </a:cubicBezTo>
                <a:cubicBezTo>
                  <a:pt x="8" y="123"/>
                  <a:pt x="15" y="108"/>
                  <a:pt x="24" y="95"/>
                </a:cubicBezTo>
                <a:cubicBezTo>
                  <a:pt x="41" y="69"/>
                  <a:pt x="50" y="39"/>
                  <a:pt x="61" y="10"/>
                </a:cubicBezTo>
                <a:cubicBezTo>
                  <a:pt x="64" y="2"/>
                  <a:pt x="67" y="0"/>
                  <a:pt x="76" y="3"/>
                </a:cubicBezTo>
                <a:cubicBezTo>
                  <a:pt x="97" y="10"/>
                  <a:pt x="119" y="16"/>
                  <a:pt x="140" y="22"/>
                </a:cubicBezTo>
                <a:cubicBezTo>
                  <a:pt x="147" y="24"/>
                  <a:pt x="152" y="27"/>
                  <a:pt x="148" y="34"/>
                </a:cubicBezTo>
                <a:cubicBezTo>
                  <a:pt x="128" y="70"/>
                  <a:pt x="132" y="105"/>
                  <a:pt x="144" y="142"/>
                </a:cubicBezTo>
                <a:cubicBezTo>
                  <a:pt x="145" y="148"/>
                  <a:pt x="145" y="155"/>
                  <a:pt x="145" y="161"/>
                </a:cubicBezTo>
                <a:cubicBezTo>
                  <a:pt x="145" y="167"/>
                  <a:pt x="144" y="173"/>
                  <a:pt x="137" y="175"/>
                </a:cubicBezTo>
                <a:cubicBezTo>
                  <a:pt x="130" y="177"/>
                  <a:pt x="125" y="174"/>
                  <a:pt x="121" y="169"/>
                </a:cubicBezTo>
                <a:cubicBezTo>
                  <a:pt x="117" y="164"/>
                  <a:pt x="114" y="157"/>
                  <a:pt x="109" y="150"/>
                </a:cubicBezTo>
                <a:cubicBezTo>
                  <a:pt x="105" y="160"/>
                  <a:pt x="102" y="169"/>
                  <a:pt x="98" y="178"/>
                </a:cubicBezTo>
                <a:cubicBezTo>
                  <a:pt x="97" y="182"/>
                  <a:pt x="96" y="185"/>
                  <a:pt x="94" y="188"/>
                </a:cubicBezTo>
                <a:cubicBezTo>
                  <a:pt x="89" y="196"/>
                  <a:pt x="88" y="210"/>
                  <a:pt x="76" y="209"/>
                </a:cubicBezTo>
                <a:cubicBezTo>
                  <a:pt x="64" y="207"/>
                  <a:pt x="70" y="193"/>
                  <a:pt x="66" y="184"/>
                </a:cubicBezTo>
                <a:cubicBezTo>
                  <a:pt x="61" y="191"/>
                  <a:pt x="57" y="198"/>
                  <a:pt x="52" y="204"/>
                </a:cubicBezTo>
                <a:cubicBezTo>
                  <a:pt x="49" y="208"/>
                  <a:pt x="45" y="212"/>
                  <a:pt x="40" y="209"/>
                </a:cubicBezTo>
                <a:cubicBezTo>
                  <a:pt x="35" y="207"/>
                  <a:pt x="35" y="202"/>
                  <a:pt x="35" y="198"/>
                </a:cubicBezTo>
                <a:cubicBezTo>
                  <a:pt x="36" y="190"/>
                  <a:pt x="37" y="183"/>
                  <a:pt x="35" y="173"/>
                </a:cubicBezTo>
                <a:cubicBezTo>
                  <a:pt x="34" y="175"/>
                  <a:pt x="34" y="177"/>
                  <a:pt x="33" y="179"/>
                </a:cubicBezTo>
                <a:cubicBezTo>
                  <a:pt x="28" y="185"/>
                  <a:pt x="24" y="194"/>
                  <a:pt x="16" y="190"/>
                </a:cubicBezTo>
                <a:cubicBezTo>
                  <a:pt x="7" y="187"/>
                  <a:pt x="11" y="176"/>
                  <a:pt x="12" y="169"/>
                </a:cubicBezTo>
                <a:cubicBezTo>
                  <a:pt x="13" y="163"/>
                  <a:pt x="15" y="158"/>
                  <a:pt x="17" y="1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ontents slide layout">
  <p:cSld name="7_Contents slide layou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8"/>
          <p:cNvSpPr/>
          <p:nvPr/>
        </p:nvSpPr>
        <p:spPr>
          <a:xfrm>
            <a:off x="0" y="6165850"/>
            <a:ext cx="12195175" cy="692150"/>
          </a:xfrm>
          <a:custGeom>
            <a:avLst/>
            <a:gdLst/>
            <a:ahLst/>
            <a:cxnLst/>
            <a:rect l="l" t="t" r="r" b="b"/>
            <a:pathLst>
              <a:path w="3841" h="218" extrusionOk="0">
                <a:moveTo>
                  <a:pt x="0" y="218"/>
                </a:moveTo>
                <a:cubicBezTo>
                  <a:pt x="3841" y="218"/>
                  <a:pt x="3841" y="218"/>
                  <a:pt x="3841" y="218"/>
                </a:cubicBezTo>
                <a:cubicBezTo>
                  <a:pt x="3841" y="0"/>
                  <a:pt x="3841" y="0"/>
                  <a:pt x="3841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80" y="0"/>
                  <a:pt x="0" y="79"/>
                  <a:pt x="0" y="177"/>
                </a:cubicBezTo>
                <a:lnTo>
                  <a:pt x="0" y="218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8"/>
          <p:cNvSpPr/>
          <p:nvPr/>
        </p:nvSpPr>
        <p:spPr>
          <a:xfrm>
            <a:off x="11262600" y="6223392"/>
            <a:ext cx="856572" cy="540656"/>
          </a:xfrm>
          <a:custGeom>
            <a:avLst/>
            <a:gdLst/>
            <a:ahLst/>
            <a:cxnLst/>
            <a:rect l="l" t="t" r="r" b="b"/>
            <a:pathLst>
              <a:path w="281" h="178" extrusionOk="0">
                <a:moveTo>
                  <a:pt x="154" y="12"/>
                </a:moveTo>
                <a:cubicBezTo>
                  <a:pt x="103" y="12"/>
                  <a:pt x="68" y="35"/>
                  <a:pt x="55" y="68"/>
                </a:cubicBezTo>
                <a:cubicBezTo>
                  <a:pt x="53" y="74"/>
                  <a:pt x="49" y="79"/>
                  <a:pt x="60" y="81"/>
                </a:cubicBezTo>
                <a:cubicBezTo>
                  <a:pt x="66" y="82"/>
                  <a:pt x="64" y="88"/>
                  <a:pt x="64" y="92"/>
                </a:cubicBezTo>
                <a:cubicBezTo>
                  <a:pt x="64" y="115"/>
                  <a:pt x="64" y="138"/>
                  <a:pt x="65" y="161"/>
                </a:cubicBezTo>
                <a:cubicBezTo>
                  <a:pt x="65" y="172"/>
                  <a:pt x="59" y="175"/>
                  <a:pt x="50" y="173"/>
                </a:cubicBezTo>
                <a:cubicBezTo>
                  <a:pt x="19" y="169"/>
                  <a:pt x="0" y="139"/>
                  <a:pt x="11" y="109"/>
                </a:cubicBezTo>
                <a:cubicBezTo>
                  <a:pt x="14" y="102"/>
                  <a:pt x="18" y="95"/>
                  <a:pt x="25" y="92"/>
                </a:cubicBezTo>
                <a:cubicBezTo>
                  <a:pt x="36" y="88"/>
                  <a:pt x="40" y="80"/>
                  <a:pt x="43" y="70"/>
                </a:cubicBezTo>
                <a:cubicBezTo>
                  <a:pt x="57" y="27"/>
                  <a:pt x="98" y="0"/>
                  <a:pt x="143" y="0"/>
                </a:cubicBezTo>
                <a:cubicBezTo>
                  <a:pt x="186" y="1"/>
                  <a:pt x="226" y="29"/>
                  <a:pt x="240" y="71"/>
                </a:cubicBezTo>
                <a:cubicBezTo>
                  <a:pt x="243" y="80"/>
                  <a:pt x="246" y="86"/>
                  <a:pt x="256" y="91"/>
                </a:cubicBezTo>
                <a:cubicBezTo>
                  <a:pt x="280" y="103"/>
                  <a:pt x="281" y="145"/>
                  <a:pt x="259" y="161"/>
                </a:cubicBezTo>
                <a:cubicBezTo>
                  <a:pt x="252" y="166"/>
                  <a:pt x="244" y="168"/>
                  <a:pt x="236" y="172"/>
                </a:cubicBezTo>
                <a:cubicBezTo>
                  <a:pt x="226" y="178"/>
                  <a:pt x="218" y="172"/>
                  <a:pt x="218" y="160"/>
                </a:cubicBezTo>
                <a:cubicBezTo>
                  <a:pt x="218" y="138"/>
                  <a:pt x="218" y="116"/>
                  <a:pt x="218" y="93"/>
                </a:cubicBezTo>
                <a:cubicBezTo>
                  <a:pt x="218" y="89"/>
                  <a:pt x="217" y="83"/>
                  <a:pt x="221" y="82"/>
                </a:cubicBezTo>
                <a:cubicBezTo>
                  <a:pt x="237" y="78"/>
                  <a:pt x="228" y="68"/>
                  <a:pt x="224" y="62"/>
                </a:cubicBezTo>
                <a:cubicBezTo>
                  <a:pt x="206" y="29"/>
                  <a:pt x="179" y="12"/>
                  <a:pt x="154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8"/>
          <p:cNvSpPr/>
          <p:nvPr/>
        </p:nvSpPr>
        <p:spPr>
          <a:xfrm>
            <a:off x="0" y="0"/>
            <a:ext cx="12195175" cy="692150"/>
          </a:xfrm>
          <a:custGeom>
            <a:avLst/>
            <a:gdLst/>
            <a:ahLst/>
            <a:cxnLst/>
            <a:rect l="l" t="t" r="r" b="b"/>
            <a:pathLst>
              <a:path w="3841" h="218" extrusionOk="0">
                <a:moveTo>
                  <a:pt x="384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18"/>
                  <a:pt x="0" y="218"/>
                  <a:pt x="0" y="218"/>
                </a:cubicBezTo>
                <a:cubicBezTo>
                  <a:pt x="3663" y="218"/>
                  <a:pt x="3663" y="218"/>
                  <a:pt x="3663" y="218"/>
                </a:cubicBezTo>
                <a:cubicBezTo>
                  <a:pt x="3761" y="218"/>
                  <a:pt x="3841" y="139"/>
                  <a:pt x="3841" y="41"/>
                </a:cubicBezTo>
                <a:lnTo>
                  <a:pt x="3841" y="0"/>
                </a:lnTo>
                <a:close/>
              </a:path>
            </a:pathLst>
          </a:custGeom>
          <a:solidFill>
            <a:srgbClr val="EDC23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69"/>
          <p:cNvGrpSpPr/>
          <p:nvPr/>
        </p:nvGrpSpPr>
        <p:grpSpPr>
          <a:xfrm>
            <a:off x="11288033" y="6295136"/>
            <a:ext cx="796668" cy="468362"/>
            <a:chOff x="15582006" y="4713471"/>
            <a:chExt cx="796668" cy="468362"/>
          </a:xfrm>
        </p:grpSpPr>
        <p:sp>
          <p:nvSpPr>
            <p:cNvPr id="227" name="Google Shape;227;p69"/>
            <p:cNvSpPr/>
            <p:nvPr/>
          </p:nvSpPr>
          <p:spPr>
            <a:xfrm>
              <a:off x="15582006" y="4713471"/>
              <a:ext cx="617456" cy="393064"/>
            </a:xfrm>
            <a:custGeom>
              <a:avLst/>
              <a:gdLst/>
              <a:ahLst/>
              <a:cxnLst/>
              <a:rect l="l" t="t" r="r" b="b"/>
              <a:pathLst>
                <a:path w="173" h="110" extrusionOk="0">
                  <a:moveTo>
                    <a:pt x="129" y="107"/>
                  </a:moveTo>
                  <a:cubicBezTo>
                    <a:pt x="114" y="110"/>
                    <a:pt x="102" y="102"/>
                    <a:pt x="89" y="98"/>
                  </a:cubicBezTo>
                  <a:cubicBezTo>
                    <a:pt x="65" y="92"/>
                    <a:pt x="40" y="95"/>
                    <a:pt x="16" y="95"/>
                  </a:cubicBezTo>
                  <a:cubicBezTo>
                    <a:pt x="3" y="95"/>
                    <a:pt x="0" y="91"/>
                    <a:pt x="1" y="79"/>
                  </a:cubicBezTo>
                  <a:cubicBezTo>
                    <a:pt x="2" y="58"/>
                    <a:pt x="13" y="39"/>
                    <a:pt x="12" y="18"/>
                  </a:cubicBezTo>
                  <a:cubicBezTo>
                    <a:pt x="12" y="13"/>
                    <a:pt x="16" y="10"/>
                    <a:pt x="20" y="12"/>
                  </a:cubicBezTo>
                  <a:cubicBezTo>
                    <a:pt x="38" y="20"/>
                    <a:pt x="53" y="10"/>
                    <a:pt x="69" y="6"/>
                  </a:cubicBezTo>
                  <a:cubicBezTo>
                    <a:pt x="89" y="0"/>
                    <a:pt x="89" y="0"/>
                    <a:pt x="94" y="20"/>
                  </a:cubicBezTo>
                  <a:cubicBezTo>
                    <a:pt x="101" y="45"/>
                    <a:pt x="122" y="53"/>
                    <a:pt x="143" y="58"/>
                  </a:cubicBezTo>
                  <a:cubicBezTo>
                    <a:pt x="152" y="61"/>
                    <a:pt x="162" y="62"/>
                    <a:pt x="173" y="61"/>
                  </a:cubicBezTo>
                  <a:cubicBezTo>
                    <a:pt x="168" y="77"/>
                    <a:pt x="164" y="91"/>
                    <a:pt x="165" y="107"/>
                  </a:cubicBezTo>
                  <a:cubicBezTo>
                    <a:pt x="153" y="109"/>
                    <a:pt x="141" y="109"/>
                    <a:pt x="129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69"/>
            <p:cNvSpPr/>
            <p:nvPr/>
          </p:nvSpPr>
          <p:spPr>
            <a:xfrm>
              <a:off x="15592549" y="5052318"/>
              <a:ext cx="765043" cy="129515"/>
            </a:xfrm>
            <a:custGeom>
              <a:avLst/>
              <a:gdLst/>
              <a:ahLst/>
              <a:cxnLst/>
              <a:rect l="l" t="t" r="r" b="b"/>
              <a:pathLst>
                <a:path w="214" h="36" extrusionOk="0">
                  <a:moveTo>
                    <a:pt x="152" y="30"/>
                  </a:moveTo>
                  <a:cubicBezTo>
                    <a:pt x="139" y="30"/>
                    <a:pt x="126" y="30"/>
                    <a:pt x="113" y="30"/>
                  </a:cubicBezTo>
                  <a:cubicBezTo>
                    <a:pt x="103" y="30"/>
                    <a:pt x="95" y="30"/>
                    <a:pt x="86" y="23"/>
                  </a:cubicBezTo>
                  <a:cubicBezTo>
                    <a:pt x="78" y="17"/>
                    <a:pt x="66" y="15"/>
                    <a:pt x="56" y="25"/>
                  </a:cubicBezTo>
                  <a:cubicBezTo>
                    <a:pt x="46" y="36"/>
                    <a:pt x="31" y="28"/>
                    <a:pt x="19" y="30"/>
                  </a:cubicBezTo>
                  <a:cubicBezTo>
                    <a:pt x="5" y="33"/>
                    <a:pt x="2" y="24"/>
                    <a:pt x="1" y="13"/>
                  </a:cubicBezTo>
                  <a:cubicBezTo>
                    <a:pt x="0" y="8"/>
                    <a:pt x="1" y="5"/>
                    <a:pt x="8" y="5"/>
                  </a:cubicBezTo>
                  <a:cubicBezTo>
                    <a:pt x="39" y="7"/>
                    <a:pt x="72" y="0"/>
                    <a:pt x="103" y="15"/>
                  </a:cubicBezTo>
                  <a:cubicBezTo>
                    <a:pt x="113" y="20"/>
                    <a:pt x="124" y="18"/>
                    <a:pt x="134" y="18"/>
                  </a:cubicBezTo>
                  <a:cubicBezTo>
                    <a:pt x="157" y="18"/>
                    <a:pt x="181" y="18"/>
                    <a:pt x="204" y="18"/>
                  </a:cubicBezTo>
                  <a:cubicBezTo>
                    <a:pt x="208" y="18"/>
                    <a:pt x="214" y="16"/>
                    <a:pt x="214" y="24"/>
                  </a:cubicBezTo>
                  <a:cubicBezTo>
                    <a:pt x="214" y="31"/>
                    <a:pt x="208" y="30"/>
                    <a:pt x="204" y="30"/>
                  </a:cubicBezTo>
                  <a:cubicBezTo>
                    <a:pt x="187" y="30"/>
                    <a:pt x="169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69"/>
            <p:cNvSpPr/>
            <p:nvPr/>
          </p:nvSpPr>
          <p:spPr>
            <a:xfrm>
              <a:off x="16193438" y="4913767"/>
              <a:ext cx="185236" cy="206321"/>
            </a:xfrm>
            <a:custGeom>
              <a:avLst/>
              <a:gdLst/>
              <a:ahLst/>
              <a:cxnLst/>
              <a:rect l="l" t="t" r="r" b="b"/>
              <a:pathLst>
                <a:path w="52" h="58" extrusionOk="0">
                  <a:moveTo>
                    <a:pt x="28" y="53"/>
                  </a:moveTo>
                  <a:cubicBezTo>
                    <a:pt x="0" y="52"/>
                    <a:pt x="0" y="52"/>
                    <a:pt x="2" y="26"/>
                  </a:cubicBezTo>
                  <a:cubicBezTo>
                    <a:pt x="4" y="4"/>
                    <a:pt x="13" y="0"/>
                    <a:pt x="31" y="13"/>
                  </a:cubicBezTo>
                  <a:cubicBezTo>
                    <a:pt x="34" y="15"/>
                    <a:pt x="37" y="17"/>
                    <a:pt x="40" y="20"/>
                  </a:cubicBezTo>
                  <a:cubicBezTo>
                    <a:pt x="47" y="29"/>
                    <a:pt x="52" y="39"/>
                    <a:pt x="48" y="49"/>
                  </a:cubicBezTo>
                  <a:cubicBezTo>
                    <a:pt x="44" y="58"/>
                    <a:pt x="33" y="50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69"/>
            <p:cNvSpPr/>
            <p:nvPr/>
          </p:nvSpPr>
          <p:spPr>
            <a:xfrm>
              <a:off x="16042839" y="5095993"/>
              <a:ext cx="128009" cy="10542"/>
            </a:xfrm>
            <a:custGeom>
              <a:avLst/>
              <a:gdLst/>
              <a:ahLst/>
              <a:cxnLst/>
              <a:rect l="l" t="t" r="r" b="b"/>
              <a:pathLst>
                <a:path w="36" h="3" extrusionOk="0">
                  <a:moveTo>
                    <a:pt x="0" y="0"/>
                  </a:moveTo>
                  <a:cubicBezTo>
                    <a:pt x="12" y="0"/>
                    <a:pt x="24" y="0"/>
                    <a:pt x="36" y="0"/>
                  </a:cubicBezTo>
                  <a:cubicBezTo>
                    <a:pt x="24" y="3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ontents slide layout">
  <p:cSld name="9_Contents slide layou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3" name="Google Shape;233;p70"/>
          <p:cNvGrpSpPr/>
          <p:nvPr/>
        </p:nvGrpSpPr>
        <p:grpSpPr>
          <a:xfrm>
            <a:off x="11712688" y="6338668"/>
            <a:ext cx="411904" cy="437196"/>
            <a:chOff x="15563934" y="3736084"/>
            <a:chExt cx="686731" cy="728898"/>
          </a:xfrm>
        </p:grpSpPr>
        <p:sp>
          <p:nvSpPr>
            <p:cNvPr id="234" name="Google Shape;234;p70"/>
            <p:cNvSpPr/>
            <p:nvPr/>
          </p:nvSpPr>
          <p:spPr>
            <a:xfrm>
              <a:off x="15881698" y="3754156"/>
              <a:ext cx="200296" cy="471375"/>
            </a:xfrm>
            <a:custGeom>
              <a:avLst/>
              <a:gdLst/>
              <a:ahLst/>
              <a:cxnLst/>
              <a:rect l="l" t="t" r="r" b="b"/>
              <a:pathLst>
                <a:path w="56" h="132" extrusionOk="0">
                  <a:moveTo>
                    <a:pt x="52" y="67"/>
                  </a:moveTo>
                  <a:cubicBezTo>
                    <a:pt x="52" y="85"/>
                    <a:pt x="52" y="104"/>
                    <a:pt x="52" y="122"/>
                  </a:cubicBezTo>
                  <a:cubicBezTo>
                    <a:pt x="53" y="129"/>
                    <a:pt x="50" y="132"/>
                    <a:pt x="43" y="132"/>
                  </a:cubicBezTo>
                  <a:cubicBezTo>
                    <a:pt x="29" y="131"/>
                    <a:pt x="14" y="131"/>
                    <a:pt x="0" y="131"/>
                  </a:cubicBezTo>
                  <a:cubicBezTo>
                    <a:pt x="1" y="117"/>
                    <a:pt x="6" y="104"/>
                    <a:pt x="10" y="91"/>
                  </a:cubicBezTo>
                  <a:cubicBezTo>
                    <a:pt x="18" y="65"/>
                    <a:pt x="26" y="38"/>
                    <a:pt x="33" y="12"/>
                  </a:cubicBezTo>
                  <a:cubicBezTo>
                    <a:pt x="35" y="6"/>
                    <a:pt x="37" y="0"/>
                    <a:pt x="46" y="1"/>
                  </a:cubicBezTo>
                  <a:cubicBezTo>
                    <a:pt x="56" y="2"/>
                    <a:pt x="52" y="10"/>
                    <a:pt x="52" y="15"/>
                  </a:cubicBezTo>
                  <a:cubicBezTo>
                    <a:pt x="53" y="32"/>
                    <a:pt x="52" y="50"/>
                    <a:pt x="52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0"/>
            <p:cNvSpPr/>
            <p:nvPr/>
          </p:nvSpPr>
          <p:spPr>
            <a:xfrm>
              <a:off x="15731100" y="3754156"/>
              <a:ext cx="171683" cy="484929"/>
            </a:xfrm>
            <a:custGeom>
              <a:avLst/>
              <a:gdLst/>
              <a:ahLst/>
              <a:cxnLst/>
              <a:rect l="l" t="t" r="r" b="b"/>
              <a:pathLst>
                <a:path w="48" h="136" extrusionOk="0">
                  <a:moveTo>
                    <a:pt x="3" y="66"/>
                  </a:moveTo>
                  <a:cubicBezTo>
                    <a:pt x="3" y="47"/>
                    <a:pt x="3" y="29"/>
                    <a:pt x="3" y="11"/>
                  </a:cubicBezTo>
                  <a:cubicBezTo>
                    <a:pt x="3" y="7"/>
                    <a:pt x="2" y="2"/>
                    <a:pt x="8" y="1"/>
                  </a:cubicBezTo>
                  <a:cubicBezTo>
                    <a:pt x="13" y="0"/>
                    <a:pt x="18" y="0"/>
                    <a:pt x="20" y="6"/>
                  </a:cubicBezTo>
                  <a:cubicBezTo>
                    <a:pt x="29" y="30"/>
                    <a:pt x="42" y="53"/>
                    <a:pt x="45" y="77"/>
                  </a:cubicBezTo>
                  <a:cubicBezTo>
                    <a:pt x="48" y="93"/>
                    <a:pt x="38" y="112"/>
                    <a:pt x="31" y="128"/>
                  </a:cubicBezTo>
                  <a:cubicBezTo>
                    <a:pt x="28" y="136"/>
                    <a:pt x="16" y="131"/>
                    <a:pt x="8" y="131"/>
                  </a:cubicBezTo>
                  <a:cubicBezTo>
                    <a:pt x="0" y="131"/>
                    <a:pt x="3" y="124"/>
                    <a:pt x="3" y="119"/>
                  </a:cubicBezTo>
                  <a:cubicBezTo>
                    <a:pt x="3" y="102"/>
                    <a:pt x="3" y="84"/>
                    <a:pt x="3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0"/>
            <p:cNvSpPr/>
            <p:nvPr/>
          </p:nvSpPr>
          <p:spPr>
            <a:xfrm>
              <a:off x="15595561" y="3736084"/>
              <a:ext cx="124997" cy="486435"/>
            </a:xfrm>
            <a:custGeom>
              <a:avLst/>
              <a:gdLst/>
              <a:ahLst/>
              <a:cxnLst/>
              <a:rect l="l" t="t" r="r" b="b"/>
              <a:pathLst>
                <a:path w="35" h="136" extrusionOk="0">
                  <a:moveTo>
                    <a:pt x="33" y="72"/>
                  </a:moveTo>
                  <a:cubicBezTo>
                    <a:pt x="33" y="91"/>
                    <a:pt x="33" y="109"/>
                    <a:pt x="33" y="128"/>
                  </a:cubicBezTo>
                  <a:cubicBezTo>
                    <a:pt x="33" y="131"/>
                    <a:pt x="35" y="136"/>
                    <a:pt x="28" y="136"/>
                  </a:cubicBezTo>
                  <a:cubicBezTo>
                    <a:pt x="23" y="136"/>
                    <a:pt x="24" y="131"/>
                    <a:pt x="24" y="128"/>
                  </a:cubicBezTo>
                  <a:cubicBezTo>
                    <a:pt x="25" y="116"/>
                    <a:pt x="21" y="108"/>
                    <a:pt x="7" y="110"/>
                  </a:cubicBezTo>
                  <a:cubicBezTo>
                    <a:pt x="1" y="110"/>
                    <a:pt x="0" y="107"/>
                    <a:pt x="0" y="101"/>
                  </a:cubicBezTo>
                  <a:cubicBezTo>
                    <a:pt x="0" y="73"/>
                    <a:pt x="0" y="45"/>
                    <a:pt x="0" y="17"/>
                  </a:cubicBezTo>
                  <a:cubicBezTo>
                    <a:pt x="0" y="0"/>
                    <a:pt x="13" y="7"/>
                    <a:pt x="21" y="6"/>
                  </a:cubicBezTo>
                  <a:cubicBezTo>
                    <a:pt x="30" y="5"/>
                    <a:pt x="34" y="8"/>
                    <a:pt x="34" y="17"/>
                  </a:cubicBezTo>
                  <a:cubicBezTo>
                    <a:pt x="33" y="36"/>
                    <a:pt x="33" y="54"/>
                    <a:pt x="33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0"/>
            <p:cNvSpPr/>
            <p:nvPr/>
          </p:nvSpPr>
          <p:spPr>
            <a:xfrm>
              <a:off x="16092537" y="3736084"/>
              <a:ext cx="129515" cy="489447"/>
            </a:xfrm>
            <a:custGeom>
              <a:avLst/>
              <a:gdLst/>
              <a:ahLst/>
              <a:cxnLst/>
              <a:rect l="l" t="t" r="r" b="b"/>
              <a:pathLst>
                <a:path w="36" h="137" extrusionOk="0">
                  <a:moveTo>
                    <a:pt x="2" y="71"/>
                  </a:moveTo>
                  <a:cubicBezTo>
                    <a:pt x="2" y="53"/>
                    <a:pt x="2" y="35"/>
                    <a:pt x="1" y="17"/>
                  </a:cubicBezTo>
                  <a:cubicBezTo>
                    <a:pt x="1" y="10"/>
                    <a:pt x="3" y="4"/>
                    <a:pt x="12" y="6"/>
                  </a:cubicBezTo>
                  <a:cubicBezTo>
                    <a:pt x="20" y="7"/>
                    <a:pt x="34" y="0"/>
                    <a:pt x="34" y="15"/>
                  </a:cubicBezTo>
                  <a:cubicBezTo>
                    <a:pt x="36" y="45"/>
                    <a:pt x="35" y="74"/>
                    <a:pt x="35" y="103"/>
                  </a:cubicBezTo>
                  <a:cubicBezTo>
                    <a:pt x="35" y="109"/>
                    <a:pt x="32" y="110"/>
                    <a:pt x="27" y="110"/>
                  </a:cubicBezTo>
                  <a:cubicBezTo>
                    <a:pt x="13" y="108"/>
                    <a:pt x="10" y="116"/>
                    <a:pt x="11" y="128"/>
                  </a:cubicBezTo>
                  <a:cubicBezTo>
                    <a:pt x="11" y="131"/>
                    <a:pt x="12" y="137"/>
                    <a:pt x="5" y="136"/>
                  </a:cubicBezTo>
                  <a:cubicBezTo>
                    <a:pt x="0" y="135"/>
                    <a:pt x="2" y="131"/>
                    <a:pt x="2" y="128"/>
                  </a:cubicBezTo>
                  <a:cubicBezTo>
                    <a:pt x="2" y="109"/>
                    <a:pt x="2" y="90"/>
                    <a:pt x="2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0"/>
            <p:cNvSpPr/>
            <p:nvPr/>
          </p:nvSpPr>
          <p:spPr>
            <a:xfrm>
              <a:off x="15881698" y="4251132"/>
              <a:ext cx="203308" cy="203309"/>
            </a:xfrm>
            <a:custGeom>
              <a:avLst/>
              <a:gdLst/>
              <a:ahLst/>
              <a:cxnLst/>
              <a:rect l="l" t="t" r="r" b="b"/>
              <a:pathLst>
                <a:path w="57" h="57" extrusionOk="0">
                  <a:moveTo>
                    <a:pt x="52" y="29"/>
                  </a:moveTo>
                  <a:cubicBezTo>
                    <a:pt x="51" y="36"/>
                    <a:pt x="57" y="49"/>
                    <a:pt x="49" y="53"/>
                  </a:cubicBezTo>
                  <a:cubicBezTo>
                    <a:pt x="39" y="57"/>
                    <a:pt x="27" y="54"/>
                    <a:pt x="15" y="54"/>
                  </a:cubicBezTo>
                  <a:cubicBezTo>
                    <a:pt x="11" y="54"/>
                    <a:pt x="11" y="51"/>
                    <a:pt x="10" y="48"/>
                  </a:cubicBezTo>
                  <a:cubicBezTo>
                    <a:pt x="7" y="35"/>
                    <a:pt x="5" y="22"/>
                    <a:pt x="2" y="9"/>
                  </a:cubicBezTo>
                  <a:cubicBezTo>
                    <a:pt x="0" y="2"/>
                    <a:pt x="2" y="0"/>
                    <a:pt x="9" y="1"/>
                  </a:cubicBezTo>
                  <a:cubicBezTo>
                    <a:pt x="14" y="1"/>
                    <a:pt x="20" y="1"/>
                    <a:pt x="25" y="1"/>
                  </a:cubicBezTo>
                  <a:cubicBezTo>
                    <a:pt x="52" y="1"/>
                    <a:pt x="52" y="1"/>
                    <a:pt x="52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0"/>
            <p:cNvSpPr/>
            <p:nvPr/>
          </p:nvSpPr>
          <p:spPr>
            <a:xfrm>
              <a:off x="15725076" y="4236072"/>
              <a:ext cx="167164" cy="224393"/>
            </a:xfrm>
            <a:custGeom>
              <a:avLst/>
              <a:gdLst/>
              <a:ahLst/>
              <a:cxnLst/>
              <a:rect l="l" t="t" r="r" b="b"/>
              <a:pathLst>
                <a:path w="47" h="63" extrusionOk="0">
                  <a:moveTo>
                    <a:pt x="5" y="32"/>
                  </a:moveTo>
                  <a:cubicBezTo>
                    <a:pt x="5" y="30"/>
                    <a:pt x="5" y="27"/>
                    <a:pt x="5" y="25"/>
                  </a:cubicBezTo>
                  <a:cubicBezTo>
                    <a:pt x="5" y="5"/>
                    <a:pt x="12" y="0"/>
                    <a:pt x="31" y="5"/>
                  </a:cubicBezTo>
                  <a:cubicBezTo>
                    <a:pt x="36" y="6"/>
                    <a:pt x="36" y="9"/>
                    <a:pt x="37" y="13"/>
                  </a:cubicBezTo>
                  <a:cubicBezTo>
                    <a:pt x="40" y="25"/>
                    <a:pt x="42" y="37"/>
                    <a:pt x="45" y="48"/>
                  </a:cubicBezTo>
                  <a:cubicBezTo>
                    <a:pt x="47" y="56"/>
                    <a:pt x="44" y="59"/>
                    <a:pt x="36" y="59"/>
                  </a:cubicBezTo>
                  <a:cubicBezTo>
                    <a:pt x="35" y="58"/>
                    <a:pt x="33" y="59"/>
                    <a:pt x="32" y="59"/>
                  </a:cubicBezTo>
                  <a:cubicBezTo>
                    <a:pt x="0" y="58"/>
                    <a:pt x="5" y="63"/>
                    <a:pt x="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70"/>
            <p:cNvSpPr/>
            <p:nvPr/>
          </p:nvSpPr>
          <p:spPr>
            <a:xfrm>
              <a:off x="16081995" y="4254144"/>
              <a:ext cx="146080" cy="200297"/>
            </a:xfrm>
            <a:custGeom>
              <a:avLst/>
              <a:gdLst/>
              <a:ahLst/>
              <a:cxnLst/>
              <a:rect l="l" t="t" r="r" b="b"/>
              <a:pathLst>
                <a:path w="41" h="56" extrusionOk="0">
                  <a:moveTo>
                    <a:pt x="4" y="27"/>
                  </a:moveTo>
                  <a:cubicBezTo>
                    <a:pt x="4" y="20"/>
                    <a:pt x="4" y="13"/>
                    <a:pt x="4" y="6"/>
                  </a:cubicBezTo>
                  <a:cubicBezTo>
                    <a:pt x="4" y="3"/>
                    <a:pt x="4" y="0"/>
                    <a:pt x="9" y="0"/>
                  </a:cubicBezTo>
                  <a:cubicBezTo>
                    <a:pt x="12" y="0"/>
                    <a:pt x="14" y="2"/>
                    <a:pt x="14" y="6"/>
                  </a:cubicBezTo>
                  <a:cubicBezTo>
                    <a:pt x="12" y="20"/>
                    <a:pt x="18" y="27"/>
                    <a:pt x="33" y="26"/>
                  </a:cubicBezTo>
                  <a:cubicBezTo>
                    <a:pt x="36" y="26"/>
                    <a:pt x="38" y="28"/>
                    <a:pt x="38" y="32"/>
                  </a:cubicBezTo>
                  <a:cubicBezTo>
                    <a:pt x="38" y="39"/>
                    <a:pt x="41" y="47"/>
                    <a:pt x="34" y="51"/>
                  </a:cubicBezTo>
                  <a:cubicBezTo>
                    <a:pt x="26" y="56"/>
                    <a:pt x="17" y="55"/>
                    <a:pt x="8" y="53"/>
                  </a:cubicBezTo>
                  <a:cubicBezTo>
                    <a:pt x="0" y="51"/>
                    <a:pt x="5" y="43"/>
                    <a:pt x="4" y="37"/>
                  </a:cubicBezTo>
                  <a:cubicBezTo>
                    <a:pt x="3" y="34"/>
                    <a:pt x="4" y="30"/>
                    <a:pt x="4" y="27"/>
                  </a:cubicBezTo>
                  <a:cubicBezTo>
                    <a:pt x="4" y="27"/>
                    <a:pt x="4" y="27"/>
                    <a:pt x="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0"/>
            <p:cNvSpPr/>
            <p:nvPr/>
          </p:nvSpPr>
          <p:spPr>
            <a:xfrm>
              <a:off x="15585018" y="4254144"/>
              <a:ext cx="135539" cy="210838"/>
            </a:xfrm>
            <a:custGeom>
              <a:avLst/>
              <a:gdLst/>
              <a:ahLst/>
              <a:cxnLst/>
              <a:rect l="l" t="t" r="r" b="b"/>
              <a:pathLst>
                <a:path w="38" h="59" extrusionOk="0">
                  <a:moveTo>
                    <a:pt x="36" y="27"/>
                  </a:moveTo>
                  <a:cubicBezTo>
                    <a:pt x="36" y="30"/>
                    <a:pt x="36" y="32"/>
                    <a:pt x="36" y="35"/>
                  </a:cubicBezTo>
                  <a:cubicBezTo>
                    <a:pt x="36" y="53"/>
                    <a:pt x="28" y="59"/>
                    <a:pt x="10" y="53"/>
                  </a:cubicBezTo>
                  <a:cubicBezTo>
                    <a:pt x="0" y="50"/>
                    <a:pt x="4" y="42"/>
                    <a:pt x="3" y="36"/>
                  </a:cubicBezTo>
                  <a:cubicBezTo>
                    <a:pt x="3" y="31"/>
                    <a:pt x="4" y="26"/>
                    <a:pt x="11" y="26"/>
                  </a:cubicBezTo>
                  <a:cubicBezTo>
                    <a:pt x="23" y="27"/>
                    <a:pt x="28" y="21"/>
                    <a:pt x="27" y="9"/>
                  </a:cubicBezTo>
                  <a:cubicBezTo>
                    <a:pt x="27" y="6"/>
                    <a:pt x="26" y="0"/>
                    <a:pt x="32" y="0"/>
                  </a:cubicBezTo>
                  <a:cubicBezTo>
                    <a:pt x="38" y="0"/>
                    <a:pt x="36" y="6"/>
                    <a:pt x="36" y="9"/>
                  </a:cubicBezTo>
                  <a:cubicBezTo>
                    <a:pt x="37" y="15"/>
                    <a:pt x="36" y="21"/>
                    <a:pt x="3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0"/>
            <p:cNvSpPr/>
            <p:nvPr/>
          </p:nvSpPr>
          <p:spPr>
            <a:xfrm>
              <a:off x="15563934" y="4154749"/>
              <a:ext cx="96383" cy="167165"/>
            </a:xfrm>
            <a:custGeom>
              <a:avLst/>
              <a:gdLst/>
              <a:ahLst/>
              <a:cxnLst/>
              <a:rect l="l" t="t" r="r" b="b"/>
              <a:pathLst>
                <a:path w="27" h="47" extrusionOk="0">
                  <a:moveTo>
                    <a:pt x="25" y="24"/>
                  </a:moveTo>
                  <a:cubicBezTo>
                    <a:pt x="25" y="28"/>
                    <a:pt x="25" y="31"/>
                    <a:pt x="26" y="35"/>
                  </a:cubicBezTo>
                  <a:cubicBezTo>
                    <a:pt x="27" y="44"/>
                    <a:pt x="24" y="47"/>
                    <a:pt x="14" y="47"/>
                  </a:cubicBezTo>
                  <a:cubicBezTo>
                    <a:pt x="6" y="46"/>
                    <a:pt x="0" y="45"/>
                    <a:pt x="1" y="35"/>
                  </a:cubicBezTo>
                  <a:cubicBezTo>
                    <a:pt x="2" y="29"/>
                    <a:pt x="2" y="23"/>
                    <a:pt x="1" y="16"/>
                  </a:cubicBezTo>
                  <a:cubicBezTo>
                    <a:pt x="1" y="7"/>
                    <a:pt x="2" y="0"/>
                    <a:pt x="14" y="0"/>
                  </a:cubicBezTo>
                  <a:cubicBezTo>
                    <a:pt x="27" y="0"/>
                    <a:pt x="26" y="8"/>
                    <a:pt x="25" y="15"/>
                  </a:cubicBezTo>
                  <a:cubicBezTo>
                    <a:pt x="25" y="18"/>
                    <a:pt x="25" y="21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70"/>
            <p:cNvSpPr/>
            <p:nvPr/>
          </p:nvSpPr>
          <p:spPr>
            <a:xfrm>
              <a:off x="16139222" y="4154749"/>
              <a:ext cx="111443" cy="167165"/>
            </a:xfrm>
            <a:custGeom>
              <a:avLst/>
              <a:gdLst/>
              <a:ahLst/>
              <a:cxnLst/>
              <a:rect l="l" t="t" r="r" b="b"/>
              <a:pathLst>
                <a:path w="31" h="47" extrusionOk="0">
                  <a:moveTo>
                    <a:pt x="5" y="23"/>
                  </a:moveTo>
                  <a:cubicBezTo>
                    <a:pt x="5" y="19"/>
                    <a:pt x="5" y="15"/>
                    <a:pt x="5" y="11"/>
                  </a:cubicBezTo>
                  <a:cubicBezTo>
                    <a:pt x="3" y="2"/>
                    <a:pt x="7" y="0"/>
                    <a:pt x="16" y="0"/>
                  </a:cubicBezTo>
                  <a:cubicBezTo>
                    <a:pt x="24" y="0"/>
                    <a:pt x="29" y="2"/>
                    <a:pt x="29" y="12"/>
                  </a:cubicBezTo>
                  <a:cubicBezTo>
                    <a:pt x="28" y="18"/>
                    <a:pt x="29" y="24"/>
                    <a:pt x="29" y="30"/>
                  </a:cubicBezTo>
                  <a:cubicBezTo>
                    <a:pt x="29" y="38"/>
                    <a:pt x="31" y="47"/>
                    <a:pt x="16" y="47"/>
                  </a:cubicBezTo>
                  <a:cubicBezTo>
                    <a:pt x="0" y="47"/>
                    <a:pt x="5" y="37"/>
                    <a:pt x="5" y="29"/>
                  </a:cubicBezTo>
                  <a:cubicBezTo>
                    <a:pt x="4" y="27"/>
                    <a:pt x="5" y="25"/>
                    <a:pt x="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ontents slide layout">
  <p:cSld name="19_Contents slide layout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-1"/>
            <a:ext cx="12192001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s slide layout">
  <p:cSld name="3_Contents slide layout">
    <p:bg>
      <p:bgPr>
        <a:solidFill>
          <a:schemeClr val="accent6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s slide layout">
  <p:cSld name="2_Contents slide layou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3"/>
          <p:cNvSpPr/>
          <p:nvPr/>
        </p:nvSpPr>
        <p:spPr>
          <a:xfrm>
            <a:off x="0" y="0"/>
            <a:ext cx="398145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" name="Google Shape;249;p73"/>
          <p:cNvGrpSpPr/>
          <p:nvPr/>
        </p:nvGrpSpPr>
        <p:grpSpPr>
          <a:xfrm rot="2111792">
            <a:off x="2774432" y="4213857"/>
            <a:ext cx="769275" cy="527404"/>
            <a:chOff x="5392597" y="1514643"/>
            <a:chExt cx="662791" cy="454401"/>
          </a:xfrm>
        </p:grpSpPr>
        <p:sp>
          <p:nvSpPr>
            <p:cNvPr id="250" name="Google Shape;250;p73"/>
            <p:cNvSpPr/>
            <p:nvPr/>
          </p:nvSpPr>
          <p:spPr>
            <a:xfrm rot="5912136" flipH="1">
              <a:off x="5633173" y="1617814"/>
              <a:ext cx="141626" cy="93186"/>
            </a:xfrm>
            <a:prstGeom prst="trapezoid">
              <a:avLst>
                <a:gd name="adj" fmla="val 12383"/>
              </a:avLst>
            </a:prstGeom>
            <a:solidFill>
              <a:srgbClr val="03514C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73"/>
            <p:cNvSpPr/>
            <p:nvPr/>
          </p:nvSpPr>
          <p:spPr>
            <a:xfrm rot="7277434" flipH="1">
              <a:off x="5857778" y="1735728"/>
              <a:ext cx="103331" cy="96694"/>
            </a:xfrm>
            <a:prstGeom prst="trapezoid">
              <a:avLst>
                <a:gd name="adj" fmla="val 12383"/>
              </a:avLst>
            </a:prstGeom>
            <a:solidFill>
              <a:srgbClr val="03514C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73"/>
            <p:cNvSpPr/>
            <p:nvPr/>
          </p:nvSpPr>
          <p:spPr>
            <a:xfrm rot="5912136" flipH="1">
              <a:off x="5438996" y="1500266"/>
              <a:ext cx="200130" cy="266173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73"/>
            <p:cNvSpPr/>
            <p:nvPr/>
          </p:nvSpPr>
          <p:spPr>
            <a:xfrm rot="7277434" flipH="1">
              <a:off x="5727739" y="1619233"/>
              <a:ext cx="146016" cy="194202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73"/>
            <p:cNvSpPr/>
            <p:nvPr/>
          </p:nvSpPr>
          <p:spPr>
            <a:xfrm rot="8867088" flipH="1">
              <a:off x="5921123" y="1778027"/>
              <a:ext cx="93497" cy="179946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5" name="Google Shape;255;p73"/>
          <p:cNvGrpSpPr/>
          <p:nvPr/>
        </p:nvGrpSpPr>
        <p:grpSpPr>
          <a:xfrm rot="-1330280">
            <a:off x="2788843" y="4597087"/>
            <a:ext cx="773065" cy="771576"/>
            <a:chOff x="7167947" y="1624190"/>
            <a:chExt cx="2677920" cy="2672764"/>
          </a:xfrm>
        </p:grpSpPr>
        <p:sp>
          <p:nvSpPr>
            <p:cNvPr id="256" name="Google Shape;256;p73"/>
            <p:cNvSpPr/>
            <p:nvPr/>
          </p:nvSpPr>
          <p:spPr>
            <a:xfrm>
              <a:off x="7167947" y="1624190"/>
              <a:ext cx="2677920" cy="2672764"/>
            </a:xfrm>
            <a:custGeom>
              <a:avLst/>
              <a:gdLst/>
              <a:ahLst/>
              <a:cxnLst/>
              <a:rect l="l" t="t" r="r" b="b"/>
              <a:pathLst>
                <a:path w="2677922" h="2672762" extrusionOk="0">
                  <a:moveTo>
                    <a:pt x="2538684" y="1897505"/>
                  </a:moveTo>
                  <a:cubicBezTo>
                    <a:pt x="2511337" y="1891313"/>
                    <a:pt x="2483990" y="1885121"/>
                    <a:pt x="2456643" y="1879446"/>
                  </a:cubicBezTo>
                  <a:cubicBezTo>
                    <a:pt x="2434456" y="1874286"/>
                    <a:pt x="2411753" y="1869642"/>
                    <a:pt x="2389566" y="1863966"/>
                  </a:cubicBezTo>
                  <a:cubicBezTo>
                    <a:pt x="2375119" y="1860354"/>
                    <a:pt x="2363767" y="1864482"/>
                    <a:pt x="2354479" y="1874802"/>
                  </a:cubicBezTo>
                  <a:cubicBezTo>
                    <a:pt x="2335389" y="1896989"/>
                    <a:pt x="2320425" y="1922272"/>
                    <a:pt x="2312170" y="1950651"/>
                  </a:cubicBezTo>
                  <a:cubicBezTo>
                    <a:pt x="2308042" y="1964066"/>
                    <a:pt x="2314234" y="1973869"/>
                    <a:pt x="2322489" y="1983157"/>
                  </a:cubicBezTo>
                  <a:cubicBezTo>
                    <a:pt x="2352416" y="2015664"/>
                    <a:pt x="2382858" y="2048170"/>
                    <a:pt x="2412785" y="2080161"/>
                  </a:cubicBezTo>
                  <a:cubicBezTo>
                    <a:pt x="2435488" y="2104412"/>
                    <a:pt x="2436520" y="2118859"/>
                    <a:pt x="2418461" y="2146722"/>
                  </a:cubicBezTo>
                  <a:cubicBezTo>
                    <a:pt x="2417429" y="2148270"/>
                    <a:pt x="2416397" y="2150334"/>
                    <a:pt x="2414849" y="2151882"/>
                  </a:cubicBezTo>
                  <a:cubicBezTo>
                    <a:pt x="2380795" y="2197804"/>
                    <a:pt x="2365831" y="2198320"/>
                    <a:pt x="2324037" y="2174585"/>
                  </a:cubicBezTo>
                  <a:cubicBezTo>
                    <a:pt x="2289982" y="2154978"/>
                    <a:pt x="2253864" y="2137434"/>
                    <a:pt x="2219294" y="2118859"/>
                  </a:cubicBezTo>
                  <a:cubicBezTo>
                    <a:pt x="2204846" y="2111120"/>
                    <a:pt x="2191431" y="2111120"/>
                    <a:pt x="2178531" y="2120407"/>
                  </a:cubicBezTo>
                  <a:cubicBezTo>
                    <a:pt x="2157892" y="2134855"/>
                    <a:pt x="2140349" y="2152398"/>
                    <a:pt x="2125386" y="2172521"/>
                  </a:cubicBezTo>
                  <a:cubicBezTo>
                    <a:pt x="2114550" y="2186968"/>
                    <a:pt x="2114034" y="2201416"/>
                    <a:pt x="2122806" y="2217411"/>
                  </a:cubicBezTo>
                  <a:cubicBezTo>
                    <a:pt x="2143961" y="2256109"/>
                    <a:pt x="2164600" y="2295323"/>
                    <a:pt x="2184723" y="2334538"/>
                  </a:cubicBezTo>
                  <a:cubicBezTo>
                    <a:pt x="2198655" y="2361885"/>
                    <a:pt x="2196591" y="2374268"/>
                    <a:pt x="2174404" y="2395423"/>
                  </a:cubicBezTo>
                  <a:cubicBezTo>
                    <a:pt x="2170792" y="2398519"/>
                    <a:pt x="2167696" y="2402131"/>
                    <a:pt x="2164084" y="2404711"/>
                  </a:cubicBezTo>
                  <a:cubicBezTo>
                    <a:pt x="2131062" y="2428962"/>
                    <a:pt x="2114034" y="2440829"/>
                    <a:pt x="2075336" y="2401615"/>
                  </a:cubicBezTo>
                  <a:cubicBezTo>
                    <a:pt x="2047473" y="2373236"/>
                    <a:pt x="2017547" y="2347953"/>
                    <a:pt x="1988652" y="2320606"/>
                  </a:cubicBezTo>
                  <a:cubicBezTo>
                    <a:pt x="1975236" y="2307707"/>
                    <a:pt x="1960789" y="2305127"/>
                    <a:pt x="1944277" y="2311835"/>
                  </a:cubicBezTo>
                  <a:cubicBezTo>
                    <a:pt x="1922607" y="2320606"/>
                    <a:pt x="1901968" y="2331958"/>
                    <a:pt x="1883392" y="2346405"/>
                  </a:cubicBezTo>
                  <a:cubicBezTo>
                    <a:pt x="1867913" y="2358273"/>
                    <a:pt x="1863785" y="2373236"/>
                    <a:pt x="1868429" y="2391811"/>
                  </a:cubicBezTo>
                  <a:cubicBezTo>
                    <a:pt x="1879264" y="2436701"/>
                    <a:pt x="1889584" y="2482107"/>
                    <a:pt x="1899388" y="2526997"/>
                  </a:cubicBezTo>
                  <a:cubicBezTo>
                    <a:pt x="1903516" y="2546604"/>
                    <a:pt x="1896808" y="2561568"/>
                    <a:pt x="1879264" y="2571887"/>
                  </a:cubicBezTo>
                  <a:cubicBezTo>
                    <a:pt x="1867397" y="2579111"/>
                    <a:pt x="1854498" y="2584787"/>
                    <a:pt x="1841082" y="2588915"/>
                  </a:cubicBezTo>
                  <a:cubicBezTo>
                    <a:pt x="1813736" y="2597686"/>
                    <a:pt x="1798256" y="2592526"/>
                    <a:pt x="1782777" y="2568276"/>
                  </a:cubicBezTo>
                  <a:cubicBezTo>
                    <a:pt x="1760074" y="2532157"/>
                    <a:pt x="1736855" y="2496555"/>
                    <a:pt x="1715184" y="2459404"/>
                  </a:cubicBezTo>
                  <a:cubicBezTo>
                    <a:pt x="1703316" y="2439281"/>
                    <a:pt x="1687837" y="2431542"/>
                    <a:pt x="1664618" y="2435669"/>
                  </a:cubicBezTo>
                  <a:cubicBezTo>
                    <a:pt x="1646043" y="2439281"/>
                    <a:pt x="1627984" y="2443925"/>
                    <a:pt x="1610440" y="2450117"/>
                  </a:cubicBezTo>
                  <a:cubicBezTo>
                    <a:pt x="1586190" y="2458888"/>
                    <a:pt x="1578450" y="2469208"/>
                    <a:pt x="1577418" y="2495007"/>
                  </a:cubicBezTo>
                  <a:cubicBezTo>
                    <a:pt x="1575870" y="2535769"/>
                    <a:pt x="1574838" y="2576015"/>
                    <a:pt x="1573806" y="2616777"/>
                  </a:cubicBezTo>
                  <a:cubicBezTo>
                    <a:pt x="1572774" y="2653928"/>
                    <a:pt x="1563487" y="2665795"/>
                    <a:pt x="1526852" y="2672503"/>
                  </a:cubicBezTo>
                  <a:cubicBezTo>
                    <a:pt x="1517049" y="2674567"/>
                    <a:pt x="1507245" y="2675599"/>
                    <a:pt x="1497441" y="2676115"/>
                  </a:cubicBezTo>
                  <a:cubicBezTo>
                    <a:pt x="1473191" y="2677663"/>
                    <a:pt x="1457711" y="2667859"/>
                    <a:pt x="1449972" y="2644124"/>
                  </a:cubicBezTo>
                  <a:cubicBezTo>
                    <a:pt x="1436040" y="2600782"/>
                    <a:pt x="1422624" y="2557956"/>
                    <a:pt x="1410241" y="2514614"/>
                  </a:cubicBezTo>
                  <a:cubicBezTo>
                    <a:pt x="1404565" y="2495007"/>
                    <a:pt x="1392698" y="2485719"/>
                    <a:pt x="1373091" y="2482623"/>
                  </a:cubicBezTo>
                  <a:cubicBezTo>
                    <a:pt x="1350388" y="2479527"/>
                    <a:pt x="1327685" y="2479527"/>
                    <a:pt x="1304982" y="2483139"/>
                  </a:cubicBezTo>
                  <a:cubicBezTo>
                    <a:pt x="1287955" y="2485719"/>
                    <a:pt x="1277119" y="2494491"/>
                    <a:pt x="1271959" y="2511518"/>
                  </a:cubicBezTo>
                  <a:cubicBezTo>
                    <a:pt x="1260092" y="2552280"/>
                    <a:pt x="1247192" y="2593042"/>
                    <a:pt x="1234293" y="2633805"/>
                  </a:cubicBezTo>
                  <a:cubicBezTo>
                    <a:pt x="1222941" y="2670439"/>
                    <a:pt x="1208494" y="2679727"/>
                    <a:pt x="1170828" y="2674567"/>
                  </a:cubicBezTo>
                  <a:cubicBezTo>
                    <a:pt x="1114070" y="2666827"/>
                    <a:pt x="1107362" y="2659087"/>
                    <a:pt x="1106847" y="2602330"/>
                  </a:cubicBezTo>
                  <a:cubicBezTo>
                    <a:pt x="1106331" y="2565180"/>
                    <a:pt x="1104783" y="2528545"/>
                    <a:pt x="1103751" y="2491395"/>
                  </a:cubicBezTo>
                  <a:cubicBezTo>
                    <a:pt x="1103234" y="2474368"/>
                    <a:pt x="1096527" y="2460952"/>
                    <a:pt x="1080532" y="2454244"/>
                  </a:cubicBezTo>
                  <a:cubicBezTo>
                    <a:pt x="1056281" y="2443925"/>
                    <a:pt x="1031514" y="2436701"/>
                    <a:pt x="1005199" y="2435153"/>
                  </a:cubicBezTo>
                  <a:cubicBezTo>
                    <a:pt x="989203" y="2434121"/>
                    <a:pt x="977852" y="2440313"/>
                    <a:pt x="969080" y="2454244"/>
                  </a:cubicBezTo>
                  <a:cubicBezTo>
                    <a:pt x="946894" y="2491395"/>
                    <a:pt x="923159" y="2527513"/>
                    <a:pt x="900456" y="2564148"/>
                  </a:cubicBezTo>
                  <a:cubicBezTo>
                    <a:pt x="882396" y="2593042"/>
                    <a:pt x="868465" y="2598202"/>
                    <a:pt x="836474" y="2587367"/>
                  </a:cubicBezTo>
                  <a:cubicBezTo>
                    <a:pt x="834926" y="2586851"/>
                    <a:pt x="833379" y="2586335"/>
                    <a:pt x="831830" y="2585819"/>
                  </a:cubicBezTo>
                  <a:cubicBezTo>
                    <a:pt x="782297" y="2565696"/>
                    <a:pt x="772493" y="2554344"/>
                    <a:pt x="785392" y="2504810"/>
                  </a:cubicBezTo>
                  <a:cubicBezTo>
                    <a:pt x="795196" y="2467144"/>
                    <a:pt x="802420" y="2428962"/>
                    <a:pt x="811707" y="2390779"/>
                  </a:cubicBezTo>
                  <a:cubicBezTo>
                    <a:pt x="816351" y="2371172"/>
                    <a:pt x="811191" y="2356209"/>
                    <a:pt x="794680" y="2344341"/>
                  </a:cubicBezTo>
                  <a:cubicBezTo>
                    <a:pt x="777137" y="2331958"/>
                    <a:pt x="759078" y="2321122"/>
                    <a:pt x="739470" y="2312351"/>
                  </a:cubicBezTo>
                  <a:cubicBezTo>
                    <a:pt x="720895" y="2304095"/>
                    <a:pt x="704900" y="2307191"/>
                    <a:pt x="689421" y="2321638"/>
                  </a:cubicBezTo>
                  <a:cubicBezTo>
                    <a:pt x="658462" y="2351049"/>
                    <a:pt x="626988" y="2379944"/>
                    <a:pt x="596029" y="2408838"/>
                  </a:cubicBezTo>
                  <a:cubicBezTo>
                    <a:pt x="572810" y="2431026"/>
                    <a:pt x="557847" y="2432057"/>
                    <a:pt x="530500" y="2415030"/>
                  </a:cubicBezTo>
                  <a:cubicBezTo>
                    <a:pt x="527404" y="2412966"/>
                    <a:pt x="524308" y="2410902"/>
                    <a:pt x="521212" y="2408838"/>
                  </a:cubicBezTo>
                  <a:cubicBezTo>
                    <a:pt x="481482" y="2380460"/>
                    <a:pt x="477870" y="2365496"/>
                    <a:pt x="500573" y="2322670"/>
                  </a:cubicBezTo>
                  <a:cubicBezTo>
                    <a:pt x="519148" y="2287584"/>
                    <a:pt x="537207" y="2252497"/>
                    <a:pt x="556298" y="2217927"/>
                  </a:cubicBezTo>
                  <a:cubicBezTo>
                    <a:pt x="566102" y="2199868"/>
                    <a:pt x="564555" y="2184388"/>
                    <a:pt x="552171" y="2168909"/>
                  </a:cubicBezTo>
                  <a:cubicBezTo>
                    <a:pt x="538756" y="2151882"/>
                    <a:pt x="523276" y="2136402"/>
                    <a:pt x="505733" y="2122987"/>
                  </a:cubicBezTo>
                  <a:cubicBezTo>
                    <a:pt x="490254" y="2111120"/>
                    <a:pt x="474774" y="2110088"/>
                    <a:pt x="457747" y="2119375"/>
                  </a:cubicBezTo>
                  <a:cubicBezTo>
                    <a:pt x="419564" y="2140014"/>
                    <a:pt x="380866" y="2160653"/>
                    <a:pt x="341652" y="2180777"/>
                  </a:cubicBezTo>
                  <a:cubicBezTo>
                    <a:pt x="314305" y="2195224"/>
                    <a:pt x="298310" y="2191612"/>
                    <a:pt x="278187" y="2168909"/>
                  </a:cubicBezTo>
                  <a:cubicBezTo>
                    <a:pt x="276639" y="2167361"/>
                    <a:pt x="275607" y="2165813"/>
                    <a:pt x="274059" y="2164265"/>
                  </a:cubicBezTo>
                  <a:cubicBezTo>
                    <a:pt x="238456" y="2122987"/>
                    <a:pt x="238972" y="2108540"/>
                    <a:pt x="276639" y="2069325"/>
                  </a:cubicBezTo>
                  <a:cubicBezTo>
                    <a:pt x="302954" y="2041463"/>
                    <a:pt x="327721" y="2013084"/>
                    <a:pt x="354551" y="1986253"/>
                  </a:cubicBezTo>
                  <a:cubicBezTo>
                    <a:pt x="367967" y="1972322"/>
                    <a:pt x="370547" y="1957874"/>
                    <a:pt x="363839" y="1940847"/>
                  </a:cubicBezTo>
                  <a:cubicBezTo>
                    <a:pt x="355067" y="1918660"/>
                    <a:pt x="342684" y="1898021"/>
                    <a:pt x="328237" y="1878930"/>
                  </a:cubicBezTo>
                  <a:cubicBezTo>
                    <a:pt x="316369" y="1863450"/>
                    <a:pt x="300374" y="1861902"/>
                    <a:pt x="283347" y="1866030"/>
                  </a:cubicBezTo>
                  <a:cubicBezTo>
                    <a:pt x="245680" y="1874802"/>
                    <a:pt x="208530" y="1883573"/>
                    <a:pt x="170864" y="1891829"/>
                  </a:cubicBezTo>
                  <a:cubicBezTo>
                    <a:pt x="165704" y="1892861"/>
                    <a:pt x="160544" y="1894409"/>
                    <a:pt x="155900" y="1895441"/>
                  </a:cubicBezTo>
                  <a:cubicBezTo>
                    <a:pt x="127521" y="1900601"/>
                    <a:pt x="113074" y="1893893"/>
                    <a:pt x="100175" y="1868094"/>
                  </a:cubicBezTo>
                  <a:cubicBezTo>
                    <a:pt x="95531" y="1858291"/>
                    <a:pt x="90887" y="1848487"/>
                    <a:pt x="87275" y="1838168"/>
                  </a:cubicBezTo>
                  <a:cubicBezTo>
                    <a:pt x="77988" y="1810821"/>
                    <a:pt x="83147" y="1795341"/>
                    <a:pt x="107915" y="1779862"/>
                  </a:cubicBezTo>
                  <a:cubicBezTo>
                    <a:pt x="143001" y="1757675"/>
                    <a:pt x="178603" y="1735488"/>
                    <a:pt x="213690" y="1713817"/>
                  </a:cubicBezTo>
                  <a:cubicBezTo>
                    <a:pt x="241552" y="1696274"/>
                    <a:pt x="245680" y="1686470"/>
                    <a:pt x="238972" y="1654480"/>
                  </a:cubicBezTo>
                  <a:cubicBezTo>
                    <a:pt x="234845" y="1636420"/>
                    <a:pt x="230201" y="1617845"/>
                    <a:pt x="222977" y="1600818"/>
                  </a:cubicBezTo>
                  <a:cubicBezTo>
                    <a:pt x="215753" y="1583791"/>
                    <a:pt x="203370" y="1575535"/>
                    <a:pt x="184279" y="1575019"/>
                  </a:cubicBezTo>
                  <a:cubicBezTo>
                    <a:pt x="142485" y="1574503"/>
                    <a:pt x="101207" y="1572955"/>
                    <a:pt x="59413" y="1571407"/>
                  </a:cubicBezTo>
                  <a:cubicBezTo>
                    <a:pt x="21746" y="1570375"/>
                    <a:pt x="10395" y="1560572"/>
                    <a:pt x="3687" y="1524453"/>
                  </a:cubicBezTo>
                  <a:cubicBezTo>
                    <a:pt x="3171" y="1520841"/>
                    <a:pt x="2139" y="1517230"/>
                    <a:pt x="1623" y="1513618"/>
                  </a:cubicBezTo>
                  <a:cubicBezTo>
                    <a:pt x="-4053" y="1467696"/>
                    <a:pt x="3687" y="1455828"/>
                    <a:pt x="48577" y="1442413"/>
                  </a:cubicBezTo>
                  <a:cubicBezTo>
                    <a:pt x="85727" y="1431061"/>
                    <a:pt x="122877" y="1418678"/>
                    <a:pt x="160544" y="1408358"/>
                  </a:cubicBezTo>
                  <a:cubicBezTo>
                    <a:pt x="181183" y="1402683"/>
                    <a:pt x="192018" y="1390815"/>
                    <a:pt x="194083" y="1370692"/>
                  </a:cubicBezTo>
                  <a:cubicBezTo>
                    <a:pt x="196147" y="1346957"/>
                    <a:pt x="197178" y="1322706"/>
                    <a:pt x="192534" y="1298971"/>
                  </a:cubicBezTo>
                  <a:cubicBezTo>
                    <a:pt x="189954" y="1283492"/>
                    <a:pt x="181183" y="1274204"/>
                    <a:pt x="166220" y="1269560"/>
                  </a:cubicBezTo>
                  <a:cubicBezTo>
                    <a:pt x="126490" y="1257693"/>
                    <a:pt x="86759" y="1245310"/>
                    <a:pt x="47029" y="1232926"/>
                  </a:cubicBezTo>
                  <a:cubicBezTo>
                    <a:pt x="3687" y="1219511"/>
                    <a:pt x="-957" y="1212287"/>
                    <a:pt x="1623" y="1166881"/>
                  </a:cubicBezTo>
                  <a:cubicBezTo>
                    <a:pt x="2139" y="1157593"/>
                    <a:pt x="4203" y="1148306"/>
                    <a:pt x="6267" y="1139534"/>
                  </a:cubicBezTo>
                  <a:cubicBezTo>
                    <a:pt x="12459" y="1116831"/>
                    <a:pt x="25358" y="1106512"/>
                    <a:pt x="49093" y="1105480"/>
                  </a:cubicBezTo>
                  <a:cubicBezTo>
                    <a:pt x="87791" y="1103932"/>
                    <a:pt x="125974" y="1102900"/>
                    <a:pt x="164672" y="1101868"/>
                  </a:cubicBezTo>
                  <a:cubicBezTo>
                    <a:pt x="170348" y="1101868"/>
                    <a:pt x="176023" y="1101352"/>
                    <a:pt x="181699" y="1101352"/>
                  </a:cubicBezTo>
                  <a:cubicBezTo>
                    <a:pt x="207498" y="1102384"/>
                    <a:pt x="220913" y="1087936"/>
                    <a:pt x="227621" y="1065233"/>
                  </a:cubicBezTo>
                  <a:cubicBezTo>
                    <a:pt x="232781" y="1048206"/>
                    <a:pt x="237425" y="1031179"/>
                    <a:pt x="241036" y="1014152"/>
                  </a:cubicBezTo>
                  <a:cubicBezTo>
                    <a:pt x="245680" y="990417"/>
                    <a:pt x="240005" y="979065"/>
                    <a:pt x="219366" y="965650"/>
                  </a:cubicBezTo>
                  <a:cubicBezTo>
                    <a:pt x="184279" y="943463"/>
                    <a:pt x="148676" y="921276"/>
                    <a:pt x="113590" y="899605"/>
                  </a:cubicBezTo>
                  <a:cubicBezTo>
                    <a:pt x="82116" y="879997"/>
                    <a:pt x="77472" y="867614"/>
                    <a:pt x="89855" y="832012"/>
                  </a:cubicBezTo>
                  <a:cubicBezTo>
                    <a:pt x="93467" y="820660"/>
                    <a:pt x="98111" y="809309"/>
                    <a:pt x="104818" y="799505"/>
                  </a:cubicBezTo>
                  <a:cubicBezTo>
                    <a:pt x="115654" y="782994"/>
                    <a:pt x="130617" y="774738"/>
                    <a:pt x="151256" y="779898"/>
                  </a:cubicBezTo>
                  <a:cubicBezTo>
                    <a:pt x="195114" y="790217"/>
                    <a:pt x="239489" y="799505"/>
                    <a:pt x="283347" y="810341"/>
                  </a:cubicBezTo>
                  <a:cubicBezTo>
                    <a:pt x="303469" y="815500"/>
                    <a:pt x="318949" y="810857"/>
                    <a:pt x="331332" y="794345"/>
                  </a:cubicBezTo>
                  <a:cubicBezTo>
                    <a:pt x="344232" y="776802"/>
                    <a:pt x="355584" y="757711"/>
                    <a:pt x="363839" y="737588"/>
                  </a:cubicBezTo>
                  <a:cubicBezTo>
                    <a:pt x="371063" y="719529"/>
                    <a:pt x="368999" y="704049"/>
                    <a:pt x="354551" y="689086"/>
                  </a:cubicBezTo>
                  <a:cubicBezTo>
                    <a:pt x="324625" y="658643"/>
                    <a:pt x="296246" y="627169"/>
                    <a:pt x="266835" y="595694"/>
                  </a:cubicBezTo>
                  <a:cubicBezTo>
                    <a:pt x="244132" y="570927"/>
                    <a:pt x="243100" y="556996"/>
                    <a:pt x="261675" y="529133"/>
                  </a:cubicBezTo>
                  <a:cubicBezTo>
                    <a:pt x="264771" y="525005"/>
                    <a:pt x="267351" y="520361"/>
                    <a:pt x="270447" y="516233"/>
                  </a:cubicBezTo>
                  <a:cubicBezTo>
                    <a:pt x="296762" y="481663"/>
                    <a:pt x="311209" y="478567"/>
                    <a:pt x="349907" y="498690"/>
                  </a:cubicBezTo>
                  <a:cubicBezTo>
                    <a:pt x="386026" y="517781"/>
                    <a:pt x="422144" y="536357"/>
                    <a:pt x="457231" y="555964"/>
                  </a:cubicBezTo>
                  <a:cubicBezTo>
                    <a:pt x="475806" y="566283"/>
                    <a:pt x="492318" y="564219"/>
                    <a:pt x="507797" y="551320"/>
                  </a:cubicBezTo>
                  <a:cubicBezTo>
                    <a:pt x="523276" y="538421"/>
                    <a:pt x="537723" y="523973"/>
                    <a:pt x="551139" y="508494"/>
                  </a:cubicBezTo>
                  <a:cubicBezTo>
                    <a:pt x="564555" y="492499"/>
                    <a:pt x="567650" y="476503"/>
                    <a:pt x="556815" y="456896"/>
                  </a:cubicBezTo>
                  <a:cubicBezTo>
                    <a:pt x="535143" y="418198"/>
                    <a:pt x="515020" y="378983"/>
                    <a:pt x="494381" y="339769"/>
                  </a:cubicBezTo>
                  <a:cubicBezTo>
                    <a:pt x="480966" y="313970"/>
                    <a:pt x="484062" y="300039"/>
                    <a:pt x="505217" y="280432"/>
                  </a:cubicBezTo>
                  <a:cubicBezTo>
                    <a:pt x="515020" y="271144"/>
                    <a:pt x="525856" y="263405"/>
                    <a:pt x="537723" y="256181"/>
                  </a:cubicBezTo>
                  <a:cubicBezTo>
                    <a:pt x="558362" y="244313"/>
                    <a:pt x="572810" y="245861"/>
                    <a:pt x="590353" y="261857"/>
                  </a:cubicBezTo>
                  <a:cubicBezTo>
                    <a:pt x="620280" y="289203"/>
                    <a:pt x="650207" y="317066"/>
                    <a:pt x="679617" y="344929"/>
                  </a:cubicBezTo>
                  <a:cubicBezTo>
                    <a:pt x="710576" y="374340"/>
                    <a:pt x="717284" y="375372"/>
                    <a:pt x="754950" y="355765"/>
                  </a:cubicBezTo>
                  <a:cubicBezTo>
                    <a:pt x="769913" y="348025"/>
                    <a:pt x="783845" y="339769"/>
                    <a:pt x="797260" y="329450"/>
                  </a:cubicBezTo>
                  <a:cubicBezTo>
                    <a:pt x="811707" y="317582"/>
                    <a:pt x="816351" y="303651"/>
                    <a:pt x="811707" y="285076"/>
                  </a:cubicBezTo>
                  <a:cubicBezTo>
                    <a:pt x="800872" y="242249"/>
                    <a:pt x="791585" y="198907"/>
                    <a:pt x="781781" y="156081"/>
                  </a:cubicBezTo>
                  <a:cubicBezTo>
                    <a:pt x="775589" y="128218"/>
                    <a:pt x="782297" y="114287"/>
                    <a:pt x="807064" y="100872"/>
                  </a:cubicBezTo>
                  <a:cubicBezTo>
                    <a:pt x="818415" y="95196"/>
                    <a:pt x="829766" y="90552"/>
                    <a:pt x="841634" y="86424"/>
                  </a:cubicBezTo>
                  <a:cubicBezTo>
                    <a:pt x="866917" y="78685"/>
                    <a:pt x="881364" y="83328"/>
                    <a:pt x="896328" y="106031"/>
                  </a:cubicBezTo>
                  <a:cubicBezTo>
                    <a:pt x="920062" y="142666"/>
                    <a:pt x="943798" y="179300"/>
                    <a:pt x="965469" y="217483"/>
                  </a:cubicBezTo>
                  <a:cubicBezTo>
                    <a:pt x="976820" y="237090"/>
                    <a:pt x="992299" y="243797"/>
                    <a:pt x="1013455" y="240702"/>
                  </a:cubicBezTo>
                  <a:cubicBezTo>
                    <a:pt x="1035641" y="237090"/>
                    <a:pt x="1057313" y="231414"/>
                    <a:pt x="1077952" y="222642"/>
                  </a:cubicBezTo>
                  <a:cubicBezTo>
                    <a:pt x="1092915" y="215935"/>
                    <a:pt x="1101171" y="205615"/>
                    <a:pt x="1101687" y="188072"/>
                  </a:cubicBezTo>
                  <a:cubicBezTo>
                    <a:pt x="1102719" y="143182"/>
                    <a:pt x="1105298" y="98808"/>
                    <a:pt x="1106847" y="53918"/>
                  </a:cubicBezTo>
                  <a:cubicBezTo>
                    <a:pt x="1107878" y="25023"/>
                    <a:pt x="1117166" y="12640"/>
                    <a:pt x="1145029" y="4900"/>
                  </a:cubicBezTo>
                  <a:cubicBezTo>
                    <a:pt x="1149672" y="3868"/>
                    <a:pt x="1154316" y="2320"/>
                    <a:pt x="1158960" y="1804"/>
                  </a:cubicBezTo>
                  <a:cubicBezTo>
                    <a:pt x="1210042" y="-3872"/>
                    <a:pt x="1222426" y="1804"/>
                    <a:pt x="1235841" y="48758"/>
                  </a:cubicBezTo>
                  <a:cubicBezTo>
                    <a:pt x="1246676" y="86940"/>
                    <a:pt x="1259576" y="124091"/>
                    <a:pt x="1269895" y="162273"/>
                  </a:cubicBezTo>
                  <a:cubicBezTo>
                    <a:pt x="1275055" y="180332"/>
                    <a:pt x="1285890" y="190136"/>
                    <a:pt x="1303434" y="192716"/>
                  </a:cubicBezTo>
                  <a:cubicBezTo>
                    <a:pt x="1327685" y="195812"/>
                    <a:pt x="1352452" y="195812"/>
                    <a:pt x="1376702" y="192716"/>
                  </a:cubicBezTo>
                  <a:cubicBezTo>
                    <a:pt x="1393730" y="190652"/>
                    <a:pt x="1404049" y="180332"/>
                    <a:pt x="1409209" y="163305"/>
                  </a:cubicBezTo>
                  <a:cubicBezTo>
                    <a:pt x="1421593" y="121511"/>
                    <a:pt x="1434492" y="79717"/>
                    <a:pt x="1447392" y="37922"/>
                  </a:cubicBezTo>
                  <a:cubicBezTo>
                    <a:pt x="1457195" y="6964"/>
                    <a:pt x="1466998" y="-260"/>
                    <a:pt x="1499505" y="256"/>
                  </a:cubicBezTo>
                  <a:cubicBezTo>
                    <a:pt x="1504149" y="256"/>
                    <a:pt x="1508793" y="256"/>
                    <a:pt x="1513436" y="772"/>
                  </a:cubicBezTo>
                  <a:cubicBezTo>
                    <a:pt x="1559358" y="5416"/>
                    <a:pt x="1572258" y="19347"/>
                    <a:pt x="1573290" y="65269"/>
                  </a:cubicBezTo>
                  <a:cubicBezTo>
                    <a:pt x="1574322" y="105515"/>
                    <a:pt x="1575870" y="145246"/>
                    <a:pt x="1576902" y="185492"/>
                  </a:cubicBezTo>
                  <a:cubicBezTo>
                    <a:pt x="1577418" y="201487"/>
                    <a:pt x="1583093" y="213871"/>
                    <a:pt x="1598057" y="220578"/>
                  </a:cubicBezTo>
                  <a:cubicBezTo>
                    <a:pt x="1622308" y="231414"/>
                    <a:pt x="1647590" y="238638"/>
                    <a:pt x="1674422" y="240702"/>
                  </a:cubicBezTo>
                  <a:cubicBezTo>
                    <a:pt x="1690933" y="241733"/>
                    <a:pt x="1702285" y="235026"/>
                    <a:pt x="1710540" y="221610"/>
                  </a:cubicBezTo>
                  <a:cubicBezTo>
                    <a:pt x="1733243" y="184976"/>
                    <a:pt x="1756462" y="148342"/>
                    <a:pt x="1779165" y="111707"/>
                  </a:cubicBezTo>
                  <a:cubicBezTo>
                    <a:pt x="1798772" y="80749"/>
                    <a:pt x="1810640" y="76621"/>
                    <a:pt x="1845726" y="88488"/>
                  </a:cubicBezTo>
                  <a:cubicBezTo>
                    <a:pt x="1849854" y="90036"/>
                    <a:pt x="1853466" y="91068"/>
                    <a:pt x="1857594" y="92616"/>
                  </a:cubicBezTo>
                  <a:cubicBezTo>
                    <a:pt x="1898356" y="110159"/>
                    <a:pt x="1905063" y="123059"/>
                    <a:pt x="1895260" y="166401"/>
                  </a:cubicBezTo>
                  <a:cubicBezTo>
                    <a:pt x="1886488" y="205099"/>
                    <a:pt x="1877717" y="243281"/>
                    <a:pt x="1868429" y="281980"/>
                  </a:cubicBezTo>
                  <a:cubicBezTo>
                    <a:pt x="1863269" y="303135"/>
                    <a:pt x="1868429" y="319646"/>
                    <a:pt x="1887004" y="332030"/>
                  </a:cubicBezTo>
                  <a:cubicBezTo>
                    <a:pt x="1906096" y="344929"/>
                    <a:pt x="1925187" y="356796"/>
                    <a:pt x="1946857" y="365052"/>
                  </a:cubicBezTo>
                  <a:cubicBezTo>
                    <a:pt x="1962337" y="370728"/>
                    <a:pt x="1974720" y="367116"/>
                    <a:pt x="1986588" y="355765"/>
                  </a:cubicBezTo>
                  <a:cubicBezTo>
                    <a:pt x="2018062" y="325838"/>
                    <a:pt x="2049537" y="296943"/>
                    <a:pt x="2081528" y="267532"/>
                  </a:cubicBezTo>
                  <a:cubicBezTo>
                    <a:pt x="2107843" y="242765"/>
                    <a:pt x="2122290" y="241733"/>
                    <a:pt x="2151701" y="261857"/>
                  </a:cubicBezTo>
                  <a:cubicBezTo>
                    <a:pt x="2153248" y="262889"/>
                    <a:pt x="2154281" y="263405"/>
                    <a:pt x="2155312" y="264437"/>
                  </a:cubicBezTo>
                  <a:cubicBezTo>
                    <a:pt x="2205363" y="300555"/>
                    <a:pt x="2198139" y="316034"/>
                    <a:pt x="2177500" y="353701"/>
                  </a:cubicBezTo>
                  <a:cubicBezTo>
                    <a:pt x="2158925" y="387755"/>
                    <a:pt x="2141381" y="422842"/>
                    <a:pt x="2122290" y="456896"/>
                  </a:cubicBezTo>
                  <a:cubicBezTo>
                    <a:pt x="2112487" y="474955"/>
                    <a:pt x="2114550" y="490435"/>
                    <a:pt x="2126934" y="505914"/>
                  </a:cubicBezTo>
                  <a:cubicBezTo>
                    <a:pt x="2140865" y="522941"/>
                    <a:pt x="2156345" y="538421"/>
                    <a:pt x="2173372" y="551836"/>
                  </a:cubicBezTo>
                  <a:cubicBezTo>
                    <a:pt x="2187819" y="563187"/>
                    <a:pt x="2202783" y="564735"/>
                    <a:pt x="2219810" y="555964"/>
                  </a:cubicBezTo>
                  <a:cubicBezTo>
                    <a:pt x="2258508" y="534809"/>
                    <a:pt x="2297722" y="514170"/>
                    <a:pt x="2336937" y="494046"/>
                  </a:cubicBezTo>
                  <a:cubicBezTo>
                    <a:pt x="2364799" y="479599"/>
                    <a:pt x="2380795" y="482695"/>
                    <a:pt x="2400917" y="507462"/>
                  </a:cubicBezTo>
                  <a:cubicBezTo>
                    <a:pt x="2408141" y="515717"/>
                    <a:pt x="2414849" y="524489"/>
                    <a:pt x="2420525" y="533777"/>
                  </a:cubicBezTo>
                  <a:cubicBezTo>
                    <a:pt x="2434972" y="556480"/>
                    <a:pt x="2433424" y="571443"/>
                    <a:pt x="2415365" y="591566"/>
                  </a:cubicBezTo>
                  <a:cubicBezTo>
                    <a:pt x="2384406" y="625105"/>
                    <a:pt x="2353448" y="659159"/>
                    <a:pt x="2321973" y="692182"/>
                  </a:cubicBezTo>
                  <a:cubicBezTo>
                    <a:pt x="2310106" y="704565"/>
                    <a:pt x="2307526" y="717981"/>
                    <a:pt x="2313718" y="733460"/>
                  </a:cubicBezTo>
                  <a:cubicBezTo>
                    <a:pt x="2323005" y="755647"/>
                    <a:pt x="2334357" y="776286"/>
                    <a:pt x="2349320" y="795377"/>
                  </a:cubicBezTo>
                  <a:cubicBezTo>
                    <a:pt x="2361187" y="810857"/>
                    <a:pt x="2375635" y="814984"/>
                    <a:pt x="2394726" y="810341"/>
                  </a:cubicBezTo>
                  <a:cubicBezTo>
                    <a:pt x="2438584" y="799505"/>
                    <a:pt x="2482958" y="789701"/>
                    <a:pt x="2526816" y="780414"/>
                  </a:cubicBezTo>
                  <a:cubicBezTo>
                    <a:pt x="2550035" y="775254"/>
                    <a:pt x="2563967" y="781962"/>
                    <a:pt x="2575834" y="803117"/>
                  </a:cubicBezTo>
                  <a:cubicBezTo>
                    <a:pt x="2582026" y="814468"/>
                    <a:pt x="2587186" y="826336"/>
                    <a:pt x="2591313" y="838719"/>
                  </a:cubicBezTo>
                  <a:cubicBezTo>
                    <a:pt x="2600085" y="867098"/>
                    <a:pt x="2595441" y="880514"/>
                    <a:pt x="2570158" y="896509"/>
                  </a:cubicBezTo>
                  <a:cubicBezTo>
                    <a:pt x="2534040" y="919212"/>
                    <a:pt x="2498437" y="942947"/>
                    <a:pt x="2461287" y="964102"/>
                  </a:cubicBezTo>
                  <a:cubicBezTo>
                    <a:pt x="2440132" y="976485"/>
                    <a:pt x="2434456" y="992997"/>
                    <a:pt x="2438068" y="1014668"/>
                  </a:cubicBezTo>
                  <a:cubicBezTo>
                    <a:pt x="2441164" y="1034791"/>
                    <a:pt x="2446840" y="1054398"/>
                    <a:pt x="2454063" y="1073489"/>
                  </a:cubicBezTo>
                  <a:cubicBezTo>
                    <a:pt x="2460771" y="1091032"/>
                    <a:pt x="2472638" y="1100320"/>
                    <a:pt x="2492762" y="1100836"/>
                  </a:cubicBezTo>
                  <a:cubicBezTo>
                    <a:pt x="2538168" y="1101352"/>
                    <a:pt x="2583058" y="1104448"/>
                    <a:pt x="2628464" y="1105996"/>
                  </a:cubicBezTo>
                  <a:cubicBezTo>
                    <a:pt x="2653230" y="1107028"/>
                    <a:pt x="2665614" y="1116831"/>
                    <a:pt x="2672322" y="1140566"/>
                  </a:cubicBezTo>
                  <a:cubicBezTo>
                    <a:pt x="2676449" y="1153982"/>
                    <a:pt x="2677998" y="1167913"/>
                    <a:pt x="2677998" y="1182360"/>
                  </a:cubicBezTo>
                  <a:cubicBezTo>
                    <a:pt x="2677998" y="1210223"/>
                    <a:pt x="2670258" y="1221575"/>
                    <a:pt x="2644459" y="1229830"/>
                  </a:cubicBezTo>
                  <a:cubicBezTo>
                    <a:pt x="2603697" y="1242730"/>
                    <a:pt x="2562934" y="1255113"/>
                    <a:pt x="2522172" y="1267497"/>
                  </a:cubicBezTo>
                  <a:cubicBezTo>
                    <a:pt x="2492762" y="1276268"/>
                    <a:pt x="2485022" y="1285556"/>
                    <a:pt x="2483990" y="1315998"/>
                  </a:cubicBezTo>
                  <a:cubicBezTo>
                    <a:pt x="2483474" y="1337153"/>
                    <a:pt x="2481926" y="1358824"/>
                    <a:pt x="2486570" y="1379980"/>
                  </a:cubicBezTo>
                  <a:cubicBezTo>
                    <a:pt x="2489666" y="1394427"/>
                    <a:pt x="2498437" y="1403199"/>
                    <a:pt x="2512885" y="1407842"/>
                  </a:cubicBezTo>
                  <a:cubicBezTo>
                    <a:pt x="2555711" y="1420742"/>
                    <a:pt x="2598537" y="1433641"/>
                    <a:pt x="2641363" y="1447057"/>
                  </a:cubicBezTo>
                  <a:cubicBezTo>
                    <a:pt x="2671290" y="1456344"/>
                    <a:pt x="2678514" y="1466664"/>
                    <a:pt x="2677998" y="1498138"/>
                  </a:cubicBezTo>
                  <a:cubicBezTo>
                    <a:pt x="2677998" y="1501234"/>
                    <a:pt x="2677998" y="1504330"/>
                    <a:pt x="2677998" y="1507426"/>
                  </a:cubicBezTo>
                  <a:cubicBezTo>
                    <a:pt x="2675934" y="1555928"/>
                    <a:pt x="2660454" y="1571407"/>
                    <a:pt x="2611952" y="1572955"/>
                  </a:cubicBezTo>
                  <a:cubicBezTo>
                    <a:pt x="2571190" y="1573987"/>
                    <a:pt x="2530944" y="1576051"/>
                    <a:pt x="2490182" y="1576567"/>
                  </a:cubicBezTo>
                  <a:cubicBezTo>
                    <a:pt x="2474702" y="1577083"/>
                    <a:pt x="2463867" y="1583791"/>
                    <a:pt x="2457675" y="1596690"/>
                  </a:cubicBezTo>
                  <a:cubicBezTo>
                    <a:pt x="2446324" y="1620941"/>
                    <a:pt x="2439100" y="1646224"/>
                    <a:pt x="2437036" y="1673055"/>
                  </a:cubicBezTo>
                  <a:cubicBezTo>
                    <a:pt x="2435488" y="1690082"/>
                    <a:pt x="2442712" y="1701434"/>
                    <a:pt x="2457159" y="1710205"/>
                  </a:cubicBezTo>
                  <a:cubicBezTo>
                    <a:pt x="2493278" y="1732392"/>
                    <a:pt x="2528880" y="1754579"/>
                    <a:pt x="2564483" y="1777282"/>
                  </a:cubicBezTo>
                  <a:cubicBezTo>
                    <a:pt x="2596989" y="1797405"/>
                    <a:pt x="2601117" y="1809789"/>
                    <a:pt x="2588733" y="1845907"/>
                  </a:cubicBezTo>
                  <a:cubicBezTo>
                    <a:pt x="2584606" y="1858291"/>
                    <a:pt x="2578930" y="1870158"/>
                    <a:pt x="2571706" y="1880994"/>
                  </a:cubicBezTo>
                  <a:cubicBezTo>
                    <a:pt x="2564998" y="1890797"/>
                    <a:pt x="2554163" y="1897505"/>
                    <a:pt x="2538684" y="1897505"/>
                  </a:cubicBezTo>
                  <a:close/>
                  <a:moveTo>
                    <a:pt x="1338521" y="2312867"/>
                  </a:moveTo>
                  <a:cubicBezTo>
                    <a:pt x="1869461" y="2314931"/>
                    <a:pt x="2317329" y="1887701"/>
                    <a:pt x="2316814" y="1335605"/>
                  </a:cubicBezTo>
                  <a:cubicBezTo>
                    <a:pt x="2316298" y="792797"/>
                    <a:pt x="1880813" y="359892"/>
                    <a:pt x="1340068" y="359376"/>
                  </a:cubicBezTo>
                  <a:cubicBezTo>
                    <a:pt x="796228" y="358860"/>
                    <a:pt x="363839" y="794861"/>
                    <a:pt x="361775" y="1331994"/>
                  </a:cubicBezTo>
                  <a:cubicBezTo>
                    <a:pt x="359711" y="1882026"/>
                    <a:pt x="806032" y="2314415"/>
                    <a:pt x="1338521" y="231286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73"/>
            <p:cNvSpPr/>
            <p:nvPr/>
          </p:nvSpPr>
          <p:spPr>
            <a:xfrm>
              <a:off x="7628244" y="2084297"/>
              <a:ext cx="1757326" cy="1752551"/>
            </a:xfrm>
            <a:custGeom>
              <a:avLst/>
              <a:gdLst/>
              <a:ahLst/>
              <a:cxnLst/>
              <a:rect l="l" t="t" r="r" b="b"/>
              <a:pathLst>
                <a:path w="1898796" h="1893636" extrusionOk="0">
                  <a:moveTo>
                    <a:pt x="30" y="947852"/>
                  </a:moveTo>
                  <a:cubicBezTo>
                    <a:pt x="-3065" y="428263"/>
                    <a:pt x="426228" y="-1030"/>
                    <a:pt x="950461" y="2"/>
                  </a:cubicBezTo>
                  <a:cubicBezTo>
                    <a:pt x="1472114" y="1034"/>
                    <a:pt x="1899859" y="427747"/>
                    <a:pt x="1898827" y="950948"/>
                  </a:cubicBezTo>
                  <a:cubicBezTo>
                    <a:pt x="1897795" y="1468473"/>
                    <a:pt x="1477790" y="1899315"/>
                    <a:pt x="946849" y="1898283"/>
                  </a:cubicBezTo>
                  <a:cubicBezTo>
                    <a:pt x="411781" y="1896735"/>
                    <a:pt x="-4097" y="1460218"/>
                    <a:pt x="30" y="947852"/>
                  </a:cubicBezTo>
                  <a:close/>
                  <a:moveTo>
                    <a:pt x="1187811" y="949916"/>
                  </a:moveTo>
                  <a:cubicBezTo>
                    <a:pt x="1188327" y="817310"/>
                    <a:pt x="1084099" y="710503"/>
                    <a:pt x="949429" y="710503"/>
                  </a:cubicBezTo>
                  <a:cubicBezTo>
                    <a:pt x="805987" y="710503"/>
                    <a:pt x="710015" y="828146"/>
                    <a:pt x="710532" y="948368"/>
                  </a:cubicBezTo>
                  <a:cubicBezTo>
                    <a:pt x="711048" y="1081490"/>
                    <a:pt x="815791" y="1188298"/>
                    <a:pt x="948397" y="1188298"/>
                  </a:cubicBezTo>
                  <a:cubicBezTo>
                    <a:pt x="1081003" y="1188298"/>
                    <a:pt x="1187294" y="1083038"/>
                    <a:pt x="1187811" y="94991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8" name="Google Shape;258;p73"/>
          <p:cNvGrpSpPr/>
          <p:nvPr/>
        </p:nvGrpSpPr>
        <p:grpSpPr>
          <a:xfrm rot="-4120303" flipH="1">
            <a:off x="2472151" y="4247213"/>
            <a:ext cx="772961" cy="527468"/>
            <a:chOff x="5392597" y="1514643"/>
            <a:chExt cx="665967" cy="454455"/>
          </a:xfrm>
        </p:grpSpPr>
        <p:sp>
          <p:nvSpPr>
            <p:cNvPr id="259" name="Google Shape;259;p73"/>
            <p:cNvSpPr/>
            <p:nvPr/>
          </p:nvSpPr>
          <p:spPr>
            <a:xfrm rot="5912136" flipH="1">
              <a:off x="5633173" y="1617814"/>
              <a:ext cx="141626" cy="93186"/>
            </a:xfrm>
            <a:prstGeom prst="trapezoid">
              <a:avLst>
                <a:gd name="adj" fmla="val 12383"/>
              </a:avLst>
            </a:prstGeom>
            <a:solidFill>
              <a:srgbClr val="03514C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3"/>
            <p:cNvSpPr/>
            <p:nvPr/>
          </p:nvSpPr>
          <p:spPr>
            <a:xfrm rot="5912136" flipH="1">
              <a:off x="5438996" y="1500266"/>
              <a:ext cx="200130" cy="266173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73"/>
            <p:cNvSpPr/>
            <p:nvPr/>
          </p:nvSpPr>
          <p:spPr>
            <a:xfrm rot="7277434" flipH="1">
              <a:off x="5857778" y="1735728"/>
              <a:ext cx="103331" cy="96694"/>
            </a:xfrm>
            <a:prstGeom prst="trapezoid">
              <a:avLst>
                <a:gd name="adj" fmla="val 12383"/>
              </a:avLst>
            </a:prstGeom>
            <a:solidFill>
              <a:srgbClr val="03514C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3"/>
            <p:cNvSpPr/>
            <p:nvPr/>
          </p:nvSpPr>
          <p:spPr>
            <a:xfrm rot="7277434" flipH="1">
              <a:off x="5727739" y="1619233"/>
              <a:ext cx="146016" cy="194202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73"/>
            <p:cNvSpPr/>
            <p:nvPr/>
          </p:nvSpPr>
          <p:spPr>
            <a:xfrm rot="8867088" flipH="1">
              <a:off x="5923517" y="1775373"/>
              <a:ext cx="93497" cy="182880"/>
            </a:xfrm>
            <a:prstGeom prst="trapezoid">
              <a:avLst>
                <a:gd name="adj" fmla="val 12383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" name="Google Shape;264;p73"/>
          <p:cNvGrpSpPr/>
          <p:nvPr/>
        </p:nvGrpSpPr>
        <p:grpSpPr>
          <a:xfrm rot="2246763">
            <a:off x="1974127" y="1362251"/>
            <a:ext cx="2028524" cy="1778017"/>
            <a:chOff x="2753518" y="2997140"/>
            <a:chExt cx="2028524" cy="1778017"/>
          </a:xfrm>
        </p:grpSpPr>
        <p:sp>
          <p:nvSpPr>
            <p:cNvPr id="265" name="Google Shape;265;p73"/>
            <p:cNvSpPr/>
            <p:nvPr/>
          </p:nvSpPr>
          <p:spPr>
            <a:xfrm>
              <a:off x="2753518" y="3683131"/>
              <a:ext cx="796648" cy="799367"/>
            </a:xfrm>
            <a:custGeom>
              <a:avLst/>
              <a:gdLst/>
              <a:ahLst/>
              <a:cxnLst/>
              <a:rect l="l" t="t" r="r" b="b"/>
              <a:pathLst>
                <a:path w="1511813" h="1516973" extrusionOk="0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6" name="Google Shape;266;p73"/>
            <p:cNvGrpSpPr/>
            <p:nvPr/>
          </p:nvGrpSpPr>
          <p:grpSpPr>
            <a:xfrm>
              <a:off x="3563163" y="3556278"/>
              <a:ext cx="1218879" cy="1218879"/>
              <a:chOff x="3264582" y="1870309"/>
              <a:chExt cx="1774962" cy="1774962"/>
            </a:xfrm>
          </p:grpSpPr>
          <p:sp>
            <p:nvSpPr>
              <p:cNvPr id="267" name="Google Shape;267;p73"/>
              <p:cNvSpPr/>
              <p:nvPr/>
            </p:nvSpPr>
            <p:spPr>
              <a:xfrm>
                <a:off x="3264582" y="1870309"/>
                <a:ext cx="1774962" cy="1774962"/>
              </a:xfrm>
              <a:custGeom>
                <a:avLst/>
                <a:gdLst/>
                <a:ahLst/>
                <a:cxnLst/>
                <a:rect l="l" t="t" r="r" b="b"/>
                <a:pathLst>
                  <a:path w="1774962" h="1774962" extrusionOk="0">
                    <a:moveTo>
                      <a:pt x="894776" y="1775736"/>
                    </a:moveTo>
                    <a:cubicBezTo>
                      <a:pt x="880845" y="1775736"/>
                      <a:pt x="866397" y="1775736"/>
                      <a:pt x="852466" y="1775736"/>
                    </a:cubicBezTo>
                    <a:cubicBezTo>
                      <a:pt x="844726" y="1775736"/>
                      <a:pt x="840599" y="1772640"/>
                      <a:pt x="839567" y="1764901"/>
                    </a:cubicBezTo>
                    <a:cubicBezTo>
                      <a:pt x="833375" y="1731878"/>
                      <a:pt x="826151" y="1699371"/>
                      <a:pt x="819960" y="1666349"/>
                    </a:cubicBezTo>
                    <a:cubicBezTo>
                      <a:pt x="817896" y="1656545"/>
                      <a:pt x="820992" y="1646742"/>
                      <a:pt x="822024" y="1636938"/>
                    </a:cubicBezTo>
                    <a:cubicBezTo>
                      <a:pt x="823056" y="1628682"/>
                      <a:pt x="820992" y="1624555"/>
                      <a:pt x="811704" y="1623523"/>
                    </a:cubicBezTo>
                    <a:cubicBezTo>
                      <a:pt x="772490" y="1619395"/>
                      <a:pt x="733275" y="1612171"/>
                      <a:pt x="695093" y="1601852"/>
                    </a:cubicBezTo>
                    <a:cubicBezTo>
                      <a:pt x="686837" y="1599788"/>
                      <a:pt x="682194" y="1602368"/>
                      <a:pt x="680130" y="1610623"/>
                    </a:cubicBezTo>
                    <a:cubicBezTo>
                      <a:pt x="669294" y="1655513"/>
                      <a:pt x="636788" y="1688020"/>
                      <a:pt x="615116" y="1727234"/>
                    </a:cubicBezTo>
                    <a:cubicBezTo>
                      <a:pt x="612537" y="1731878"/>
                      <a:pt x="608409" y="1731878"/>
                      <a:pt x="603765" y="1730330"/>
                    </a:cubicBezTo>
                    <a:cubicBezTo>
                      <a:pt x="572807" y="1720011"/>
                      <a:pt x="542364" y="1707627"/>
                      <a:pt x="512953" y="1694212"/>
                    </a:cubicBezTo>
                    <a:cubicBezTo>
                      <a:pt x="506761" y="1691632"/>
                      <a:pt x="506245" y="1686988"/>
                      <a:pt x="507277" y="1681828"/>
                    </a:cubicBezTo>
                    <a:cubicBezTo>
                      <a:pt x="513985" y="1648806"/>
                      <a:pt x="519661" y="1615783"/>
                      <a:pt x="527400" y="1583277"/>
                    </a:cubicBezTo>
                    <a:cubicBezTo>
                      <a:pt x="529980" y="1572441"/>
                      <a:pt x="536172" y="1562637"/>
                      <a:pt x="541848" y="1552834"/>
                    </a:cubicBezTo>
                    <a:cubicBezTo>
                      <a:pt x="545460" y="1546642"/>
                      <a:pt x="544428" y="1543030"/>
                      <a:pt x="537720" y="1539418"/>
                    </a:cubicBezTo>
                    <a:cubicBezTo>
                      <a:pt x="501601" y="1520327"/>
                      <a:pt x="467547" y="1497624"/>
                      <a:pt x="435041" y="1472857"/>
                    </a:cubicBezTo>
                    <a:cubicBezTo>
                      <a:pt x="429365" y="1468214"/>
                      <a:pt x="425237" y="1468214"/>
                      <a:pt x="420593" y="1474921"/>
                    </a:cubicBezTo>
                    <a:cubicBezTo>
                      <a:pt x="393762" y="1512588"/>
                      <a:pt x="350936" y="1531163"/>
                      <a:pt x="315334" y="1559026"/>
                    </a:cubicBezTo>
                    <a:cubicBezTo>
                      <a:pt x="310690" y="1562637"/>
                      <a:pt x="307078" y="1561090"/>
                      <a:pt x="302950" y="1557478"/>
                    </a:cubicBezTo>
                    <a:cubicBezTo>
                      <a:pt x="278699" y="1536323"/>
                      <a:pt x="255996" y="1513104"/>
                      <a:pt x="233809" y="1490401"/>
                    </a:cubicBezTo>
                    <a:cubicBezTo>
                      <a:pt x="229682" y="1485757"/>
                      <a:pt x="229165" y="1482145"/>
                      <a:pt x="232777" y="1476985"/>
                    </a:cubicBezTo>
                    <a:cubicBezTo>
                      <a:pt x="251352" y="1449122"/>
                      <a:pt x="269928" y="1421260"/>
                      <a:pt x="289019" y="1393397"/>
                    </a:cubicBezTo>
                    <a:cubicBezTo>
                      <a:pt x="295210" y="1384625"/>
                      <a:pt x="304498" y="1378949"/>
                      <a:pt x="312754" y="1371726"/>
                    </a:cubicBezTo>
                    <a:cubicBezTo>
                      <a:pt x="318946" y="1366566"/>
                      <a:pt x="319978" y="1361922"/>
                      <a:pt x="314818" y="1355731"/>
                    </a:cubicBezTo>
                    <a:cubicBezTo>
                      <a:pt x="289535" y="1324256"/>
                      <a:pt x="266316" y="1291233"/>
                      <a:pt x="246193" y="1255631"/>
                    </a:cubicBezTo>
                    <a:cubicBezTo>
                      <a:pt x="241549" y="1247375"/>
                      <a:pt x="236905" y="1248923"/>
                      <a:pt x="230713" y="1253051"/>
                    </a:cubicBezTo>
                    <a:cubicBezTo>
                      <a:pt x="191499" y="1277302"/>
                      <a:pt x="145577" y="1277818"/>
                      <a:pt x="102751" y="1289685"/>
                    </a:cubicBezTo>
                    <a:cubicBezTo>
                      <a:pt x="97075" y="1291233"/>
                      <a:pt x="93979" y="1288137"/>
                      <a:pt x="91916" y="1282978"/>
                    </a:cubicBezTo>
                    <a:cubicBezTo>
                      <a:pt x="77984" y="1254083"/>
                      <a:pt x="65085" y="1224156"/>
                      <a:pt x="53733" y="1194230"/>
                    </a:cubicBezTo>
                    <a:cubicBezTo>
                      <a:pt x="51669" y="1188038"/>
                      <a:pt x="53217" y="1184426"/>
                      <a:pt x="58377" y="1181330"/>
                    </a:cubicBezTo>
                    <a:cubicBezTo>
                      <a:pt x="86240" y="1162755"/>
                      <a:pt x="113587" y="1143664"/>
                      <a:pt x="142481" y="1125605"/>
                    </a:cubicBezTo>
                    <a:cubicBezTo>
                      <a:pt x="151769" y="1119929"/>
                      <a:pt x="163120" y="1117349"/>
                      <a:pt x="173956" y="1114253"/>
                    </a:cubicBezTo>
                    <a:cubicBezTo>
                      <a:pt x="180664" y="1112189"/>
                      <a:pt x="182727" y="1109093"/>
                      <a:pt x="180664" y="1101870"/>
                    </a:cubicBezTo>
                    <a:cubicBezTo>
                      <a:pt x="168796" y="1062139"/>
                      <a:pt x="160541" y="1021893"/>
                      <a:pt x="154865" y="981131"/>
                    </a:cubicBezTo>
                    <a:cubicBezTo>
                      <a:pt x="153833" y="974423"/>
                      <a:pt x="150737" y="972359"/>
                      <a:pt x="144029" y="973391"/>
                    </a:cubicBezTo>
                    <a:cubicBezTo>
                      <a:pt x="98107" y="981131"/>
                      <a:pt x="54765" y="963588"/>
                      <a:pt x="10391" y="958428"/>
                    </a:cubicBezTo>
                    <a:cubicBezTo>
                      <a:pt x="4715" y="957912"/>
                      <a:pt x="2652" y="954300"/>
                      <a:pt x="2135" y="948624"/>
                    </a:cubicBezTo>
                    <a:cubicBezTo>
                      <a:pt x="-960" y="916118"/>
                      <a:pt x="72" y="883611"/>
                      <a:pt x="588" y="850589"/>
                    </a:cubicBezTo>
                    <a:cubicBezTo>
                      <a:pt x="588" y="844397"/>
                      <a:pt x="4715" y="841817"/>
                      <a:pt x="10391" y="840785"/>
                    </a:cubicBezTo>
                    <a:cubicBezTo>
                      <a:pt x="43930" y="834077"/>
                      <a:pt x="76952" y="827370"/>
                      <a:pt x="110491" y="820662"/>
                    </a:cubicBezTo>
                    <a:cubicBezTo>
                      <a:pt x="120294" y="818598"/>
                      <a:pt x="130098" y="821694"/>
                      <a:pt x="139901" y="822726"/>
                    </a:cubicBezTo>
                    <a:cubicBezTo>
                      <a:pt x="148157" y="823758"/>
                      <a:pt x="152285" y="820662"/>
                      <a:pt x="153317" y="811890"/>
                    </a:cubicBezTo>
                    <a:cubicBezTo>
                      <a:pt x="157445" y="773192"/>
                      <a:pt x="164668" y="734494"/>
                      <a:pt x="174472" y="696827"/>
                    </a:cubicBezTo>
                    <a:cubicBezTo>
                      <a:pt x="177052" y="687024"/>
                      <a:pt x="173440" y="682380"/>
                      <a:pt x="164152" y="680316"/>
                    </a:cubicBezTo>
                    <a:cubicBezTo>
                      <a:pt x="120294" y="668965"/>
                      <a:pt x="87272" y="636974"/>
                      <a:pt x="49090" y="615819"/>
                    </a:cubicBezTo>
                    <a:cubicBezTo>
                      <a:pt x="44961" y="613755"/>
                      <a:pt x="44961" y="610143"/>
                      <a:pt x="45993" y="606015"/>
                    </a:cubicBezTo>
                    <a:cubicBezTo>
                      <a:pt x="56313" y="574541"/>
                      <a:pt x="69212" y="544098"/>
                      <a:pt x="82628" y="513655"/>
                    </a:cubicBezTo>
                    <a:cubicBezTo>
                      <a:pt x="85208" y="507980"/>
                      <a:pt x="89336" y="506948"/>
                      <a:pt x="93979" y="508496"/>
                    </a:cubicBezTo>
                    <a:cubicBezTo>
                      <a:pt x="137322" y="519847"/>
                      <a:pt x="183760" y="518815"/>
                      <a:pt x="224006" y="543066"/>
                    </a:cubicBezTo>
                    <a:cubicBezTo>
                      <a:pt x="230713" y="547194"/>
                      <a:pt x="233809" y="544614"/>
                      <a:pt x="236905" y="538938"/>
                    </a:cubicBezTo>
                    <a:cubicBezTo>
                      <a:pt x="255996" y="503336"/>
                      <a:pt x="278183" y="469281"/>
                      <a:pt x="302434" y="437291"/>
                    </a:cubicBezTo>
                    <a:cubicBezTo>
                      <a:pt x="305530" y="433163"/>
                      <a:pt x="310690" y="428519"/>
                      <a:pt x="302950" y="423359"/>
                    </a:cubicBezTo>
                    <a:cubicBezTo>
                      <a:pt x="273540" y="404268"/>
                      <a:pt x="258576" y="373826"/>
                      <a:pt x="238453" y="346995"/>
                    </a:cubicBezTo>
                    <a:cubicBezTo>
                      <a:pt x="234841" y="342351"/>
                      <a:pt x="232262" y="337707"/>
                      <a:pt x="228650" y="333063"/>
                    </a:cubicBezTo>
                    <a:cubicBezTo>
                      <a:pt x="212654" y="310360"/>
                      <a:pt x="212138" y="309844"/>
                      <a:pt x="230713" y="290237"/>
                    </a:cubicBezTo>
                    <a:cubicBezTo>
                      <a:pt x="248257" y="271662"/>
                      <a:pt x="266316" y="254119"/>
                      <a:pt x="283859" y="236060"/>
                    </a:cubicBezTo>
                    <a:cubicBezTo>
                      <a:pt x="289535" y="230384"/>
                      <a:pt x="294179" y="229868"/>
                      <a:pt x="300370" y="234512"/>
                    </a:cubicBezTo>
                    <a:cubicBezTo>
                      <a:pt x="327201" y="252571"/>
                      <a:pt x="354032" y="270114"/>
                      <a:pt x="380863" y="288173"/>
                    </a:cubicBezTo>
                    <a:cubicBezTo>
                      <a:pt x="390150" y="294365"/>
                      <a:pt x="396342" y="303137"/>
                      <a:pt x="403050" y="311392"/>
                    </a:cubicBezTo>
                    <a:cubicBezTo>
                      <a:pt x="408726" y="319132"/>
                      <a:pt x="413885" y="320680"/>
                      <a:pt x="422141" y="313972"/>
                    </a:cubicBezTo>
                    <a:cubicBezTo>
                      <a:pt x="452584" y="288689"/>
                      <a:pt x="485606" y="266502"/>
                      <a:pt x="519661" y="246895"/>
                    </a:cubicBezTo>
                    <a:cubicBezTo>
                      <a:pt x="524820" y="243799"/>
                      <a:pt x="529464" y="240703"/>
                      <a:pt x="524820" y="233996"/>
                    </a:cubicBezTo>
                    <a:cubicBezTo>
                      <a:pt x="502633" y="202005"/>
                      <a:pt x="501086" y="163823"/>
                      <a:pt x="492314" y="127704"/>
                    </a:cubicBezTo>
                    <a:cubicBezTo>
                      <a:pt x="484574" y="96230"/>
                      <a:pt x="485606" y="96746"/>
                      <a:pt x="514501" y="82298"/>
                    </a:cubicBezTo>
                    <a:cubicBezTo>
                      <a:pt x="535140" y="71979"/>
                      <a:pt x="557327" y="64239"/>
                      <a:pt x="578482" y="55468"/>
                    </a:cubicBezTo>
                    <a:cubicBezTo>
                      <a:pt x="586222" y="52372"/>
                      <a:pt x="590866" y="52888"/>
                      <a:pt x="595509" y="60111"/>
                    </a:cubicBezTo>
                    <a:cubicBezTo>
                      <a:pt x="613053" y="86942"/>
                      <a:pt x="630596" y="113257"/>
                      <a:pt x="648655" y="139572"/>
                    </a:cubicBezTo>
                    <a:cubicBezTo>
                      <a:pt x="655363" y="149375"/>
                      <a:pt x="657427" y="160727"/>
                      <a:pt x="661039" y="172078"/>
                    </a:cubicBezTo>
                    <a:cubicBezTo>
                      <a:pt x="663618" y="180334"/>
                      <a:pt x="667230" y="182914"/>
                      <a:pt x="675486" y="180334"/>
                    </a:cubicBezTo>
                    <a:cubicBezTo>
                      <a:pt x="713668" y="168983"/>
                      <a:pt x="752882" y="160727"/>
                      <a:pt x="792613" y="155567"/>
                    </a:cubicBezTo>
                    <a:cubicBezTo>
                      <a:pt x="800352" y="154535"/>
                      <a:pt x="802932" y="151439"/>
                      <a:pt x="801900" y="143700"/>
                    </a:cubicBezTo>
                    <a:cubicBezTo>
                      <a:pt x="795193" y="98294"/>
                      <a:pt x="811704" y="55468"/>
                      <a:pt x="816864" y="11094"/>
                    </a:cubicBezTo>
                    <a:cubicBezTo>
                      <a:pt x="817380" y="5934"/>
                      <a:pt x="820476" y="2838"/>
                      <a:pt x="826151" y="2322"/>
                    </a:cubicBezTo>
                    <a:cubicBezTo>
                      <a:pt x="859174" y="-1290"/>
                      <a:pt x="892196" y="258"/>
                      <a:pt x="925219" y="774"/>
                    </a:cubicBezTo>
                    <a:cubicBezTo>
                      <a:pt x="930895" y="774"/>
                      <a:pt x="933475" y="4902"/>
                      <a:pt x="934507" y="10062"/>
                    </a:cubicBezTo>
                    <a:cubicBezTo>
                      <a:pt x="941214" y="43600"/>
                      <a:pt x="948438" y="77139"/>
                      <a:pt x="954114" y="111193"/>
                    </a:cubicBezTo>
                    <a:cubicBezTo>
                      <a:pt x="955662" y="120481"/>
                      <a:pt x="953082" y="130800"/>
                      <a:pt x="952050" y="140604"/>
                    </a:cubicBezTo>
                    <a:cubicBezTo>
                      <a:pt x="951018" y="148343"/>
                      <a:pt x="954114" y="151955"/>
                      <a:pt x="962369" y="152987"/>
                    </a:cubicBezTo>
                    <a:cubicBezTo>
                      <a:pt x="1001584" y="157115"/>
                      <a:pt x="1040798" y="164339"/>
                      <a:pt x="1078980" y="174658"/>
                    </a:cubicBezTo>
                    <a:cubicBezTo>
                      <a:pt x="1085172" y="176206"/>
                      <a:pt x="1091364" y="176722"/>
                      <a:pt x="1093428" y="168467"/>
                    </a:cubicBezTo>
                    <a:cubicBezTo>
                      <a:pt x="1101683" y="130284"/>
                      <a:pt x="1127482" y="101390"/>
                      <a:pt x="1147089" y="69399"/>
                    </a:cubicBezTo>
                    <a:cubicBezTo>
                      <a:pt x="1162569" y="43084"/>
                      <a:pt x="1163601" y="43600"/>
                      <a:pt x="1192495" y="54436"/>
                    </a:cubicBezTo>
                    <a:cubicBezTo>
                      <a:pt x="1214682" y="62691"/>
                      <a:pt x="1236353" y="71979"/>
                      <a:pt x="1258024" y="81266"/>
                    </a:cubicBezTo>
                    <a:cubicBezTo>
                      <a:pt x="1265764" y="84362"/>
                      <a:pt x="1268860" y="88490"/>
                      <a:pt x="1267312" y="96746"/>
                    </a:cubicBezTo>
                    <a:cubicBezTo>
                      <a:pt x="1260604" y="128736"/>
                      <a:pt x="1254928" y="160727"/>
                      <a:pt x="1247705" y="192718"/>
                    </a:cubicBezTo>
                    <a:cubicBezTo>
                      <a:pt x="1245125" y="203553"/>
                      <a:pt x="1238417" y="213873"/>
                      <a:pt x="1233258" y="224192"/>
                    </a:cubicBezTo>
                    <a:cubicBezTo>
                      <a:pt x="1229646" y="230384"/>
                      <a:pt x="1230678" y="233996"/>
                      <a:pt x="1237385" y="237608"/>
                    </a:cubicBezTo>
                    <a:cubicBezTo>
                      <a:pt x="1273504" y="256699"/>
                      <a:pt x="1307558" y="279402"/>
                      <a:pt x="1340065" y="304169"/>
                    </a:cubicBezTo>
                    <a:cubicBezTo>
                      <a:pt x="1345741" y="308812"/>
                      <a:pt x="1349868" y="309328"/>
                      <a:pt x="1354512" y="302621"/>
                    </a:cubicBezTo>
                    <a:cubicBezTo>
                      <a:pt x="1381343" y="264954"/>
                      <a:pt x="1424169" y="246379"/>
                      <a:pt x="1459771" y="218516"/>
                    </a:cubicBezTo>
                    <a:cubicBezTo>
                      <a:pt x="1464415" y="214905"/>
                      <a:pt x="1468027" y="216452"/>
                      <a:pt x="1472155" y="220064"/>
                    </a:cubicBezTo>
                    <a:cubicBezTo>
                      <a:pt x="1496406" y="241219"/>
                      <a:pt x="1519109" y="264438"/>
                      <a:pt x="1541296" y="287657"/>
                    </a:cubicBezTo>
                    <a:cubicBezTo>
                      <a:pt x="1545424" y="292301"/>
                      <a:pt x="1545940" y="296429"/>
                      <a:pt x="1542328" y="301073"/>
                    </a:cubicBezTo>
                    <a:cubicBezTo>
                      <a:pt x="1523237" y="329452"/>
                      <a:pt x="1505177" y="357830"/>
                      <a:pt x="1485570" y="385693"/>
                    </a:cubicBezTo>
                    <a:cubicBezTo>
                      <a:pt x="1479895" y="393949"/>
                      <a:pt x="1470607" y="400140"/>
                      <a:pt x="1462868" y="406332"/>
                    </a:cubicBezTo>
                    <a:cubicBezTo>
                      <a:pt x="1456676" y="411492"/>
                      <a:pt x="1455644" y="416136"/>
                      <a:pt x="1460803" y="422327"/>
                    </a:cubicBezTo>
                    <a:cubicBezTo>
                      <a:pt x="1486086" y="453802"/>
                      <a:pt x="1509305" y="487341"/>
                      <a:pt x="1529428" y="522427"/>
                    </a:cubicBezTo>
                    <a:cubicBezTo>
                      <a:pt x="1534072" y="530167"/>
                      <a:pt x="1538716" y="529135"/>
                      <a:pt x="1544908" y="525007"/>
                    </a:cubicBezTo>
                    <a:cubicBezTo>
                      <a:pt x="1584122" y="500756"/>
                      <a:pt x="1630044" y="500240"/>
                      <a:pt x="1672870" y="488373"/>
                    </a:cubicBezTo>
                    <a:cubicBezTo>
                      <a:pt x="1678546" y="486825"/>
                      <a:pt x="1681642" y="489921"/>
                      <a:pt x="1683706" y="495080"/>
                    </a:cubicBezTo>
                    <a:cubicBezTo>
                      <a:pt x="1697637" y="523975"/>
                      <a:pt x="1710537" y="553902"/>
                      <a:pt x="1721888" y="583828"/>
                    </a:cubicBezTo>
                    <a:cubicBezTo>
                      <a:pt x="1723952" y="590020"/>
                      <a:pt x="1722404" y="593632"/>
                      <a:pt x="1717244" y="596728"/>
                    </a:cubicBezTo>
                    <a:cubicBezTo>
                      <a:pt x="1689381" y="615303"/>
                      <a:pt x="1662035" y="634394"/>
                      <a:pt x="1633140" y="652453"/>
                    </a:cubicBezTo>
                    <a:cubicBezTo>
                      <a:pt x="1623852" y="658129"/>
                      <a:pt x="1612501" y="660709"/>
                      <a:pt x="1601665" y="663805"/>
                    </a:cubicBezTo>
                    <a:cubicBezTo>
                      <a:pt x="1594958" y="665869"/>
                      <a:pt x="1592894" y="668965"/>
                      <a:pt x="1594958" y="676188"/>
                    </a:cubicBezTo>
                    <a:cubicBezTo>
                      <a:pt x="1606309" y="715403"/>
                      <a:pt x="1615081" y="755133"/>
                      <a:pt x="1620241" y="795895"/>
                    </a:cubicBezTo>
                    <a:cubicBezTo>
                      <a:pt x="1621272" y="803119"/>
                      <a:pt x="1624368" y="805699"/>
                      <a:pt x="1631076" y="804667"/>
                    </a:cubicBezTo>
                    <a:cubicBezTo>
                      <a:pt x="1676482" y="797959"/>
                      <a:pt x="1719308" y="814470"/>
                      <a:pt x="1763682" y="819630"/>
                    </a:cubicBezTo>
                    <a:cubicBezTo>
                      <a:pt x="1769874" y="820146"/>
                      <a:pt x="1772454" y="823758"/>
                      <a:pt x="1773486" y="829950"/>
                    </a:cubicBezTo>
                    <a:cubicBezTo>
                      <a:pt x="1776582" y="862456"/>
                      <a:pt x="1775034" y="895479"/>
                      <a:pt x="1775034" y="927985"/>
                    </a:cubicBezTo>
                    <a:cubicBezTo>
                      <a:pt x="1775034" y="933661"/>
                      <a:pt x="1771422" y="936241"/>
                      <a:pt x="1766262" y="937273"/>
                    </a:cubicBezTo>
                    <a:cubicBezTo>
                      <a:pt x="1732207" y="943981"/>
                      <a:pt x="1698153" y="951204"/>
                      <a:pt x="1663583" y="957396"/>
                    </a:cubicBezTo>
                    <a:cubicBezTo>
                      <a:pt x="1654811" y="958944"/>
                      <a:pt x="1645523" y="956364"/>
                      <a:pt x="1636752" y="955332"/>
                    </a:cubicBezTo>
                    <a:cubicBezTo>
                      <a:pt x="1627980" y="954300"/>
                      <a:pt x="1623336" y="956364"/>
                      <a:pt x="1622304" y="966684"/>
                    </a:cubicBezTo>
                    <a:cubicBezTo>
                      <a:pt x="1618177" y="1005382"/>
                      <a:pt x="1610953" y="1044080"/>
                      <a:pt x="1601149" y="1081746"/>
                    </a:cubicBezTo>
                    <a:cubicBezTo>
                      <a:pt x="1598569" y="1091034"/>
                      <a:pt x="1601665" y="1095678"/>
                      <a:pt x="1610437" y="1097742"/>
                    </a:cubicBezTo>
                    <a:cubicBezTo>
                      <a:pt x="1654811" y="1108577"/>
                      <a:pt x="1687318" y="1140568"/>
                      <a:pt x="1726016" y="1161723"/>
                    </a:cubicBezTo>
                    <a:cubicBezTo>
                      <a:pt x="1731176" y="1164819"/>
                      <a:pt x="1731176" y="1168947"/>
                      <a:pt x="1729112" y="1174107"/>
                    </a:cubicBezTo>
                    <a:cubicBezTo>
                      <a:pt x="1718792" y="1204549"/>
                      <a:pt x="1706409" y="1234476"/>
                      <a:pt x="1693509" y="1263887"/>
                    </a:cubicBezTo>
                    <a:cubicBezTo>
                      <a:pt x="1690929" y="1269562"/>
                      <a:pt x="1687318" y="1271626"/>
                      <a:pt x="1681126" y="1270078"/>
                    </a:cubicBezTo>
                    <a:cubicBezTo>
                      <a:pt x="1648103" y="1263371"/>
                      <a:pt x="1614565" y="1257179"/>
                      <a:pt x="1581542" y="1249955"/>
                    </a:cubicBezTo>
                    <a:cubicBezTo>
                      <a:pt x="1571223" y="1247375"/>
                      <a:pt x="1561935" y="1241184"/>
                      <a:pt x="1552647" y="1236024"/>
                    </a:cubicBezTo>
                    <a:cubicBezTo>
                      <a:pt x="1545940" y="1232412"/>
                      <a:pt x="1542328" y="1232928"/>
                      <a:pt x="1538200" y="1240152"/>
                    </a:cubicBezTo>
                    <a:cubicBezTo>
                      <a:pt x="1519109" y="1275238"/>
                      <a:pt x="1497954" y="1309293"/>
                      <a:pt x="1473187" y="1340767"/>
                    </a:cubicBezTo>
                    <a:cubicBezTo>
                      <a:pt x="1467511" y="1347991"/>
                      <a:pt x="1466479" y="1352635"/>
                      <a:pt x="1475251" y="1358310"/>
                    </a:cubicBezTo>
                    <a:cubicBezTo>
                      <a:pt x="1502598" y="1375854"/>
                      <a:pt x="1516013" y="1405264"/>
                      <a:pt x="1535104" y="1430031"/>
                    </a:cubicBezTo>
                    <a:cubicBezTo>
                      <a:pt x="1538716" y="1434675"/>
                      <a:pt x="1541812" y="1439835"/>
                      <a:pt x="1545424" y="1444995"/>
                    </a:cubicBezTo>
                    <a:cubicBezTo>
                      <a:pt x="1566063" y="1474921"/>
                      <a:pt x="1565031" y="1464602"/>
                      <a:pt x="1542844" y="1489885"/>
                    </a:cubicBezTo>
                    <a:cubicBezTo>
                      <a:pt x="1526849" y="1508460"/>
                      <a:pt x="1508273" y="1524971"/>
                      <a:pt x="1491246" y="1542514"/>
                    </a:cubicBezTo>
                    <a:cubicBezTo>
                      <a:pt x="1485054" y="1549222"/>
                      <a:pt x="1479895" y="1549222"/>
                      <a:pt x="1472155" y="1544062"/>
                    </a:cubicBezTo>
                    <a:cubicBezTo>
                      <a:pt x="1446356" y="1526519"/>
                      <a:pt x="1420041" y="1508976"/>
                      <a:pt x="1393726" y="1491948"/>
                    </a:cubicBezTo>
                    <a:cubicBezTo>
                      <a:pt x="1383923" y="1485241"/>
                      <a:pt x="1377215" y="1475437"/>
                      <a:pt x="1369992" y="1466666"/>
                    </a:cubicBezTo>
                    <a:cubicBezTo>
                      <a:pt x="1364316" y="1459958"/>
                      <a:pt x="1359672" y="1458926"/>
                      <a:pt x="1352964" y="1464602"/>
                    </a:cubicBezTo>
                    <a:cubicBezTo>
                      <a:pt x="1322005" y="1489885"/>
                      <a:pt x="1288983" y="1512588"/>
                      <a:pt x="1254413" y="1532711"/>
                    </a:cubicBezTo>
                    <a:cubicBezTo>
                      <a:pt x="1249769" y="1535291"/>
                      <a:pt x="1244609" y="1537871"/>
                      <a:pt x="1248737" y="1544578"/>
                    </a:cubicBezTo>
                    <a:cubicBezTo>
                      <a:pt x="1272472" y="1580181"/>
                      <a:pt x="1274020" y="1622491"/>
                      <a:pt x="1284339" y="1662221"/>
                    </a:cubicBezTo>
                    <a:cubicBezTo>
                      <a:pt x="1290531" y="1685440"/>
                      <a:pt x="1292079" y="1682344"/>
                      <a:pt x="1268860" y="1693180"/>
                    </a:cubicBezTo>
                    <a:cubicBezTo>
                      <a:pt x="1244609" y="1704531"/>
                      <a:pt x="1219842" y="1714335"/>
                      <a:pt x="1195591" y="1724654"/>
                    </a:cubicBezTo>
                    <a:cubicBezTo>
                      <a:pt x="1187851" y="1727750"/>
                      <a:pt x="1183208" y="1726718"/>
                      <a:pt x="1178564" y="1719495"/>
                    </a:cubicBezTo>
                    <a:cubicBezTo>
                      <a:pt x="1161021" y="1692664"/>
                      <a:pt x="1142962" y="1666865"/>
                      <a:pt x="1125418" y="1640034"/>
                    </a:cubicBezTo>
                    <a:cubicBezTo>
                      <a:pt x="1118711" y="1629715"/>
                      <a:pt x="1116131" y="1617847"/>
                      <a:pt x="1113035" y="1606496"/>
                    </a:cubicBezTo>
                    <a:cubicBezTo>
                      <a:pt x="1110971" y="1599272"/>
                      <a:pt x="1107359" y="1597208"/>
                      <a:pt x="1099619" y="1599272"/>
                    </a:cubicBezTo>
                    <a:cubicBezTo>
                      <a:pt x="1060405" y="1611139"/>
                      <a:pt x="1020675" y="1619395"/>
                      <a:pt x="979913" y="1624555"/>
                    </a:cubicBezTo>
                    <a:cubicBezTo>
                      <a:pt x="973205" y="1625587"/>
                      <a:pt x="971141" y="1628682"/>
                      <a:pt x="972173" y="1634874"/>
                    </a:cubicBezTo>
                    <a:cubicBezTo>
                      <a:pt x="979397" y="1680280"/>
                      <a:pt x="962885" y="1723106"/>
                      <a:pt x="957726" y="1767481"/>
                    </a:cubicBezTo>
                    <a:cubicBezTo>
                      <a:pt x="956694" y="1775220"/>
                      <a:pt x="952566" y="1777800"/>
                      <a:pt x="945858" y="1777800"/>
                    </a:cubicBezTo>
                    <a:cubicBezTo>
                      <a:pt x="929347" y="1778316"/>
                      <a:pt x="912320" y="1779348"/>
                      <a:pt x="895808" y="1779864"/>
                    </a:cubicBezTo>
                    <a:cubicBezTo>
                      <a:pt x="894776" y="1776252"/>
                      <a:pt x="894776" y="1776252"/>
                      <a:pt x="894776" y="1775736"/>
                    </a:cubicBezTo>
                    <a:close/>
                    <a:moveTo>
                      <a:pt x="890648" y="1454798"/>
                    </a:moveTo>
                    <a:cubicBezTo>
                      <a:pt x="1199203" y="1449638"/>
                      <a:pt x="1454096" y="1207645"/>
                      <a:pt x="1452548" y="884127"/>
                    </a:cubicBezTo>
                    <a:cubicBezTo>
                      <a:pt x="1451516" y="575057"/>
                      <a:pt x="1205395" y="320164"/>
                      <a:pt x="881361" y="322228"/>
                    </a:cubicBezTo>
                    <a:cubicBezTo>
                      <a:pt x="571775" y="324292"/>
                      <a:pt x="318429" y="570929"/>
                      <a:pt x="320494" y="893415"/>
                    </a:cubicBezTo>
                    <a:cubicBezTo>
                      <a:pt x="323073" y="1202485"/>
                      <a:pt x="569195" y="1452218"/>
                      <a:pt x="890648" y="1454798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73"/>
              <p:cNvSpPr/>
              <p:nvPr/>
            </p:nvSpPr>
            <p:spPr>
              <a:xfrm>
                <a:off x="3733675" y="2339591"/>
                <a:ext cx="835883" cy="835883"/>
              </a:xfrm>
              <a:custGeom>
                <a:avLst/>
                <a:gdLst/>
                <a:ahLst/>
                <a:cxnLst/>
                <a:rect l="l" t="t" r="r" b="b"/>
                <a:pathLst>
                  <a:path w="835883" h="835883" extrusionOk="0">
                    <a:moveTo>
                      <a:pt x="836916" y="418458"/>
                    </a:moveTo>
                    <a:cubicBezTo>
                      <a:pt x="833821" y="651679"/>
                      <a:pt x="651165" y="836915"/>
                      <a:pt x="418459" y="836399"/>
                    </a:cubicBezTo>
                    <a:cubicBezTo>
                      <a:pt x="182657" y="836399"/>
                      <a:pt x="-515" y="649615"/>
                      <a:pt x="1" y="417426"/>
                    </a:cubicBezTo>
                    <a:cubicBezTo>
                      <a:pt x="517" y="181624"/>
                      <a:pt x="187301" y="0"/>
                      <a:pt x="418975" y="0"/>
                    </a:cubicBezTo>
                    <a:cubicBezTo>
                      <a:pt x="651680" y="516"/>
                      <a:pt x="833821" y="186268"/>
                      <a:pt x="836916" y="418458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9" name="Google Shape;269;p73"/>
            <p:cNvSpPr/>
            <p:nvPr/>
          </p:nvSpPr>
          <p:spPr>
            <a:xfrm>
              <a:off x="3308806" y="2997140"/>
              <a:ext cx="683882" cy="686216"/>
            </a:xfrm>
            <a:custGeom>
              <a:avLst/>
              <a:gdLst/>
              <a:ahLst/>
              <a:cxnLst/>
              <a:rect l="l" t="t" r="r" b="b"/>
              <a:pathLst>
                <a:path w="1511813" h="1516973" extrusionOk="0">
                  <a:moveTo>
                    <a:pt x="817500" y="1518710"/>
                  </a:moveTo>
                  <a:cubicBezTo>
                    <a:pt x="809245" y="1520774"/>
                    <a:pt x="805633" y="1516130"/>
                    <a:pt x="802537" y="1507875"/>
                  </a:cubicBezTo>
                  <a:cubicBezTo>
                    <a:pt x="795829" y="1486204"/>
                    <a:pt x="788090" y="1464532"/>
                    <a:pt x="780866" y="1442862"/>
                  </a:cubicBezTo>
                  <a:cubicBezTo>
                    <a:pt x="774674" y="1424286"/>
                    <a:pt x="777770" y="1404679"/>
                    <a:pt x="776738" y="1385072"/>
                  </a:cubicBezTo>
                  <a:cubicBezTo>
                    <a:pt x="776222" y="1369593"/>
                    <a:pt x="775706" y="1370109"/>
                    <a:pt x="760227" y="1369593"/>
                  </a:cubicBezTo>
                  <a:cubicBezTo>
                    <a:pt x="738556" y="1369593"/>
                    <a:pt x="716369" y="1368045"/>
                    <a:pt x="694698" y="1366497"/>
                  </a:cubicBezTo>
                  <a:cubicBezTo>
                    <a:pt x="683346" y="1365465"/>
                    <a:pt x="676638" y="1365981"/>
                    <a:pt x="676638" y="1379912"/>
                  </a:cubicBezTo>
                  <a:cubicBezTo>
                    <a:pt x="676638" y="1424286"/>
                    <a:pt x="655483" y="1462469"/>
                    <a:pt x="637940" y="1501683"/>
                  </a:cubicBezTo>
                  <a:cubicBezTo>
                    <a:pt x="634844" y="1508907"/>
                    <a:pt x="630716" y="1510454"/>
                    <a:pt x="622977" y="1508907"/>
                  </a:cubicBezTo>
                  <a:cubicBezTo>
                    <a:pt x="556416" y="1496523"/>
                    <a:pt x="492434" y="1475368"/>
                    <a:pt x="430517" y="1447505"/>
                  </a:cubicBezTo>
                  <a:cubicBezTo>
                    <a:pt x="423294" y="1443893"/>
                    <a:pt x="420198" y="1440282"/>
                    <a:pt x="422262" y="1431510"/>
                  </a:cubicBezTo>
                  <a:cubicBezTo>
                    <a:pt x="427421" y="1409323"/>
                    <a:pt x="431033" y="1386620"/>
                    <a:pt x="435677" y="1364433"/>
                  </a:cubicBezTo>
                  <a:cubicBezTo>
                    <a:pt x="439805" y="1344310"/>
                    <a:pt x="452704" y="1327798"/>
                    <a:pt x="461992" y="1310255"/>
                  </a:cubicBezTo>
                  <a:cubicBezTo>
                    <a:pt x="467152" y="1300452"/>
                    <a:pt x="466120" y="1295808"/>
                    <a:pt x="456316" y="1290132"/>
                  </a:cubicBezTo>
                  <a:cubicBezTo>
                    <a:pt x="435677" y="1278265"/>
                    <a:pt x="415554" y="1264849"/>
                    <a:pt x="395431" y="1251434"/>
                  </a:cubicBezTo>
                  <a:cubicBezTo>
                    <a:pt x="388207" y="1246274"/>
                    <a:pt x="383563" y="1246274"/>
                    <a:pt x="378919" y="1254014"/>
                  </a:cubicBezTo>
                  <a:cubicBezTo>
                    <a:pt x="356216" y="1293228"/>
                    <a:pt x="319066" y="1317479"/>
                    <a:pt x="283464" y="1342246"/>
                  </a:cubicBezTo>
                  <a:cubicBezTo>
                    <a:pt x="276240" y="1346890"/>
                    <a:pt x="272112" y="1346374"/>
                    <a:pt x="265920" y="1341214"/>
                  </a:cubicBezTo>
                  <a:cubicBezTo>
                    <a:pt x="214323" y="1297356"/>
                    <a:pt x="169433" y="1246790"/>
                    <a:pt x="130218" y="1191580"/>
                  </a:cubicBezTo>
                  <a:cubicBezTo>
                    <a:pt x="125575" y="1185389"/>
                    <a:pt x="125059" y="1180745"/>
                    <a:pt x="130734" y="1174553"/>
                  </a:cubicBezTo>
                  <a:cubicBezTo>
                    <a:pt x="146730" y="1157010"/>
                    <a:pt x="161177" y="1138435"/>
                    <a:pt x="177688" y="1121408"/>
                  </a:cubicBezTo>
                  <a:cubicBezTo>
                    <a:pt x="191104" y="1107476"/>
                    <a:pt x="209163" y="1099221"/>
                    <a:pt x="225674" y="1089417"/>
                  </a:cubicBezTo>
                  <a:cubicBezTo>
                    <a:pt x="236510" y="1083225"/>
                    <a:pt x="237026" y="1078065"/>
                    <a:pt x="230834" y="1067230"/>
                  </a:cubicBezTo>
                  <a:cubicBezTo>
                    <a:pt x="218967" y="1047107"/>
                    <a:pt x="208647" y="1025436"/>
                    <a:pt x="198327" y="1004281"/>
                  </a:cubicBezTo>
                  <a:cubicBezTo>
                    <a:pt x="194716" y="997057"/>
                    <a:pt x="192136" y="993445"/>
                    <a:pt x="183880" y="998089"/>
                  </a:cubicBezTo>
                  <a:cubicBezTo>
                    <a:pt x="147246" y="1017180"/>
                    <a:pt x="108031" y="1024920"/>
                    <a:pt x="67269" y="1025952"/>
                  </a:cubicBezTo>
                  <a:cubicBezTo>
                    <a:pt x="63657" y="1025952"/>
                    <a:pt x="59529" y="1026984"/>
                    <a:pt x="55918" y="1027500"/>
                  </a:cubicBezTo>
                  <a:cubicBezTo>
                    <a:pt x="48694" y="1028532"/>
                    <a:pt x="44050" y="1025952"/>
                    <a:pt x="41470" y="1018212"/>
                  </a:cubicBezTo>
                  <a:cubicBezTo>
                    <a:pt x="21347" y="960939"/>
                    <a:pt x="6384" y="902117"/>
                    <a:pt x="1224" y="841748"/>
                  </a:cubicBezTo>
                  <a:cubicBezTo>
                    <a:pt x="-1872" y="808725"/>
                    <a:pt x="-1356" y="809241"/>
                    <a:pt x="30635" y="797374"/>
                  </a:cubicBezTo>
                  <a:cubicBezTo>
                    <a:pt x="64173" y="784474"/>
                    <a:pt x="98744" y="775703"/>
                    <a:pt x="134862" y="778799"/>
                  </a:cubicBezTo>
                  <a:cubicBezTo>
                    <a:pt x="144150" y="779315"/>
                    <a:pt x="147246" y="775187"/>
                    <a:pt x="147246" y="765899"/>
                  </a:cubicBezTo>
                  <a:cubicBezTo>
                    <a:pt x="147246" y="742680"/>
                    <a:pt x="148278" y="719461"/>
                    <a:pt x="150342" y="696242"/>
                  </a:cubicBezTo>
                  <a:cubicBezTo>
                    <a:pt x="151373" y="685923"/>
                    <a:pt x="150858" y="678699"/>
                    <a:pt x="137442" y="678699"/>
                  </a:cubicBezTo>
                  <a:cubicBezTo>
                    <a:pt x="92552" y="678699"/>
                    <a:pt x="53854" y="657544"/>
                    <a:pt x="14639" y="639485"/>
                  </a:cubicBezTo>
                  <a:cubicBezTo>
                    <a:pt x="7932" y="636389"/>
                    <a:pt x="6384" y="632261"/>
                    <a:pt x="7932" y="625037"/>
                  </a:cubicBezTo>
                  <a:cubicBezTo>
                    <a:pt x="20315" y="558476"/>
                    <a:pt x="40954" y="494495"/>
                    <a:pt x="69333" y="432578"/>
                  </a:cubicBezTo>
                  <a:cubicBezTo>
                    <a:pt x="72945" y="424838"/>
                    <a:pt x="77073" y="421742"/>
                    <a:pt x="86360" y="423806"/>
                  </a:cubicBezTo>
                  <a:cubicBezTo>
                    <a:pt x="107515" y="428450"/>
                    <a:pt x="129186" y="432578"/>
                    <a:pt x="150858" y="436706"/>
                  </a:cubicBezTo>
                  <a:cubicBezTo>
                    <a:pt x="171497" y="440833"/>
                    <a:pt x="188008" y="453733"/>
                    <a:pt x="206583" y="463536"/>
                  </a:cubicBezTo>
                  <a:cubicBezTo>
                    <a:pt x="216903" y="468696"/>
                    <a:pt x="221546" y="467664"/>
                    <a:pt x="227738" y="457345"/>
                  </a:cubicBezTo>
                  <a:cubicBezTo>
                    <a:pt x="239606" y="436706"/>
                    <a:pt x="253021" y="416582"/>
                    <a:pt x="266952" y="396459"/>
                  </a:cubicBezTo>
                  <a:cubicBezTo>
                    <a:pt x="271596" y="389752"/>
                    <a:pt x="271596" y="385108"/>
                    <a:pt x="264373" y="380980"/>
                  </a:cubicBezTo>
                  <a:cubicBezTo>
                    <a:pt x="225158" y="357761"/>
                    <a:pt x="200391" y="320611"/>
                    <a:pt x="175108" y="284492"/>
                  </a:cubicBezTo>
                  <a:cubicBezTo>
                    <a:pt x="170465" y="277785"/>
                    <a:pt x="170981" y="273657"/>
                    <a:pt x="176140" y="267981"/>
                  </a:cubicBezTo>
                  <a:cubicBezTo>
                    <a:pt x="219998" y="216383"/>
                    <a:pt x="270048" y="171493"/>
                    <a:pt x="325258" y="132279"/>
                  </a:cubicBezTo>
                  <a:cubicBezTo>
                    <a:pt x="331966" y="127635"/>
                    <a:pt x="336609" y="126603"/>
                    <a:pt x="343317" y="132795"/>
                  </a:cubicBezTo>
                  <a:cubicBezTo>
                    <a:pt x="360344" y="148274"/>
                    <a:pt x="378404" y="162722"/>
                    <a:pt x="395431" y="178717"/>
                  </a:cubicBezTo>
                  <a:cubicBezTo>
                    <a:pt x="409362" y="191616"/>
                    <a:pt x="416070" y="209160"/>
                    <a:pt x="426389" y="224639"/>
                  </a:cubicBezTo>
                  <a:cubicBezTo>
                    <a:pt x="437741" y="241666"/>
                    <a:pt x="435161" y="240634"/>
                    <a:pt x="451156" y="231347"/>
                  </a:cubicBezTo>
                  <a:cubicBezTo>
                    <a:pt x="470763" y="219995"/>
                    <a:pt x="491403" y="209676"/>
                    <a:pt x="512042" y="200388"/>
                  </a:cubicBezTo>
                  <a:cubicBezTo>
                    <a:pt x="521329" y="196260"/>
                    <a:pt x="522361" y="192132"/>
                    <a:pt x="518233" y="183877"/>
                  </a:cubicBezTo>
                  <a:cubicBezTo>
                    <a:pt x="499142" y="148274"/>
                    <a:pt x="492434" y="109576"/>
                    <a:pt x="491403" y="69846"/>
                  </a:cubicBezTo>
                  <a:cubicBezTo>
                    <a:pt x="491403" y="66234"/>
                    <a:pt x="490371" y="62106"/>
                    <a:pt x="489855" y="58494"/>
                  </a:cubicBezTo>
                  <a:cubicBezTo>
                    <a:pt x="488307" y="50239"/>
                    <a:pt x="491403" y="46111"/>
                    <a:pt x="499658" y="43015"/>
                  </a:cubicBezTo>
                  <a:cubicBezTo>
                    <a:pt x="563123" y="20312"/>
                    <a:pt x="628653" y="6380"/>
                    <a:pt x="695730" y="189"/>
                  </a:cubicBezTo>
                  <a:cubicBezTo>
                    <a:pt x="706049" y="-843"/>
                    <a:pt x="710693" y="2253"/>
                    <a:pt x="713273" y="12056"/>
                  </a:cubicBezTo>
                  <a:cubicBezTo>
                    <a:pt x="715337" y="19796"/>
                    <a:pt x="717917" y="27536"/>
                    <a:pt x="721012" y="35275"/>
                  </a:cubicBezTo>
                  <a:cubicBezTo>
                    <a:pt x="734428" y="67266"/>
                    <a:pt x="741136" y="99772"/>
                    <a:pt x="738556" y="134343"/>
                  </a:cubicBezTo>
                  <a:cubicBezTo>
                    <a:pt x="737524" y="145694"/>
                    <a:pt x="742168" y="148790"/>
                    <a:pt x="753519" y="148790"/>
                  </a:cubicBezTo>
                  <a:cubicBezTo>
                    <a:pt x="775706" y="148274"/>
                    <a:pt x="797893" y="149822"/>
                    <a:pt x="820596" y="151886"/>
                  </a:cubicBezTo>
                  <a:cubicBezTo>
                    <a:pt x="831948" y="152918"/>
                    <a:pt x="838655" y="152402"/>
                    <a:pt x="838655" y="138471"/>
                  </a:cubicBezTo>
                  <a:cubicBezTo>
                    <a:pt x="838655" y="94097"/>
                    <a:pt x="859810" y="55914"/>
                    <a:pt x="877354" y="16700"/>
                  </a:cubicBezTo>
                  <a:cubicBezTo>
                    <a:pt x="880449" y="9476"/>
                    <a:pt x="885093" y="7928"/>
                    <a:pt x="892317" y="9476"/>
                  </a:cubicBezTo>
                  <a:cubicBezTo>
                    <a:pt x="958878" y="21860"/>
                    <a:pt x="1022859" y="42499"/>
                    <a:pt x="1084777" y="70878"/>
                  </a:cubicBezTo>
                  <a:cubicBezTo>
                    <a:pt x="1092000" y="74489"/>
                    <a:pt x="1095096" y="78617"/>
                    <a:pt x="1093032" y="86873"/>
                  </a:cubicBezTo>
                  <a:cubicBezTo>
                    <a:pt x="1088388" y="108544"/>
                    <a:pt x="1084261" y="130731"/>
                    <a:pt x="1079617" y="152402"/>
                  </a:cubicBezTo>
                  <a:cubicBezTo>
                    <a:pt x="1075489" y="172525"/>
                    <a:pt x="1062590" y="189036"/>
                    <a:pt x="1053302" y="206580"/>
                  </a:cubicBezTo>
                  <a:cubicBezTo>
                    <a:pt x="1047626" y="217415"/>
                    <a:pt x="1048658" y="222575"/>
                    <a:pt x="1060010" y="228251"/>
                  </a:cubicBezTo>
                  <a:cubicBezTo>
                    <a:pt x="1080133" y="239602"/>
                    <a:pt x="1099740" y="252502"/>
                    <a:pt x="1118315" y="265917"/>
                  </a:cubicBezTo>
                  <a:cubicBezTo>
                    <a:pt x="1126571" y="272109"/>
                    <a:pt x="1131214" y="271593"/>
                    <a:pt x="1136374" y="262821"/>
                  </a:cubicBezTo>
                  <a:cubicBezTo>
                    <a:pt x="1159077" y="223607"/>
                    <a:pt x="1196744" y="199872"/>
                    <a:pt x="1232346" y="174589"/>
                  </a:cubicBezTo>
                  <a:cubicBezTo>
                    <a:pt x="1238538" y="170461"/>
                    <a:pt x="1242666" y="170977"/>
                    <a:pt x="1247825" y="175621"/>
                  </a:cubicBezTo>
                  <a:cubicBezTo>
                    <a:pt x="1299939" y="219995"/>
                    <a:pt x="1345345" y="270045"/>
                    <a:pt x="1384559" y="325770"/>
                  </a:cubicBezTo>
                  <a:cubicBezTo>
                    <a:pt x="1389203" y="331962"/>
                    <a:pt x="1389719" y="336606"/>
                    <a:pt x="1384043" y="342798"/>
                  </a:cubicBezTo>
                  <a:cubicBezTo>
                    <a:pt x="1368048" y="360857"/>
                    <a:pt x="1352569" y="379432"/>
                    <a:pt x="1336057" y="396975"/>
                  </a:cubicBezTo>
                  <a:cubicBezTo>
                    <a:pt x="1323674" y="409875"/>
                    <a:pt x="1306131" y="417098"/>
                    <a:pt x="1291167" y="426902"/>
                  </a:cubicBezTo>
                  <a:cubicBezTo>
                    <a:pt x="1276720" y="436706"/>
                    <a:pt x="1276720" y="436190"/>
                    <a:pt x="1284976" y="451153"/>
                  </a:cubicBezTo>
                  <a:cubicBezTo>
                    <a:pt x="1295811" y="471792"/>
                    <a:pt x="1306647" y="492431"/>
                    <a:pt x="1316450" y="513070"/>
                  </a:cubicBezTo>
                  <a:cubicBezTo>
                    <a:pt x="1320062" y="520294"/>
                    <a:pt x="1323158" y="523390"/>
                    <a:pt x="1330898" y="519262"/>
                  </a:cubicBezTo>
                  <a:cubicBezTo>
                    <a:pt x="1367532" y="500171"/>
                    <a:pt x="1406746" y="492431"/>
                    <a:pt x="1447509" y="491399"/>
                  </a:cubicBezTo>
                  <a:cubicBezTo>
                    <a:pt x="1451120" y="491399"/>
                    <a:pt x="1455248" y="490367"/>
                    <a:pt x="1458860" y="489851"/>
                  </a:cubicBezTo>
                  <a:cubicBezTo>
                    <a:pt x="1466600" y="488819"/>
                    <a:pt x="1470728" y="491399"/>
                    <a:pt x="1473307" y="499139"/>
                  </a:cubicBezTo>
                  <a:cubicBezTo>
                    <a:pt x="1493431" y="556412"/>
                    <a:pt x="1508394" y="615234"/>
                    <a:pt x="1513554" y="675603"/>
                  </a:cubicBezTo>
                  <a:cubicBezTo>
                    <a:pt x="1513554" y="676635"/>
                    <a:pt x="1513554" y="678183"/>
                    <a:pt x="1514070" y="679215"/>
                  </a:cubicBezTo>
                  <a:cubicBezTo>
                    <a:pt x="1518713" y="714301"/>
                    <a:pt x="1519745" y="706046"/>
                    <a:pt x="1490335" y="717397"/>
                  </a:cubicBezTo>
                  <a:cubicBezTo>
                    <a:pt x="1454732" y="730813"/>
                    <a:pt x="1418614" y="741648"/>
                    <a:pt x="1379916" y="738036"/>
                  </a:cubicBezTo>
                  <a:cubicBezTo>
                    <a:pt x="1371144" y="737004"/>
                    <a:pt x="1368048" y="740616"/>
                    <a:pt x="1367532" y="749904"/>
                  </a:cubicBezTo>
                  <a:cubicBezTo>
                    <a:pt x="1367016" y="774155"/>
                    <a:pt x="1365984" y="797890"/>
                    <a:pt x="1363920" y="822141"/>
                  </a:cubicBezTo>
                  <a:cubicBezTo>
                    <a:pt x="1363404" y="831944"/>
                    <a:pt x="1363920" y="838136"/>
                    <a:pt x="1375788" y="838136"/>
                  </a:cubicBezTo>
                  <a:cubicBezTo>
                    <a:pt x="1420678" y="838136"/>
                    <a:pt x="1459376" y="858775"/>
                    <a:pt x="1498590" y="876834"/>
                  </a:cubicBezTo>
                  <a:cubicBezTo>
                    <a:pt x="1505298" y="879930"/>
                    <a:pt x="1507878" y="883542"/>
                    <a:pt x="1506330" y="891798"/>
                  </a:cubicBezTo>
                  <a:cubicBezTo>
                    <a:pt x="1493947" y="958875"/>
                    <a:pt x="1472791" y="1023372"/>
                    <a:pt x="1444413" y="1085289"/>
                  </a:cubicBezTo>
                  <a:cubicBezTo>
                    <a:pt x="1441317" y="1092513"/>
                    <a:pt x="1437189" y="1094577"/>
                    <a:pt x="1429449" y="1093029"/>
                  </a:cubicBezTo>
                  <a:cubicBezTo>
                    <a:pt x="1386623" y="1085289"/>
                    <a:pt x="1343797" y="1078581"/>
                    <a:pt x="1306647" y="1052783"/>
                  </a:cubicBezTo>
                  <a:cubicBezTo>
                    <a:pt x="1297875" y="1046591"/>
                    <a:pt x="1293231" y="1048655"/>
                    <a:pt x="1287556" y="1057942"/>
                  </a:cubicBezTo>
                  <a:cubicBezTo>
                    <a:pt x="1275688" y="1078581"/>
                    <a:pt x="1262273" y="1098705"/>
                    <a:pt x="1248857" y="1118828"/>
                  </a:cubicBezTo>
                  <a:cubicBezTo>
                    <a:pt x="1244214" y="1125535"/>
                    <a:pt x="1242150" y="1130179"/>
                    <a:pt x="1250405" y="1135339"/>
                  </a:cubicBezTo>
                  <a:cubicBezTo>
                    <a:pt x="1289620" y="1158558"/>
                    <a:pt x="1313871" y="1194676"/>
                    <a:pt x="1339153" y="1230795"/>
                  </a:cubicBezTo>
                  <a:cubicBezTo>
                    <a:pt x="1344313" y="1238018"/>
                    <a:pt x="1343797" y="1242662"/>
                    <a:pt x="1337605" y="1249370"/>
                  </a:cubicBezTo>
                  <a:cubicBezTo>
                    <a:pt x="1293747" y="1300968"/>
                    <a:pt x="1244214" y="1345342"/>
                    <a:pt x="1189004" y="1384040"/>
                  </a:cubicBezTo>
                  <a:cubicBezTo>
                    <a:pt x="1182296" y="1388684"/>
                    <a:pt x="1177652" y="1389716"/>
                    <a:pt x="1170945" y="1383524"/>
                  </a:cubicBezTo>
                  <a:cubicBezTo>
                    <a:pt x="1153918" y="1368045"/>
                    <a:pt x="1135858" y="1353597"/>
                    <a:pt x="1118831" y="1337602"/>
                  </a:cubicBezTo>
                  <a:cubicBezTo>
                    <a:pt x="1104384" y="1324187"/>
                    <a:pt x="1096644" y="1306128"/>
                    <a:pt x="1086840" y="1289616"/>
                  </a:cubicBezTo>
                  <a:cubicBezTo>
                    <a:pt x="1080133" y="1278265"/>
                    <a:pt x="1074973" y="1277749"/>
                    <a:pt x="1064137" y="1284456"/>
                  </a:cubicBezTo>
                  <a:cubicBezTo>
                    <a:pt x="1044530" y="1296324"/>
                    <a:pt x="1023375" y="1306643"/>
                    <a:pt x="1002220" y="1316447"/>
                  </a:cubicBezTo>
                  <a:cubicBezTo>
                    <a:pt x="993449" y="1320575"/>
                    <a:pt x="991385" y="1324703"/>
                    <a:pt x="996028" y="1332958"/>
                  </a:cubicBezTo>
                  <a:cubicBezTo>
                    <a:pt x="1015120" y="1368561"/>
                    <a:pt x="1021827" y="1407259"/>
                    <a:pt x="1022859" y="1446989"/>
                  </a:cubicBezTo>
                  <a:cubicBezTo>
                    <a:pt x="1022859" y="1451117"/>
                    <a:pt x="1023891" y="1455245"/>
                    <a:pt x="1024407" y="1459889"/>
                  </a:cubicBezTo>
                  <a:cubicBezTo>
                    <a:pt x="1025439" y="1466596"/>
                    <a:pt x="1022859" y="1470724"/>
                    <a:pt x="1015636" y="1473304"/>
                  </a:cubicBezTo>
                  <a:cubicBezTo>
                    <a:pt x="970745" y="1493943"/>
                    <a:pt x="870646" y="1516130"/>
                    <a:pt x="817500" y="1518710"/>
                  </a:cubicBezTo>
                  <a:close/>
                  <a:moveTo>
                    <a:pt x="758163" y="1148238"/>
                  </a:moveTo>
                  <a:cubicBezTo>
                    <a:pt x="974357" y="1144627"/>
                    <a:pt x="1145146" y="976418"/>
                    <a:pt x="1145146" y="758675"/>
                  </a:cubicBezTo>
                  <a:cubicBezTo>
                    <a:pt x="1145146" y="542481"/>
                    <a:pt x="974357" y="371176"/>
                    <a:pt x="757131" y="371176"/>
                  </a:cubicBezTo>
                  <a:cubicBezTo>
                    <a:pt x="539904" y="371176"/>
                    <a:pt x="368600" y="542481"/>
                    <a:pt x="368600" y="759707"/>
                  </a:cubicBezTo>
                  <a:cubicBezTo>
                    <a:pt x="369116" y="977966"/>
                    <a:pt x="541452" y="1145659"/>
                    <a:pt x="758163" y="1148238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0" name="Google Shape;270;p73"/>
          <p:cNvGrpSpPr/>
          <p:nvPr/>
        </p:nvGrpSpPr>
        <p:grpSpPr>
          <a:xfrm>
            <a:off x="0" y="2766599"/>
            <a:ext cx="2745260" cy="2471860"/>
            <a:chOff x="6486650" y="2648852"/>
            <a:chExt cx="2745260" cy="2471860"/>
          </a:xfrm>
        </p:grpSpPr>
        <p:sp>
          <p:nvSpPr>
            <p:cNvPr id="271" name="Google Shape;271;p73"/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/>
              <a:ahLst/>
              <a:cxnLst/>
              <a:rect l="l" t="t" r="r" b="b"/>
              <a:pathLst>
                <a:path w="1919435" h="1914275" extrusionOk="0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2" name="Google Shape;272;p73"/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</p:grpSpPr>
          <p:sp>
            <p:nvSpPr>
              <p:cNvPr id="273" name="Google Shape;273;p73"/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/>
                <a:ahLst/>
                <a:cxnLst/>
                <a:rect l="l" t="t" r="r" b="b"/>
                <a:pathLst>
                  <a:path w="2677922" h="2672762" extrusionOk="0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73"/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/>
                <a:ahLst/>
                <a:cxnLst/>
                <a:rect l="l" t="t" r="r" b="b"/>
                <a:pathLst>
                  <a:path w="1898796" h="1893636" extrusionOk="0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5" name="Google Shape;275;p73"/>
          <p:cNvSpPr/>
          <p:nvPr/>
        </p:nvSpPr>
        <p:spPr>
          <a:xfrm>
            <a:off x="3140906" y="3608100"/>
            <a:ext cx="623915" cy="635123"/>
          </a:xfrm>
          <a:custGeom>
            <a:avLst/>
            <a:gdLst/>
            <a:ahLst/>
            <a:cxnLst/>
            <a:rect l="l" t="t" r="r" b="b"/>
            <a:pathLst>
              <a:path w="1723364" h="1754322" extrusionOk="0">
                <a:moveTo>
                  <a:pt x="879664" y="267"/>
                </a:moveTo>
                <a:cubicBezTo>
                  <a:pt x="907527" y="2332"/>
                  <a:pt x="935906" y="4395"/>
                  <a:pt x="964801" y="5943"/>
                </a:cubicBezTo>
                <a:cubicBezTo>
                  <a:pt x="974088" y="6459"/>
                  <a:pt x="976668" y="11103"/>
                  <a:pt x="979248" y="18843"/>
                </a:cubicBezTo>
                <a:cubicBezTo>
                  <a:pt x="994727" y="65797"/>
                  <a:pt x="985956" y="112235"/>
                  <a:pt x="977700" y="158673"/>
                </a:cubicBezTo>
                <a:cubicBezTo>
                  <a:pt x="974604" y="176732"/>
                  <a:pt x="972024" y="195307"/>
                  <a:pt x="968928" y="213366"/>
                </a:cubicBezTo>
                <a:cubicBezTo>
                  <a:pt x="967380" y="222654"/>
                  <a:pt x="969960" y="227813"/>
                  <a:pt x="979764" y="229877"/>
                </a:cubicBezTo>
                <a:cubicBezTo>
                  <a:pt x="1038585" y="240713"/>
                  <a:pt x="1095343" y="259804"/>
                  <a:pt x="1149520" y="285087"/>
                </a:cubicBezTo>
                <a:cubicBezTo>
                  <a:pt x="1158808" y="289215"/>
                  <a:pt x="1162420" y="286119"/>
                  <a:pt x="1166548" y="278379"/>
                </a:cubicBezTo>
                <a:cubicBezTo>
                  <a:pt x="1180995" y="248969"/>
                  <a:pt x="1197506" y="220590"/>
                  <a:pt x="1210406" y="190663"/>
                </a:cubicBezTo>
                <a:cubicBezTo>
                  <a:pt x="1222273" y="163316"/>
                  <a:pt x="1240848" y="142161"/>
                  <a:pt x="1263035" y="123070"/>
                </a:cubicBezTo>
                <a:cubicBezTo>
                  <a:pt x="1282643" y="106043"/>
                  <a:pt x="1282127" y="106559"/>
                  <a:pt x="1304314" y="119458"/>
                </a:cubicBezTo>
                <a:cubicBezTo>
                  <a:pt x="1359523" y="151449"/>
                  <a:pt x="1409573" y="190663"/>
                  <a:pt x="1458075" y="231941"/>
                </a:cubicBezTo>
                <a:cubicBezTo>
                  <a:pt x="1465299" y="238133"/>
                  <a:pt x="1467362" y="243809"/>
                  <a:pt x="1462203" y="251549"/>
                </a:cubicBezTo>
                <a:cubicBezTo>
                  <a:pt x="1461687" y="252064"/>
                  <a:pt x="1461171" y="253096"/>
                  <a:pt x="1461171" y="254128"/>
                </a:cubicBezTo>
                <a:cubicBezTo>
                  <a:pt x="1448271" y="291279"/>
                  <a:pt x="1425052" y="320689"/>
                  <a:pt x="1396158" y="347004"/>
                </a:cubicBezTo>
                <a:cubicBezTo>
                  <a:pt x="1375518" y="365064"/>
                  <a:pt x="1356943" y="385703"/>
                  <a:pt x="1337336" y="404794"/>
                </a:cubicBezTo>
                <a:cubicBezTo>
                  <a:pt x="1332177" y="409954"/>
                  <a:pt x="1330628" y="413565"/>
                  <a:pt x="1336304" y="419757"/>
                </a:cubicBezTo>
                <a:cubicBezTo>
                  <a:pt x="1347656" y="432141"/>
                  <a:pt x="1357459" y="445556"/>
                  <a:pt x="1369327" y="457939"/>
                </a:cubicBezTo>
                <a:cubicBezTo>
                  <a:pt x="1399769" y="489930"/>
                  <a:pt x="1419893" y="528628"/>
                  <a:pt x="1442596" y="565263"/>
                </a:cubicBezTo>
                <a:cubicBezTo>
                  <a:pt x="1448271" y="574550"/>
                  <a:pt x="1452915" y="576098"/>
                  <a:pt x="1462719" y="570938"/>
                </a:cubicBezTo>
                <a:cubicBezTo>
                  <a:pt x="1499353" y="551847"/>
                  <a:pt x="1535988" y="533272"/>
                  <a:pt x="1573138" y="514697"/>
                </a:cubicBezTo>
                <a:cubicBezTo>
                  <a:pt x="1597389" y="502830"/>
                  <a:pt x="1624220" y="504893"/>
                  <a:pt x="1650018" y="501281"/>
                </a:cubicBezTo>
                <a:cubicBezTo>
                  <a:pt x="1655694" y="500250"/>
                  <a:pt x="1658274" y="505409"/>
                  <a:pt x="1659822" y="509537"/>
                </a:cubicBezTo>
                <a:cubicBezTo>
                  <a:pt x="1687685" y="574034"/>
                  <a:pt x="1709872" y="640595"/>
                  <a:pt x="1724835" y="709220"/>
                </a:cubicBezTo>
                <a:cubicBezTo>
                  <a:pt x="1726383" y="716444"/>
                  <a:pt x="1723803" y="720572"/>
                  <a:pt x="1717611" y="723668"/>
                </a:cubicBezTo>
                <a:cubicBezTo>
                  <a:pt x="1702132" y="731923"/>
                  <a:pt x="1686653" y="740695"/>
                  <a:pt x="1671173" y="748950"/>
                </a:cubicBezTo>
                <a:cubicBezTo>
                  <a:pt x="1654662" y="757722"/>
                  <a:pt x="1636087" y="757206"/>
                  <a:pt x="1618544" y="760302"/>
                </a:cubicBezTo>
                <a:cubicBezTo>
                  <a:pt x="1589133" y="765462"/>
                  <a:pt x="1559207" y="770106"/>
                  <a:pt x="1529280" y="774234"/>
                </a:cubicBezTo>
                <a:cubicBezTo>
                  <a:pt x="1517412" y="775781"/>
                  <a:pt x="1514316" y="780941"/>
                  <a:pt x="1515349" y="791777"/>
                </a:cubicBezTo>
                <a:cubicBezTo>
                  <a:pt x="1517412" y="813448"/>
                  <a:pt x="1518444" y="835635"/>
                  <a:pt x="1521024" y="857306"/>
                </a:cubicBezTo>
                <a:cubicBezTo>
                  <a:pt x="1524636" y="889813"/>
                  <a:pt x="1518960" y="921803"/>
                  <a:pt x="1516380" y="953794"/>
                </a:cubicBezTo>
                <a:cubicBezTo>
                  <a:pt x="1514316" y="980109"/>
                  <a:pt x="1513284" y="980109"/>
                  <a:pt x="1538567" y="983720"/>
                </a:cubicBezTo>
                <a:cubicBezTo>
                  <a:pt x="1576750" y="989912"/>
                  <a:pt x="1614932" y="995588"/>
                  <a:pt x="1653114" y="1001779"/>
                </a:cubicBezTo>
                <a:cubicBezTo>
                  <a:pt x="1671173" y="1004875"/>
                  <a:pt x="1685105" y="1016227"/>
                  <a:pt x="1700584" y="1024483"/>
                </a:cubicBezTo>
                <a:cubicBezTo>
                  <a:pt x="1726899" y="1038414"/>
                  <a:pt x="1725867" y="1038930"/>
                  <a:pt x="1719675" y="1067825"/>
                </a:cubicBezTo>
                <a:cubicBezTo>
                  <a:pt x="1706260" y="1128710"/>
                  <a:pt x="1685105" y="1186500"/>
                  <a:pt x="1661370" y="1243773"/>
                </a:cubicBezTo>
                <a:cubicBezTo>
                  <a:pt x="1657242" y="1253577"/>
                  <a:pt x="1651566" y="1256157"/>
                  <a:pt x="1641763" y="1255124"/>
                </a:cubicBezTo>
                <a:cubicBezTo>
                  <a:pt x="1606160" y="1252028"/>
                  <a:pt x="1572622" y="1244805"/>
                  <a:pt x="1541663" y="1226230"/>
                </a:cubicBezTo>
                <a:cubicBezTo>
                  <a:pt x="1515864" y="1210750"/>
                  <a:pt x="1488001" y="1198883"/>
                  <a:pt x="1461687" y="1184436"/>
                </a:cubicBezTo>
                <a:cubicBezTo>
                  <a:pt x="1453947" y="1180308"/>
                  <a:pt x="1448787" y="1180308"/>
                  <a:pt x="1444143" y="1189079"/>
                </a:cubicBezTo>
                <a:cubicBezTo>
                  <a:pt x="1415249" y="1241709"/>
                  <a:pt x="1380162" y="1290211"/>
                  <a:pt x="1339400" y="1333553"/>
                </a:cubicBezTo>
                <a:cubicBezTo>
                  <a:pt x="1332177" y="1341293"/>
                  <a:pt x="1332177" y="1345936"/>
                  <a:pt x="1339916" y="1353160"/>
                </a:cubicBezTo>
                <a:cubicBezTo>
                  <a:pt x="1370359" y="1382571"/>
                  <a:pt x="1400801" y="1412498"/>
                  <a:pt x="1430212" y="1443456"/>
                </a:cubicBezTo>
                <a:cubicBezTo>
                  <a:pt x="1448271" y="1462547"/>
                  <a:pt x="1453947" y="1488862"/>
                  <a:pt x="1465814" y="1511565"/>
                </a:cubicBezTo>
                <a:cubicBezTo>
                  <a:pt x="1467879" y="1515693"/>
                  <a:pt x="1464267" y="1518789"/>
                  <a:pt x="1461171" y="1521369"/>
                </a:cubicBezTo>
                <a:cubicBezTo>
                  <a:pt x="1408025" y="1568323"/>
                  <a:pt x="1351784" y="1610117"/>
                  <a:pt x="1290382" y="1645203"/>
                </a:cubicBezTo>
                <a:cubicBezTo>
                  <a:pt x="1284707" y="1648815"/>
                  <a:pt x="1280579" y="1648299"/>
                  <a:pt x="1275419" y="1643655"/>
                </a:cubicBezTo>
                <a:cubicBezTo>
                  <a:pt x="1247040" y="1619404"/>
                  <a:pt x="1221757" y="1593606"/>
                  <a:pt x="1207310" y="1558003"/>
                </a:cubicBezTo>
                <a:cubicBezTo>
                  <a:pt x="1195958" y="1530140"/>
                  <a:pt x="1179963" y="1504341"/>
                  <a:pt x="1167064" y="1477511"/>
                </a:cubicBezTo>
                <a:cubicBezTo>
                  <a:pt x="1162936" y="1469255"/>
                  <a:pt x="1158808" y="1467191"/>
                  <a:pt x="1150036" y="1470803"/>
                </a:cubicBezTo>
                <a:cubicBezTo>
                  <a:pt x="1096375" y="1496086"/>
                  <a:pt x="1040133" y="1514661"/>
                  <a:pt x="981312" y="1526013"/>
                </a:cubicBezTo>
                <a:cubicBezTo>
                  <a:pt x="969960" y="1528076"/>
                  <a:pt x="967896" y="1534268"/>
                  <a:pt x="969960" y="1544072"/>
                </a:cubicBezTo>
                <a:cubicBezTo>
                  <a:pt x="976668" y="1583802"/>
                  <a:pt x="982860" y="1623532"/>
                  <a:pt x="989052" y="1663779"/>
                </a:cubicBezTo>
                <a:cubicBezTo>
                  <a:pt x="993179" y="1691641"/>
                  <a:pt x="982344" y="1716924"/>
                  <a:pt x="978216" y="1743755"/>
                </a:cubicBezTo>
                <a:cubicBezTo>
                  <a:pt x="977184" y="1749431"/>
                  <a:pt x="971508" y="1749431"/>
                  <a:pt x="966864" y="1749947"/>
                </a:cubicBezTo>
                <a:cubicBezTo>
                  <a:pt x="897207" y="1757170"/>
                  <a:pt x="828067" y="1756655"/>
                  <a:pt x="758410" y="1749947"/>
                </a:cubicBezTo>
                <a:cubicBezTo>
                  <a:pt x="749638" y="1748915"/>
                  <a:pt x="748090" y="1744271"/>
                  <a:pt x="745510" y="1737047"/>
                </a:cubicBezTo>
                <a:cubicBezTo>
                  <a:pt x="730031" y="1690609"/>
                  <a:pt x="738286" y="1644687"/>
                  <a:pt x="747058" y="1598249"/>
                </a:cubicBezTo>
                <a:cubicBezTo>
                  <a:pt x="750154" y="1580190"/>
                  <a:pt x="752734" y="1561615"/>
                  <a:pt x="756346" y="1543556"/>
                </a:cubicBezTo>
                <a:cubicBezTo>
                  <a:pt x="758410" y="1533236"/>
                  <a:pt x="755314" y="1527560"/>
                  <a:pt x="744478" y="1525496"/>
                </a:cubicBezTo>
                <a:cubicBezTo>
                  <a:pt x="685657" y="1514661"/>
                  <a:pt x="629931" y="1496086"/>
                  <a:pt x="575754" y="1470287"/>
                </a:cubicBezTo>
                <a:cubicBezTo>
                  <a:pt x="568014" y="1466675"/>
                  <a:pt x="563886" y="1467707"/>
                  <a:pt x="559758" y="1475963"/>
                </a:cubicBezTo>
                <a:cubicBezTo>
                  <a:pt x="541699" y="1512597"/>
                  <a:pt x="522608" y="1548715"/>
                  <a:pt x="504549" y="1585350"/>
                </a:cubicBezTo>
                <a:cubicBezTo>
                  <a:pt x="491649" y="1611149"/>
                  <a:pt x="466882" y="1626112"/>
                  <a:pt x="447275" y="1645719"/>
                </a:cubicBezTo>
                <a:cubicBezTo>
                  <a:pt x="442631" y="1650363"/>
                  <a:pt x="438504" y="1646235"/>
                  <a:pt x="434376" y="1643655"/>
                </a:cubicBezTo>
                <a:cubicBezTo>
                  <a:pt x="384326" y="1612697"/>
                  <a:pt x="334276" y="1581738"/>
                  <a:pt x="290418" y="1542008"/>
                </a:cubicBezTo>
                <a:cubicBezTo>
                  <a:pt x="282678" y="1534784"/>
                  <a:pt x="273907" y="1528076"/>
                  <a:pt x="265651" y="1521369"/>
                </a:cubicBezTo>
                <a:cubicBezTo>
                  <a:pt x="259975" y="1516725"/>
                  <a:pt x="259459" y="1512597"/>
                  <a:pt x="262039" y="1505889"/>
                </a:cubicBezTo>
                <a:cubicBezTo>
                  <a:pt x="276487" y="1472351"/>
                  <a:pt x="292998" y="1440360"/>
                  <a:pt x="321893" y="1415593"/>
                </a:cubicBezTo>
                <a:cubicBezTo>
                  <a:pt x="345112" y="1395986"/>
                  <a:pt x="365235" y="1372767"/>
                  <a:pt x="386906" y="1351096"/>
                </a:cubicBezTo>
                <a:cubicBezTo>
                  <a:pt x="393098" y="1345421"/>
                  <a:pt x="394129" y="1341293"/>
                  <a:pt x="387938" y="1334069"/>
                </a:cubicBezTo>
                <a:cubicBezTo>
                  <a:pt x="376586" y="1321685"/>
                  <a:pt x="366783" y="1308270"/>
                  <a:pt x="354915" y="1295887"/>
                </a:cubicBezTo>
                <a:cubicBezTo>
                  <a:pt x="324989" y="1264412"/>
                  <a:pt x="305382" y="1225714"/>
                  <a:pt x="282678" y="1189595"/>
                </a:cubicBezTo>
                <a:cubicBezTo>
                  <a:pt x="277003" y="1180308"/>
                  <a:pt x="272359" y="1178760"/>
                  <a:pt x="262555" y="1183920"/>
                </a:cubicBezTo>
                <a:cubicBezTo>
                  <a:pt x="225921" y="1203011"/>
                  <a:pt x="189287" y="1221586"/>
                  <a:pt x="152136" y="1240161"/>
                </a:cubicBezTo>
                <a:cubicBezTo>
                  <a:pt x="127885" y="1252545"/>
                  <a:pt x="101054" y="1249965"/>
                  <a:pt x="75256" y="1253577"/>
                </a:cubicBezTo>
                <a:cubicBezTo>
                  <a:pt x="69580" y="1254608"/>
                  <a:pt x="67000" y="1249965"/>
                  <a:pt x="65452" y="1245321"/>
                </a:cubicBezTo>
                <a:cubicBezTo>
                  <a:pt x="37589" y="1180824"/>
                  <a:pt x="15402" y="1114263"/>
                  <a:pt x="439" y="1045637"/>
                </a:cubicBezTo>
                <a:cubicBezTo>
                  <a:pt x="-1109" y="1038414"/>
                  <a:pt x="1471" y="1034286"/>
                  <a:pt x="7663" y="1031190"/>
                </a:cubicBezTo>
                <a:cubicBezTo>
                  <a:pt x="23142" y="1022935"/>
                  <a:pt x="38621" y="1014163"/>
                  <a:pt x="54101" y="1005907"/>
                </a:cubicBezTo>
                <a:cubicBezTo>
                  <a:pt x="70612" y="997136"/>
                  <a:pt x="89187" y="997652"/>
                  <a:pt x="106730" y="994556"/>
                </a:cubicBezTo>
                <a:cubicBezTo>
                  <a:pt x="136657" y="989396"/>
                  <a:pt x="167099" y="984236"/>
                  <a:pt x="197026" y="980109"/>
                </a:cubicBezTo>
                <a:cubicBezTo>
                  <a:pt x="207346" y="978560"/>
                  <a:pt x="210442" y="973917"/>
                  <a:pt x="209410" y="964113"/>
                </a:cubicBezTo>
                <a:cubicBezTo>
                  <a:pt x="207346" y="941926"/>
                  <a:pt x="206314" y="919739"/>
                  <a:pt x="203734" y="897552"/>
                </a:cubicBezTo>
                <a:cubicBezTo>
                  <a:pt x="200122" y="865045"/>
                  <a:pt x="205798" y="833055"/>
                  <a:pt x="208378" y="801064"/>
                </a:cubicBezTo>
                <a:cubicBezTo>
                  <a:pt x="210442" y="774749"/>
                  <a:pt x="211474" y="774749"/>
                  <a:pt x="185159" y="770622"/>
                </a:cubicBezTo>
                <a:cubicBezTo>
                  <a:pt x="148009" y="764430"/>
                  <a:pt x="110342" y="758754"/>
                  <a:pt x="73192" y="753079"/>
                </a:cubicBezTo>
                <a:cubicBezTo>
                  <a:pt x="54616" y="750499"/>
                  <a:pt x="40169" y="738631"/>
                  <a:pt x="24690" y="730375"/>
                </a:cubicBezTo>
                <a:cubicBezTo>
                  <a:pt x="-1625" y="715928"/>
                  <a:pt x="-593" y="715928"/>
                  <a:pt x="5599" y="687033"/>
                </a:cubicBezTo>
                <a:cubicBezTo>
                  <a:pt x="19014" y="626148"/>
                  <a:pt x="40169" y="568358"/>
                  <a:pt x="63904" y="511085"/>
                </a:cubicBezTo>
                <a:cubicBezTo>
                  <a:pt x="68032" y="501281"/>
                  <a:pt x="73192" y="498701"/>
                  <a:pt x="83511" y="499733"/>
                </a:cubicBezTo>
                <a:cubicBezTo>
                  <a:pt x="119114" y="502830"/>
                  <a:pt x="152652" y="510053"/>
                  <a:pt x="183611" y="528628"/>
                </a:cubicBezTo>
                <a:cubicBezTo>
                  <a:pt x="208894" y="543592"/>
                  <a:pt x="236241" y="555459"/>
                  <a:pt x="262555" y="569390"/>
                </a:cubicBezTo>
                <a:cubicBezTo>
                  <a:pt x="271327" y="574034"/>
                  <a:pt x="277003" y="574034"/>
                  <a:pt x="282163" y="564231"/>
                </a:cubicBezTo>
                <a:cubicBezTo>
                  <a:pt x="311057" y="511601"/>
                  <a:pt x="346144" y="463615"/>
                  <a:pt x="386906" y="419757"/>
                </a:cubicBezTo>
                <a:cubicBezTo>
                  <a:pt x="393614" y="412534"/>
                  <a:pt x="393098" y="408922"/>
                  <a:pt x="386390" y="402214"/>
                </a:cubicBezTo>
                <a:cubicBezTo>
                  <a:pt x="355947" y="372287"/>
                  <a:pt x="325505" y="342360"/>
                  <a:pt x="296094" y="311918"/>
                </a:cubicBezTo>
                <a:cubicBezTo>
                  <a:pt x="277519" y="292827"/>
                  <a:pt x="271843" y="265996"/>
                  <a:pt x="259975" y="242777"/>
                </a:cubicBezTo>
                <a:cubicBezTo>
                  <a:pt x="257912" y="238649"/>
                  <a:pt x="261524" y="235553"/>
                  <a:pt x="264619" y="232973"/>
                </a:cubicBezTo>
                <a:cubicBezTo>
                  <a:pt x="317765" y="186019"/>
                  <a:pt x="374007" y="144225"/>
                  <a:pt x="435408" y="109139"/>
                </a:cubicBezTo>
                <a:cubicBezTo>
                  <a:pt x="441084" y="105527"/>
                  <a:pt x="445211" y="106043"/>
                  <a:pt x="450371" y="110687"/>
                </a:cubicBezTo>
                <a:cubicBezTo>
                  <a:pt x="478750" y="134937"/>
                  <a:pt x="504033" y="160736"/>
                  <a:pt x="518480" y="196339"/>
                </a:cubicBezTo>
                <a:cubicBezTo>
                  <a:pt x="530348" y="224202"/>
                  <a:pt x="545827" y="250516"/>
                  <a:pt x="559758" y="277863"/>
                </a:cubicBezTo>
                <a:cubicBezTo>
                  <a:pt x="563370" y="285087"/>
                  <a:pt x="566982" y="287151"/>
                  <a:pt x="574722" y="283539"/>
                </a:cubicBezTo>
                <a:cubicBezTo>
                  <a:pt x="629415" y="257740"/>
                  <a:pt x="686173" y="238649"/>
                  <a:pt x="746026" y="227813"/>
                </a:cubicBezTo>
                <a:cubicBezTo>
                  <a:pt x="756346" y="225750"/>
                  <a:pt x="757893" y="220074"/>
                  <a:pt x="756346" y="211302"/>
                </a:cubicBezTo>
                <a:cubicBezTo>
                  <a:pt x="749638" y="171572"/>
                  <a:pt x="743446" y="131326"/>
                  <a:pt x="737254" y="91596"/>
                </a:cubicBezTo>
                <a:cubicBezTo>
                  <a:pt x="732611" y="63217"/>
                  <a:pt x="743446" y="37418"/>
                  <a:pt x="748090" y="10587"/>
                </a:cubicBezTo>
                <a:cubicBezTo>
                  <a:pt x="749122" y="5427"/>
                  <a:pt x="753766" y="4395"/>
                  <a:pt x="758410" y="4395"/>
                </a:cubicBezTo>
                <a:cubicBezTo>
                  <a:pt x="797624" y="4395"/>
                  <a:pt x="837870" y="-1280"/>
                  <a:pt x="879664" y="267"/>
                </a:cubicBezTo>
                <a:close/>
                <a:moveTo>
                  <a:pt x="861605" y="1409918"/>
                </a:moveTo>
                <a:cubicBezTo>
                  <a:pt x="1155712" y="1407338"/>
                  <a:pt x="1392030" y="1176180"/>
                  <a:pt x="1392546" y="879493"/>
                </a:cubicBezTo>
                <a:cubicBezTo>
                  <a:pt x="1393062" y="585902"/>
                  <a:pt x="1160356" y="349068"/>
                  <a:pt x="862637" y="348552"/>
                </a:cubicBezTo>
                <a:cubicBezTo>
                  <a:pt x="568014" y="348036"/>
                  <a:pt x="331180" y="581774"/>
                  <a:pt x="331180" y="879493"/>
                </a:cubicBezTo>
                <a:cubicBezTo>
                  <a:pt x="331180" y="1173600"/>
                  <a:pt x="565950" y="1406822"/>
                  <a:pt x="861605" y="1409918"/>
                </a:cubicBezTo>
                <a:close/>
              </a:path>
            </a:pathLst>
          </a:custGeom>
          <a:solidFill>
            <a:schemeClr val="lt1">
              <a:alpha val="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73"/>
          <p:cNvSpPr/>
          <p:nvPr/>
        </p:nvSpPr>
        <p:spPr>
          <a:xfrm rot="2246763">
            <a:off x="103562" y="2021654"/>
            <a:ext cx="1218879" cy="1218879"/>
          </a:xfrm>
          <a:custGeom>
            <a:avLst/>
            <a:gdLst/>
            <a:ahLst/>
            <a:cxnLst/>
            <a:rect l="l" t="t" r="r" b="b"/>
            <a:pathLst>
              <a:path w="1774962" h="1774962" extrusionOk="0">
                <a:moveTo>
                  <a:pt x="894776" y="1775736"/>
                </a:moveTo>
                <a:cubicBezTo>
                  <a:pt x="880845" y="1775736"/>
                  <a:pt x="866397" y="1775736"/>
                  <a:pt x="852466" y="1775736"/>
                </a:cubicBezTo>
                <a:cubicBezTo>
                  <a:pt x="844726" y="1775736"/>
                  <a:pt x="840599" y="1772640"/>
                  <a:pt x="839567" y="1764901"/>
                </a:cubicBezTo>
                <a:cubicBezTo>
                  <a:pt x="833375" y="1731878"/>
                  <a:pt x="826151" y="1699371"/>
                  <a:pt x="819960" y="1666349"/>
                </a:cubicBezTo>
                <a:cubicBezTo>
                  <a:pt x="817896" y="1656545"/>
                  <a:pt x="820992" y="1646742"/>
                  <a:pt x="822024" y="1636938"/>
                </a:cubicBezTo>
                <a:cubicBezTo>
                  <a:pt x="823056" y="1628682"/>
                  <a:pt x="820992" y="1624555"/>
                  <a:pt x="811704" y="1623523"/>
                </a:cubicBezTo>
                <a:cubicBezTo>
                  <a:pt x="772490" y="1619395"/>
                  <a:pt x="733275" y="1612171"/>
                  <a:pt x="695093" y="1601852"/>
                </a:cubicBezTo>
                <a:cubicBezTo>
                  <a:pt x="686837" y="1599788"/>
                  <a:pt x="682194" y="1602368"/>
                  <a:pt x="680130" y="1610623"/>
                </a:cubicBezTo>
                <a:cubicBezTo>
                  <a:pt x="669294" y="1655513"/>
                  <a:pt x="636788" y="1688020"/>
                  <a:pt x="615116" y="1727234"/>
                </a:cubicBezTo>
                <a:cubicBezTo>
                  <a:pt x="612537" y="1731878"/>
                  <a:pt x="608409" y="1731878"/>
                  <a:pt x="603765" y="1730330"/>
                </a:cubicBezTo>
                <a:cubicBezTo>
                  <a:pt x="572807" y="1720011"/>
                  <a:pt x="542364" y="1707627"/>
                  <a:pt x="512953" y="1694212"/>
                </a:cubicBezTo>
                <a:cubicBezTo>
                  <a:pt x="506761" y="1691632"/>
                  <a:pt x="506245" y="1686988"/>
                  <a:pt x="507277" y="1681828"/>
                </a:cubicBezTo>
                <a:cubicBezTo>
                  <a:pt x="513985" y="1648806"/>
                  <a:pt x="519661" y="1615783"/>
                  <a:pt x="527400" y="1583277"/>
                </a:cubicBezTo>
                <a:cubicBezTo>
                  <a:pt x="529980" y="1572441"/>
                  <a:pt x="536172" y="1562637"/>
                  <a:pt x="541848" y="1552834"/>
                </a:cubicBezTo>
                <a:cubicBezTo>
                  <a:pt x="545460" y="1546642"/>
                  <a:pt x="544428" y="1543030"/>
                  <a:pt x="537720" y="1539418"/>
                </a:cubicBezTo>
                <a:cubicBezTo>
                  <a:pt x="501601" y="1520327"/>
                  <a:pt x="467547" y="1497624"/>
                  <a:pt x="435041" y="1472857"/>
                </a:cubicBezTo>
                <a:cubicBezTo>
                  <a:pt x="429365" y="1468214"/>
                  <a:pt x="425237" y="1468214"/>
                  <a:pt x="420593" y="1474921"/>
                </a:cubicBezTo>
                <a:cubicBezTo>
                  <a:pt x="393762" y="1512588"/>
                  <a:pt x="350936" y="1531163"/>
                  <a:pt x="315334" y="1559026"/>
                </a:cubicBezTo>
                <a:cubicBezTo>
                  <a:pt x="310690" y="1562637"/>
                  <a:pt x="307078" y="1561090"/>
                  <a:pt x="302950" y="1557478"/>
                </a:cubicBezTo>
                <a:cubicBezTo>
                  <a:pt x="278699" y="1536323"/>
                  <a:pt x="255996" y="1513104"/>
                  <a:pt x="233809" y="1490401"/>
                </a:cubicBezTo>
                <a:cubicBezTo>
                  <a:pt x="229682" y="1485757"/>
                  <a:pt x="229165" y="1482145"/>
                  <a:pt x="232777" y="1476985"/>
                </a:cubicBezTo>
                <a:cubicBezTo>
                  <a:pt x="251352" y="1449122"/>
                  <a:pt x="269928" y="1421260"/>
                  <a:pt x="289019" y="1393397"/>
                </a:cubicBezTo>
                <a:cubicBezTo>
                  <a:pt x="295210" y="1384625"/>
                  <a:pt x="304498" y="1378949"/>
                  <a:pt x="312754" y="1371726"/>
                </a:cubicBezTo>
                <a:cubicBezTo>
                  <a:pt x="318946" y="1366566"/>
                  <a:pt x="319978" y="1361922"/>
                  <a:pt x="314818" y="1355731"/>
                </a:cubicBezTo>
                <a:cubicBezTo>
                  <a:pt x="289535" y="1324256"/>
                  <a:pt x="266316" y="1291233"/>
                  <a:pt x="246193" y="1255631"/>
                </a:cubicBezTo>
                <a:cubicBezTo>
                  <a:pt x="241549" y="1247375"/>
                  <a:pt x="236905" y="1248923"/>
                  <a:pt x="230713" y="1253051"/>
                </a:cubicBezTo>
                <a:cubicBezTo>
                  <a:pt x="191499" y="1277302"/>
                  <a:pt x="145577" y="1277818"/>
                  <a:pt x="102751" y="1289685"/>
                </a:cubicBezTo>
                <a:cubicBezTo>
                  <a:pt x="97075" y="1291233"/>
                  <a:pt x="93979" y="1288137"/>
                  <a:pt x="91916" y="1282978"/>
                </a:cubicBezTo>
                <a:cubicBezTo>
                  <a:pt x="77984" y="1254083"/>
                  <a:pt x="65085" y="1224156"/>
                  <a:pt x="53733" y="1194230"/>
                </a:cubicBezTo>
                <a:cubicBezTo>
                  <a:pt x="51669" y="1188038"/>
                  <a:pt x="53217" y="1184426"/>
                  <a:pt x="58377" y="1181330"/>
                </a:cubicBezTo>
                <a:cubicBezTo>
                  <a:pt x="86240" y="1162755"/>
                  <a:pt x="113587" y="1143664"/>
                  <a:pt x="142481" y="1125605"/>
                </a:cubicBezTo>
                <a:cubicBezTo>
                  <a:pt x="151769" y="1119929"/>
                  <a:pt x="163120" y="1117349"/>
                  <a:pt x="173956" y="1114253"/>
                </a:cubicBezTo>
                <a:cubicBezTo>
                  <a:pt x="180664" y="1112189"/>
                  <a:pt x="182727" y="1109093"/>
                  <a:pt x="180664" y="1101870"/>
                </a:cubicBezTo>
                <a:cubicBezTo>
                  <a:pt x="168796" y="1062139"/>
                  <a:pt x="160541" y="1021893"/>
                  <a:pt x="154865" y="981131"/>
                </a:cubicBezTo>
                <a:cubicBezTo>
                  <a:pt x="153833" y="974423"/>
                  <a:pt x="150737" y="972359"/>
                  <a:pt x="144029" y="973391"/>
                </a:cubicBezTo>
                <a:cubicBezTo>
                  <a:pt x="98107" y="981131"/>
                  <a:pt x="54765" y="963588"/>
                  <a:pt x="10391" y="958428"/>
                </a:cubicBezTo>
                <a:cubicBezTo>
                  <a:pt x="4715" y="957912"/>
                  <a:pt x="2652" y="954300"/>
                  <a:pt x="2135" y="948624"/>
                </a:cubicBezTo>
                <a:cubicBezTo>
                  <a:pt x="-960" y="916118"/>
                  <a:pt x="72" y="883611"/>
                  <a:pt x="588" y="850589"/>
                </a:cubicBezTo>
                <a:cubicBezTo>
                  <a:pt x="588" y="844397"/>
                  <a:pt x="4715" y="841817"/>
                  <a:pt x="10391" y="840785"/>
                </a:cubicBezTo>
                <a:cubicBezTo>
                  <a:pt x="43930" y="834077"/>
                  <a:pt x="76952" y="827370"/>
                  <a:pt x="110491" y="820662"/>
                </a:cubicBezTo>
                <a:cubicBezTo>
                  <a:pt x="120294" y="818598"/>
                  <a:pt x="130098" y="821694"/>
                  <a:pt x="139901" y="822726"/>
                </a:cubicBezTo>
                <a:cubicBezTo>
                  <a:pt x="148157" y="823758"/>
                  <a:pt x="152285" y="820662"/>
                  <a:pt x="153317" y="811890"/>
                </a:cubicBezTo>
                <a:cubicBezTo>
                  <a:pt x="157445" y="773192"/>
                  <a:pt x="164668" y="734494"/>
                  <a:pt x="174472" y="696827"/>
                </a:cubicBezTo>
                <a:cubicBezTo>
                  <a:pt x="177052" y="687024"/>
                  <a:pt x="173440" y="682380"/>
                  <a:pt x="164152" y="680316"/>
                </a:cubicBezTo>
                <a:cubicBezTo>
                  <a:pt x="120294" y="668965"/>
                  <a:pt x="87272" y="636974"/>
                  <a:pt x="49090" y="615819"/>
                </a:cubicBezTo>
                <a:cubicBezTo>
                  <a:pt x="44961" y="613755"/>
                  <a:pt x="44961" y="610143"/>
                  <a:pt x="45993" y="606015"/>
                </a:cubicBezTo>
                <a:cubicBezTo>
                  <a:pt x="56313" y="574541"/>
                  <a:pt x="69212" y="544098"/>
                  <a:pt x="82628" y="513655"/>
                </a:cubicBezTo>
                <a:cubicBezTo>
                  <a:pt x="85208" y="507980"/>
                  <a:pt x="89336" y="506948"/>
                  <a:pt x="93979" y="508496"/>
                </a:cubicBezTo>
                <a:cubicBezTo>
                  <a:pt x="137322" y="519847"/>
                  <a:pt x="183760" y="518815"/>
                  <a:pt x="224006" y="543066"/>
                </a:cubicBezTo>
                <a:cubicBezTo>
                  <a:pt x="230713" y="547194"/>
                  <a:pt x="233809" y="544614"/>
                  <a:pt x="236905" y="538938"/>
                </a:cubicBezTo>
                <a:cubicBezTo>
                  <a:pt x="255996" y="503336"/>
                  <a:pt x="278183" y="469281"/>
                  <a:pt x="302434" y="437291"/>
                </a:cubicBezTo>
                <a:cubicBezTo>
                  <a:pt x="305530" y="433163"/>
                  <a:pt x="310690" y="428519"/>
                  <a:pt x="302950" y="423359"/>
                </a:cubicBezTo>
                <a:cubicBezTo>
                  <a:pt x="273540" y="404268"/>
                  <a:pt x="258576" y="373826"/>
                  <a:pt x="238453" y="346995"/>
                </a:cubicBezTo>
                <a:cubicBezTo>
                  <a:pt x="234841" y="342351"/>
                  <a:pt x="232262" y="337707"/>
                  <a:pt x="228650" y="333063"/>
                </a:cubicBezTo>
                <a:cubicBezTo>
                  <a:pt x="212654" y="310360"/>
                  <a:pt x="212138" y="309844"/>
                  <a:pt x="230713" y="290237"/>
                </a:cubicBezTo>
                <a:cubicBezTo>
                  <a:pt x="248257" y="271662"/>
                  <a:pt x="266316" y="254119"/>
                  <a:pt x="283859" y="236060"/>
                </a:cubicBezTo>
                <a:cubicBezTo>
                  <a:pt x="289535" y="230384"/>
                  <a:pt x="294179" y="229868"/>
                  <a:pt x="300370" y="234512"/>
                </a:cubicBezTo>
                <a:cubicBezTo>
                  <a:pt x="327201" y="252571"/>
                  <a:pt x="354032" y="270114"/>
                  <a:pt x="380863" y="288173"/>
                </a:cubicBezTo>
                <a:cubicBezTo>
                  <a:pt x="390150" y="294365"/>
                  <a:pt x="396342" y="303137"/>
                  <a:pt x="403050" y="311392"/>
                </a:cubicBezTo>
                <a:cubicBezTo>
                  <a:pt x="408726" y="319132"/>
                  <a:pt x="413885" y="320680"/>
                  <a:pt x="422141" y="313972"/>
                </a:cubicBezTo>
                <a:cubicBezTo>
                  <a:pt x="452584" y="288689"/>
                  <a:pt x="485606" y="266502"/>
                  <a:pt x="519661" y="246895"/>
                </a:cubicBezTo>
                <a:cubicBezTo>
                  <a:pt x="524820" y="243799"/>
                  <a:pt x="529464" y="240703"/>
                  <a:pt x="524820" y="233996"/>
                </a:cubicBezTo>
                <a:cubicBezTo>
                  <a:pt x="502633" y="202005"/>
                  <a:pt x="501086" y="163823"/>
                  <a:pt x="492314" y="127704"/>
                </a:cubicBezTo>
                <a:cubicBezTo>
                  <a:pt x="484574" y="96230"/>
                  <a:pt x="485606" y="96746"/>
                  <a:pt x="514501" y="82298"/>
                </a:cubicBezTo>
                <a:cubicBezTo>
                  <a:pt x="535140" y="71979"/>
                  <a:pt x="557327" y="64239"/>
                  <a:pt x="578482" y="55468"/>
                </a:cubicBezTo>
                <a:cubicBezTo>
                  <a:pt x="586222" y="52372"/>
                  <a:pt x="590866" y="52888"/>
                  <a:pt x="595509" y="60111"/>
                </a:cubicBezTo>
                <a:cubicBezTo>
                  <a:pt x="613053" y="86942"/>
                  <a:pt x="630596" y="113257"/>
                  <a:pt x="648655" y="139572"/>
                </a:cubicBezTo>
                <a:cubicBezTo>
                  <a:pt x="655363" y="149375"/>
                  <a:pt x="657427" y="160727"/>
                  <a:pt x="661039" y="172078"/>
                </a:cubicBezTo>
                <a:cubicBezTo>
                  <a:pt x="663618" y="180334"/>
                  <a:pt x="667230" y="182914"/>
                  <a:pt x="675486" y="180334"/>
                </a:cubicBezTo>
                <a:cubicBezTo>
                  <a:pt x="713668" y="168983"/>
                  <a:pt x="752882" y="160727"/>
                  <a:pt x="792613" y="155567"/>
                </a:cubicBezTo>
                <a:cubicBezTo>
                  <a:pt x="800352" y="154535"/>
                  <a:pt x="802932" y="151439"/>
                  <a:pt x="801900" y="143700"/>
                </a:cubicBezTo>
                <a:cubicBezTo>
                  <a:pt x="795193" y="98294"/>
                  <a:pt x="811704" y="55468"/>
                  <a:pt x="816864" y="11094"/>
                </a:cubicBezTo>
                <a:cubicBezTo>
                  <a:pt x="817380" y="5934"/>
                  <a:pt x="820476" y="2838"/>
                  <a:pt x="826151" y="2322"/>
                </a:cubicBezTo>
                <a:cubicBezTo>
                  <a:pt x="859174" y="-1290"/>
                  <a:pt x="892196" y="258"/>
                  <a:pt x="925219" y="774"/>
                </a:cubicBezTo>
                <a:cubicBezTo>
                  <a:pt x="930895" y="774"/>
                  <a:pt x="933475" y="4902"/>
                  <a:pt x="934507" y="10062"/>
                </a:cubicBezTo>
                <a:cubicBezTo>
                  <a:pt x="941214" y="43600"/>
                  <a:pt x="948438" y="77139"/>
                  <a:pt x="954114" y="111193"/>
                </a:cubicBezTo>
                <a:cubicBezTo>
                  <a:pt x="955662" y="120481"/>
                  <a:pt x="953082" y="130800"/>
                  <a:pt x="952050" y="140604"/>
                </a:cubicBezTo>
                <a:cubicBezTo>
                  <a:pt x="951018" y="148343"/>
                  <a:pt x="954114" y="151955"/>
                  <a:pt x="962369" y="152987"/>
                </a:cubicBezTo>
                <a:cubicBezTo>
                  <a:pt x="1001584" y="157115"/>
                  <a:pt x="1040798" y="164339"/>
                  <a:pt x="1078980" y="174658"/>
                </a:cubicBezTo>
                <a:cubicBezTo>
                  <a:pt x="1085172" y="176206"/>
                  <a:pt x="1091364" y="176722"/>
                  <a:pt x="1093428" y="168467"/>
                </a:cubicBezTo>
                <a:cubicBezTo>
                  <a:pt x="1101683" y="130284"/>
                  <a:pt x="1127482" y="101390"/>
                  <a:pt x="1147089" y="69399"/>
                </a:cubicBezTo>
                <a:cubicBezTo>
                  <a:pt x="1162569" y="43084"/>
                  <a:pt x="1163601" y="43600"/>
                  <a:pt x="1192495" y="54436"/>
                </a:cubicBezTo>
                <a:cubicBezTo>
                  <a:pt x="1214682" y="62691"/>
                  <a:pt x="1236353" y="71979"/>
                  <a:pt x="1258024" y="81266"/>
                </a:cubicBezTo>
                <a:cubicBezTo>
                  <a:pt x="1265764" y="84362"/>
                  <a:pt x="1268860" y="88490"/>
                  <a:pt x="1267312" y="96746"/>
                </a:cubicBezTo>
                <a:cubicBezTo>
                  <a:pt x="1260604" y="128736"/>
                  <a:pt x="1254928" y="160727"/>
                  <a:pt x="1247705" y="192718"/>
                </a:cubicBezTo>
                <a:cubicBezTo>
                  <a:pt x="1245125" y="203553"/>
                  <a:pt x="1238417" y="213873"/>
                  <a:pt x="1233258" y="224192"/>
                </a:cubicBezTo>
                <a:cubicBezTo>
                  <a:pt x="1229646" y="230384"/>
                  <a:pt x="1230678" y="233996"/>
                  <a:pt x="1237385" y="237608"/>
                </a:cubicBezTo>
                <a:cubicBezTo>
                  <a:pt x="1273504" y="256699"/>
                  <a:pt x="1307558" y="279402"/>
                  <a:pt x="1340065" y="304169"/>
                </a:cubicBezTo>
                <a:cubicBezTo>
                  <a:pt x="1345741" y="308812"/>
                  <a:pt x="1349868" y="309328"/>
                  <a:pt x="1354512" y="302621"/>
                </a:cubicBezTo>
                <a:cubicBezTo>
                  <a:pt x="1381343" y="264954"/>
                  <a:pt x="1424169" y="246379"/>
                  <a:pt x="1459771" y="218516"/>
                </a:cubicBezTo>
                <a:cubicBezTo>
                  <a:pt x="1464415" y="214905"/>
                  <a:pt x="1468027" y="216452"/>
                  <a:pt x="1472155" y="220064"/>
                </a:cubicBezTo>
                <a:cubicBezTo>
                  <a:pt x="1496406" y="241219"/>
                  <a:pt x="1519109" y="264438"/>
                  <a:pt x="1541296" y="287657"/>
                </a:cubicBezTo>
                <a:cubicBezTo>
                  <a:pt x="1545424" y="292301"/>
                  <a:pt x="1545940" y="296429"/>
                  <a:pt x="1542328" y="301073"/>
                </a:cubicBezTo>
                <a:cubicBezTo>
                  <a:pt x="1523237" y="329452"/>
                  <a:pt x="1505177" y="357830"/>
                  <a:pt x="1485570" y="385693"/>
                </a:cubicBezTo>
                <a:cubicBezTo>
                  <a:pt x="1479895" y="393949"/>
                  <a:pt x="1470607" y="400140"/>
                  <a:pt x="1462868" y="406332"/>
                </a:cubicBezTo>
                <a:cubicBezTo>
                  <a:pt x="1456676" y="411492"/>
                  <a:pt x="1455644" y="416136"/>
                  <a:pt x="1460803" y="422327"/>
                </a:cubicBezTo>
                <a:cubicBezTo>
                  <a:pt x="1486086" y="453802"/>
                  <a:pt x="1509305" y="487341"/>
                  <a:pt x="1529428" y="522427"/>
                </a:cubicBezTo>
                <a:cubicBezTo>
                  <a:pt x="1534072" y="530167"/>
                  <a:pt x="1538716" y="529135"/>
                  <a:pt x="1544908" y="525007"/>
                </a:cubicBezTo>
                <a:cubicBezTo>
                  <a:pt x="1584122" y="500756"/>
                  <a:pt x="1630044" y="500240"/>
                  <a:pt x="1672870" y="488373"/>
                </a:cubicBezTo>
                <a:cubicBezTo>
                  <a:pt x="1678546" y="486825"/>
                  <a:pt x="1681642" y="489921"/>
                  <a:pt x="1683706" y="495080"/>
                </a:cubicBezTo>
                <a:cubicBezTo>
                  <a:pt x="1697637" y="523975"/>
                  <a:pt x="1710537" y="553902"/>
                  <a:pt x="1721888" y="583828"/>
                </a:cubicBezTo>
                <a:cubicBezTo>
                  <a:pt x="1723952" y="590020"/>
                  <a:pt x="1722404" y="593632"/>
                  <a:pt x="1717244" y="596728"/>
                </a:cubicBezTo>
                <a:cubicBezTo>
                  <a:pt x="1689381" y="615303"/>
                  <a:pt x="1662035" y="634394"/>
                  <a:pt x="1633140" y="652453"/>
                </a:cubicBezTo>
                <a:cubicBezTo>
                  <a:pt x="1623852" y="658129"/>
                  <a:pt x="1612501" y="660709"/>
                  <a:pt x="1601665" y="663805"/>
                </a:cubicBezTo>
                <a:cubicBezTo>
                  <a:pt x="1594958" y="665869"/>
                  <a:pt x="1592894" y="668965"/>
                  <a:pt x="1594958" y="676188"/>
                </a:cubicBezTo>
                <a:cubicBezTo>
                  <a:pt x="1606309" y="715403"/>
                  <a:pt x="1615081" y="755133"/>
                  <a:pt x="1620241" y="795895"/>
                </a:cubicBezTo>
                <a:cubicBezTo>
                  <a:pt x="1621272" y="803119"/>
                  <a:pt x="1624368" y="805699"/>
                  <a:pt x="1631076" y="804667"/>
                </a:cubicBezTo>
                <a:cubicBezTo>
                  <a:pt x="1676482" y="797959"/>
                  <a:pt x="1719308" y="814470"/>
                  <a:pt x="1763682" y="819630"/>
                </a:cubicBezTo>
                <a:cubicBezTo>
                  <a:pt x="1769874" y="820146"/>
                  <a:pt x="1772454" y="823758"/>
                  <a:pt x="1773486" y="829950"/>
                </a:cubicBezTo>
                <a:cubicBezTo>
                  <a:pt x="1776582" y="862456"/>
                  <a:pt x="1775034" y="895479"/>
                  <a:pt x="1775034" y="927985"/>
                </a:cubicBezTo>
                <a:cubicBezTo>
                  <a:pt x="1775034" y="933661"/>
                  <a:pt x="1771422" y="936241"/>
                  <a:pt x="1766262" y="937273"/>
                </a:cubicBezTo>
                <a:cubicBezTo>
                  <a:pt x="1732207" y="943981"/>
                  <a:pt x="1698153" y="951204"/>
                  <a:pt x="1663583" y="957396"/>
                </a:cubicBezTo>
                <a:cubicBezTo>
                  <a:pt x="1654811" y="958944"/>
                  <a:pt x="1645523" y="956364"/>
                  <a:pt x="1636752" y="955332"/>
                </a:cubicBezTo>
                <a:cubicBezTo>
                  <a:pt x="1627980" y="954300"/>
                  <a:pt x="1623336" y="956364"/>
                  <a:pt x="1622304" y="966684"/>
                </a:cubicBezTo>
                <a:cubicBezTo>
                  <a:pt x="1618177" y="1005382"/>
                  <a:pt x="1610953" y="1044080"/>
                  <a:pt x="1601149" y="1081746"/>
                </a:cubicBezTo>
                <a:cubicBezTo>
                  <a:pt x="1598569" y="1091034"/>
                  <a:pt x="1601665" y="1095678"/>
                  <a:pt x="1610437" y="1097742"/>
                </a:cubicBezTo>
                <a:cubicBezTo>
                  <a:pt x="1654811" y="1108577"/>
                  <a:pt x="1687318" y="1140568"/>
                  <a:pt x="1726016" y="1161723"/>
                </a:cubicBezTo>
                <a:cubicBezTo>
                  <a:pt x="1731176" y="1164819"/>
                  <a:pt x="1731176" y="1168947"/>
                  <a:pt x="1729112" y="1174107"/>
                </a:cubicBezTo>
                <a:cubicBezTo>
                  <a:pt x="1718792" y="1204549"/>
                  <a:pt x="1706409" y="1234476"/>
                  <a:pt x="1693509" y="1263887"/>
                </a:cubicBezTo>
                <a:cubicBezTo>
                  <a:pt x="1690929" y="1269562"/>
                  <a:pt x="1687318" y="1271626"/>
                  <a:pt x="1681126" y="1270078"/>
                </a:cubicBezTo>
                <a:cubicBezTo>
                  <a:pt x="1648103" y="1263371"/>
                  <a:pt x="1614565" y="1257179"/>
                  <a:pt x="1581542" y="1249955"/>
                </a:cubicBezTo>
                <a:cubicBezTo>
                  <a:pt x="1571223" y="1247375"/>
                  <a:pt x="1561935" y="1241184"/>
                  <a:pt x="1552647" y="1236024"/>
                </a:cubicBezTo>
                <a:cubicBezTo>
                  <a:pt x="1545940" y="1232412"/>
                  <a:pt x="1542328" y="1232928"/>
                  <a:pt x="1538200" y="1240152"/>
                </a:cubicBezTo>
                <a:cubicBezTo>
                  <a:pt x="1519109" y="1275238"/>
                  <a:pt x="1497954" y="1309293"/>
                  <a:pt x="1473187" y="1340767"/>
                </a:cubicBezTo>
                <a:cubicBezTo>
                  <a:pt x="1467511" y="1347991"/>
                  <a:pt x="1466479" y="1352635"/>
                  <a:pt x="1475251" y="1358310"/>
                </a:cubicBezTo>
                <a:cubicBezTo>
                  <a:pt x="1502598" y="1375854"/>
                  <a:pt x="1516013" y="1405264"/>
                  <a:pt x="1535104" y="1430031"/>
                </a:cubicBezTo>
                <a:cubicBezTo>
                  <a:pt x="1538716" y="1434675"/>
                  <a:pt x="1541812" y="1439835"/>
                  <a:pt x="1545424" y="1444995"/>
                </a:cubicBezTo>
                <a:cubicBezTo>
                  <a:pt x="1566063" y="1474921"/>
                  <a:pt x="1565031" y="1464602"/>
                  <a:pt x="1542844" y="1489885"/>
                </a:cubicBezTo>
                <a:cubicBezTo>
                  <a:pt x="1526849" y="1508460"/>
                  <a:pt x="1508273" y="1524971"/>
                  <a:pt x="1491246" y="1542514"/>
                </a:cubicBezTo>
                <a:cubicBezTo>
                  <a:pt x="1485054" y="1549222"/>
                  <a:pt x="1479895" y="1549222"/>
                  <a:pt x="1472155" y="1544062"/>
                </a:cubicBezTo>
                <a:cubicBezTo>
                  <a:pt x="1446356" y="1526519"/>
                  <a:pt x="1420041" y="1508976"/>
                  <a:pt x="1393726" y="1491948"/>
                </a:cubicBezTo>
                <a:cubicBezTo>
                  <a:pt x="1383923" y="1485241"/>
                  <a:pt x="1377215" y="1475437"/>
                  <a:pt x="1369992" y="1466666"/>
                </a:cubicBezTo>
                <a:cubicBezTo>
                  <a:pt x="1364316" y="1459958"/>
                  <a:pt x="1359672" y="1458926"/>
                  <a:pt x="1352964" y="1464602"/>
                </a:cubicBezTo>
                <a:cubicBezTo>
                  <a:pt x="1322005" y="1489885"/>
                  <a:pt x="1288983" y="1512588"/>
                  <a:pt x="1254413" y="1532711"/>
                </a:cubicBezTo>
                <a:cubicBezTo>
                  <a:pt x="1249769" y="1535291"/>
                  <a:pt x="1244609" y="1537871"/>
                  <a:pt x="1248737" y="1544578"/>
                </a:cubicBezTo>
                <a:cubicBezTo>
                  <a:pt x="1272472" y="1580181"/>
                  <a:pt x="1274020" y="1622491"/>
                  <a:pt x="1284339" y="1662221"/>
                </a:cubicBezTo>
                <a:cubicBezTo>
                  <a:pt x="1290531" y="1685440"/>
                  <a:pt x="1292079" y="1682344"/>
                  <a:pt x="1268860" y="1693180"/>
                </a:cubicBezTo>
                <a:cubicBezTo>
                  <a:pt x="1244609" y="1704531"/>
                  <a:pt x="1219842" y="1714335"/>
                  <a:pt x="1195591" y="1724654"/>
                </a:cubicBezTo>
                <a:cubicBezTo>
                  <a:pt x="1187851" y="1727750"/>
                  <a:pt x="1183208" y="1726718"/>
                  <a:pt x="1178564" y="1719495"/>
                </a:cubicBezTo>
                <a:cubicBezTo>
                  <a:pt x="1161021" y="1692664"/>
                  <a:pt x="1142962" y="1666865"/>
                  <a:pt x="1125418" y="1640034"/>
                </a:cubicBezTo>
                <a:cubicBezTo>
                  <a:pt x="1118711" y="1629715"/>
                  <a:pt x="1116131" y="1617847"/>
                  <a:pt x="1113035" y="1606496"/>
                </a:cubicBezTo>
                <a:cubicBezTo>
                  <a:pt x="1110971" y="1599272"/>
                  <a:pt x="1107359" y="1597208"/>
                  <a:pt x="1099619" y="1599272"/>
                </a:cubicBezTo>
                <a:cubicBezTo>
                  <a:pt x="1060405" y="1611139"/>
                  <a:pt x="1020675" y="1619395"/>
                  <a:pt x="979913" y="1624555"/>
                </a:cubicBezTo>
                <a:cubicBezTo>
                  <a:pt x="973205" y="1625587"/>
                  <a:pt x="971141" y="1628682"/>
                  <a:pt x="972173" y="1634874"/>
                </a:cubicBezTo>
                <a:cubicBezTo>
                  <a:pt x="979397" y="1680280"/>
                  <a:pt x="962885" y="1723106"/>
                  <a:pt x="957726" y="1767481"/>
                </a:cubicBezTo>
                <a:cubicBezTo>
                  <a:pt x="956694" y="1775220"/>
                  <a:pt x="952566" y="1777800"/>
                  <a:pt x="945858" y="1777800"/>
                </a:cubicBezTo>
                <a:cubicBezTo>
                  <a:pt x="929347" y="1778316"/>
                  <a:pt x="912320" y="1779348"/>
                  <a:pt x="895808" y="1779864"/>
                </a:cubicBezTo>
                <a:cubicBezTo>
                  <a:pt x="894776" y="1776252"/>
                  <a:pt x="894776" y="1776252"/>
                  <a:pt x="894776" y="1775736"/>
                </a:cubicBezTo>
                <a:close/>
                <a:moveTo>
                  <a:pt x="890648" y="1454798"/>
                </a:moveTo>
                <a:cubicBezTo>
                  <a:pt x="1199203" y="1449638"/>
                  <a:pt x="1454096" y="1207645"/>
                  <a:pt x="1452548" y="884127"/>
                </a:cubicBezTo>
                <a:cubicBezTo>
                  <a:pt x="1451516" y="575057"/>
                  <a:pt x="1205395" y="320164"/>
                  <a:pt x="881361" y="322228"/>
                </a:cubicBezTo>
                <a:cubicBezTo>
                  <a:pt x="571775" y="324292"/>
                  <a:pt x="318429" y="570929"/>
                  <a:pt x="320494" y="893415"/>
                </a:cubicBezTo>
                <a:cubicBezTo>
                  <a:pt x="323073" y="1202485"/>
                  <a:pt x="569195" y="1452218"/>
                  <a:pt x="890648" y="1454798"/>
                </a:cubicBezTo>
                <a:close/>
              </a:path>
            </a:pathLst>
          </a:custGeom>
          <a:solidFill>
            <a:schemeClr val="lt1">
              <a:alpha val="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73"/>
          <p:cNvSpPr/>
          <p:nvPr/>
        </p:nvSpPr>
        <p:spPr>
          <a:xfrm rot="10800000" flipH="1">
            <a:off x="292045" y="0"/>
            <a:ext cx="1618488" cy="2560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8" name="Google Shape;278;p73"/>
          <p:cNvGrpSpPr/>
          <p:nvPr/>
        </p:nvGrpSpPr>
        <p:grpSpPr>
          <a:xfrm rot="9449292">
            <a:off x="2408466" y="3007856"/>
            <a:ext cx="405220" cy="1013819"/>
            <a:chOff x="4130248" y="650162"/>
            <a:chExt cx="502279" cy="1664988"/>
          </a:xfrm>
        </p:grpSpPr>
        <p:sp>
          <p:nvSpPr>
            <p:cNvPr id="279" name="Google Shape;279;p73"/>
            <p:cNvSpPr/>
            <p:nvPr/>
          </p:nvSpPr>
          <p:spPr>
            <a:xfrm>
              <a:off x="4130248" y="650162"/>
              <a:ext cx="502273" cy="1664988"/>
            </a:xfrm>
            <a:prstGeom prst="trapezoid">
              <a:avLst>
                <a:gd name="adj" fmla="val 9168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73"/>
            <p:cNvSpPr/>
            <p:nvPr/>
          </p:nvSpPr>
          <p:spPr>
            <a:xfrm>
              <a:off x="4449648" y="650162"/>
              <a:ext cx="182879" cy="1664988"/>
            </a:xfrm>
            <a:custGeom>
              <a:avLst/>
              <a:gdLst/>
              <a:ahLst/>
              <a:cxnLst/>
              <a:rect l="l" t="t" r="r" b="b"/>
              <a:pathLst>
                <a:path w="182880" h="1664988" extrusionOk="0">
                  <a:moveTo>
                    <a:pt x="0" y="1664988"/>
                  </a:moveTo>
                  <a:lnTo>
                    <a:pt x="0" y="0"/>
                  </a:lnTo>
                  <a:lnTo>
                    <a:pt x="133619" y="3079"/>
                  </a:lnTo>
                  <a:lnTo>
                    <a:pt x="182880" y="1664988"/>
                  </a:lnTo>
                  <a:lnTo>
                    <a:pt x="0" y="1664988"/>
                  </a:lnTo>
                  <a:close/>
                </a:path>
              </a:pathLst>
            </a:custGeom>
            <a:solidFill>
              <a:srgbClr val="057A7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1" name="Google Shape;281;p73"/>
          <p:cNvGrpSpPr/>
          <p:nvPr/>
        </p:nvGrpSpPr>
        <p:grpSpPr>
          <a:xfrm rot="4904020">
            <a:off x="2663420" y="3873638"/>
            <a:ext cx="340169" cy="340171"/>
            <a:chOff x="5108323" y="1463792"/>
            <a:chExt cx="374636" cy="374638"/>
          </a:xfrm>
        </p:grpSpPr>
        <p:sp>
          <p:nvSpPr>
            <p:cNvPr id="282" name="Google Shape;282;p73"/>
            <p:cNvSpPr/>
            <p:nvPr/>
          </p:nvSpPr>
          <p:spPr>
            <a:xfrm>
              <a:off x="5108323" y="1463792"/>
              <a:ext cx="374636" cy="374638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73"/>
            <p:cNvSpPr/>
            <p:nvPr/>
          </p:nvSpPr>
          <p:spPr>
            <a:xfrm>
              <a:off x="5167785" y="1523587"/>
              <a:ext cx="255882" cy="255676"/>
            </a:xfrm>
            <a:custGeom>
              <a:avLst/>
              <a:gdLst/>
              <a:ahLst/>
              <a:cxnLst/>
              <a:rect l="l" t="t" r="r" b="b"/>
              <a:pathLst>
                <a:path w="255882" h="255676" extrusionOk="0">
                  <a:moveTo>
                    <a:pt x="127864" y="81461"/>
                  </a:moveTo>
                  <a:cubicBezTo>
                    <a:pt x="102426" y="81461"/>
                    <a:pt x="81805" y="102082"/>
                    <a:pt x="81805" y="127520"/>
                  </a:cubicBezTo>
                  <a:cubicBezTo>
                    <a:pt x="81805" y="152958"/>
                    <a:pt x="102426" y="173579"/>
                    <a:pt x="127864" y="173579"/>
                  </a:cubicBezTo>
                  <a:cubicBezTo>
                    <a:pt x="153302" y="173579"/>
                    <a:pt x="173923" y="152958"/>
                    <a:pt x="173923" y="127520"/>
                  </a:cubicBezTo>
                  <a:cubicBezTo>
                    <a:pt x="173923" y="102082"/>
                    <a:pt x="153302" y="81461"/>
                    <a:pt x="127864" y="81461"/>
                  </a:cubicBezTo>
                  <a:close/>
                  <a:moveTo>
                    <a:pt x="122296" y="86"/>
                  </a:moveTo>
                  <a:cubicBezTo>
                    <a:pt x="124908" y="223"/>
                    <a:pt x="126696" y="1598"/>
                    <a:pt x="127383" y="4211"/>
                  </a:cubicBezTo>
                  <a:cubicBezTo>
                    <a:pt x="129033" y="10054"/>
                    <a:pt x="130752" y="15966"/>
                    <a:pt x="132401" y="21809"/>
                  </a:cubicBezTo>
                  <a:cubicBezTo>
                    <a:pt x="134120" y="27790"/>
                    <a:pt x="139070" y="30608"/>
                    <a:pt x="145188" y="29027"/>
                  </a:cubicBezTo>
                  <a:cubicBezTo>
                    <a:pt x="147181" y="28546"/>
                    <a:pt x="148350" y="27102"/>
                    <a:pt x="149312" y="25452"/>
                  </a:cubicBezTo>
                  <a:cubicBezTo>
                    <a:pt x="152475" y="20022"/>
                    <a:pt x="155706" y="14591"/>
                    <a:pt x="158937" y="9160"/>
                  </a:cubicBezTo>
                  <a:cubicBezTo>
                    <a:pt x="160999" y="5654"/>
                    <a:pt x="162786" y="4898"/>
                    <a:pt x="166705" y="5929"/>
                  </a:cubicBezTo>
                  <a:cubicBezTo>
                    <a:pt x="174542" y="7923"/>
                    <a:pt x="175573" y="9641"/>
                    <a:pt x="174404" y="18372"/>
                  </a:cubicBezTo>
                  <a:cubicBezTo>
                    <a:pt x="173717" y="23596"/>
                    <a:pt x="173098" y="28821"/>
                    <a:pt x="172479" y="34046"/>
                  </a:cubicBezTo>
                  <a:cubicBezTo>
                    <a:pt x="172410" y="34595"/>
                    <a:pt x="172410" y="35145"/>
                    <a:pt x="172479" y="35695"/>
                  </a:cubicBezTo>
                  <a:cubicBezTo>
                    <a:pt x="173373" y="41264"/>
                    <a:pt x="181828" y="45113"/>
                    <a:pt x="186434" y="41882"/>
                  </a:cubicBezTo>
                  <a:cubicBezTo>
                    <a:pt x="191659" y="38170"/>
                    <a:pt x="196677" y="34252"/>
                    <a:pt x="201764" y="30402"/>
                  </a:cubicBezTo>
                  <a:cubicBezTo>
                    <a:pt x="205476" y="27584"/>
                    <a:pt x="207333" y="27652"/>
                    <a:pt x="211045" y="30540"/>
                  </a:cubicBezTo>
                  <a:cubicBezTo>
                    <a:pt x="211526" y="30952"/>
                    <a:pt x="212007" y="31296"/>
                    <a:pt x="212488" y="31777"/>
                  </a:cubicBezTo>
                  <a:cubicBezTo>
                    <a:pt x="216819" y="35902"/>
                    <a:pt x="217025" y="37139"/>
                    <a:pt x="214069" y="42364"/>
                  </a:cubicBezTo>
                  <a:cubicBezTo>
                    <a:pt x="211251" y="47382"/>
                    <a:pt x="208570" y="52469"/>
                    <a:pt x="205614" y="57418"/>
                  </a:cubicBezTo>
                  <a:cubicBezTo>
                    <a:pt x="203483" y="61062"/>
                    <a:pt x="204445" y="64087"/>
                    <a:pt x="206783" y="67180"/>
                  </a:cubicBezTo>
                  <a:cubicBezTo>
                    <a:pt x="209120" y="70274"/>
                    <a:pt x="211801" y="71786"/>
                    <a:pt x="215719" y="70755"/>
                  </a:cubicBezTo>
                  <a:cubicBezTo>
                    <a:pt x="221769" y="69174"/>
                    <a:pt x="227818" y="67661"/>
                    <a:pt x="233799" y="66011"/>
                  </a:cubicBezTo>
                  <a:cubicBezTo>
                    <a:pt x="237649" y="64980"/>
                    <a:pt x="239367" y="65599"/>
                    <a:pt x="241498" y="68967"/>
                  </a:cubicBezTo>
                  <a:cubicBezTo>
                    <a:pt x="242461" y="70411"/>
                    <a:pt x="243286" y="71923"/>
                    <a:pt x="243836" y="73573"/>
                  </a:cubicBezTo>
                  <a:cubicBezTo>
                    <a:pt x="244867" y="76529"/>
                    <a:pt x="244385" y="78385"/>
                    <a:pt x="241911" y="80379"/>
                  </a:cubicBezTo>
                  <a:cubicBezTo>
                    <a:pt x="236755" y="84504"/>
                    <a:pt x="231668" y="88628"/>
                    <a:pt x="226443" y="92684"/>
                  </a:cubicBezTo>
                  <a:cubicBezTo>
                    <a:pt x="223831" y="94678"/>
                    <a:pt x="223144" y="97152"/>
                    <a:pt x="223694" y="100177"/>
                  </a:cubicBezTo>
                  <a:cubicBezTo>
                    <a:pt x="223900" y="101208"/>
                    <a:pt x="224244" y="102171"/>
                    <a:pt x="224519" y="103202"/>
                  </a:cubicBezTo>
                  <a:cubicBezTo>
                    <a:pt x="225412" y="106433"/>
                    <a:pt x="227543" y="108220"/>
                    <a:pt x="230843" y="108633"/>
                  </a:cubicBezTo>
                  <a:cubicBezTo>
                    <a:pt x="237099" y="109458"/>
                    <a:pt x="243354" y="110351"/>
                    <a:pt x="249541" y="111176"/>
                  </a:cubicBezTo>
                  <a:cubicBezTo>
                    <a:pt x="253254" y="111657"/>
                    <a:pt x="255178" y="113445"/>
                    <a:pt x="255591" y="117157"/>
                  </a:cubicBezTo>
                  <a:cubicBezTo>
                    <a:pt x="255797" y="118944"/>
                    <a:pt x="256003" y="120732"/>
                    <a:pt x="255797" y="122519"/>
                  </a:cubicBezTo>
                  <a:cubicBezTo>
                    <a:pt x="255453" y="125337"/>
                    <a:pt x="254010" y="126919"/>
                    <a:pt x="251398" y="127675"/>
                  </a:cubicBezTo>
                  <a:cubicBezTo>
                    <a:pt x="245554" y="129325"/>
                    <a:pt x="239642" y="130974"/>
                    <a:pt x="233799" y="132693"/>
                  </a:cubicBezTo>
                  <a:cubicBezTo>
                    <a:pt x="228093" y="134343"/>
                    <a:pt x="225481" y="138674"/>
                    <a:pt x="226650" y="144586"/>
                  </a:cubicBezTo>
                  <a:cubicBezTo>
                    <a:pt x="227062" y="146854"/>
                    <a:pt x="228368" y="148298"/>
                    <a:pt x="230293" y="149398"/>
                  </a:cubicBezTo>
                  <a:cubicBezTo>
                    <a:pt x="235655" y="152560"/>
                    <a:pt x="241017" y="155722"/>
                    <a:pt x="246448" y="158884"/>
                  </a:cubicBezTo>
                  <a:cubicBezTo>
                    <a:pt x="250435" y="161222"/>
                    <a:pt x="251054" y="162597"/>
                    <a:pt x="249954" y="167065"/>
                  </a:cubicBezTo>
                  <a:cubicBezTo>
                    <a:pt x="249885" y="167340"/>
                    <a:pt x="249885" y="167615"/>
                    <a:pt x="249816" y="167890"/>
                  </a:cubicBezTo>
                  <a:cubicBezTo>
                    <a:pt x="248166" y="173321"/>
                    <a:pt x="246310" y="176002"/>
                    <a:pt x="240123" y="174833"/>
                  </a:cubicBezTo>
                  <a:cubicBezTo>
                    <a:pt x="234555" y="173733"/>
                    <a:pt x="228849" y="173527"/>
                    <a:pt x="223212" y="172702"/>
                  </a:cubicBezTo>
                  <a:cubicBezTo>
                    <a:pt x="219225" y="172152"/>
                    <a:pt x="216613" y="173733"/>
                    <a:pt x="214688" y="177102"/>
                  </a:cubicBezTo>
                  <a:cubicBezTo>
                    <a:pt x="212695" y="180539"/>
                    <a:pt x="211801" y="183770"/>
                    <a:pt x="214551" y="187276"/>
                  </a:cubicBezTo>
                  <a:cubicBezTo>
                    <a:pt x="218263" y="192019"/>
                    <a:pt x="221838" y="196900"/>
                    <a:pt x="225481" y="201712"/>
                  </a:cubicBezTo>
                  <a:cubicBezTo>
                    <a:pt x="228506" y="205630"/>
                    <a:pt x="228506" y="207212"/>
                    <a:pt x="225481" y="211130"/>
                  </a:cubicBezTo>
                  <a:cubicBezTo>
                    <a:pt x="225343" y="211267"/>
                    <a:pt x="225206" y="211474"/>
                    <a:pt x="225068" y="211611"/>
                  </a:cubicBezTo>
                  <a:cubicBezTo>
                    <a:pt x="221081" y="215873"/>
                    <a:pt x="219500" y="217729"/>
                    <a:pt x="213245" y="213948"/>
                  </a:cubicBezTo>
                  <a:cubicBezTo>
                    <a:pt x="208432" y="211061"/>
                    <a:pt x="203345" y="208586"/>
                    <a:pt x="198602" y="205699"/>
                  </a:cubicBezTo>
                  <a:cubicBezTo>
                    <a:pt x="194684" y="203362"/>
                    <a:pt x="191659" y="204737"/>
                    <a:pt x="188565" y="207143"/>
                  </a:cubicBezTo>
                  <a:cubicBezTo>
                    <a:pt x="185472" y="209480"/>
                    <a:pt x="184234" y="212299"/>
                    <a:pt x="185334" y="216217"/>
                  </a:cubicBezTo>
                  <a:cubicBezTo>
                    <a:pt x="187053" y="222267"/>
                    <a:pt x="188565" y="228385"/>
                    <a:pt x="190078" y="234503"/>
                  </a:cubicBezTo>
                  <a:cubicBezTo>
                    <a:pt x="190903" y="237803"/>
                    <a:pt x="190215" y="239590"/>
                    <a:pt x="187397" y="241377"/>
                  </a:cubicBezTo>
                  <a:cubicBezTo>
                    <a:pt x="185884" y="242340"/>
                    <a:pt x="184303" y="243233"/>
                    <a:pt x="182585" y="243852"/>
                  </a:cubicBezTo>
                  <a:cubicBezTo>
                    <a:pt x="179560" y="244952"/>
                    <a:pt x="177360" y="244402"/>
                    <a:pt x="175366" y="241859"/>
                  </a:cubicBezTo>
                  <a:cubicBezTo>
                    <a:pt x="171585" y="237115"/>
                    <a:pt x="167805" y="232303"/>
                    <a:pt x="164024" y="227491"/>
                  </a:cubicBezTo>
                  <a:cubicBezTo>
                    <a:pt x="160380" y="222954"/>
                    <a:pt x="153781" y="222335"/>
                    <a:pt x="149381" y="226254"/>
                  </a:cubicBezTo>
                  <a:cubicBezTo>
                    <a:pt x="148213" y="227285"/>
                    <a:pt x="147663" y="228591"/>
                    <a:pt x="147456" y="230103"/>
                  </a:cubicBezTo>
                  <a:cubicBezTo>
                    <a:pt x="146563" y="236428"/>
                    <a:pt x="145532" y="242683"/>
                    <a:pt x="144844" y="249008"/>
                  </a:cubicBezTo>
                  <a:cubicBezTo>
                    <a:pt x="144432" y="252308"/>
                    <a:pt x="143126" y="254645"/>
                    <a:pt x="139895" y="255676"/>
                  </a:cubicBezTo>
                  <a:cubicBezTo>
                    <a:pt x="137145" y="255676"/>
                    <a:pt x="134326" y="255676"/>
                    <a:pt x="131577" y="255676"/>
                  </a:cubicBezTo>
                  <a:cubicBezTo>
                    <a:pt x="129652" y="254507"/>
                    <a:pt x="128552" y="252789"/>
                    <a:pt x="127933" y="250589"/>
                  </a:cubicBezTo>
                  <a:cubicBezTo>
                    <a:pt x="126283" y="244540"/>
                    <a:pt x="124427" y="238490"/>
                    <a:pt x="122777" y="232372"/>
                  </a:cubicBezTo>
                  <a:cubicBezTo>
                    <a:pt x="121884" y="229141"/>
                    <a:pt x="119890" y="227422"/>
                    <a:pt x="116659" y="227010"/>
                  </a:cubicBezTo>
                  <a:cubicBezTo>
                    <a:pt x="115422" y="226872"/>
                    <a:pt x="114184" y="226666"/>
                    <a:pt x="112947" y="226597"/>
                  </a:cubicBezTo>
                  <a:cubicBezTo>
                    <a:pt x="110060" y="226391"/>
                    <a:pt x="108066" y="227697"/>
                    <a:pt x="106622" y="230103"/>
                  </a:cubicBezTo>
                  <a:cubicBezTo>
                    <a:pt x="106072" y="230997"/>
                    <a:pt x="105591" y="231891"/>
                    <a:pt x="105041" y="232784"/>
                  </a:cubicBezTo>
                  <a:cubicBezTo>
                    <a:pt x="102154" y="237665"/>
                    <a:pt x="99335" y="242615"/>
                    <a:pt x="96380" y="247427"/>
                  </a:cubicBezTo>
                  <a:cubicBezTo>
                    <a:pt x="94798" y="250108"/>
                    <a:pt x="92873" y="250795"/>
                    <a:pt x="89849" y="250108"/>
                  </a:cubicBezTo>
                  <a:cubicBezTo>
                    <a:pt x="87993" y="249695"/>
                    <a:pt x="86274" y="249077"/>
                    <a:pt x="84555" y="248320"/>
                  </a:cubicBezTo>
                  <a:cubicBezTo>
                    <a:pt x="81531" y="246877"/>
                    <a:pt x="80568" y="245021"/>
                    <a:pt x="80981" y="241652"/>
                  </a:cubicBezTo>
                  <a:cubicBezTo>
                    <a:pt x="81737" y="235397"/>
                    <a:pt x="82356" y="229141"/>
                    <a:pt x="83249" y="222885"/>
                  </a:cubicBezTo>
                  <a:cubicBezTo>
                    <a:pt x="83868" y="218486"/>
                    <a:pt x="81531" y="216080"/>
                    <a:pt x="78094" y="214155"/>
                  </a:cubicBezTo>
                  <a:cubicBezTo>
                    <a:pt x="74725" y="212299"/>
                    <a:pt x="71700" y="212024"/>
                    <a:pt x="68538" y="214636"/>
                  </a:cubicBezTo>
                  <a:cubicBezTo>
                    <a:pt x="64139" y="218142"/>
                    <a:pt x="59533" y="221373"/>
                    <a:pt x="55133" y="224810"/>
                  </a:cubicBezTo>
                  <a:cubicBezTo>
                    <a:pt x="50665" y="228316"/>
                    <a:pt x="48740" y="229072"/>
                    <a:pt x="43240" y="224123"/>
                  </a:cubicBezTo>
                  <a:cubicBezTo>
                    <a:pt x="42897" y="223779"/>
                    <a:pt x="42553" y="223435"/>
                    <a:pt x="42209" y="223091"/>
                  </a:cubicBezTo>
                  <a:cubicBezTo>
                    <a:pt x="39528" y="220342"/>
                    <a:pt x="39253" y="218211"/>
                    <a:pt x="41178" y="214842"/>
                  </a:cubicBezTo>
                  <a:cubicBezTo>
                    <a:pt x="44134" y="209549"/>
                    <a:pt x="47159" y="204187"/>
                    <a:pt x="50115" y="198893"/>
                  </a:cubicBezTo>
                  <a:cubicBezTo>
                    <a:pt x="50940" y="197381"/>
                    <a:pt x="51833" y="195869"/>
                    <a:pt x="51627" y="194013"/>
                  </a:cubicBezTo>
                  <a:cubicBezTo>
                    <a:pt x="51146" y="188444"/>
                    <a:pt x="44959" y="184045"/>
                    <a:pt x="39597" y="185420"/>
                  </a:cubicBezTo>
                  <a:cubicBezTo>
                    <a:pt x="33410" y="187001"/>
                    <a:pt x="27223" y="188582"/>
                    <a:pt x="21105" y="190232"/>
                  </a:cubicBezTo>
                  <a:cubicBezTo>
                    <a:pt x="18630" y="190919"/>
                    <a:pt x="16774" y="190163"/>
                    <a:pt x="15193" y="188238"/>
                  </a:cubicBezTo>
                  <a:cubicBezTo>
                    <a:pt x="13887" y="186657"/>
                    <a:pt x="13062" y="184870"/>
                    <a:pt x="12237" y="183014"/>
                  </a:cubicBezTo>
                  <a:cubicBezTo>
                    <a:pt x="10862" y="179783"/>
                    <a:pt x="11481" y="177445"/>
                    <a:pt x="14230" y="175314"/>
                  </a:cubicBezTo>
                  <a:cubicBezTo>
                    <a:pt x="18767" y="171671"/>
                    <a:pt x="23373" y="168096"/>
                    <a:pt x="27910" y="164453"/>
                  </a:cubicBezTo>
                  <a:cubicBezTo>
                    <a:pt x="32722" y="160741"/>
                    <a:pt x="33135" y="159159"/>
                    <a:pt x="31554" y="153385"/>
                  </a:cubicBezTo>
                  <a:cubicBezTo>
                    <a:pt x="30454" y="149604"/>
                    <a:pt x="28185" y="147611"/>
                    <a:pt x="24198" y="147198"/>
                  </a:cubicBezTo>
                  <a:cubicBezTo>
                    <a:pt x="18424" y="146579"/>
                    <a:pt x="12718" y="145479"/>
                    <a:pt x="6943" y="144861"/>
                  </a:cubicBezTo>
                  <a:cubicBezTo>
                    <a:pt x="3644" y="144517"/>
                    <a:pt x="1306" y="143211"/>
                    <a:pt x="138" y="140049"/>
                  </a:cubicBezTo>
                  <a:cubicBezTo>
                    <a:pt x="0" y="137093"/>
                    <a:pt x="0" y="134343"/>
                    <a:pt x="0" y="131525"/>
                  </a:cubicBezTo>
                  <a:cubicBezTo>
                    <a:pt x="1100" y="129462"/>
                    <a:pt x="2819" y="128431"/>
                    <a:pt x="5019" y="127881"/>
                  </a:cubicBezTo>
                  <a:cubicBezTo>
                    <a:pt x="10931" y="126300"/>
                    <a:pt x="16705" y="124513"/>
                    <a:pt x="22617" y="122931"/>
                  </a:cubicBezTo>
                  <a:cubicBezTo>
                    <a:pt x="26192" y="121969"/>
                    <a:pt x="28323" y="119975"/>
                    <a:pt x="28667" y="116194"/>
                  </a:cubicBezTo>
                  <a:cubicBezTo>
                    <a:pt x="28735" y="115232"/>
                    <a:pt x="28873" y="114270"/>
                    <a:pt x="29010" y="113307"/>
                  </a:cubicBezTo>
                  <a:cubicBezTo>
                    <a:pt x="29354" y="110076"/>
                    <a:pt x="27910" y="107876"/>
                    <a:pt x="25229" y="106295"/>
                  </a:cubicBezTo>
                  <a:cubicBezTo>
                    <a:pt x="19867" y="103202"/>
                    <a:pt x="14574" y="100040"/>
                    <a:pt x="9281" y="96946"/>
                  </a:cubicBezTo>
                  <a:cubicBezTo>
                    <a:pt x="5362" y="94678"/>
                    <a:pt x="4675" y="92959"/>
                    <a:pt x="5843" y="88560"/>
                  </a:cubicBezTo>
                  <a:cubicBezTo>
                    <a:pt x="5981" y="88147"/>
                    <a:pt x="6050" y="87735"/>
                    <a:pt x="6187" y="87391"/>
                  </a:cubicBezTo>
                  <a:cubicBezTo>
                    <a:pt x="7906" y="81685"/>
                    <a:pt x="9418" y="80585"/>
                    <a:pt x="15261" y="81135"/>
                  </a:cubicBezTo>
                  <a:cubicBezTo>
                    <a:pt x="20898" y="81685"/>
                    <a:pt x="26535" y="82304"/>
                    <a:pt x="32173" y="83060"/>
                  </a:cubicBezTo>
                  <a:cubicBezTo>
                    <a:pt x="36641" y="83610"/>
                    <a:pt x="38566" y="82854"/>
                    <a:pt x="40834" y="79073"/>
                  </a:cubicBezTo>
                  <a:cubicBezTo>
                    <a:pt x="44065" y="73848"/>
                    <a:pt x="43928" y="72198"/>
                    <a:pt x="40147" y="67318"/>
                  </a:cubicBezTo>
                  <a:cubicBezTo>
                    <a:pt x="36572" y="62712"/>
                    <a:pt x="33066" y="58037"/>
                    <a:pt x="29629" y="53363"/>
                  </a:cubicBezTo>
                  <a:cubicBezTo>
                    <a:pt x="27567" y="50613"/>
                    <a:pt x="27567" y="48344"/>
                    <a:pt x="29629" y="45595"/>
                  </a:cubicBezTo>
                  <a:cubicBezTo>
                    <a:pt x="30660" y="44220"/>
                    <a:pt x="31760" y="42845"/>
                    <a:pt x="33066" y="41745"/>
                  </a:cubicBezTo>
                  <a:cubicBezTo>
                    <a:pt x="35678" y="39545"/>
                    <a:pt x="37466" y="39270"/>
                    <a:pt x="40422" y="40920"/>
                  </a:cubicBezTo>
                  <a:cubicBezTo>
                    <a:pt x="45646" y="43807"/>
                    <a:pt x="51008" y="46488"/>
                    <a:pt x="56027" y="49719"/>
                  </a:cubicBezTo>
                  <a:cubicBezTo>
                    <a:pt x="61801" y="53431"/>
                    <a:pt x="65788" y="50957"/>
                    <a:pt x="69982" y="45801"/>
                  </a:cubicBezTo>
                  <a:cubicBezTo>
                    <a:pt x="71357" y="44082"/>
                    <a:pt x="70875" y="41814"/>
                    <a:pt x="70325" y="39751"/>
                  </a:cubicBezTo>
                  <a:cubicBezTo>
                    <a:pt x="68813" y="33908"/>
                    <a:pt x="67301" y="28065"/>
                    <a:pt x="65788" y="22221"/>
                  </a:cubicBezTo>
                  <a:cubicBezTo>
                    <a:pt x="64688" y="18028"/>
                    <a:pt x="65376" y="16309"/>
                    <a:pt x="69088" y="14110"/>
                  </a:cubicBezTo>
                  <a:cubicBezTo>
                    <a:pt x="69913" y="13628"/>
                    <a:pt x="70738" y="13147"/>
                    <a:pt x="71632" y="12735"/>
                  </a:cubicBezTo>
                  <a:cubicBezTo>
                    <a:pt x="76100" y="10672"/>
                    <a:pt x="78094" y="11154"/>
                    <a:pt x="81118" y="15072"/>
                  </a:cubicBezTo>
                  <a:cubicBezTo>
                    <a:pt x="84762" y="19678"/>
                    <a:pt x="88405" y="24353"/>
                    <a:pt x="92049" y="28958"/>
                  </a:cubicBezTo>
                  <a:cubicBezTo>
                    <a:pt x="95486" y="33221"/>
                    <a:pt x="103529" y="33221"/>
                    <a:pt x="106966" y="28890"/>
                  </a:cubicBezTo>
                  <a:cubicBezTo>
                    <a:pt x="108410" y="27034"/>
                    <a:pt x="108410" y="24696"/>
                    <a:pt x="108754" y="22565"/>
                  </a:cubicBezTo>
                  <a:cubicBezTo>
                    <a:pt x="109578" y="17203"/>
                    <a:pt x="110266" y="11841"/>
                    <a:pt x="110953" y="6479"/>
                  </a:cubicBezTo>
                  <a:cubicBezTo>
                    <a:pt x="111503" y="2217"/>
                    <a:pt x="112672" y="1048"/>
                    <a:pt x="116934" y="292"/>
                  </a:cubicBezTo>
                  <a:cubicBezTo>
                    <a:pt x="118721" y="-52"/>
                    <a:pt x="120509" y="-52"/>
                    <a:pt x="122296" y="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4" name="Google Shape;284;p73"/>
          <p:cNvGrpSpPr/>
          <p:nvPr/>
        </p:nvGrpSpPr>
        <p:grpSpPr>
          <a:xfrm rot="-4027632" flipH="1">
            <a:off x="1242338" y="1441676"/>
            <a:ext cx="915488" cy="1737830"/>
            <a:chOff x="153404" y="587024"/>
            <a:chExt cx="999564" cy="1627256"/>
          </a:xfrm>
        </p:grpSpPr>
        <p:sp>
          <p:nvSpPr>
            <p:cNvPr id="285" name="Google Shape;285;p73"/>
            <p:cNvSpPr/>
            <p:nvPr/>
          </p:nvSpPr>
          <p:spPr>
            <a:xfrm rot="-1104389">
              <a:off x="400453" y="630207"/>
              <a:ext cx="522894" cy="1539139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73"/>
            <p:cNvSpPr/>
            <p:nvPr/>
          </p:nvSpPr>
          <p:spPr>
            <a:xfrm rot="-1104389">
              <a:off x="391499" y="684262"/>
              <a:ext cx="191608" cy="1539139"/>
            </a:xfrm>
            <a:prstGeom prst="roundRect">
              <a:avLst>
                <a:gd name="adj" fmla="val 0"/>
              </a:avLst>
            </a:prstGeom>
            <a:solidFill>
              <a:srgbClr val="057A7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7" name="Google Shape;287;p73"/>
          <p:cNvGrpSpPr/>
          <p:nvPr/>
        </p:nvGrpSpPr>
        <p:grpSpPr>
          <a:xfrm rot="9737426" flipH="1">
            <a:off x="2091150" y="2624217"/>
            <a:ext cx="514460" cy="514460"/>
            <a:chOff x="121429" y="411151"/>
            <a:chExt cx="607375" cy="607375"/>
          </a:xfrm>
        </p:grpSpPr>
        <p:sp>
          <p:nvSpPr>
            <p:cNvPr id="288" name="Google Shape;288;p73"/>
            <p:cNvSpPr/>
            <p:nvPr/>
          </p:nvSpPr>
          <p:spPr>
            <a:xfrm>
              <a:off x="121429" y="411151"/>
              <a:ext cx="607375" cy="607375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3"/>
            <p:cNvSpPr/>
            <p:nvPr/>
          </p:nvSpPr>
          <p:spPr>
            <a:xfrm>
              <a:off x="186933" y="476655"/>
              <a:ext cx="476367" cy="476367"/>
            </a:xfrm>
            <a:custGeom>
              <a:avLst/>
              <a:gdLst/>
              <a:ahLst/>
              <a:cxnLst/>
              <a:rect l="l" t="t" r="r" b="b"/>
              <a:pathLst>
                <a:path w="1950394" h="1950394" extrusionOk="0">
                  <a:moveTo>
                    <a:pt x="977265" y="1954006"/>
                  </a:moveTo>
                  <a:cubicBezTo>
                    <a:pt x="444261" y="1950394"/>
                    <a:pt x="1552" y="1529873"/>
                    <a:pt x="4" y="977261"/>
                  </a:cubicBezTo>
                  <a:cubicBezTo>
                    <a:pt x="-1544" y="439613"/>
                    <a:pt x="427749" y="0"/>
                    <a:pt x="976749" y="0"/>
                  </a:cubicBezTo>
                  <a:cubicBezTo>
                    <a:pt x="1519041" y="0"/>
                    <a:pt x="1952978" y="432905"/>
                    <a:pt x="1953494" y="976229"/>
                  </a:cubicBezTo>
                  <a:cubicBezTo>
                    <a:pt x="1953494" y="1512846"/>
                    <a:pt x="1525749" y="1948330"/>
                    <a:pt x="977265" y="1954006"/>
                  </a:cubicBezTo>
                  <a:close/>
                  <a:moveTo>
                    <a:pt x="1198104" y="1613977"/>
                  </a:moveTo>
                  <a:cubicBezTo>
                    <a:pt x="1198104" y="1578891"/>
                    <a:pt x="1194492" y="1586630"/>
                    <a:pt x="1221839" y="1574763"/>
                  </a:cubicBezTo>
                  <a:cubicBezTo>
                    <a:pt x="1228030" y="1572183"/>
                    <a:pt x="1234738" y="1569603"/>
                    <a:pt x="1240930" y="1566507"/>
                  </a:cubicBezTo>
                  <a:cubicBezTo>
                    <a:pt x="1247637" y="1562896"/>
                    <a:pt x="1252797" y="1563927"/>
                    <a:pt x="1257957" y="1569603"/>
                  </a:cubicBezTo>
                  <a:cubicBezTo>
                    <a:pt x="1272920" y="1586630"/>
                    <a:pt x="1290464" y="1602110"/>
                    <a:pt x="1298203" y="1624297"/>
                  </a:cubicBezTo>
                  <a:cubicBezTo>
                    <a:pt x="1300783" y="1631520"/>
                    <a:pt x="1304395" y="1633068"/>
                    <a:pt x="1311619" y="1629456"/>
                  </a:cubicBezTo>
                  <a:cubicBezTo>
                    <a:pt x="1333290" y="1618105"/>
                    <a:pt x="1354445" y="1605722"/>
                    <a:pt x="1375084" y="1592822"/>
                  </a:cubicBezTo>
                  <a:cubicBezTo>
                    <a:pt x="1382824" y="1588178"/>
                    <a:pt x="1381791" y="1584051"/>
                    <a:pt x="1377148" y="1578891"/>
                  </a:cubicBezTo>
                  <a:cubicBezTo>
                    <a:pt x="1361152" y="1560832"/>
                    <a:pt x="1356509" y="1537613"/>
                    <a:pt x="1349285" y="1515426"/>
                  </a:cubicBezTo>
                  <a:cubicBezTo>
                    <a:pt x="1347221" y="1509750"/>
                    <a:pt x="1348253" y="1505622"/>
                    <a:pt x="1353413" y="1502010"/>
                  </a:cubicBezTo>
                  <a:cubicBezTo>
                    <a:pt x="1364248" y="1493754"/>
                    <a:pt x="1375600" y="1485499"/>
                    <a:pt x="1385919" y="1476727"/>
                  </a:cubicBezTo>
                  <a:cubicBezTo>
                    <a:pt x="1391079" y="1472600"/>
                    <a:pt x="1395723" y="1473115"/>
                    <a:pt x="1400883" y="1476727"/>
                  </a:cubicBezTo>
                  <a:cubicBezTo>
                    <a:pt x="1419458" y="1489111"/>
                    <a:pt x="1440097" y="1498914"/>
                    <a:pt x="1452996" y="1518005"/>
                  </a:cubicBezTo>
                  <a:cubicBezTo>
                    <a:pt x="1457640" y="1525229"/>
                    <a:pt x="1463316" y="1525745"/>
                    <a:pt x="1470024" y="1519553"/>
                  </a:cubicBezTo>
                  <a:cubicBezTo>
                    <a:pt x="1487051" y="1503558"/>
                    <a:pt x="1503562" y="1487047"/>
                    <a:pt x="1519041" y="1470535"/>
                  </a:cubicBezTo>
                  <a:cubicBezTo>
                    <a:pt x="1525233" y="1464344"/>
                    <a:pt x="1525749" y="1458668"/>
                    <a:pt x="1518010" y="1453508"/>
                  </a:cubicBezTo>
                  <a:cubicBezTo>
                    <a:pt x="1498402" y="1440093"/>
                    <a:pt x="1488599" y="1418938"/>
                    <a:pt x="1475699" y="1400363"/>
                  </a:cubicBezTo>
                  <a:cubicBezTo>
                    <a:pt x="1472088" y="1395203"/>
                    <a:pt x="1472088" y="1391075"/>
                    <a:pt x="1476215" y="1386431"/>
                  </a:cubicBezTo>
                  <a:cubicBezTo>
                    <a:pt x="1484987" y="1375596"/>
                    <a:pt x="1493243" y="1364760"/>
                    <a:pt x="1501498" y="1353925"/>
                  </a:cubicBezTo>
                  <a:cubicBezTo>
                    <a:pt x="1505626" y="1348249"/>
                    <a:pt x="1510270" y="1348249"/>
                    <a:pt x="1515946" y="1349797"/>
                  </a:cubicBezTo>
                  <a:cubicBezTo>
                    <a:pt x="1538133" y="1357020"/>
                    <a:pt x="1560836" y="1362180"/>
                    <a:pt x="1579411" y="1377660"/>
                  </a:cubicBezTo>
                  <a:cubicBezTo>
                    <a:pt x="1584571" y="1382303"/>
                    <a:pt x="1588182" y="1382303"/>
                    <a:pt x="1592310" y="1375596"/>
                  </a:cubicBezTo>
                  <a:cubicBezTo>
                    <a:pt x="1605210" y="1354441"/>
                    <a:pt x="1617593" y="1333801"/>
                    <a:pt x="1628945" y="1312130"/>
                  </a:cubicBezTo>
                  <a:cubicBezTo>
                    <a:pt x="1632557" y="1304907"/>
                    <a:pt x="1631009" y="1300779"/>
                    <a:pt x="1623785" y="1298199"/>
                  </a:cubicBezTo>
                  <a:cubicBezTo>
                    <a:pt x="1605726" y="1291491"/>
                    <a:pt x="1591794" y="1278592"/>
                    <a:pt x="1577863" y="1265692"/>
                  </a:cubicBezTo>
                  <a:cubicBezTo>
                    <a:pt x="1560320" y="1248665"/>
                    <a:pt x="1560836" y="1253309"/>
                    <a:pt x="1571155" y="1230090"/>
                  </a:cubicBezTo>
                  <a:cubicBezTo>
                    <a:pt x="1574251" y="1222866"/>
                    <a:pt x="1577347" y="1215643"/>
                    <a:pt x="1579927" y="1208419"/>
                  </a:cubicBezTo>
                  <a:cubicBezTo>
                    <a:pt x="1582507" y="1200163"/>
                    <a:pt x="1587667" y="1197583"/>
                    <a:pt x="1596438" y="1197583"/>
                  </a:cubicBezTo>
                  <a:cubicBezTo>
                    <a:pt x="1618625" y="1198100"/>
                    <a:pt x="1640296" y="1197583"/>
                    <a:pt x="1660935" y="1207387"/>
                  </a:cubicBezTo>
                  <a:cubicBezTo>
                    <a:pt x="1668159" y="1210483"/>
                    <a:pt x="1672287" y="1209967"/>
                    <a:pt x="1675383" y="1201195"/>
                  </a:cubicBezTo>
                  <a:cubicBezTo>
                    <a:pt x="1682090" y="1178492"/>
                    <a:pt x="1688282" y="1155789"/>
                    <a:pt x="1693442" y="1132570"/>
                  </a:cubicBezTo>
                  <a:cubicBezTo>
                    <a:pt x="1695506" y="1123283"/>
                    <a:pt x="1692926" y="1119671"/>
                    <a:pt x="1684154" y="1119155"/>
                  </a:cubicBezTo>
                  <a:cubicBezTo>
                    <a:pt x="1660935" y="1117091"/>
                    <a:pt x="1641328" y="1104192"/>
                    <a:pt x="1621205" y="1093872"/>
                  </a:cubicBezTo>
                  <a:cubicBezTo>
                    <a:pt x="1616561" y="1091808"/>
                    <a:pt x="1613465" y="1088712"/>
                    <a:pt x="1614497" y="1083037"/>
                  </a:cubicBezTo>
                  <a:cubicBezTo>
                    <a:pt x="1616561" y="1069621"/>
                    <a:pt x="1618625" y="1055690"/>
                    <a:pt x="1620173" y="1042274"/>
                  </a:cubicBezTo>
                  <a:cubicBezTo>
                    <a:pt x="1621205" y="1034535"/>
                    <a:pt x="1625333" y="1031439"/>
                    <a:pt x="1632557" y="1029891"/>
                  </a:cubicBezTo>
                  <a:cubicBezTo>
                    <a:pt x="1653712" y="1025763"/>
                    <a:pt x="1673835" y="1018539"/>
                    <a:pt x="1696022" y="1022667"/>
                  </a:cubicBezTo>
                  <a:cubicBezTo>
                    <a:pt x="1704793" y="1024215"/>
                    <a:pt x="1708921" y="1020603"/>
                    <a:pt x="1709437" y="1010800"/>
                  </a:cubicBezTo>
                  <a:cubicBezTo>
                    <a:pt x="1710469" y="988612"/>
                    <a:pt x="1710985" y="966426"/>
                    <a:pt x="1709437" y="943723"/>
                  </a:cubicBezTo>
                  <a:cubicBezTo>
                    <a:pt x="1708921" y="933403"/>
                    <a:pt x="1704793" y="929791"/>
                    <a:pt x="1694990" y="931339"/>
                  </a:cubicBezTo>
                  <a:cubicBezTo>
                    <a:pt x="1680026" y="933919"/>
                    <a:pt x="1665063" y="931855"/>
                    <a:pt x="1650616" y="928243"/>
                  </a:cubicBezTo>
                  <a:cubicBezTo>
                    <a:pt x="1619141" y="919988"/>
                    <a:pt x="1621205" y="928243"/>
                    <a:pt x="1618109" y="892125"/>
                  </a:cubicBezTo>
                  <a:cubicBezTo>
                    <a:pt x="1617593" y="885933"/>
                    <a:pt x="1616561" y="880257"/>
                    <a:pt x="1615013" y="874582"/>
                  </a:cubicBezTo>
                  <a:cubicBezTo>
                    <a:pt x="1612949" y="866842"/>
                    <a:pt x="1616561" y="862714"/>
                    <a:pt x="1622753" y="859102"/>
                  </a:cubicBezTo>
                  <a:cubicBezTo>
                    <a:pt x="1642876" y="849299"/>
                    <a:pt x="1661967" y="836915"/>
                    <a:pt x="1684670" y="834851"/>
                  </a:cubicBezTo>
                  <a:cubicBezTo>
                    <a:pt x="1692410" y="834335"/>
                    <a:pt x="1696022" y="830724"/>
                    <a:pt x="1693442" y="821952"/>
                  </a:cubicBezTo>
                  <a:cubicBezTo>
                    <a:pt x="1687766" y="799249"/>
                    <a:pt x="1682090" y="776030"/>
                    <a:pt x="1674867" y="753327"/>
                  </a:cubicBezTo>
                  <a:cubicBezTo>
                    <a:pt x="1671771" y="744039"/>
                    <a:pt x="1667643" y="743007"/>
                    <a:pt x="1659903" y="746619"/>
                  </a:cubicBezTo>
                  <a:cubicBezTo>
                    <a:pt x="1638748" y="756423"/>
                    <a:pt x="1616561" y="755907"/>
                    <a:pt x="1594374" y="756423"/>
                  </a:cubicBezTo>
                  <a:cubicBezTo>
                    <a:pt x="1587667" y="756423"/>
                    <a:pt x="1583023" y="754359"/>
                    <a:pt x="1580443" y="747651"/>
                  </a:cubicBezTo>
                  <a:cubicBezTo>
                    <a:pt x="1575799" y="735784"/>
                    <a:pt x="1571155" y="724432"/>
                    <a:pt x="1565995" y="713081"/>
                  </a:cubicBezTo>
                  <a:cubicBezTo>
                    <a:pt x="1562900" y="705857"/>
                    <a:pt x="1564448" y="701213"/>
                    <a:pt x="1570123" y="696054"/>
                  </a:cubicBezTo>
                  <a:cubicBezTo>
                    <a:pt x="1586635" y="681090"/>
                    <a:pt x="1602114" y="664579"/>
                    <a:pt x="1623269" y="656323"/>
                  </a:cubicBezTo>
                  <a:cubicBezTo>
                    <a:pt x="1631009" y="653227"/>
                    <a:pt x="1632557" y="649616"/>
                    <a:pt x="1628429" y="641876"/>
                  </a:cubicBezTo>
                  <a:cubicBezTo>
                    <a:pt x="1617077" y="620721"/>
                    <a:pt x="1605210" y="599566"/>
                    <a:pt x="1592310" y="579443"/>
                  </a:cubicBezTo>
                  <a:cubicBezTo>
                    <a:pt x="1587667" y="572219"/>
                    <a:pt x="1584055" y="572219"/>
                    <a:pt x="1578379" y="576863"/>
                  </a:cubicBezTo>
                  <a:cubicBezTo>
                    <a:pt x="1564963" y="587698"/>
                    <a:pt x="1548968" y="594406"/>
                    <a:pt x="1532457" y="599050"/>
                  </a:cubicBezTo>
                  <a:cubicBezTo>
                    <a:pt x="1499950" y="607821"/>
                    <a:pt x="1510270" y="610917"/>
                    <a:pt x="1490147" y="585118"/>
                  </a:cubicBezTo>
                  <a:cubicBezTo>
                    <a:pt x="1486019" y="579443"/>
                    <a:pt x="1481891" y="574283"/>
                    <a:pt x="1477247" y="569123"/>
                  </a:cubicBezTo>
                  <a:cubicBezTo>
                    <a:pt x="1472088" y="563447"/>
                    <a:pt x="1472088" y="558288"/>
                    <a:pt x="1476731" y="552096"/>
                  </a:cubicBezTo>
                  <a:cubicBezTo>
                    <a:pt x="1489115" y="533521"/>
                    <a:pt x="1498918" y="513397"/>
                    <a:pt x="1518525" y="499982"/>
                  </a:cubicBezTo>
                  <a:cubicBezTo>
                    <a:pt x="1525233" y="495338"/>
                    <a:pt x="1525233" y="490178"/>
                    <a:pt x="1519557" y="483987"/>
                  </a:cubicBezTo>
                  <a:cubicBezTo>
                    <a:pt x="1503562" y="466960"/>
                    <a:pt x="1487051" y="450448"/>
                    <a:pt x="1470540" y="434453"/>
                  </a:cubicBezTo>
                  <a:cubicBezTo>
                    <a:pt x="1463316" y="427745"/>
                    <a:pt x="1458156" y="428261"/>
                    <a:pt x="1452480" y="436001"/>
                  </a:cubicBezTo>
                  <a:cubicBezTo>
                    <a:pt x="1443709" y="448384"/>
                    <a:pt x="1431841" y="457672"/>
                    <a:pt x="1418942" y="465412"/>
                  </a:cubicBezTo>
                  <a:cubicBezTo>
                    <a:pt x="1393143" y="481407"/>
                    <a:pt x="1393143" y="481407"/>
                    <a:pt x="1369408" y="463348"/>
                  </a:cubicBezTo>
                  <a:cubicBezTo>
                    <a:pt x="1364764" y="459736"/>
                    <a:pt x="1360121" y="455608"/>
                    <a:pt x="1354961" y="452512"/>
                  </a:cubicBezTo>
                  <a:cubicBezTo>
                    <a:pt x="1348253" y="448384"/>
                    <a:pt x="1347221" y="443225"/>
                    <a:pt x="1349801" y="436001"/>
                  </a:cubicBezTo>
                  <a:cubicBezTo>
                    <a:pt x="1357025" y="414330"/>
                    <a:pt x="1361668" y="391627"/>
                    <a:pt x="1377148" y="374084"/>
                  </a:cubicBezTo>
                  <a:cubicBezTo>
                    <a:pt x="1382307" y="368408"/>
                    <a:pt x="1381276" y="364280"/>
                    <a:pt x="1374052" y="360152"/>
                  </a:cubicBezTo>
                  <a:cubicBezTo>
                    <a:pt x="1353929" y="347769"/>
                    <a:pt x="1333806" y="335385"/>
                    <a:pt x="1312651" y="324550"/>
                  </a:cubicBezTo>
                  <a:cubicBezTo>
                    <a:pt x="1304911" y="320422"/>
                    <a:pt x="1299751" y="320422"/>
                    <a:pt x="1296655" y="329193"/>
                  </a:cubicBezTo>
                  <a:cubicBezTo>
                    <a:pt x="1288916" y="350865"/>
                    <a:pt x="1271888" y="365828"/>
                    <a:pt x="1256925" y="382855"/>
                  </a:cubicBezTo>
                  <a:cubicBezTo>
                    <a:pt x="1251249" y="389047"/>
                    <a:pt x="1246090" y="389563"/>
                    <a:pt x="1238866" y="386467"/>
                  </a:cubicBezTo>
                  <a:cubicBezTo>
                    <a:pt x="1228546" y="381307"/>
                    <a:pt x="1217711" y="377179"/>
                    <a:pt x="1206875" y="373052"/>
                  </a:cubicBezTo>
                  <a:cubicBezTo>
                    <a:pt x="1199136" y="370472"/>
                    <a:pt x="1196556" y="365312"/>
                    <a:pt x="1196556" y="357572"/>
                  </a:cubicBezTo>
                  <a:cubicBezTo>
                    <a:pt x="1197072" y="335385"/>
                    <a:pt x="1196556" y="313714"/>
                    <a:pt x="1206359" y="293075"/>
                  </a:cubicBezTo>
                  <a:cubicBezTo>
                    <a:pt x="1209971" y="285335"/>
                    <a:pt x="1208939" y="280692"/>
                    <a:pt x="1199652" y="278112"/>
                  </a:cubicBezTo>
                  <a:cubicBezTo>
                    <a:pt x="1176949" y="271404"/>
                    <a:pt x="1154246" y="265212"/>
                    <a:pt x="1131027" y="259537"/>
                  </a:cubicBezTo>
                  <a:cubicBezTo>
                    <a:pt x="1122255" y="257473"/>
                    <a:pt x="1119159" y="260569"/>
                    <a:pt x="1118127" y="268308"/>
                  </a:cubicBezTo>
                  <a:cubicBezTo>
                    <a:pt x="1116063" y="291527"/>
                    <a:pt x="1103164" y="311134"/>
                    <a:pt x="1093360" y="331258"/>
                  </a:cubicBezTo>
                  <a:cubicBezTo>
                    <a:pt x="1090780" y="336933"/>
                    <a:pt x="1086653" y="339513"/>
                    <a:pt x="1079945" y="338481"/>
                  </a:cubicBezTo>
                  <a:cubicBezTo>
                    <a:pt x="1067561" y="336417"/>
                    <a:pt x="1055178" y="334869"/>
                    <a:pt x="1042794" y="333837"/>
                  </a:cubicBezTo>
                  <a:cubicBezTo>
                    <a:pt x="1034539" y="332805"/>
                    <a:pt x="1029895" y="329193"/>
                    <a:pt x="1028347" y="320422"/>
                  </a:cubicBezTo>
                  <a:cubicBezTo>
                    <a:pt x="1024735" y="299783"/>
                    <a:pt x="1016996" y="279660"/>
                    <a:pt x="1021123" y="257989"/>
                  </a:cubicBezTo>
                  <a:cubicBezTo>
                    <a:pt x="1022671" y="248701"/>
                    <a:pt x="1019059" y="244057"/>
                    <a:pt x="1008740" y="243541"/>
                  </a:cubicBezTo>
                  <a:cubicBezTo>
                    <a:pt x="986553" y="242509"/>
                    <a:pt x="964366" y="242509"/>
                    <a:pt x="941663" y="243541"/>
                  </a:cubicBezTo>
                  <a:cubicBezTo>
                    <a:pt x="931859" y="244057"/>
                    <a:pt x="928247" y="248185"/>
                    <a:pt x="929795" y="256957"/>
                  </a:cubicBezTo>
                  <a:cubicBezTo>
                    <a:pt x="933923" y="279144"/>
                    <a:pt x="926184" y="299267"/>
                    <a:pt x="922572" y="320422"/>
                  </a:cubicBezTo>
                  <a:cubicBezTo>
                    <a:pt x="921024" y="328678"/>
                    <a:pt x="916896" y="332290"/>
                    <a:pt x="909156" y="333321"/>
                  </a:cubicBezTo>
                  <a:cubicBezTo>
                    <a:pt x="896773" y="334869"/>
                    <a:pt x="884389" y="335901"/>
                    <a:pt x="872006" y="337965"/>
                  </a:cubicBezTo>
                  <a:cubicBezTo>
                    <a:pt x="864782" y="339513"/>
                    <a:pt x="860654" y="336933"/>
                    <a:pt x="857559" y="330226"/>
                  </a:cubicBezTo>
                  <a:cubicBezTo>
                    <a:pt x="847755" y="310102"/>
                    <a:pt x="835371" y="291527"/>
                    <a:pt x="833308" y="268308"/>
                  </a:cubicBezTo>
                  <a:cubicBezTo>
                    <a:pt x="832276" y="259537"/>
                    <a:pt x="828664" y="256957"/>
                    <a:pt x="819892" y="259021"/>
                  </a:cubicBezTo>
                  <a:cubicBezTo>
                    <a:pt x="797705" y="264180"/>
                    <a:pt x="775518" y="269856"/>
                    <a:pt x="753847" y="276564"/>
                  </a:cubicBezTo>
                  <a:cubicBezTo>
                    <a:pt x="744044" y="279660"/>
                    <a:pt x="740948" y="283272"/>
                    <a:pt x="745591" y="293075"/>
                  </a:cubicBezTo>
                  <a:cubicBezTo>
                    <a:pt x="751783" y="308039"/>
                    <a:pt x="754879" y="323518"/>
                    <a:pt x="754879" y="339513"/>
                  </a:cubicBezTo>
                  <a:cubicBezTo>
                    <a:pt x="754879" y="367892"/>
                    <a:pt x="755395" y="367892"/>
                    <a:pt x="728564" y="378728"/>
                  </a:cubicBezTo>
                  <a:cubicBezTo>
                    <a:pt x="722888" y="380791"/>
                    <a:pt x="717213" y="383371"/>
                    <a:pt x="712053" y="385951"/>
                  </a:cubicBezTo>
                  <a:cubicBezTo>
                    <a:pt x="705345" y="389563"/>
                    <a:pt x="700185" y="388531"/>
                    <a:pt x="695026" y="382855"/>
                  </a:cubicBezTo>
                  <a:cubicBezTo>
                    <a:pt x="679546" y="365828"/>
                    <a:pt x="662519" y="350349"/>
                    <a:pt x="654779" y="328161"/>
                  </a:cubicBezTo>
                  <a:cubicBezTo>
                    <a:pt x="652200" y="320938"/>
                    <a:pt x="648588" y="319390"/>
                    <a:pt x="641364" y="323002"/>
                  </a:cubicBezTo>
                  <a:cubicBezTo>
                    <a:pt x="619693" y="334353"/>
                    <a:pt x="598538" y="346737"/>
                    <a:pt x="577899" y="359636"/>
                  </a:cubicBezTo>
                  <a:cubicBezTo>
                    <a:pt x="571707" y="363248"/>
                    <a:pt x="570159" y="366860"/>
                    <a:pt x="574803" y="372536"/>
                  </a:cubicBezTo>
                  <a:cubicBezTo>
                    <a:pt x="590798" y="390595"/>
                    <a:pt x="595958" y="413298"/>
                    <a:pt x="602666" y="435485"/>
                  </a:cubicBezTo>
                  <a:cubicBezTo>
                    <a:pt x="604730" y="442193"/>
                    <a:pt x="604214" y="446836"/>
                    <a:pt x="598022" y="450964"/>
                  </a:cubicBezTo>
                  <a:cubicBezTo>
                    <a:pt x="587702" y="458188"/>
                    <a:pt x="577383" y="466444"/>
                    <a:pt x="567579" y="474699"/>
                  </a:cubicBezTo>
                  <a:cubicBezTo>
                    <a:pt x="561388" y="479859"/>
                    <a:pt x="556744" y="478827"/>
                    <a:pt x="550552" y="474699"/>
                  </a:cubicBezTo>
                  <a:cubicBezTo>
                    <a:pt x="531977" y="462316"/>
                    <a:pt x="511854" y="451996"/>
                    <a:pt x="498438" y="432905"/>
                  </a:cubicBezTo>
                  <a:cubicBezTo>
                    <a:pt x="494310" y="426713"/>
                    <a:pt x="489151" y="426197"/>
                    <a:pt x="483475" y="431357"/>
                  </a:cubicBezTo>
                  <a:cubicBezTo>
                    <a:pt x="465932" y="447352"/>
                    <a:pt x="448904" y="464895"/>
                    <a:pt x="432393" y="482439"/>
                  </a:cubicBezTo>
                  <a:cubicBezTo>
                    <a:pt x="427233" y="488114"/>
                    <a:pt x="426717" y="493274"/>
                    <a:pt x="433425" y="497402"/>
                  </a:cubicBezTo>
                  <a:cubicBezTo>
                    <a:pt x="453032" y="510818"/>
                    <a:pt x="462836" y="531457"/>
                    <a:pt x="475735" y="550032"/>
                  </a:cubicBezTo>
                  <a:cubicBezTo>
                    <a:pt x="479863" y="555708"/>
                    <a:pt x="479863" y="560867"/>
                    <a:pt x="475219" y="566027"/>
                  </a:cubicBezTo>
                  <a:cubicBezTo>
                    <a:pt x="466964" y="576347"/>
                    <a:pt x="458708" y="587182"/>
                    <a:pt x="450968" y="597502"/>
                  </a:cubicBezTo>
                  <a:cubicBezTo>
                    <a:pt x="447357" y="602146"/>
                    <a:pt x="443745" y="603694"/>
                    <a:pt x="437553" y="601629"/>
                  </a:cubicBezTo>
                  <a:cubicBezTo>
                    <a:pt x="414850" y="594406"/>
                    <a:pt x="391631" y="589246"/>
                    <a:pt x="373056" y="573251"/>
                  </a:cubicBezTo>
                  <a:cubicBezTo>
                    <a:pt x="367896" y="568607"/>
                    <a:pt x="363768" y="568607"/>
                    <a:pt x="360156" y="575315"/>
                  </a:cubicBezTo>
                  <a:cubicBezTo>
                    <a:pt x="347257" y="596470"/>
                    <a:pt x="334358" y="617109"/>
                    <a:pt x="323522" y="638780"/>
                  </a:cubicBezTo>
                  <a:cubicBezTo>
                    <a:pt x="319910" y="646004"/>
                    <a:pt x="320942" y="650131"/>
                    <a:pt x="328166" y="652711"/>
                  </a:cubicBezTo>
                  <a:cubicBezTo>
                    <a:pt x="346225" y="659419"/>
                    <a:pt x="360672" y="672318"/>
                    <a:pt x="374088" y="685218"/>
                  </a:cubicBezTo>
                  <a:cubicBezTo>
                    <a:pt x="392147" y="702245"/>
                    <a:pt x="391115" y="698117"/>
                    <a:pt x="380795" y="720820"/>
                  </a:cubicBezTo>
                  <a:cubicBezTo>
                    <a:pt x="377700" y="728044"/>
                    <a:pt x="374604" y="735268"/>
                    <a:pt x="372024" y="742492"/>
                  </a:cubicBezTo>
                  <a:cubicBezTo>
                    <a:pt x="369444" y="750747"/>
                    <a:pt x="364284" y="753327"/>
                    <a:pt x="355513" y="753327"/>
                  </a:cubicBezTo>
                  <a:cubicBezTo>
                    <a:pt x="333326" y="752811"/>
                    <a:pt x="311655" y="753327"/>
                    <a:pt x="291015" y="743523"/>
                  </a:cubicBezTo>
                  <a:cubicBezTo>
                    <a:pt x="282760" y="739396"/>
                    <a:pt x="279148" y="742492"/>
                    <a:pt x="276568" y="751263"/>
                  </a:cubicBezTo>
                  <a:cubicBezTo>
                    <a:pt x="269860" y="773450"/>
                    <a:pt x="264185" y="796153"/>
                    <a:pt x="258509" y="818340"/>
                  </a:cubicBezTo>
                  <a:cubicBezTo>
                    <a:pt x="256445" y="827628"/>
                    <a:pt x="259025" y="831239"/>
                    <a:pt x="267796" y="831756"/>
                  </a:cubicBezTo>
                  <a:cubicBezTo>
                    <a:pt x="291015" y="833819"/>
                    <a:pt x="310623" y="846719"/>
                    <a:pt x="330746" y="857038"/>
                  </a:cubicBezTo>
                  <a:cubicBezTo>
                    <a:pt x="335905" y="859618"/>
                    <a:pt x="338485" y="863230"/>
                    <a:pt x="337453" y="869422"/>
                  </a:cubicBezTo>
                  <a:cubicBezTo>
                    <a:pt x="335389" y="881805"/>
                    <a:pt x="333842" y="894189"/>
                    <a:pt x="332810" y="906572"/>
                  </a:cubicBezTo>
                  <a:cubicBezTo>
                    <a:pt x="331778" y="915344"/>
                    <a:pt x="328166" y="919988"/>
                    <a:pt x="318878" y="922052"/>
                  </a:cubicBezTo>
                  <a:cubicBezTo>
                    <a:pt x="298239" y="925664"/>
                    <a:pt x="278116" y="932887"/>
                    <a:pt x="256445" y="929275"/>
                  </a:cubicBezTo>
                  <a:cubicBezTo>
                    <a:pt x="246125" y="927211"/>
                    <a:pt x="243029" y="932371"/>
                    <a:pt x="242514" y="942175"/>
                  </a:cubicBezTo>
                  <a:cubicBezTo>
                    <a:pt x="241482" y="963846"/>
                    <a:pt x="241482" y="985001"/>
                    <a:pt x="242514" y="1006672"/>
                  </a:cubicBezTo>
                  <a:cubicBezTo>
                    <a:pt x="243029" y="1018023"/>
                    <a:pt x="247157" y="1022667"/>
                    <a:pt x="257993" y="1020603"/>
                  </a:cubicBezTo>
                  <a:cubicBezTo>
                    <a:pt x="280180" y="1016475"/>
                    <a:pt x="300303" y="1024731"/>
                    <a:pt x="321458" y="1028343"/>
                  </a:cubicBezTo>
                  <a:cubicBezTo>
                    <a:pt x="327650" y="1029375"/>
                    <a:pt x="331262" y="1032987"/>
                    <a:pt x="331778" y="1039694"/>
                  </a:cubicBezTo>
                  <a:cubicBezTo>
                    <a:pt x="333326" y="1052594"/>
                    <a:pt x="334358" y="1065493"/>
                    <a:pt x="336937" y="1077877"/>
                  </a:cubicBezTo>
                  <a:cubicBezTo>
                    <a:pt x="338485" y="1085617"/>
                    <a:pt x="335905" y="1089744"/>
                    <a:pt x="329198" y="1093356"/>
                  </a:cubicBezTo>
                  <a:cubicBezTo>
                    <a:pt x="309075" y="1103676"/>
                    <a:pt x="289467" y="1115543"/>
                    <a:pt x="265733" y="1117607"/>
                  </a:cubicBezTo>
                  <a:cubicBezTo>
                    <a:pt x="257993" y="1118123"/>
                    <a:pt x="255929" y="1122251"/>
                    <a:pt x="257993" y="1129990"/>
                  </a:cubicBezTo>
                  <a:cubicBezTo>
                    <a:pt x="263669" y="1153209"/>
                    <a:pt x="269344" y="1175913"/>
                    <a:pt x="276568" y="1198615"/>
                  </a:cubicBezTo>
                  <a:cubicBezTo>
                    <a:pt x="279148" y="1207903"/>
                    <a:pt x="283276" y="1209451"/>
                    <a:pt x="291531" y="1205839"/>
                  </a:cubicBezTo>
                  <a:cubicBezTo>
                    <a:pt x="308559" y="1198100"/>
                    <a:pt x="327134" y="1196035"/>
                    <a:pt x="345709" y="1196035"/>
                  </a:cubicBezTo>
                  <a:cubicBezTo>
                    <a:pt x="371508" y="1196035"/>
                    <a:pt x="366348" y="1193456"/>
                    <a:pt x="375636" y="1216675"/>
                  </a:cubicBezTo>
                  <a:cubicBezTo>
                    <a:pt x="378216" y="1223382"/>
                    <a:pt x="380795" y="1230606"/>
                    <a:pt x="384407" y="1236798"/>
                  </a:cubicBezTo>
                  <a:cubicBezTo>
                    <a:pt x="389051" y="1245569"/>
                    <a:pt x="386987" y="1251761"/>
                    <a:pt x="379764" y="1257953"/>
                  </a:cubicBezTo>
                  <a:cubicBezTo>
                    <a:pt x="363252" y="1272400"/>
                    <a:pt x="348289" y="1288396"/>
                    <a:pt x="327134" y="1296651"/>
                  </a:cubicBezTo>
                  <a:cubicBezTo>
                    <a:pt x="319394" y="1299231"/>
                    <a:pt x="319394" y="1303875"/>
                    <a:pt x="322490" y="1310583"/>
                  </a:cubicBezTo>
                  <a:cubicBezTo>
                    <a:pt x="333842" y="1332254"/>
                    <a:pt x="346225" y="1353409"/>
                    <a:pt x="359124" y="1374048"/>
                  </a:cubicBezTo>
                  <a:cubicBezTo>
                    <a:pt x="362736" y="1379724"/>
                    <a:pt x="365832" y="1380755"/>
                    <a:pt x="370992" y="1376628"/>
                  </a:cubicBezTo>
                  <a:cubicBezTo>
                    <a:pt x="389051" y="1361148"/>
                    <a:pt x="412270" y="1355988"/>
                    <a:pt x="433941" y="1348765"/>
                  </a:cubicBezTo>
                  <a:cubicBezTo>
                    <a:pt x="441165" y="1346185"/>
                    <a:pt x="445809" y="1347217"/>
                    <a:pt x="450452" y="1353925"/>
                  </a:cubicBezTo>
                  <a:cubicBezTo>
                    <a:pt x="457676" y="1364760"/>
                    <a:pt x="465932" y="1374564"/>
                    <a:pt x="474187" y="1384367"/>
                  </a:cubicBezTo>
                  <a:cubicBezTo>
                    <a:pt x="478315" y="1389527"/>
                    <a:pt x="478831" y="1393655"/>
                    <a:pt x="475219" y="1399331"/>
                  </a:cubicBezTo>
                  <a:cubicBezTo>
                    <a:pt x="462320" y="1417906"/>
                    <a:pt x="452516" y="1439061"/>
                    <a:pt x="432909" y="1452476"/>
                  </a:cubicBezTo>
                  <a:cubicBezTo>
                    <a:pt x="426201" y="1457120"/>
                    <a:pt x="425685" y="1461764"/>
                    <a:pt x="431877" y="1468471"/>
                  </a:cubicBezTo>
                  <a:cubicBezTo>
                    <a:pt x="447873" y="1486015"/>
                    <a:pt x="464384" y="1502526"/>
                    <a:pt x="481927" y="1518521"/>
                  </a:cubicBezTo>
                  <a:cubicBezTo>
                    <a:pt x="488119" y="1524197"/>
                    <a:pt x="493279" y="1524197"/>
                    <a:pt x="497922" y="1517489"/>
                  </a:cubicBezTo>
                  <a:cubicBezTo>
                    <a:pt x="510822" y="1498398"/>
                    <a:pt x="531461" y="1488595"/>
                    <a:pt x="550036" y="1475695"/>
                  </a:cubicBezTo>
                  <a:cubicBezTo>
                    <a:pt x="556228" y="1471568"/>
                    <a:pt x="561388" y="1471568"/>
                    <a:pt x="567063" y="1476211"/>
                  </a:cubicBezTo>
                  <a:cubicBezTo>
                    <a:pt x="576867" y="1483951"/>
                    <a:pt x="586670" y="1491690"/>
                    <a:pt x="596474" y="1498914"/>
                  </a:cubicBezTo>
                  <a:cubicBezTo>
                    <a:pt x="602666" y="1503558"/>
                    <a:pt x="604214" y="1508202"/>
                    <a:pt x="601634" y="1515426"/>
                  </a:cubicBezTo>
                  <a:cubicBezTo>
                    <a:pt x="594926" y="1537097"/>
                    <a:pt x="589250" y="1559284"/>
                    <a:pt x="574287" y="1577343"/>
                  </a:cubicBezTo>
                  <a:cubicBezTo>
                    <a:pt x="569127" y="1583018"/>
                    <a:pt x="569643" y="1587146"/>
                    <a:pt x="576867" y="1591274"/>
                  </a:cubicBezTo>
                  <a:cubicBezTo>
                    <a:pt x="597506" y="1603658"/>
                    <a:pt x="618145" y="1616041"/>
                    <a:pt x="639300" y="1627393"/>
                  </a:cubicBezTo>
                  <a:cubicBezTo>
                    <a:pt x="647040" y="1631520"/>
                    <a:pt x="651168" y="1629973"/>
                    <a:pt x="653747" y="1622233"/>
                  </a:cubicBezTo>
                  <a:cubicBezTo>
                    <a:pt x="662003" y="1600562"/>
                    <a:pt x="678514" y="1585598"/>
                    <a:pt x="693478" y="1568571"/>
                  </a:cubicBezTo>
                  <a:cubicBezTo>
                    <a:pt x="699153" y="1562379"/>
                    <a:pt x="704313" y="1561864"/>
                    <a:pt x="711537" y="1564959"/>
                  </a:cubicBezTo>
                  <a:cubicBezTo>
                    <a:pt x="721856" y="1570119"/>
                    <a:pt x="732692" y="1574247"/>
                    <a:pt x="743528" y="1578375"/>
                  </a:cubicBezTo>
                  <a:cubicBezTo>
                    <a:pt x="751267" y="1580955"/>
                    <a:pt x="753847" y="1585598"/>
                    <a:pt x="753847" y="1593854"/>
                  </a:cubicBezTo>
                  <a:cubicBezTo>
                    <a:pt x="753331" y="1616041"/>
                    <a:pt x="753847" y="1637712"/>
                    <a:pt x="744044" y="1658351"/>
                  </a:cubicBezTo>
                  <a:cubicBezTo>
                    <a:pt x="739916" y="1667123"/>
                    <a:pt x="743012" y="1671251"/>
                    <a:pt x="752299" y="1673831"/>
                  </a:cubicBezTo>
                  <a:cubicBezTo>
                    <a:pt x="773970" y="1680538"/>
                    <a:pt x="796157" y="1686214"/>
                    <a:pt x="818344" y="1691374"/>
                  </a:cubicBezTo>
                  <a:cubicBezTo>
                    <a:pt x="827116" y="1693438"/>
                    <a:pt x="831760" y="1692406"/>
                    <a:pt x="832276" y="1682602"/>
                  </a:cubicBezTo>
                  <a:cubicBezTo>
                    <a:pt x="834340" y="1659383"/>
                    <a:pt x="846723" y="1639776"/>
                    <a:pt x="857043" y="1619653"/>
                  </a:cubicBezTo>
                  <a:cubicBezTo>
                    <a:pt x="859622" y="1614493"/>
                    <a:pt x="862718" y="1611397"/>
                    <a:pt x="868910" y="1612429"/>
                  </a:cubicBezTo>
                  <a:cubicBezTo>
                    <a:pt x="881809" y="1614493"/>
                    <a:pt x="895225" y="1616041"/>
                    <a:pt x="908640" y="1617589"/>
                  </a:cubicBezTo>
                  <a:cubicBezTo>
                    <a:pt x="916896" y="1618621"/>
                    <a:pt x="920508" y="1622749"/>
                    <a:pt x="922056" y="1630488"/>
                  </a:cubicBezTo>
                  <a:cubicBezTo>
                    <a:pt x="925668" y="1651128"/>
                    <a:pt x="933407" y="1671251"/>
                    <a:pt x="929279" y="1692922"/>
                  </a:cubicBezTo>
                  <a:cubicBezTo>
                    <a:pt x="927215" y="1703757"/>
                    <a:pt x="932375" y="1706853"/>
                    <a:pt x="942695" y="1707369"/>
                  </a:cubicBezTo>
                  <a:cubicBezTo>
                    <a:pt x="964366" y="1708401"/>
                    <a:pt x="985521" y="1708401"/>
                    <a:pt x="1007192" y="1707369"/>
                  </a:cubicBezTo>
                  <a:cubicBezTo>
                    <a:pt x="1018028" y="1706853"/>
                    <a:pt x="1022155" y="1702725"/>
                    <a:pt x="1020607" y="1692406"/>
                  </a:cubicBezTo>
                  <a:cubicBezTo>
                    <a:pt x="1016480" y="1670219"/>
                    <a:pt x="1024219" y="1650096"/>
                    <a:pt x="1028347" y="1628941"/>
                  </a:cubicBezTo>
                  <a:cubicBezTo>
                    <a:pt x="1029379" y="1621717"/>
                    <a:pt x="1033507" y="1618621"/>
                    <a:pt x="1040215" y="1617589"/>
                  </a:cubicBezTo>
                  <a:cubicBezTo>
                    <a:pt x="1053114" y="1616041"/>
                    <a:pt x="1066013" y="1615009"/>
                    <a:pt x="1078397" y="1612429"/>
                  </a:cubicBezTo>
                  <a:cubicBezTo>
                    <a:pt x="1085621" y="1611397"/>
                    <a:pt x="1089748" y="1613461"/>
                    <a:pt x="1092844" y="1619653"/>
                  </a:cubicBezTo>
                  <a:cubicBezTo>
                    <a:pt x="1102648" y="1639776"/>
                    <a:pt x="1115031" y="1658351"/>
                    <a:pt x="1117095" y="1681570"/>
                  </a:cubicBezTo>
                  <a:cubicBezTo>
                    <a:pt x="1118127" y="1690342"/>
                    <a:pt x="1121739" y="1692922"/>
                    <a:pt x="1130511" y="1690858"/>
                  </a:cubicBezTo>
                  <a:cubicBezTo>
                    <a:pt x="1152698" y="1685698"/>
                    <a:pt x="1174885" y="1680022"/>
                    <a:pt x="1196556" y="1673315"/>
                  </a:cubicBezTo>
                  <a:cubicBezTo>
                    <a:pt x="1206359" y="1670219"/>
                    <a:pt x="1209455" y="1666607"/>
                    <a:pt x="1204811" y="1656803"/>
                  </a:cubicBezTo>
                  <a:cubicBezTo>
                    <a:pt x="1200168" y="1643904"/>
                    <a:pt x="1196556" y="1627393"/>
                    <a:pt x="1198104" y="16139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73"/>
            <p:cNvSpPr/>
            <p:nvPr/>
          </p:nvSpPr>
          <p:spPr>
            <a:xfrm>
              <a:off x="306264" y="596604"/>
              <a:ext cx="237705" cy="236465"/>
            </a:xfrm>
            <a:custGeom>
              <a:avLst/>
              <a:gdLst/>
              <a:ahLst/>
              <a:cxnLst/>
              <a:rect l="l" t="t" r="r" b="b"/>
              <a:pathLst>
                <a:path w="237706" h="236466" extrusionOk="0">
                  <a:moveTo>
                    <a:pt x="185362" y="130458"/>
                  </a:moveTo>
                  <a:lnTo>
                    <a:pt x="237706" y="130458"/>
                  </a:lnTo>
                  <a:lnTo>
                    <a:pt x="234128" y="154126"/>
                  </a:lnTo>
                  <a:cubicBezTo>
                    <a:pt x="223548" y="188141"/>
                    <a:pt x="198326" y="215706"/>
                    <a:pt x="165835" y="229449"/>
                  </a:cubicBezTo>
                  <a:lnTo>
                    <a:pt x="131078" y="236466"/>
                  </a:lnTo>
                  <a:lnTo>
                    <a:pt x="131078" y="186008"/>
                  </a:lnTo>
                  <a:lnTo>
                    <a:pt x="146195" y="182956"/>
                  </a:lnTo>
                  <a:cubicBezTo>
                    <a:pt x="158800" y="177624"/>
                    <a:pt x="169526" y="168717"/>
                    <a:pt x="177100" y="157507"/>
                  </a:cubicBezTo>
                  <a:close/>
                  <a:moveTo>
                    <a:pt x="0" y="130458"/>
                  </a:moveTo>
                  <a:lnTo>
                    <a:pt x="52344" y="130458"/>
                  </a:lnTo>
                  <a:lnTo>
                    <a:pt x="60606" y="157507"/>
                  </a:lnTo>
                  <a:cubicBezTo>
                    <a:pt x="68180" y="168717"/>
                    <a:pt x="78906" y="177624"/>
                    <a:pt x="91511" y="182956"/>
                  </a:cubicBezTo>
                  <a:lnTo>
                    <a:pt x="106628" y="186008"/>
                  </a:lnTo>
                  <a:lnTo>
                    <a:pt x="106628" y="236466"/>
                  </a:lnTo>
                  <a:lnTo>
                    <a:pt x="71871" y="229449"/>
                  </a:lnTo>
                  <a:cubicBezTo>
                    <a:pt x="39380" y="215706"/>
                    <a:pt x="14159" y="188141"/>
                    <a:pt x="3579" y="154126"/>
                  </a:cubicBezTo>
                  <a:close/>
                  <a:moveTo>
                    <a:pt x="131078" y="0"/>
                  </a:moveTo>
                  <a:lnTo>
                    <a:pt x="165835" y="7017"/>
                  </a:lnTo>
                  <a:cubicBezTo>
                    <a:pt x="198326" y="20760"/>
                    <a:pt x="223548" y="48325"/>
                    <a:pt x="234128" y="82340"/>
                  </a:cubicBezTo>
                  <a:lnTo>
                    <a:pt x="237706" y="106008"/>
                  </a:lnTo>
                  <a:lnTo>
                    <a:pt x="185362" y="106008"/>
                  </a:lnTo>
                  <a:lnTo>
                    <a:pt x="177100" y="78960"/>
                  </a:lnTo>
                  <a:cubicBezTo>
                    <a:pt x="169526" y="67749"/>
                    <a:pt x="158800" y="58842"/>
                    <a:pt x="146195" y="53510"/>
                  </a:cubicBezTo>
                  <a:lnTo>
                    <a:pt x="131078" y="50458"/>
                  </a:lnTo>
                  <a:close/>
                  <a:moveTo>
                    <a:pt x="106628" y="0"/>
                  </a:moveTo>
                  <a:lnTo>
                    <a:pt x="106628" y="50458"/>
                  </a:lnTo>
                  <a:lnTo>
                    <a:pt x="91511" y="53510"/>
                  </a:lnTo>
                  <a:cubicBezTo>
                    <a:pt x="78906" y="58842"/>
                    <a:pt x="68180" y="67749"/>
                    <a:pt x="60606" y="78960"/>
                  </a:cubicBezTo>
                  <a:lnTo>
                    <a:pt x="52344" y="106008"/>
                  </a:lnTo>
                  <a:lnTo>
                    <a:pt x="0" y="106008"/>
                  </a:lnTo>
                  <a:lnTo>
                    <a:pt x="3579" y="82340"/>
                  </a:lnTo>
                  <a:cubicBezTo>
                    <a:pt x="14159" y="48325"/>
                    <a:pt x="39380" y="20760"/>
                    <a:pt x="71871" y="70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73"/>
            <p:cNvSpPr/>
            <p:nvPr/>
          </p:nvSpPr>
          <p:spPr>
            <a:xfrm>
              <a:off x="385558" y="675280"/>
              <a:ext cx="79122" cy="7912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73"/>
          <p:cNvGrpSpPr/>
          <p:nvPr/>
        </p:nvGrpSpPr>
        <p:grpSpPr>
          <a:xfrm rot="9743765" flipH="1">
            <a:off x="650155" y="400861"/>
            <a:ext cx="864399" cy="1407213"/>
            <a:chOff x="153404" y="587025"/>
            <a:chExt cx="999561" cy="1627255"/>
          </a:xfrm>
        </p:grpSpPr>
        <p:sp>
          <p:nvSpPr>
            <p:cNvPr id="293" name="Google Shape;293;p73"/>
            <p:cNvSpPr/>
            <p:nvPr/>
          </p:nvSpPr>
          <p:spPr>
            <a:xfrm rot="-1104389">
              <a:off x="400452" y="630207"/>
              <a:ext cx="522892" cy="1539138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73"/>
            <p:cNvSpPr/>
            <p:nvPr/>
          </p:nvSpPr>
          <p:spPr>
            <a:xfrm rot="-1104389">
              <a:off x="391499" y="684262"/>
              <a:ext cx="191607" cy="1539138"/>
            </a:xfrm>
            <a:prstGeom prst="roundRect">
              <a:avLst>
                <a:gd name="adj" fmla="val 0"/>
              </a:avLst>
            </a:prstGeom>
            <a:solidFill>
              <a:srgbClr val="057A72"/>
            </a:solidFill>
            <a:ln w="127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5" name="Google Shape;295;p73"/>
          <p:cNvSpPr/>
          <p:nvPr/>
        </p:nvSpPr>
        <p:spPr>
          <a:xfrm rot="10800000" flipH="1">
            <a:off x="747743" y="1420860"/>
            <a:ext cx="618628" cy="618628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73"/>
          <p:cNvSpPr/>
          <p:nvPr/>
        </p:nvSpPr>
        <p:spPr>
          <a:xfrm rot="10800000" flipH="1">
            <a:off x="814461" y="1487577"/>
            <a:ext cx="485192" cy="485192"/>
          </a:xfrm>
          <a:custGeom>
            <a:avLst/>
            <a:gdLst/>
            <a:ahLst/>
            <a:cxnLst/>
            <a:rect l="l" t="t" r="r" b="b"/>
            <a:pathLst>
              <a:path w="1950394" h="1950394" extrusionOk="0">
                <a:moveTo>
                  <a:pt x="977265" y="1954006"/>
                </a:moveTo>
                <a:cubicBezTo>
                  <a:pt x="444261" y="1950394"/>
                  <a:pt x="1552" y="1529873"/>
                  <a:pt x="4" y="977261"/>
                </a:cubicBezTo>
                <a:cubicBezTo>
                  <a:pt x="-1544" y="439613"/>
                  <a:pt x="427749" y="0"/>
                  <a:pt x="976749" y="0"/>
                </a:cubicBezTo>
                <a:cubicBezTo>
                  <a:pt x="1519041" y="0"/>
                  <a:pt x="1952978" y="432905"/>
                  <a:pt x="1953494" y="976229"/>
                </a:cubicBezTo>
                <a:cubicBezTo>
                  <a:pt x="1953494" y="1512846"/>
                  <a:pt x="1525749" y="1948330"/>
                  <a:pt x="977265" y="1954006"/>
                </a:cubicBezTo>
                <a:close/>
                <a:moveTo>
                  <a:pt x="1198104" y="1613977"/>
                </a:moveTo>
                <a:cubicBezTo>
                  <a:pt x="1198104" y="1578891"/>
                  <a:pt x="1194492" y="1586630"/>
                  <a:pt x="1221839" y="1574763"/>
                </a:cubicBezTo>
                <a:cubicBezTo>
                  <a:pt x="1228030" y="1572183"/>
                  <a:pt x="1234738" y="1569603"/>
                  <a:pt x="1240930" y="1566507"/>
                </a:cubicBezTo>
                <a:cubicBezTo>
                  <a:pt x="1247637" y="1562896"/>
                  <a:pt x="1252797" y="1563927"/>
                  <a:pt x="1257957" y="1569603"/>
                </a:cubicBezTo>
                <a:cubicBezTo>
                  <a:pt x="1272920" y="1586630"/>
                  <a:pt x="1290464" y="1602110"/>
                  <a:pt x="1298203" y="1624297"/>
                </a:cubicBezTo>
                <a:cubicBezTo>
                  <a:pt x="1300783" y="1631520"/>
                  <a:pt x="1304395" y="1633068"/>
                  <a:pt x="1311619" y="1629456"/>
                </a:cubicBezTo>
                <a:cubicBezTo>
                  <a:pt x="1333290" y="1618105"/>
                  <a:pt x="1354445" y="1605722"/>
                  <a:pt x="1375084" y="1592822"/>
                </a:cubicBezTo>
                <a:cubicBezTo>
                  <a:pt x="1382824" y="1588178"/>
                  <a:pt x="1381791" y="1584051"/>
                  <a:pt x="1377148" y="1578891"/>
                </a:cubicBezTo>
                <a:cubicBezTo>
                  <a:pt x="1361152" y="1560832"/>
                  <a:pt x="1356509" y="1537613"/>
                  <a:pt x="1349285" y="1515426"/>
                </a:cubicBezTo>
                <a:cubicBezTo>
                  <a:pt x="1347221" y="1509750"/>
                  <a:pt x="1348253" y="1505622"/>
                  <a:pt x="1353413" y="1502010"/>
                </a:cubicBezTo>
                <a:cubicBezTo>
                  <a:pt x="1364248" y="1493754"/>
                  <a:pt x="1375600" y="1485499"/>
                  <a:pt x="1385919" y="1476727"/>
                </a:cubicBezTo>
                <a:cubicBezTo>
                  <a:pt x="1391079" y="1472600"/>
                  <a:pt x="1395723" y="1473115"/>
                  <a:pt x="1400883" y="1476727"/>
                </a:cubicBezTo>
                <a:cubicBezTo>
                  <a:pt x="1419458" y="1489111"/>
                  <a:pt x="1440097" y="1498914"/>
                  <a:pt x="1452996" y="1518005"/>
                </a:cubicBezTo>
                <a:cubicBezTo>
                  <a:pt x="1457640" y="1525229"/>
                  <a:pt x="1463316" y="1525745"/>
                  <a:pt x="1470024" y="1519553"/>
                </a:cubicBezTo>
                <a:cubicBezTo>
                  <a:pt x="1487051" y="1503558"/>
                  <a:pt x="1503562" y="1487047"/>
                  <a:pt x="1519041" y="1470535"/>
                </a:cubicBezTo>
                <a:cubicBezTo>
                  <a:pt x="1525233" y="1464344"/>
                  <a:pt x="1525749" y="1458668"/>
                  <a:pt x="1518010" y="1453508"/>
                </a:cubicBezTo>
                <a:cubicBezTo>
                  <a:pt x="1498402" y="1440093"/>
                  <a:pt x="1488599" y="1418938"/>
                  <a:pt x="1475699" y="1400363"/>
                </a:cubicBezTo>
                <a:cubicBezTo>
                  <a:pt x="1472088" y="1395203"/>
                  <a:pt x="1472088" y="1391075"/>
                  <a:pt x="1476215" y="1386431"/>
                </a:cubicBezTo>
                <a:cubicBezTo>
                  <a:pt x="1484987" y="1375596"/>
                  <a:pt x="1493243" y="1364760"/>
                  <a:pt x="1501498" y="1353925"/>
                </a:cubicBezTo>
                <a:cubicBezTo>
                  <a:pt x="1505626" y="1348249"/>
                  <a:pt x="1510270" y="1348249"/>
                  <a:pt x="1515946" y="1349797"/>
                </a:cubicBezTo>
                <a:cubicBezTo>
                  <a:pt x="1538133" y="1357020"/>
                  <a:pt x="1560836" y="1362180"/>
                  <a:pt x="1579411" y="1377660"/>
                </a:cubicBezTo>
                <a:cubicBezTo>
                  <a:pt x="1584571" y="1382303"/>
                  <a:pt x="1588182" y="1382303"/>
                  <a:pt x="1592310" y="1375596"/>
                </a:cubicBezTo>
                <a:cubicBezTo>
                  <a:pt x="1605210" y="1354441"/>
                  <a:pt x="1617593" y="1333801"/>
                  <a:pt x="1628945" y="1312130"/>
                </a:cubicBezTo>
                <a:cubicBezTo>
                  <a:pt x="1632557" y="1304907"/>
                  <a:pt x="1631009" y="1300779"/>
                  <a:pt x="1623785" y="1298199"/>
                </a:cubicBezTo>
                <a:cubicBezTo>
                  <a:pt x="1605726" y="1291491"/>
                  <a:pt x="1591794" y="1278592"/>
                  <a:pt x="1577863" y="1265692"/>
                </a:cubicBezTo>
                <a:cubicBezTo>
                  <a:pt x="1560320" y="1248665"/>
                  <a:pt x="1560836" y="1253309"/>
                  <a:pt x="1571155" y="1230090"/>
                </a:cubicBezTo>
                <a:cubicBezTo>
                  <a:pt x="1574251" y="1222866"/>
                  <a:pt x="1577347" y="1215643"/>
                  <a:pt x="1579927" y="1208419"/>
                </a:cubicBezTo>
                <a:cubicBezTo>
                  <a:pt x="1582507" y="1200163"/>
                  <a:pt x="1587667" y="1197583"/>
                  <a:pt x="1596438" y="1197583"/>
                </a:cubicBezTo>
                <a:cubicBezTo>
                  <a:pt x="1618625" y="1198100"/>
                  <a:pt x="1640296" y="1197583"/>
                  <a:pt x="1660935" y="1207387"/>
                </a:cubicBezTo>
                <a:cubicBezTo>
                  <a:pt x="1668159" y="1210483"/>
                  <a:pt x="1672287" y="1209967"/>
                  <a:pt x="1675383" y="1201195"/>
                </a:cubicBezTo>
                <a:cubicBezTo>
                  <a:pt x="1682090" y="1178492"/>
                  <a:pt x="1688282" y="1155789"/>
                  <a:pt x="1693442" y="1132570"/>
                </a:cubicBezTo>
                <a:cubicBezTo>
                  <a:pt x="1695506" y="1123283"/>
                  <a:pt x="1692926" y="1119671"/>
                  <a:pt x="1684154" y="1119155"/>
                </a:cubicBezTo>
                <a:cubicBezTo>
                  <a:pt x="1660935" y="1117091"/>
                  <a:pt x="1641328" y="1104192"/>
                  <a:pt x="1621205" y="1093872"/>
                </a:cubicBezTo>
                <a:cubicBezTo>
                  <a:pt x="1616561" y="1091808"/>
                  <a:pt x="1613465" y="1088712"/>
                  <a:pt x="1614497" y="1083037"/>
                </a:cubicBezTo>
                <a:cubicBezTo>
                  <a:pt x="1616561" y="1069621"/>
                  <a:pt x="1618625" y="1055690"/>
                  <a:pt x="1620173" y="1042274"/>
                </a:cubicBezTo>
                <a:cubicBezTo>
                  <a:pt x="1621205" y="1034535"/>
                  <a:pt x="1625333" y="1031439"/>
                  <a:pt x="1632557" y="1029891"/>
                </a:cubicBezTo>
                <a:cubicBezTo>
                  <a:pt x="1653712" y="1025763"/>
                  <a:pt x="1673835" y="1018539"/>
                  <a:pt x="1696022" y="1022667"/>
                </a:cubicBezTo>
                <a:cubicBezTo>
                  <a:pt x="1704793" y="1024215"/>
                  <a:pt x="1708921" y="1020603"/>
                  <a:pt x="1709437" y="1010800"/>
                </a:cubicBezTo>
                <a:cubicBezTo>
                  <a:pt x="1710469" y="988612"/>
                  <a:pt x="1710985" y="966426"/>
                  <a:pt x="1709437" y="943723"/>
                </a:cubicBezTo>
                <a:cubicBezTo>
                  <a:pt x="1708921" y="933403"/>
                  <a:pt x="1704793" y="929791"/>
                  <a:pt x="1694990" y="931339"/>
                </a:cubicBezTo>
                <a:cubicBezTo>
                  <a:pt x="1680026" y="933919"/>
                  <a:pt x="1665063" y="931855"/>
                  <a:pt x="1650616" y="928243"/>
                </a:cubicBezTo>
                <a:cubicBezTo>
                  <a:pt x="1619141" y="919988"/>
                  <a:pt x="1621205" y="928243"/>
                  <a:pt x="1618109" y="892125"/>
                </a:cubicBezTo>
                <a:cubicBezTo>
                  <a:pt x="1617593" y="885933"/>
                  <a:pt x="1616561" y="880257"/>
                  <a:pt x="1615013" y="874582"/>
                </a:cubicBezTo>
                <a:cubicBezTo>
                  <a:pt x="1612949" y="866842"/>
                  <a:pt x="1616561" y="862714"/>
                  <a:pt x="1622753" y="859102"/>
                </a:cubicBezTo>
                <a:cubicBezTo>
                  <a:pt x="1642876" y="849299"/>
                  <a:pt x="1661967" y="836915"/>
                  <a:pt x="1684670" y="834851"/>
                </a:cubicBezTo>
                <a:cubicBezTo>
                  <a:pt x="1692410" y="834335"/>
                  <a:pt x="1696022" y="830724"/>
                  <a:pt x="1693442" y="821952"/>
                </a:cubicBezTo>
                <a:cubicBezTo>
                  <a:pt x="1687766" y="799249"/>
                  <a:pt x="1682090" y="776030"/>
                  <a:pt x="1674867" y="753327"/>
                </a:cubicBezTo>
                <a:cubicBezTo>
                  <a:pt x="1671771" y="744039"/>
                  <a:pt x="1667643" y="743007"/>
                  <a:pt x="1659903" y="746619"/>
                </a:cubicBezTo>
                <a:cubicBezTo>
                  <a:pt x="1638748" y="756423"/>
                  <a:pt x="1616561" y="755907"/>
                  <a:pt x="1594374" y="756423"/>
                </a:cubicBezTo>
                <a:cubicBezTo>
                  <a:pt x="1587667" y="756423"/>
                  <a:pt x="1583023" y="754359"/>
                  <a:pt x="1580443" y="747651"/>
                </a:cubicBezTo>
                <a:cubicBezTo>
                  <a:pt x="1575799" y="735784"/>
                  <a:pt x="1571155" y="724432"/>
                  <a:pt x="1565995" y="713081"/>
                </a:cubicBezTo>
                <a:cubicBezTo>
                  <a:pt x="1562900" y="705857"/>
                  <a:pt x="1564448" y="701213"/>
                  <a:pt x="1570123" y="696054"/>
                </a:cubicBezTo>
                <a:cubicBezTo>
                  <a:pt x="1586635" y="681090"/>
                  <a:pt x="1602114" y="664579"/>
                  <a:pt x="1623269" y="656323"/>
                </a:cubicBezTo>
                <a:cubicBezTo>
                  <a:pt x="1631009" y="653227"/>
                  <a:pt x="1632557" y="649616"/>
                  <a:pt x="1628429" y="641876"/>
                </a:cubicBezTo>
                <a:cubicBezTo>
                  <a:pt x="1617077" y="620721"/>
                  <a:pt x="1605210" y="599566"/>
                  <a:pt x="1592310" y="579443"/>
                </a:cubicBezTo>
                <a:cubicBezTo>
                  <a:pt x="1587667" y="572219"/>
                  <a:pt x="1584055" y="572219"/>
                  <a:pt x="1578379" y="576863"/>
                </a:cubicBezTo>
                <a:cubicBezTo>
                  <a:pt x="1564963" y="587698"/>
                  <a:pt x="1548968" y="594406"/>
                  <a:pt x="1532457" y="599050"/>
                </a:cubicBezTo>
                <a:cubicBezTo>
                  <a:pt x="1499950" y="607821"/>
                  <a:pt x="1510270" y="610917"/>
                  <a:pt x="1490147" y="585118"/>
                </a:cubicBezTo>
                <a:cubicBezTo>
                  <a:pt x="1486019" y="579443"/>
                  <a:pt x="1481891" y="574283"/>
                  <a:pt x="1477247" y="569123"/>
                </a:cubicBezTo>
                <a:cubicBezTo>
                  <a:pt x="1472088" y="563447"/>
                  <a:pt x="1472088" y="558288"/>
                  <a:pt x="1476731" y="552096"/>
                </a:cubicBezTo>
                <a:cubicBezTo>
                  <a:pt x="1489115" y="533521"/>
                  <a:pt x="1498918" y="513397"/>
                  <a:pt x="1518525" y="499982"/>
                </a:cubicBezTo>
                <a:cubicBezTo>
                  <a:pt x="1525233" y="495338"/>
                  <a:pt x="1525233" y="490178"/>
                  <a:pt x="1519557" y="483987"/>
                </a:cubicBezTo>
                <a:cubicBezTo>
                  <a:pt x="1503562" y="466960"/>
                  <a:pt x="1487051" y="450448"/>
                  <a:pt x="1470540" y="434453"/>
                </a:cubicBezTo>
                <a:cubicBezTo>
                  <a:pt x="1463316" y="427745"/>
                  <a:pt x="1458156" y="428261"/>
                  <a:pt x="1452480" y="436001"/>
                </a:cubicBezTo>
                <a:cubicBezTo>
                  <a:pt x="1443709" y="448384"/>
                  <a:pt x="1431841" y="457672"/>
                  <a:pt x="1418942" y="465412"/>
                </a:cubicBezTo>
                <a:cubicBezTo>
                  <a:pt x="1393143" y="481407"/>
                  <a:pt x="1393143" y="481407"/>
                  <a:pt x="1369408" y="463348"/>
                </a:cubicBezTo>
                <a:cubicBezTo>
                  <a:pt x="1364764" y="459736"/>
                  <a:pt x="1360121" y="455608"/>
                  <a:pt x="1354961" y="452512"/>
                </a:cubicBezTo>
                <a:cubicBezTo>
                  <a:pt x="1348253" y="448384"/>
                  <a:pt x="1347221" y="443225"/>
                  <a:pt x="1349801" y="436001"/>
                </a:cubicBezTo>
                <a:cubicBezTo>
                  <a:pt x="1357025" y="414330"/>
                  <a:pt x="1361668" y="391627"/>
                  <a:pt x="1377148" y="374084"/>
                </a:cubicBezTo>
                <a:cubicBezTo>
                  <a:pt x="1382307" y="368408"/>
                  <a:pt x="1381276" y="364280"/>
                  <a:pt x="1374052" y="360152"/>
                </a:cubicBezTo>
                <a:cubicBezTo>
                  <a:pt x="1353929" y="347769"/>
                  <a:pt x="1333806" y="335385"/>
                  <a:pt x="1312651" y="324550"/>
                </a:cubicBezTo>
                <a:cubicBezTo>
                  <a:pt x="1304911" y="320422"/>
                  <a:pt x="1299751" y="320422"/>
                  <a:pt x="1296655" y="329193"/>
                </a:cubicBezTo>
                <a:cubicBezTo>
                  <a:pt x="1288916" y="350865"/>
                  <a:pt x="1271888" y="365828"/>
                  <a:pt x="1256925" y="382855"/>
                </a:cubicBezTo>
                <a:cubicBezTo>
                  <a:pt x="1251249" y="389047"/>
                  <a:pt x="1246090" y="389563"/>
                  <a:pt x="1238866" y="386467"/>
                </a:cubicBezTo>
                <a:cubicBezTo>
                  <a:pt x="1228546" y="381307"/>
                  <a:pt x="1217711" y="377179"/>
                  <a:pt x="1206875" y="373052"/>
                </a:cubicBezTo>
                <a:cubicBezTo>
                  <a:pt x="1199136" y="370472"/>
                  <a:pt x="1196556" y="365312"/>
                  <a:pt x="1196556" y="357572"/>
                </a:cubicBezTo>
                <a:cubicBezTo>
                  <a:pt x="1197072" y="335385"/>
                  <a:pt x="1196556" y="313714"/>
                  <a:pt x="1206359" y="293075"/>
                </a:cubicBezTo>
                <a:cubicBezTo>
                  <a:pt x="1209971" y="285335"/>
                  <a:pt x="1208939" y="280692"/>
                  <a:pt x="1199652" y="278112"/>
                </a:cubicBezTo>
                <a:cubicBezTo>
                  <a:pt x="1176949" y="271404"/>
                  <a:pt x="1154246" y="265212"/>
                  <a:pt x="1131027" y="259537"/>
                </a:cubicBezTo>
                <a:cubicBezTo>
                  <a:pt x="1122255" y="257473"/>
                  <a:pt x="1119159" y="260569"/>
                  <a:pt x="1118127" y="268308"/>
                </a:cubicBezTo>
                <a:cubicBezTo>
                  <a:pt x="1116063" y="291527"/>
                  <a:pt x="1103164" y="311134"/>
                  <a:pt x="1093360" y="331258"/>
                </a:cubicBezTo>
                <a:cubicBezTo>
                  <a:pt x="1090780" y="336933"/>
                  <a:pt x="1086653" y="339513"/>
                  <a:pt x="1079945" y="338481"/>
                </a:cubicBezTo>
                <a:cubicBezTo>
                  <a:pt x="1067561" y="336417"/>
                  <a:pt x="1055178" y="334869"/>
                  <a:pt x="1042794" y="333837"/>
                </a:cubicBezTo>
                <a:cubicBezTo>
                  <a:pt x="1034539" y="332805"/>
                  <a:pt x="1029895" y="329193"/>
                  <a:pt x="1028347" y="320422"/>
                </a:cubicBezTo>
                <a:cubicBezTo>
                  <a:pt x="1024735" y="299783"/>
                  <a:pt x="1016996" y="279660"/>
                  <a:pt x="1021123" y="257989"/>
                </a:cubicBezTo>
                <a:cubicBezTo>
                  <a:pt x="1022671" y="248701"/>
                  <a:pt x="1019059" y="244057"/>
                  <a:pt x="1008740" y="243541"/>
                </a:cubicBezTo>
                <a:cubicBezTo>
                  <a:pt x="986553" y="242509"/>
                  <a:pt x="964366" y="242509"/>
                  <a:pt x="941663" y="243541"/>
                </a:cubicBezTo>
                <a:cubicBezTo>
                  <a:pt x="931859" y="244057"/>
                  <a:pt x="928247" y="248185"/>
                  <a:pt x="929795" y="256957"/>
                </a:cubicBezTo>
                <a:cubicBezTo>
                  <a:pt x="933923" y="279144"/>
                  <a:pt x="926184" y="299267"/>
                  <a:pt x="922572" y="320422"/>
                </a:cubicBezTo>
                <a:cubicBezTo>
                  <a:pt x="921024" y="328678"/>
                  <a:pt x="916896" y="332290"/>
                  <a:pt x="909156" y="333321"/>
                </a:cubicBezTo>
                <a:cubicBezTo>
                  <a:pt x="896773" y="334869"/>
                  <a:pt x="884389" y="335901"/>
                  <a:pt x="872006" y="337965"/>
                </a:cubicBezTo>
                <a:cubicBezTo>
                  <a:pt x="864782" y="339513"/>
                  <a:pt x="860654" y="336933"/>
                  <a:pt x="857559" y="330226"/>
                </a:cubicBezTo>
                <a:cubicBezTo>
                  <a:pt x="847755" y="310102"/>
                  <a:pt x="835371" y="291527"/>
                  <a:pt x="833308" y="268308"/>
                </a:cubicBezTo>
                <a:cubicBezTo>
                  <a:pt x="832276" y="259537"/>
                  <a:pt x="828664" y="256957"/>
                  <a:pt x="819892" y="259021"/>
                </a:cubicBezTo>
                <a:cubicBezTo>
                  <a:pt x="797705" y="264180"/>
                  <a:pt x="775518" y="269856"/>
                  <a:pt x="753847" y="276564"/>
                </a:cubicBezTo>
                <a:cubicBezTo>
                  <a:pt x="744044" y="279660"/>
                  <a:pt x="740948" y="283272"/>
                  <a:pt x="745591" y="293075"/>
                </a:cubicBezTo>
                <a:cubicBezTo>
                  <a:pt x="751783" y="308039"/>
                  <a:pt x="754879" y="323518"/>
                  <a:pt x="754879" y="339513"/>
                </a:cubicBezTo>
                <a:cubicBezTo>
                  <a:pt x="754879" y="367892"/>
                  <a:pt x="755395" y="367892"/>
                  <a:pt x="728564" y="378728"/>
                </a:cubicBezTo>
                <a:cubicBezTo>
                  <a:pt x="722888" y="380791"/>
                  <a:pt x="717213" y="383371"/>
                  <a:pt x="712053" y="385951"/>
                </a:cubicBezTo>
                <a:cubicBezTo>
                  <a:pt x="705345" y="389563"/>
                  <a:pt x="700185" y="388531"/>
                  <a:pt x="695026" y="382855"/>
                </a:cubicBezTo>
                <a:cubicBezTo>
                  <a:pt x="679546" y="365828"/>
                  <a:pt x="662519" y="350349"/>
                  <a:pt x="654779" y="328161"/>
                </a:cubicBezTo>
                <a:cubicBezTo>
                  <a:pt x="652200" y="320938"/>
                  <a:pt x="648588" y="319390"/>
                  <a:pt x="641364" y="323002"/>
                </a:cubicBezTo>
                <a:cubicBezTo>
                  <a:pt x="619693" y="334353"/>
                  <a:pt x="598538" y="346737"/>
                  <a:pt x="577899" y="359636"/>
                </a:cubicBezTo>
                <a:cubicBezTo>
                  <a:pt x="571707" y="363248"/>
                  <a:pt x="570159" y="366860"/>
                  <a:pt x="574803" y="372536"/>
                </a:cubicBezTo>
                <a:cubicBezTo>
                  <a:pt x="590798" y="390595"/>
                  <a:pt x="595958" y="413298"/>
                  <a:pt x="602666" y="435485"/>
                </a:cubicBezTo>
                <a:cubicBezTo>
                  <a:pt x="604730" y="442193"/>
                  <a:pt x="604214" y="446836"/>
                  <a:pt x="598022" y="450964"/>
                </a:cubicBezTo>
                <a:cubicBezTo>
                  <a:pt x="587702" y="458188"/>
                  <a:pt x="577383" y="466444"/>
                  <a:pt x="567579" y="474699"/>
                </a:cubicBezTo>
                <a:cubicBezTo>
                  <a:pt x="561388" y="479859"/>
                  <a:pt x="556744" y="478827"/>
                  <a:pt x="550552" y="474699"/>
                </a:cubicBezTo>
                <a:cubicBezTo>
                  <a:pt x="531977" y="462316"/>
                  <a:pt x="511854" y="451996"/>
                  <a:pt x="498438" y="432905"/>
                </a:cubicBezTo>
                <a:cubicBezTo>
                  <a:pt x="494310" y="426713"/>
                  <a:pt x="489151" y="426197"/>
                  <a:pt x="483475" y="431357"/>
                </a:cubicBezTo>
                <a:cubicBezTo>
                  <a:pt x="465932" y="447352"/>
                  <a:pt x="448904" y="464895"/>
                  <a:pt x="432393" y="482439"/>
                </a:cubicBezTo>
                <a:cubicBezTo>
                  <a:pt x="427233" y="488114"/>
                  <a:pt x="426717" y="493274"/>
                  <a:pt x="433425" y="497402"/>
                </a:cubicBezTo>
                <a:cubicBezTo>
                  <a:pt x="453032" y="510818"/>
                  <a:pt x="462836" y="531457"/>
                  <a:pt x="475735" y="550032"/>
                </a:cubicBezTo>
                <a:cubicBezTo>
                  <a:pt x="479863" y="555708"/>
                  <a:pt x="479863" y="560867"/>
                  <a:pt x="475219" y="566027"/>
                </a:cubicBezTo>
                <a:cubicBezTo>
                  <a:pt x="466964" y="576347"/>
                  <a:pt x="458708" y="587182"/>
                  <a:pt x="450968" y="597502"/>
                </a:cubicBezTo>
                <a:cubicBezTo>
                  <a:pt x="447357" y="602146"/>
                  <a:pt x="443745" y="603694"/>
                  <a:pt x="437553" y="601629"/>
                </a:cubicBezTo>
                <a:cubicBezTo>
                  <a:pt x="414850" y="594406"/>
                  <a:pt x="391631" y="589246"/>
                  <a:pt x="373056" y="573251"/>
                </a:cubicBezTo>
                <a:cubicBezTo>
                  <a:pt x="367896" y="568607"/>
                  <a:pt x="363768" y="568607"/>
                  <a:pt x="360156" y="575315"/>
                </a:cubicBezTo>
                <a:cubicBezTo>
                  <a:pt x="347257" y="596470"/>
                  <a:pt x="334358" y="617109"/>
                  <a:pt x="323522" y="638780"/>
                </a:cubicBezTo>
                <a:cubicBezTo>
                  <a:pt x="319910" y="646004"/>
                  <a:pt x="320942" y="650131"/>
                  <a:pt x="328166" y="652711"/>
                </a:cubicBezTo>
                <a:cubicBezTo>
                  <a:pt x="346225" y="659419"/>
                  <a:pt x="360672" y="672318"/>
                  <a:pt x="374088" y="685218"/>
                </a:cubicBezTo>
                <a:cubicBezTo>
                  <a:pt x="392147" y="702245"/>
                  <a:pt x="391115" y="698117"/>
                  <a:pt x="380795" y="720820"/>
                </a:cubicBezTo>
                <a:cubicBezTo>
                  <a:pt x="377700" y="728044"/>
                  <a:pt x="374604" y="735268"/>
                  <a:pt x="372024" y="742492"/>
                </a:cubicBezTo>
                <a:cubicBezTo>
                  <a:pt x="369444" y="750747"/>
                  <a:pt x="364284" y="753327"/>
                  <a:pt x="355513" y="753327"/>
                </a:cubicBezTo>
                <a:cubicBezTo>
                  <a:pt x="333326" y="752811"/>
                  <a:pt x="311655" y="753327"/>
                  <a:pt x="291015" y="743523"/>
                </a:cubicBezTo>
                <a:cubicBezTo>
                  <a:pt x="282760" y="739396"/>
                  <a:pt x="279148" y="742492"/>
                  <a:pt x="276568" y="751263"/>
                </a:cubicBezTo>
                <a:cubicBezTo>
                  <a:pt x="269860" y="773450"/>
                  <a:pt x="264185" y="796153"/>
                  <a:pt x="258509" y="818340"/>
                </a:cubicBezTo>
                <a:cubicBezTo>
                  <a:pt x="256445" y="827628"/>
                  <a:pt x="259025" y="831239"/>
                  <a:pt x="267796" y="831756"/>
                </a:cubicBezTo>
                <a:cubicBezTo>
                  <a:pt x="291015" y="833819"/>
                  <a:pt x="310623" y="846719"/>
                  <a:pt x="330746" y="857038"/>
                </a:cubicBezTo>
                <a:cubicBezTo>
                  <a:pt x="335905" y="859618"/>
                  <a:pt x="338485" y="863230"/>
                  <a:pt x="337453" y="869422"/>
                </a:cubicBezTo>
                <a:cubicBezTo>
                  <a:pt x="335389" y="881805"/>
                  <a:pt x="333842" y="894189"/>
                  <a:pt x="332810" y="906572"/>
                </a:cubicBezTo>
                <a:cubicBezTo>
                  <a:pt x="331778" y="915344"/>
                  <a:pt x="328166" y="919988"/>
                  <a:pt x="318878" y="922052"/>
                </a:cubicBezTo>
                <a:cubicBezTo>
                  <a:pt x="298239" y="925664"/>
                  <a:pt x="278116" y="932887"/>
                  <a:pt x="256445" y="929275"/>
                </a:cubicBezTo>
                <a:cubicBezTo>
                  <a:pt x="246125" y="927211"/>
                  <a:pt x="243029" y="932371"/>
                  <a:pt x="242514" y="942175"/>
                </a:cubicBezTo>
                <a:cubicBezTo>
                  <a:pt x="241482" y="963846"/>
                  <a:pt x="241482" y="985001"/>
                  <a:pt x="242514" y="1006672"/>
                </a:cubicBezTo>
                <a:cubicBezTo>
                  <a:pt x="243029" y="1018023"/>
                  <a:pt x="247157" y="1022667"/>
                  <a:pt x="257993" y="1020603"/>
                </a:cubicBezTo>
                <a:cubicBezTo>
                  <a:pt x="280180" y="1016475"/>
                  <a:pt x="300303" y="1024731"/>
                  <a:pt x="321458" y="1028343"/>
                </a:cubicBezTo>
                <a:cubicBezTo>
                  <a:pt x="327650" y="1029375"/>
                  <a:pt x="331262" y="1032987"/>
                  <a:pt x="331778" y="1039694"/>
                </a:cubicBezTo>
                <a:cubicBezTo>
                  <a:pt x="333326" y="1052594"/>
                  <a:pt x="334358" y="1065493"/>
                  <a:pt x="336937" y="1077877"/>
                </a:cubicBezTo>
                <a:cubicBezTo>
                  <a:pt x="338485" y="1085617"/>
                  <a:pt x="335905" y="1089744"/>
                  <a:pt x="329198" y="1093356"/>
                </a:cubicBezTo>
                <a:cubicBezTo>
                  <a:pt x="309075" y="1103676"/>
                  <a:pt x="289467" y="1115543"/>
                  <a:pt x="265733" y="1117607"/>
                </a:cubicBezTo>
                <a:cubicBezTo>
                  <a:pt x="257993" y="1118123"/>
                  <a:pt x="255929" y="1122251"/>
                  <a:pt x="257993" y="1129990"/>
                </a:cubicBezTo>
                <a:cubicBezTo>
                  <a:pt x="263669" y="1153209"/>
                  <a:pt x="269344" y="1175913"/>
                  <a:pt x="276568" y="1198615"/>
                </a:cubicBezTo>
                <a:cubicBezTo>
                  <a:pt x="279148" y="1207903"/>
                  <a:pt x="283276" y="1209451"/>
                  <a:pt x="291531" y="1205839"/>
                </a:cubicBezTo>
                <a:cubicBezTo>
                  <a:pt x="308559" y="1198100"/>
                  <a:pt x="327134" y="1196035"/>
                  <a:pt x="345709" y="1196035"/>
                </a:cubicBezTo>
                <a:cubicBezTo>
                  <a:pt x="371508" y="1196035"/>
                  <a:pt x="366348" y="1193456"/>
                  <a:pt x="375636" y="1216675"/>
                </a:cubicBezTo>
                <a:cubicBezTo>
                  <a:pt x="378216" y="1223382"/>
                  <a:pt x="380795" y="1230606"/>
                  <a:pt x="384407" y="1236798"/>
                </a:cubicBezTo>
                <a:cubicBezTo>
                  <a:pt x="389051" y="1245569"/>
                  <a:pt x="386987" y="1251761"/>
                  <a:pt x="379764" y="1257953"/>
                </a:cubicBezTo>
                <a:cubicBezTo>
                  <a:pt x="363252" y="1272400"/>
                  <a:pt x="348289" y="1288396"/>
                  <a:pt x="327134" y="1296651"/>
                </a:cubicBezTo>
                <a:cubicBezTo>
                  <a:pt x="319394" y="1299231"/>
                  <a:pt x="319394" y="1303875"/>
                  <a:pt x="322490" y="1310583"/>
                </a:cubicBezTo>
                <a:cubicBezTo>
                  <a:pt x="333842" y="1332254"/>
                  <a:pt x="346225" y="1353409"/>
                  <a:pt x="359124" y="1374048"/>
                </a:cubicBezTo>
                <a:cubicBezTo>
                  <a:pt x="362736" y="1379724"/>
                  <a:pt x="365832" y="1380755"/>
                  <a:pt x="370992" y="1376628"/>
                </a:cubicBezTo>
                <a:cubicBezTo>
                  <a:pt x="389051" y="1361148"/>
                  <a:pt x="412270" y="1355988"/>
                  <a:pt x="433941" y="1348765"/>
                </a:cubicBezTo>
                <a:cubicBezTo>
                  <a:pt x="441165" y="1346185"/>
                  <a:pt x="445809" y="1347217"/>
                  <a:pt x="450452" y="1353925"/>
                </a:cubicBezTo>
                <a:cubicBezTo>
                  <a:pt x="457676" y="1364760"/>
                  <a:pt x="465932" y="1374564"/>
                  <a:pt x="474187" y="1384367"/>
                </a:cubicBezTo>
                <a:cubicBezTo>
                  <a:pt x="478315" y="1389527"/>
                  <a:pt x="478831" y="1393655"/>
                  <a:pt x="475219" y="1399331"/>
                </a:cubicBezTo>
                <a:cubicBezTo>
                  <a:pt x="462320" y="1417906"/>
                  <a:pt x="452516" y="1439061"/>
                  <a:pt x="432909" y="1452476"/>
                </a:cubicBezTo>
                <a:cubicBezTo>
                  <a:pt x="426201" y="1457120"/>
                  <a:pt x="425685" y="1461764"/>
                  <a:pt x="431877" y="1468471"/>
                </a:cubicBezTo>
                <a:cubicBezTo>
                  <a:pt x="447873" y="1486015"/>
                  <a:pt x="464384" y="1502526"/>
                  <a:pt x="481927" y="1518521"/>
                </a:cubicBezTo>
                <a:cubicBezTo>
                  <a:pt x="488119" y="1524197"/>
                  <a:pt x="493279" y="1524197"/>
                  <a:pt x="497922" y="1517489"/>
                </a:cubicBezTo>
                <a:cubicBezTo>
                  <a:pt x="510822" y="1498398"/>
                  <a:pt x="531461" y="1488595"/>
                  <a:pt x="550036" y="1475695"/>
                </a:cubicBezTo>
                <a:cubicBezTo>
                  <a:pt x="556228" y="1471568"/>
                  <a:pt x="561388" y="1471568"/>
                  <a:pt x="567063" y="1476211"/>
                </a:cubicBezTo>
                <a:cubicBezTo>
                  <a:pt x="576867" y="1483951"/>
                  <a:pt x="586670" y="1491690"/>
                  <a:pt x="596474" y="1498914"/>
                </a:cubicBezTo>
                <a:cubicBezTo>
                  <a:pt x="602666" y="1503558"/>
                  <a:pt x="604214" y="1508202"/>
                  <a:pt x="601634" y="1515426"/>
                </a:cubicBezTo>
                <a:cubicBezTo>
                  <a:pt x="594926" y="1537097"/>
                  <a:pt x="589250" y="1559284"/>
                  <a:pt x="574287" y="1577343"/>
                </a:cubicBezTo>
                <a:cubicBezTo>
                  <a:pt x="569127" y="1583018"/>
                  <a:pt x="569643" y="1587146"/>
                  <a:pt x="576867" y="1591274"/>
                </a:cubicBezTo>
                <a:cubicBezTo>
                  <a:pt x="597506" y="1603658"/>
                  <a:pt x="618145" y="1616041"/>
                  <a:pt x="639300" y="1627393"/>
                </a:cubicBezTo>
                <a:cubicBezTo>
                  <a:pt x="647040" y="1631520"/>
                  <a:pt x="651168" y="1629973"/>
                  <a:pt x="653747" y="1622233"/>
                </a:cubicBezTo>
                <a:cubicBezTo>
                  <a:pt x="662003" y="1600562"/>
                  <a:pt x="678514" y="1585598"/>
                  <a:pt x="693478" y="1568571"/>
                </a:cubicBezTo>
                <a:cubicBezTo>
                  <a:pt x="699153" y="1562379"/>
                  <a:pt x="704313" y="1561864"/>
                  <a:pt x="711537" y="1564959"/>
                </a:cubicBezTo>
                <a:cubicBezTo>
                  <a:pt x="721856" y="1570119"/>
                  <a:pt x="732692" y="1574247"/>
                  <a:pt x="743528" y="1578375"/>
                </a:cubicBezTo>
                <a:cubicBezTo>
                  <a:pt x="751267" y="1580955"/>
                  <a:pt x="753847" y="1585598"/>
                  <a:pt x="753847" y="1593854"/>
                </a:cubicBezTo>
                <a:cubicBezTo>
                  <a:pt x="753331" y="1616041"/>
                  <a:pt x="753847" y="1637712"/>
                  <a:pt x="744044" y="1658351"/>
                </a:cubicBezTo>
                <a:cubicBezTo>
                  <a:pt x="739916" y="1667123"/>
                  <a:pt x="743012" y="1671251"/>
                  <a:pt x="752299" y="1673831"/>
                </a:cubicBezTo>
                <a:cubicBezTo>
                  <a:pt x="773970" y="1680538"/>
                  <a:pt x="796157" y="1686214"/>
                  <a:pt x="818344" y="1691374"/>
                </a:cubicBezTo>
                <a:cubicBezTo>
                  <a:pt x="827116" y="1693438"/>
                  <a:pt x="831760" y="1692406"/>
                  <a:pt x="832276" y="1682602"/>
                </a:cubicBezTo>
                <a:cubicBezTo>
                  <a:pt x="834340" y="1659383"/>
                  <a:pt x="846723" y="1639776"/>
                  <a:pt x="857043" y="1619653"/>
                </a:cubicBezTo>
                <a:cubicBezTo>
                  <a:pt x="859622" y="1614493"/>
                  <a:pt x="862718" y="1611397"/>
                  <a:pt x="868910" y="1612429"/>
                </a:cubicBezTo>
                <a:cubicBezTo>
                  <a:pt x="881809" y="1614493"/>
                  <a:pt x="895225" y="1616041"/>
                  <a:pt x="908640" y="1617589"/>
                </a:cubicBezTo>
                <a:cubicBezTo>
                  <a:pt x="916896" y="1618621"/>
                  <a:pt x="920508" y="1622749"/>
                  <a:pt x="922056" y="1630488"/>
                </a:cubicBezTo>
                <a:cubicBezTo>
                  <a:pt x="925668" y="1651128"/>
                  <a:pt x="933407" y="1671251"/>
                  <a:pt x="929279" y="1692922"/>
                </a:cubicBezTo>
                <a:cubicBezTo>
                  <a:pt x="927215" y="1703757"/>
                  <a:pt x="932375" y="1706853"/>
                  <a:pt x="942695" y="1707369"/>
                </a:cubicBezTo>
                <a:cubicBezTo>
                  <a:pt x="964366" y="1708401"/>
                  <a:pt x="985521" y="1708401"/>
                  <a:pt x="1007192" y="1707369"/>
                </a:cubicBezTo>
                <a:cubicBezTo>
                  <a:pt x="1018028" y="1706853"/>
                  <a:pt x="1022155" y="1702725"/>
                  <a:pt x="1020607" y="1692406"/>
                </a:cubicBezTo>
                <a:cubicBezTo>
                  <a:pt x="1016480" y="1670219"/>
                  <a:pt x="1024219" y="1650096"/>
                  <a:pt x="1028347" y="1628941"/>
                </a:cubicBezTo>
                <a:cubicBezTo>
                  <a:pt x="1029379" y="1621717"/>
                  <a:pt x="1033507" y="1618621"/>
                  <a:pt x="1040215" y="1617589"/>
                </a:cubicBezTo>
                <a:cubicBezTo>
                  <a:pt x="1053114" y="1616041"/>
                  <a:pt x="1066013" y="1615009"/>
                  <a:pt x="1078397" y="1612429"/>
                </a:cubicBezTo>
                <a:cubicBezTo>
                  <a:pt x="1085621" y="1611397"/>
                  <a:pt x="1089748" y="1613461"/>
                  <a:pt x="1092844" y="1619653"/>
                </a:cubicBezTo>
                <a:cubicBezTo>
                  <a:pt x="1102648" y="1639776"/>
                  <a:pt x="1115031" y="1658351"/>
                  <a:pt x="1117095" y="1681570"/>
                </a:cubicBezTo>
                <a:cubicBezTo>
                  <a:pt x="1118127" y="1690342"/>
                  <a:pt x="1121739" y="1692922"/>
                  <a:pt x="1130511" y="1690858"/>
                </a:cubicBezTo>
                <a:cubicBezTo>
                  <a:pt x="1152698" y="1685698"/>
                  <a:pt x="1174885" y="1680022"/>
                  <a:pt x="1196556" y="1673315"/>
                </a:cubicBezTo>
                <a:cubicBezTo>
                  <a:pt x="1206359" y="1670219"/>
                  <a:pt x="1209455" y="1666607"/>
                  <a:pt x="1204811" y="1656803"/>
                </a:cubicBezTo>
                <a:cubicBezTo>
                  <a:pt x="1200168" y="1643904"/>
                  <a:pt x="1196556" y="1627393"/>
                  <a:pt x="1198104" y="161397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73"/>
          <p:cNvSpPr/>
          <p:nvPr/>
        </p:nvSpPr>
        <p:spPr>
          <a:xfrm rot="10800000" flipH="1">
            <a:off x="936003" y="1609750"/>
            <a:ext cx="242109" cy="240845"/>
          </a:xfrm>
          <a:custGeom>
            <a:avLst/>
            <a:gdLst/>
            <a:ahLst/>
            <a:cxnLst/>
            <a:rect l="l" t="t" r="r" b="b"/>
            <a:pathLst>
              <a:path w="237706" h="236466" extrusionOk="0">
                <a:moveTo>
                  <a:pt x="185362" y="130458"/>
                </a:moveTo>
                <a:lnTo>
                  <a:pt x="237706" y="130458"/>
                </a:lnTo>
                <a:lnTo>
                  <a:pt x="234128" y="154126"/>
                </a:lnTo>
                <a:cubicBezTo>
                  <a:pt x="223548" y="188141"/>
                  <a:pt x="198326" y="215706"/>
                  <a:pt x="165835" y="229449"/>
                </a:cubicBezTo>
                <a:lnTo>
                  <a:pt x="131078" y="236466"/>
                </a:lnTo>
                <a:lnTo>
                  <a:pt x="131078" y="186008"/>
                </a:lnTo>
                <a:lnTo>
                  <a:pt x="146195" y="182956"/>
                </a:lnTo>
                <a:cubicBezTo>
                  <a:pt x="158800" y="177624"/>
                  <a:pt x="169526" y="168717"/>
                  <a:pt x="177100" y="157507"/>
                </a:cubicBezTo>
                <a:close/>
                <a:moveTo>
                  <a:pt x="0" y="130458"/>
                </a:moveTo>
                <a:lnTo>
                  <a:pt x="52344" y="130458"/>
                </a:lnTo>
                <a:lnTo>
                  <a:pt x="60606" y="157507"/>
                </a:lnTo>
                <a:cubicBezTo>
                  <a:pt x="68180" y="168717"/>
                  <a:pt x="78906" y="177624"/>
                  <a:pt x="91511" y="182956"/>
                </a:cubicBezTo>
                <a:lnTo>
                  <a:pt x="106628" y="186008"/>
                </a:lnTo>
                <a:lnTo>
                  <a:pt x="106628" y="236466"/>
                </a:lnTo>
                <a:lnTo>
                  <a:pt x="71871" y="229449"/>
                </a:lnTo>
                <a:cubicBezTo>
                  <a:pt x="39380" y="215706"/>
                  <a:pt x="14159" y="188141"/>
                  <a:pt x="3579" y="154126"/>
                </a:cubicBezTo>
                <a:close/>
                <a:moveTo>
                  <a:pt x="131078" y="0"/>
                </a:moveTo>
                <a:lnTo>
                  <a:pt x="165835" y="7017"/>
                </a:lnTo>
                <a:cubicBezTo>
                  <a:pt x="198326" y="20760"/>
                  <a:pt x="223548" y="48325"/>
                  <a:pt x="234128" y="82340"/>
                </a:cubicBezTo>
                <a:lnTo>
                  <a:pt x="237706" y="106008"/>
                </a:lnTo>
                <a:lnTo>
                  <a:pt x="185362" y="106008"/>
                </a:lnTo>
                <a:lnTo>
                  <a:pt x="177100" y="78960"/>
                </a:lnTo>
                <a:cubicBezTo>
                  <a:pt x="169526" y="67749"/>
                  <a:pt x="158800" y="58842"/>
                  <a:pt x="146195" y="53510"/>
                </a:cubicBezTo>
                <a:lnTo>
                  <a:pt x="131078" y="50458"/>
                </a:lnTo>
                <a:close/>
                <a:moveTo>
                  <a:pt x="106628" y="0"/>
                </a:moveTo>
                <a:lnTo>
                  <a:pt x="106628" y="50458"/>
                </a:lnTo>
                <a:lnTo>
                  <a:pt x="91511" y="53510"/>
                </a:lnTo>
                <a:cubicBezTo>
                  <a:pt x="78906" y="58842"/>
                  <a:pt x="68180" y="67749"/>
                  <a:pt x="60606" y="78960"/>
                </a:cubicBezTo>
                <a:lnTo>
                  <a:pt x="52344" y="106008"/>
                </a:lnTo>
                <a:lnTo>
                  <a:pt x="0" y="106008"/>
                </a:lnTo>
                <a:lnTo>
                  <a:pt x="3579" y="82340"/>
                </a:lnTo>
                <a:cubicBezTo>
                  <a:pt x="14159" y="48325"/>
                  <a:pt x="39380" y="20760"/>
                  <a:pt x="71871" y="701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73"/>
          <p:cNvSpPr/>
          <p:nvPr/>
        </p:nvSpPr>
        <p:spPr>
          <a:xfrm rot="10800000" flipH="1">
            <a:off x="1016764" y="1689879"/>
            <a:ext cx="80588" cy="80588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73"/>
          <p:cNvSpPr/>
          <p:nvPr/>
        </p:nvSpPr>
        <p:spPr>
          <a:xfrm rot="10800000" flipH="1">
            <a:off x="478272" y="255586"/>
            <a:ext cx="1246034" cy="7118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57A7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73"/>
          <p:cNvSpPr/>
          <p:nvPr/>
        </p:nvSpPr>
        <p:spPr>
          <a:xfrm rot="10800000" flipH="1">
            <a:off x="640963" y="322185"/>
            <a:ext cx="920653" cy="2560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73"/>
          <p:cNvSpPr/>
          <p:nvPr/>
        </p:nvSpPr>
        <p:spPr>
          <a:xfrm>
            <a:off x="292045" y="6035759"/>
            <a:ext cx="3434108" cy="500056"/>
          </a:xfrm>
          <a:custGeom>
            <a:avLst/>
            <a:gdLst/>
            <a:ahLst/>
            <a:cxnLst/>
            <a:rect l="l" t="t" r="r" b="b"/>
            <a:pathLst>
              <a:path w="3349328" h="487710" extrusionOk="0">
                <a:moveTo>
                  <a:pt x="918715" y="111816"/>
                </a:moveTo>
                <a:lnTo>
                  <a:pt x="918715" y="374535"/>
                </a:lnTo>
                <a:lnTo>
                  <a:pt x="946303" y="374535"/>
                </a:lnTo>
                <a:cubicBezTo>
                  <a:pt x="993757" y="374535"/>
                  <a:pt x="1029291" y="358747"/>
                  <a:pt x="1052905" y="327170"/>
                </a:cubicBezTo>
                <a:cubicBezTo>
                  <a:pt x="1070843" y="303090"/>
                  <a:pt x="1079813" y="275035"/>
                  <a:pt x="1079813" y="243005"/>
                </a:cubicBezTo>
                <a:cubicBezTo>
                  <a:pt x="1079813" y="210977"/>
                  <a:pt x="1070843" y="183035"/>
                  <a:pt x="1052905" y="159181"/>
                </a:cubicBezTo>
                <a:cubicBezTo>
                  <a:pt x="1029065" y="127605"/>
                  <a:pt x="993530" y="111816"/>
                  <a:pt x="946303" y="111816"/>
                </a:cubicBezTo>
                <a:close/>
                <a:moveTo>
                  <a:pt x="2629830" y="102981"/>
                </a:moveTo>
                <a:lnTo>
                  <a:pt x="2629830" y="218535"/>
                </a:lnTo>
                <a:lnTo>
                  <a:pt x="2652342" y="218535"/>
                </a:lnTo>
                <a:cubicBezTo>
                  <a:pt x="2677810" y="218535"/>
                  <a:pt x="2696115" y="213227"/>
                  <a:pt x="2707256" y="202610"/>
                </a:cubicBezTo>
                <a:cubicBezTo>
                  <a:pt x="2719308" y="191085"/>
                  <a:pt x="2725333" y="177079"/>
                  <a:pt x="2725333" y="160588"/>
                </a:cubicBezTo>
                <a:cubicBezTo>
                  <a:pt x="2725333" y="144097"/>
                  <a:pt x="2719308" y="130203"/>
                  <a:pt x="2707256" y="118906"/>
                </a:cubicBezTo>
                <a:cubicBezTo>
                  <a:pt x="2695885" y="108289"/>
                  <a:pt x="2677580" y="102981"/>
                  <a:pt x="2652342" y="102981"/>
                </a:cubicBezTo>
                <a:close/>
                <a:moveTo>
                  <a:pt x="222349" y="23791"/>
                </a:moveTo>
                <a:lnTo>
                  <a:pt x="343001" y="23791"/>
                </a:lnTo>
                <a:lnTo>
                  <a:pt x="564934" y="307580"/>
                </a:lnTo>
                <a:lnTo>
                  <a:pt x="564934" y="23791"/>
                </a:lnTo>
                <a:lnTo>
                  <a:pt x="685587" y="23791"/>
                </a:lnTo>
                <a:lnTo>
                  <a:pt x="685587" y="487710"/>
                </a:lnTo>
                <a:lnTo>
                  <a:pt x="564934" y="487710"/>
                </a:lnTo>
                <a:lnTo>
                  <a:pt x="343001" y="203580"/>
                </a:lnTo>
                <a:lnTo>
                  <a:pt x="343001" y="487710"/>
                </a:lnTo>
                <a:lnTo>
                  <a:pt x="222349" y="487710"/>
                </a:lnTo>
                <a:close/>
                <a:moveTo>
                  <a:pt x="0" y="23791"/>
                </a:moveTo>
                <a:lnTo>
                  <a:pt x="120653" y="23791"/>
                </a:lnTo>
                <a:lnTo>
                  <a:pt x="120653" y="487710"/>
                </a:lnTo>
                <a:lnTo>
                  <a:pt x="0" y="487710"/>
                </a:lnTo>
                <a:close/>
                <a:moveTo>
                  <a:pt x="2887110" y="11217"/>
                </a:moveTo>
                <a:lnTo>
                  <a:pt x="3031213" y="11217"/>
                </a:lnTo>
                <a:lnTo>
                  <a:pt x="3118899" y="137647"/>
                </a:lnTo>
                <a:lnTo>
                  <a:pt x="3203186" y="11217"/>
                </a:lnTo>
                <a:lnTo>
                  <a:pt x="3349328" y="11217"/>
                </a:lnTo>
                <a:lnTo>
                  <a:pt x="3175657" y="252183"/>
                </a:lnTo>
                <a:lnTo>
                  <a:pt x="3175657" y="475135"/>
                </a:lnTo>
                <a:lnTo>
                  <a:pt x="3055003" y="475135"/>
                </a:lnTo>
                <a:lnTo>
                  <a:pt x="3055003" y="252183"/>
                </a:lnTo>
                <a:close/>
                <a:moveTo>
                  <a:pt x="2509178" y="11217"/>
                </a:moveTo>
                <a:lnTo>
                  <a:pt x="2696784" y="11217"/>
                </a:lnTo>
                <a:cubicBezTo>
                  <a:pt x="2751617" y="11217"/>
                  <a:pt x="2792173" y="27643"/>
                  <a:pt x="2818457" y="60497"/>
                </a:cubicBezTo>
                <a:cubicBezTo>
                  <a:pt x="2839755" y="87006"/>
                  <a:pt x="2850405" y="118161"/>
                  <a:pt x="2850405" y="153960"/>
                </a:cubicBezTo>
                <a:cubicBezTo>
                  <a:pt x="2850405" y="194971"/>
                  <a:pt x="2838170" y="227712"/>
                  <a:pt x="2813699" y="252183"/>
                </a:cubicBezTo>
                <a:cubicBezTo>
                  <a:pt x="2798065" y="267816"/>
                  <a:pt x="2776540" y="278692"/>
                  <a:pt x="2749123" y="284810"/>
                </a:cubicBezTo>
                <a:lnTo>
                  <a:pt x="2894927" y="475135"/>
                </a:lnTo>
                <a:lnTo>
                  <a:pt x="2745046" y="475135"/>
                </a:lnTo>
                <a:lnTo>
                  <a:pt x="2629830" y="297045"/>
                </a:lnTo>
                <a:lnTo>
                  <a:pt x="2629830" y="475135"/>
                </a:lnTo>
                <a:lnTo>
                  <a:pt x="2509178" y="475135"/>
                </a:lnTo>
                <a:close/>
                <a:moveTo>
                  <a:pt x="2136647" y="11217"/>
                </a:moveTo>
                <a:lnTo>
                  <a:pt x="2455441" y="11217"/>
                </a:lnTo>
                <a:lnTo>
                  <a:pt x="2455441" y="111816"/>
                </a:lnTo>
                <a:lnTo>
                  <a:pt x="2355520" y="111816"/>
                </a:lnTo>
                <a:lnTo>
                  <a:pt x="2355520" y="475135"/>
                </a:lnTo>
                <a:lnTo>
                  <a:pt x="2234868" y="475135"/>
                </a:lnTo>
                <a:lnTo>
                  <a:pt x="2234868" y="111816"/>
                </a:lnTo>
                <a:lnTo>
                  <a:pt x="2136647" y="111816"/>
                </a:lnTo>
                <a:close/>
                <a:moveTo>
                  <a:pt x="1281429" y="11217"/>
                </a:moveTo>
                <a:lnTo>
                  <a:pt x="1402081" y="11217"/>
                </a:lnTo>
                <a:lnTo>
                  <a:pt x="1402081" y="262151"/>
                </a:lnTo>
                <a:cubicBezTo>
                  <a:pt x="1402081" y="282294"/>
                  <a:pt x="1402421" y="297347"/>
                  <a:pt x="1403101" y="307310"/>
                </a:cubicBezTo>
                <a:cubicBezTo>
                  <a:pt x="1405367" y="338775"/>
                  <a:pt x="1419754" y="360733"/>
                  <a:pt x="1446264" y="373180"/>
                </a:cubicBezTo>
                <a:cubicBezTo>
                  <a:pt x="1457139" y="378388"/>
                  <a:pt x="1469148" y="380992"/>
                  <a:pt x="1482289" y="380992"/>
                </a:cubicBezTo>
                <a:cubicBezTo>
                  <a:pt x="1511745" y="380992"/>
                  <a:pt x="1533949" y="370691"/>
                  <a:pt x="1548903" y="350091"/>
                </a:cubicBezTo>
                <a:cubicBezTo>
                  <a:pt x="1560006" y="334924"/>
                  <a:pt x="1565557" y="305610"/>
                  <a:pt x="1565557" y="262151"/>
                </a:cubicBezTo>
                <a:lnTo>
                  <a:pt x="1565557" y="11217"/>
                </a:lnTo>
                <a:lnTo>
                  <a:pt x="1686210" y="11217"/>
                </a:lnTo>
                <a:lnTo>
                  <a:pt x="1686210" y="278692"/>
                </a:lnTo>
                <a:cubicBezTo>
                  <a:pt x="1686210" y="306561"/>
                  <a:pt x="1683944" y="330351"/>
                  <a:pt x="1679413" y="350064"/>
                </a:cubicBezTo>
                <a:cubicBezTo>
                  <a:pt x="1672389" y="380652"/>
                  <a:pt x="1655622" y="408522"/>
                  <a:pt x="1629112" y="433672"/>
                </a:cubicBezTo>
                <a:cubicBezTo>
                  <a:pt x="1591500" y="469244"/>
                  <a:pt x="1541200" y="487030"/>
                  <a:pt x="1478212" y="487030"/>
                </a:cubicBezTo>
                <a:cubicBezTo>
                  <a:pt x="1414090" y="487030"/>
                  <a:pt x="1364016" y="468904"/>
                  <a:pt x="1327990" y="432652"/>
                </a:cubicBezTo>
                <a:cubicBezTo>
                  <a:pt x="1308958" y="413619"/>
                  <a:pt x="1295929" y="389715"/>
                  <a:pt x="1288906" y="360940"/>
                </a:cubicBezTo>
                <a:cubicBezTo>
                  <a:pt x="1283921" y="340548"/>
                  <a:pt x="1281429" y="313131"/>
                  <a:pt x="1281429" y="278692"/>
                </a:cubicBezTo>
                <a:close/>
                <a:moveTo>
                  <a:pt x="798063" y="11217"/>
                </a:moveTo>
                <a:lnTo>
                  <a:pt x="976153" y="11217"/>
                </a:lnTo>
                <a:cubicBezTo>
                  <a:pt x="1019656" y="11217"/>
                  <a:pt x="1059987" y="23337"/>
                  <a:pt x="1097146" y="47581"/>
                </a:cubicBezTo>
                <a:cubicBezTo>
                  <a:pt x="1133625" y="71146"/>
                  <a:pt x="1161607" y="102641"/>
                  <a:pt x="1181093" y="142065"/>
                </a:cubicBezTo>
                <a:cubicBezTo>
                  <a:pt x="1196954" y="174692"/>
                  <a:pt x="1204883" y="208339"/>
                  <a:pt x="1204883" y="243005"/>
                </a:cubicBezTo>
                <a:cubicBezTo>
                  <a:pt x="1204883" y="291267"/>
                  <a:pt x="1190325" y="335960"/>
                  <a:pt x="1161210" y="377084"/>
                </a:cubicBezTo>
                <a:cubicBezTo>
                  <a:pt x="1132096" y="418207"/>
                  <a:pt x="1094879" y="446699"/>
                  <a:pt x="1049564" y="462560"/>
                </a:cubicBezTo>
                <a:cubicBezTo>
                  <a:pt x="1025547" y="470943"/>
                  <a:pt x="1001077" y="475135"/>
                  <a:pt x="976153" y="475135"/>
                </a:cubicBezTo>
                <a:lnTo>
                  <a:pt x="798063" y="475135"/>
                </a:lnTo>
                <a:close/>
                <a:moveTo>
                  <a:pt x="1939788" y="0"/>
                </a:moveTo>
                <a:cubicBezTo>
                  <a:pt x="1989862" y="0"/>
                  <a:pt x="2038916" y="12575"/>
                  <a:pt x="2086950" y="37726"/>
                </a:cubicBezTo>
                <a:lnTo>
                  <a:pt x="2038689" y="131529"/>
                </a:lnTo>
                <a:cubicBezTo>
                  <a:pt x="2012339" y="110910"/>
                  <a:pt x="1985760" y="100602"/>
                  <a:pt x="1958953" y="100602"/>
                </a:cubicBezTo>
                <a:cubicBezTo>
                  <a:pt x="1946007" y="100602"/>
                  <a:pt x="1934421" y="103899"/>
                  <a:pt x="1924196" y="110494"/>
                </a:cubicBezTo>
                <a:cubicBezTo>
                  <a:pt x="1912613" y="118000"/>
                  <a:pt x="1906822" y="128007"/>
                  <a:pt x="1906822" y="140514"/>
                </a:cubicBezTo>
                <a:cubicBezTo>
                  <a:pt x="1906822" y="152792"/>
                  <a:pt x="1914423" y="163365"/>
                  <a:pt x="1929629" y="172233"/>
                </a:cubicBezTo>
                <a:cubicBezTo>
                  <a:pt x="1936440" y="176330"/>
                  <a:pt x="1956869" y="183380"/>
                  <a:pt x="1990911" y="193384"/>
                </a:cubicBezTo>
                <a:cubicBezTo>
                  <a:pt x="2033583" y="205862"/>
                  <a:pt x="2063995" y="223556"/>
                  <a:pt x="2082150" y="246468"/>
                </a:cubicBezTo>
                <a:cubicBezTo>
                  <a:pt x="2097812" y="265976"/>
                  <a:pt x="2105644" y="291040"/>
                  <a:pt x="2105644" y="321663"/>
                </a:cubicBezTo>
                <a:cubicBezTo>
                  <a:pt x="2105644" y="400148"/>
                  <a:pt x="2071204" y="451300"/>
                  <a:pt x="2002323" y="475119"/>
                </a:cubicBezTo>
                <a:cubicBezTo>
                  <a:pt x="1978306" y="483513"/>
                  <a:pt x="1952476" y="487710"/>
                  <a:pt x="1924834" y="487710"/>
                </a:cubicBezTo>
                <a:cubicBezTo>
                  <a:pt x="1866829" y="487710"/>
                  <a:pt x="1813018" y="470151"/>
                  <a:pt x="1763397" y="435031"/>
                </a:cubicBezTo>
                <a:lnTo>
                  <a:pt x="1815056" y="337828"/>
                </a:lnTo>
                <a:cubicBezTo>
                  <a:pt x="1851383" y="370682"/>
                  <a:pt x="1886915" y="387110"/>
                  <a:pt x="1921653" y="387110"/>
                </a:cubicBezTo>
                <a:cubicBezTo>
                  <a:pt x="1937319" y="387110"/>
                  <a:pt x="1950602" y="383447"/>
                  <a:pt x="1961503" y="376122"/>
                </a:cubicBezTo>
                <a:cubicBezTo>
                  <a:pt x="1974216" y="367884"/>
                  <a:pt x="1980572" y="356212"/>
                  <a:pt x="1980572" y="341106"/>
                </a:cubicBezTo>
                <a:cubicBezTo>
                  <a:pt x="1980572" y="327372"/>
                  <a:pt x="1973536" y="315929"/>
                  <a:pt x="1959463" y="306773"/>
                </a:cubicBezTo>
                <a:cubicBezTo>
                  <a:pt x="1949023" y="299905"/>
                  <a:pt x="1931433" y="292924"/>
                  <a:pt x="1906693" y="285828"/>
                </a:cubicBezTo>
                <a:cubicBezTo>
                  <a:pt x="1876736" y="277003"/>
                  <a:pt x="1857898" y="270893"/>
                  <a:pt x="1850180" y="267498"/>
                </a:cubicBezTo>
                <a:cubicBezTo>
                  <a:pt x="1837923" y="262294"/>
                  <a:pt x="1827484" y="256182"/>
                  <a:pt x="1818860" y="249165"/>
                </a:cubicBezTo>
                <a:cubicBezTo>
                  <a:pt x="1794119" y="228798"/>
                  <a:pt x="1781750" y="198021"/>
                  <a:pt x="1781750" y="156833"/>
                </a:cubicBezTo>
                <a:cubicBezTo>
                  <a:pt x="1781750" y="113833"/>
                  <a:pt x="1794552" y="78189"/>
                  <a:pt x="1820155" y="49903"/>
                </a:cubicBezTo>
                <a:cubicBezTo>
                  <a:pt x="1850063" y="16634"/>
                  <a:pt x="1889941" y="0"/>
                  <a:pt x="193978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302" name="Google Shape;302;p73"/>
          <p:cNvSpPr/>
          <p:nvPr/>
        </p:nvSpPr>
        <p:spPr>
          <a:xfrm>
            <a:off x="2153235" y="5199161"/>
            <a:ext cx="811572" cy="689415"/>
          </a:xfrm>
          <a:custGeom>
            <a:avLst/>
            <a:gdLst/>
            <a:ahLst/>
            <a:cxnLst/>
            <a:rect l="l" t="t" r="r" b="b"/>
            <a:pathLst>
              <a:path w="844822" h="717660" extrusionOk="0">
                <a:moveTo>
                  <a:pt x="717483" y="542899"/>
                </a:moveTo>
                <a:cubicBezTo>
                  <a:pt x="728544" y="538538"/>
                  <a:pt x="740647" y="536358"/>
                  <a:pt x="753792" y="536357"/>
                </a:cubicBezTo>
                <a:cubicBezTo>
                  <a:pt x="779084" y="536357"/>
                  <a:pt x="800579" y="545079"/>
                  <a:pt x="818277" y="562525"/>
                </a:cubicBezTo>
                <a:cubicBezTo>
                  <a:pt x="835975" y="579971"/>
                  <a:pt x="844822" y="601339"/>
                  <a:pt x="844822" y="626631"/>
                </a:cubicBezTo>
                <a:cubicBezTo>
                  <a:pt x="844822" y="651914"/>
                  <a:pt x="835975" y="673405"/>
                  <a:pt x="818276" y="691109"/>
                </a:cubicBezTo>
                <a:cubicBezTo>
                  <a:pt x="800579" y="708810"/>
                  <a:pt x="779084" y="717660"/>
                  <a:pt x="753792" y="717660"/>
                </a:cubicBezTo>
                <a:cubicBezTo>
                  <a:pt x="727501" y="717660"/>
                  <a:pt x="705381" y="708810"/>
                  <a:pt x="687428" y="691108"/>
                </a:cubicBezTo>
                <a:cubicBezTo>
                  <a:pt x="669474" y="673405"/>
                  <a:pt x="660499" y="651914"/>
                  <a:pt x="660499" y="626631"/>
                </a:cubicBezTo>
                <a:cubicBezTo>
                  <a:pt x="660499" y="601339"/>
                  <a:pt x="669474" y="579971"/>
                  <a:pt x="687428" y="562525"/>
                </a:cubicBezTo>
                <a:cubicBezTo>
                  <a:pt x="696405" y="553802"/>
                  <a:pt x="706423" y="547260"/>
                  <a:pt x="717483" y="542899"/>
                </a:cubicBezTo>
                <a:close/>
                <a:moveTo>
                  <a:pt x="291596" y="251558"/>
                </a:moveTo>
                <a:lnTo>
                  <a:pt x="153352" y="466855"/>
                </a:lnTo>
                <a:lnTo>
                  <a:pt x="291596" y="466855"/>
                </a:lnTo>
                <a:close/>
                <a:moveTo>
                  <a:pt x="291596" y="0"/>
                </a:moveTo>
                <a:lnTo>
                  <a:pt x="444192" y="0"/>
                </a:lnTo>
                <a:lnTo>
                  <a:pt x="444192" y="466856"/>
                </a:lnTo>
                <a:lnTo>
                  <a:pt x="524269" y="466855"/>
                </a:lnTo>
                <a:lnTo>
                  <a:pt x="469123" y="602080"/>
                </a:lnTo>
                <a:lnTo>
                  <a:pt x="444192" y="602080"/>
                </a:lnTo>
                <a:lnTo>
                  <a:pt x="444192" y="705574"/>
                </a:lnTo>
                <a:lnTo>
                  <a:pt x="291596" y="705574"/>
                </a:lnTo>
                <a:lnTo>
                  <a:pt x="291596" y="602080"/>
                </a:lnTo>
                <a:lnTo>
                  <a:pt x="0" y="602080"/>
                </a:lnTo>
                <a:lnTo>
                  <a:pt x="0" y="47894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</p:txBody>
      </p:sp>
      <p:grpSp>
        <p:nvGrpSpPr>
          <p:cNvPr id="303" name="Google Shape;303;p73"/>
          <p:cNvGrpSpPr/>
          <p:nvPr/>
        </p:nvGrpSpPr>
        <p:grpSpPr>
          <a:xfrm>
            <a:off x="1114621" y="213820"/>
            <a:ext cx="1607080" cy="1447031"/>
            <a:chOff x="6486650" y="2648852"/>
            <a:chExt cx="2745260" cy="2471860"/>
          </a:xfrm>
        </p:grpSpPr>
        <p:sp>
          <p:nvSpPr>
            <p:cNvPr id="304" name="Google Shape;304;p73"/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/>
              <a:ahLst/>
              <a:cxnLst/>
              <a:rect l="l" t="t" r="r" b="b"/>
              <a:pathLst>
                <a:path w="1919435" h="1914275" extrusionOk="0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5" name="Google Shape;305;p73"/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</p:grpSpPr>
          <p:sp>
            <p:nvSpPr>
              <p:cNvPr id="306" name="Google Shape;306;p73"/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/>
                <a:ahLst/>
                <a:cxnLst/>
                <a:rect l="l" t="t" r="r" b="b"/>
                <a:pathLst>
                  <a:path w="2677922" h="2672762" extrusionOk="0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73"/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/>
                <a:ahLst/>
                <a:cxnLst/>
                <a:rect l="l" t="t" r="r" b="b"/>
                <a:pathLst>
                  <a:path w="1898796" h="1893636" extrusionOk="0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8" name="Google Shape;308;p73"/>
          <p:cNvGrpSpPr/>
          <p:nvPr/>
        </p:nvGrpSpPr>
        <p:grpSpPr>
          <a:xfrm rot="-6300000">
            <a:off x="1967240" y="4555753"/>
            <a:ext cx="912206" cy="821359"/>
            <a:chOff x="6486650" y="2648852"/>
            <a:chExt cx="2745260" cy="2471860"/>
          </a:xfrm>
        </p:grpSpPr>
        <p:sp>
          <p:nvSpPr>
            <p:cNvPr id="309" name="Google Shape;309;p73"/>
            <p:cNvSpPr/>
            <p:nvPr/>
          </p:nvSpPr>
          <p:spPr>
            <a:xfrm>
              <a:off x="6486650" y="3806165"/>
              <a:ext cx="1318090" cy="1314547"/>
            </a:xfrm>
            <a:custGeom>
              <a:avLst/>
              <a:gdLst/>
              <a:ahLst/>
              <a:cxnLst/>
              <a:rect l="l" t="t" r="r" b="b"/>
              <a:pathLst>
                <a:path w="1919435" h="1914275" extrusionOk="0">
                  <a:moveTo>
                    <a:pt x="0" y="987194"/>
                  </a:moveTo>
                  <a:cubicBezTo>
                    <a:pt x="8256" y="971714"/>
                    <a:pt x="21155" y="963975"/>
                    <a:pt x="37667" y="959846"/>
                  </a:cubicBezTo>
                  <a:cubicBezTo>
                    <a:pt x="82041" y="947979"/>
                    <a:pt x="125383" y="934564"/>
                    <a:pt x="169757" y="922696"/>
                  </a:cubicBezTo>
                  <a:cubicBezTo>
                    <a:pt x="196587" y="915473"/>
                    <a:pt x="212583" y="900509"/>
                    <a:pt x="215163" y="872130"/>
                  </a:cubicBezTo>
                  <a:cubicBezTo>
                    <a:pt x="215679" y="864907"/>
                    <a:pt x="216710" y="857683"/>
                    <a:pt x="217743" y="850459"/>
                  </a:cubicBezTo>
                  <a:cubicBezTo>
                    <a:pt x="220323" y="826209"/>
                    <a:pt x="209487" y="809697"/>
                    <a:pt x="189364" y="797830"/>
                  </a:cubicBezTo>
                  <a:cubicBezTo>
                    <a:pt x="149118" y="774611"/>
                    <a:pt x="109388" y="750876"/>
                    <a:pt x="69657" y="727657"/>
                  </a:cubicBezTo>
                  <a:cubicBezTo>
                    <a:pt x="40246" y="710629"/>
                    <a:pt x="35087" y="697730"/>
                    <a:pt x="43858" y="664708"/>
                  </a:cubicBezTo>
                  <a:cubicBezTo>
                    <a:pt x="44890" y="661612"/>
                    <a:pt x="45406" y="658516"/>
                    <a:pt x="46438" y="655936"/>
                  </a:cubicBezTo>
                  <a:cubicBezTo>
                    <a:pt x="59337" y="613110"/>
                    <a:pt x="70689" y="604854"/>
                    <a:pt x="114547" y="608982"/>
                  </a:cubicBezTo>
                  <a:cubicBezTo>
                    <a:pt x="156857" y="613110"/>
                    <a:pt x="199167" y="617754"/>
                    <a:pt x="241478" y="623429"/>
                  </a:cubicBezTo>
                  <a:cubicBezTo>
                    <a:pt x="275016" y="627557"/>
                    <a:pt x="289463" y="621881"/>
                    <a:pt x="306491" y="593503"/>
                  </a:cubicBezTo>
                  <a:cubicBezTo>
                    <a:pt x="330741" y="554288"/>
                    <a:pt x="329710" y="541905"/>
                    <a:pt x="301331" y="505271"/>
                  </a:cubicBezTo>
                  <a:cubicBezTo>
                    <a:pt x="274500" y="470700"/>
                    <a:pt x="248185" y="435614"/>
                    <a:pt x="222386" y="400527"/>
                  </a:cubicBezTo>
                  <a:cubicBezTo>
                    <a:pt x="206907" y="379888"/>
                    <a:pt x="206907" y="362861"/>
                    <a:pt x="222386" y="342222"/>
                  </a:cubicBezTo>
                  <a:cubicBezTo>
                    <a:pt x="230126" y="331902"/>
                    <a:pt x="238382" y="321583"/>
                    <a:pt x="248185" y="313327"/>
                  </a:cubicBezTo>
                  <a:cubicBezTo>
                    <a:pt x="267792" y="296816"/>
                    <a:pt x="281208" y="294752"/>
                    <a:pt x="303395" y="307135"/>
                  </a:cubicBezTo>
                  <a:cubicBezTo>
                    <a:pt x="342609" y="328806"/>
                    <a:pt x="382856" y="348929"/>
                    <a:pt x="420522" y="373180"/>
                  </a:cubicBezTo>
                  <a:cubicBezTo>
                    <a:pt x="463864" y="401043"/>
                    <a:pt x="493791" y="382468"/>
                    <a:pt x="525265" y="343770"/>
                  </a:cubicBezTo>
                  <a:cubicBezTo>
                    <a:pt x="535585" y="330870"/>
                    <a:pt x="531973" y="313843"/>
                    <a:pt x="527845" y="298364"/>
                  </a:cubicBezTo>
                  <a:cubicBezTo>
                    <a:pt x="516493" y="254506"/>
                    <a:pt x="505142" y="210647"/>
                    <a:pt x="493791" y="166789"/>
                  </a:cubicBezTo>
                  <a:cubicBezTo>
                    <a:pt x="485535" y="135315"/>
                    <a:pt x="490694" y="122415"/>
                    <a:pt x="518557" y="105904"/>
                  </a:cubicBezTo>
                  <a:cubicBezTo>
                    <a:pt x="524749" y="102292"/>
                    <a:pt x="530941" y="98680"/>
                    <a:pt x="537649" y="95585"/>
                  </a:cubicBezTo>
                  <a:cubicBezTo>
                    <a:pt x="571187" y="80105"/>
                    <a:pt x="586150" y="83717"/>
                    <a:pt x="608853" y="113128"/>
                  </a:cubicBezTo>
                  <a:cubicBezTo>
                    <a:pt x="636200" y="147698"/>
                    <a:pt x="663547" y="182785"/>
                    <a:pt x="690894" y="217355"/>
                  </a:cubicBezTo>
                  <a:cubicBezTo>
                    <a:pt x="716693" y="249346"/>
                    <a:pt x="777062" y="249346"/>
                    <a:pt x="802861" y="216839"/>
                  </a:cubicBezTo>
                  <a:cubicBezTo>
                    <a:pt x="813697" y="202908"/>
                    <a:pt x="813697" y="185365"/>
                    <a:pt x="816277" y="169369"/>
                  </a:cubicBezTo>
                  <a:cubicBezTo>
                    <a:pt x="822468" y="129123"/>
                    <a:pt x="827628" y="88877"/>
                    <a:pt x="832788" y="48631"/>
                  </a:cubicBezTo>
                  <a:cubicBezTo>
                    <a:pt x="836916" y="16640"/>
                    <a:pt x="845687" y="7868"/>
                    <a:pt x="877677" y="2193"/>
                  </a:cubicBezTo>
                  <a:cubicBezTo>
                    <a:pt x="891093" y="-387"/>
                    <a:pt x="904509" y="-387"/>
                    <a:pt x="917924" y="645"/>
                  </a:cubicBezTo>
                  <a:cubicBezTo>
                    <a:pt x="937531" y="1677"/>
                    <a:pt x="950947" y="11996"/>
                    <a:pt x="956106" y="31603"/>
                  </a:cubicBezTo>
                  <a:cubicBezTo>
                    <a:pt x="968490" y="75461"/>
                    <a:pt x="981389" y="119835"/>
                    <a:pt x="993772" y="163693"/>
                  </a:cubicBezTo>
                  <a:cubicBezTo>
                    <a:pt x="1006672" y="208584"/>
                    <a:pt x="1043822" y="229739"/>
                    <a:pt x="1089745" y="217871"/>
                  </a:cubicBezTo>
                  <a:cubicBezTo>
                    <a:pt x="1104707" y="214259"/>
                    <a:pt x="1113479" y="203424"/>
                    <a:pt x="1120703" y="191040"/>
                  </a:cubicBezTo>
                  <a:cubicBezTo>
                    <a:pt x="1144438" y="150278"/>
                    <a:pt x="1168689" y="109516"/>
                    <a:pt x="1192940" y="68754"/>
                  </a:cubicBezTo>
                  <a:cubicBezTo>
                    <a:pt x="1208419" y="42439"/>
                    <a:pt x="1221835" y="36763"/>
                    <a:pt x="1251245" y="44503"/>
                  </a:cubicBezTo>
                  <a:cubicBezTo>
                    <a:pt x="1310067" y="59466"/>
                    <a:pt x="1317806" y="72366"/>
                    <a:pt x="1309035" y="137895"/>
                  </a:cubicBezTo>
                  <a:cubicBezTo>
                    <a:pt x="1303875" y="177109"/>
                    <a:pt x="1299231" y="216323"/>
                    <a:pt x="1294587" y="255538"/>
                  </a:cubicBezTo>
                  <a:cubicBezTo>
                    <a:pt x="1294071" y="259665"/>
                    <a:pt x="1294071" y="263793"/>
                    <a:pt x="1294587" y="267921"/>
                  </a:cubicBezTo>
                  <a:cubicBezTo>
                    <a:pt x="1301295" y="309715"/>
                    <a:pt x="1364760" y="338610"/>
                    <a:pt x="1399331" y="314359"/>
                  </a:cubicBezTo>
                  <a:cubicBezTo>
                    <a:pt x="1438545" y="286496"/>
                    <a:pt x="1476211" y="257085"/>
                    <a:pt x="1514394" y="228191"/>
                  </a:cubicBezTo>
                  <a:cubicBezTo>
                    <a:pt x="1542256" y="207036"/>
                    <a:pt x="1556188" y="207552"/>
                    <a:pt x="1584050" y="229223"/>
                  </a:cubicBezTo>
                  <a:cubicBezTo>
                    <a:pt x="1587663" y="232319"/>
                    <a:pt x="1591274" y="234898"/>
                    <a:pt x="1594886" y="238510"/>
                  </a:cubicBezTo>
                  <a:cubicBezTo>
                    <a:pt x="1627393" y="269469"/>
                    <a:pt x="1628941" y="278757"/>
                    <a:pt x="1606754" y="317971"/>
                  </a:cubicBezTo>
                  <a:cubicBezTo>
                    <a:pt x="1585599" y="355637"/>
                    <a:pt x="1565475" y="393819"/>
                    <a:pt x="1543288" y="430970"/>
                  </a:cubicBezTo>
                  <a:cubicBezTo>
                    <a:pt x="1527293" y="458317"/>
                    <a:pt x="1534517" y="481020"/>
                    <a:pt x="1552060" y="504239"/>
                  </a:cubicBezTo>
                  <a:cubicBezTo>
                    <a:pt x="1569604" y="527458"/>
                    <a:pt x="1589726" y="538809"/>
                    <a:pt x="1619137" y="531069"/>
                  </a:cubicBezTo>
                  <a:cubicBezTo>
                    <a:pt x="1664543" y="519202"/>
                    <a:pt x="1709949" y="507850"/>
                    <a:pt x="1754839" y="495467"/>
                  </a:cubicBezTo>
                  <a:cubicBezTo>
                    <a:pt x="1783734" y="487727"/>
                    <a:pt x="1796634" y="492371"/>
                    <a:pt x="1812629" y="517654"/>
                  </a:cubicBezTo>
                  <a:cubicBezTo>
                    <a:pt x="1819853" y="528490"/>
                    <a:pt x="1826044" y="539841"/>
                    <a:pt x="1830172" y="552225"/>
                  </a:cubicBezTo>
                  <a:cubicBezTo>
                    <a:pt x="1837912" y="574412"/>
                    <a:pt x="1834299" y="588343"/>
                    <a:pt x="1815724" y="603306"/>
                  </a:cubicBezTo>
                  <a:cubicBezTo>
                    <a:pt x="1777026" y="634265"/>
                    <a:pt x="1738844" y="665224"/>
                    <a:pt x="1699630" y="695666"/>
                  </a:cubicBezTo>
                  <a:cubicBezTo>
                    <a:pt x="1680022" y="710629"/>
                    <a:pt x="1674862" y="729205"/>
                    <a:pt x="1678990" y="751908"/>
                  </a:cubicBezTo>
                  <a:cubicBezTo>
                    <a:pt x="1680539" y="759647"/>
                    <a:pt x="1683119" y="766871"/>
                    <a:pt x="1685182" y="774611"/>
                  </a:cubicBezTo>
                  <a:cubicBezTo>
                    <a:pt x="1691890" y="798862"/>
                    <a:pt x="1707885" y="812277"/>
                    <a:pt x="1732652" y="815373"/>
                  </a:cubicBezTo>
                  <a:cubicBezTo>
                    <a:pt x="1779606" y="821565"/>
                    <a:pt x="1826560" y="828272"/>
                    <a:pt x="1872998" y="834464"/>
                  </a:cubicBezTo>
                  <a:cubicBezTo>
                    <a:pt x="1900861" y="838076"/>
                    <a:pt x="1915308" y="851491"/>
                    <a:pt x="1918404" y="879354"/>
                  </a:cubicBezTo>
                  <a:cubicBezTo>
                    <a:pt x="1919952" y="892770"/>
                    <a:pt x="1921500" y="906185"/>
                    <a:pt x="1919952" y="919600"/>
                  </a:cubicBezTo>
                  <a:cubicBezTo>
                    <a:pt x="1917372" y="940755"/>
                    <a:pt x="1906536" y="952623"/>
                    <a:pt x="1886930" y="958299"/>
                  </a:cubicBezTo>
                  <a:cubicBezTo>
                    <a:pt x="1843071" y="970682"/>
                    <a:pt x="1798697" y="983065"/>
                    <a:pt x="1754839" y="995965"/>
                  </a:cubicBezTo>
                  <a:cubicBezTo>
                    <a:pt x="1712013" y="1008348"/>
                    <a:pt x="1692406" y="1040855"/>
                    <a:pt x="1701178" y="1085229"/>
                  </a:cubicBezTo>
                  <a:cubicBezTo>
                    <a:pt x="1704273" y="1102256"/>
                    <a:pt x="1714077" y="1113092"/>
                    <a:pt x="1728524" y="1121348"/>
                  </a:cubicBezTo>
                  <a:cubicBezTo>
                    <a:pt x="1768771" y="1145083"/>
                    <a:pt x="1809016" y="1168817"/>
                    <a:pt x="1849779" y="1192552"/>
                  </a:cubicBezTo>
                  <a:cubicBezTo>
                    <a:pt x="1879706" y="1210096"/>
                    <a:pt x="1884350" y="1220415"/>
                    <a:pt x="1876094" y="1253954"/>
                  </a:cubicBezTo>
                  <a:cubicBezTo>
                    <a:pt x="1875578" y="1256018"/>
                    <a:pt x="1875578" y="1258082"/>
                    <a:pt x="1875062" y="1260145"/>
                  </a:cubicBezTo>
                  <a:cubicBezTo>
                    <a:pt x="1862678" y="1300908"/>
                    <a:pt x="1848747" y="1321031"/>
                    <a:pt x="1802309" y="1312259"/>
                  </a:cubicBezTo>
                  <a:cubicBezTo>
                    <a:pt x="1760515" y="1304003"/>
                    <a:pt x="1717689" y="1302456"/>
                    <a:pt x="1675379" y="1296264"/>
                  </a:cubicBezTo>
                  <a:cubicBezTo>
                    <a:pt x="1645452" y="1292136"/>
                    <a:pt x="1625845" y="1304003"/>
                    <a:pt x="1611398" y="1329286"/>
                  </a:cubicBezTo>
                  <a:cubicBezTo>
                    <a:pt x="1596434" y="1355085"/>
                    <a:pt x="1589726" y="1379336"/>
                    <a:pt x="1610365" y="1405651"/>
                  </a:cubicBezTo>
                  <a:cubicBezTo>
                    <a:pt x="1638228" y="1441254"/>
                    <a:pt x="1665059" y="1477888"/>
                    <a:pt x="1692406" y="1514006"/>
                  </a:cubicBezTo>
                  <a:cubicBezTo>
                    <a:pt x="1715109" y="1543417"/>
                    <a:pt x="1715109" y="1555285"/>
                    <a:pt x="1692406" y="1584695"/>
                  </a:cubicBezTo>
                  <a:cubicBezTo>
                    <a:pt x="1691374" y="1585727"/>
                    <a:pt x="1690342" y="1587275"/>
                    <a:pt x="1689310" y="1588307"/>
                  </a:cubicBezTo>
                  <a:cubicBezTo>
                    <a:pt x="1659383" y="1620298"/>
                    <a:pt x="1647516" y="1634229"/>
                    <a:pt x="1600562" y="1605850"/>
                  </a:cubicBezTo>
                  <a:cubicBezTo>
                    <a:pt x="1564444" y="1584179"/>
                    <a:pt x="1526261" y="1565604"/>
                    <a:pt x="1490659" y="1543933"/>
                  </a:cubicBezTo>
                  <a:cubicBezTo>
                    <a:pt x="1461248" y="1526390"/>
                    <a:pt x="1438545" y="1536709"/>
                    <a:pt x="1415326" y="1554769"/>
                  </a:cubicBezTo>
                  <a:cubicBezTo>
                    <a:pt x="1392107" y="1572312"/>
                    <a:pt x="1382819" y="1593467"/>
                    <a:pt x="1391075" y="1622877"/>
                  </a:cubicBezTo>
                  <a:cubicBezTo>
                    <a:pt x="1403974" y="1668284"/>
                    <a:pt x="1415326" y="1714205"/>
                    <a:pt x="1426677" y="1760128"/>
                  </a:cubicBezTo>
                  <a:cubicBezTo>
                    <a:pt x="1432870" y="1784894"/>
                    <a:pt x="1427710" y="1798310"/>
                    <a:pt x="1406554" y="1811725"/>
                  </a:cubicBezTo>
                  <a:cubicBezTo>
                    <a:pt x="1395203" y="1818949"/>
                    <a:pt x="1383335" y="1825657"/>
                    <a:pt x="1370436" y="1830300"/>
                  </a:cubicBezTo>
                  <a:cubicBezTo>
                    <a:pt x="1347733" y="1838556"/>
                    <a:pt x="1331222" y="1834428"/>
                    <a:pt x="1316258" y="1815337"/>
                  </a:cubicBezTo>
                  <a:cubicBezTo>
                    <a:pt x="1287879" y="1779735"/>
                    <a:pt x="1259501" y="1743616"/>
                    <a:pt x="1231122" y="1707498"/>
                  </a:cubicBezTo>
                  <a:cubicBezTo>
                    <a:pt x="1203775" y="1673443"/>
                    <a:pt x="1154242" y="1668800"/>
                    <a:pt x="1121219" y="1698210"/>
                  </a:cubicBezTo>
                  <a:cubicBezTo>
                    <a:pt x="1112447" y="1705950"/>
                    <a:pt x="1108320" y="1715753"/>
                    <a:pt x="1106771" y="1727105"/>
                  </a:cubicBezTo>
                  <a:cubicBezTo>
                    <a:pt x="1100064" y="1774575"/>
                    <a:pt x="1092324" y="1821529"/>
                    <a:pt x="1087165" y="1868999"/>
                  </a:cubicBezTo>
                  <a:cubicBezTo>
                    <a:pt x="1084068" y="1893766"/>
                    <a:pt x="1074265" y="1911309"/>
                    <a:pt x="1050014" y="1919049"/>
                  </a:cubicBezTo>
                  <a:cubicBezTo>
                    <a:pt x="1029375" y="1919049"/>
                    <a:pt x="1008220" y="1919049"/>
                    <a:pt x="987581" y="1919049"/>
                  </a:cubicBezTo>
                  <a:cubicBezTo>
                    <a:pt x="973133" y="1910277"/>
                    <a:pt x="964878" y="1897377"/>
                    <a:pt x="960234" y="1880866"/>
                  </a:cubicBezTo>
                  <a:cubicBezTo>
                    <a:pt x="947851" y="1835460"/>
                    <a:pt x="933919" y="1790054"/>
                    <a:pt x="921535" y="1744132"/>
                  </a:cubicBezTo>
                  <a:cubicBezTo>
                    <a:pt x="914828" y="1719881"/>
                    <a:pt x="899865" y="1706982"/>
                    <a:pt x="875614" y="1703886"/>
                  </a:cubicBezTo>
                  <a:cubicBezTo>
                    <a:pt x="866326" y="1702854"/>
                    <a:pt x="857038" y="1701306"/>
                    <a:pt x="847751" y="1700790"/>
                  </a:cubicBezTo>
                  <a:cubicBezTo>
                    <a:pt x="826080" y="1699242"/>
                    <a:pt x="811117" y="1709046"/>
                    <a:pt x="800281" y="1727105"/>
                  </a:cubicBezTo>
                  <a:cubicBezTo>
                    <a:pt x="796153" y="1733813"/>
                    <a:pt x="792541" y="1740520"/>
                    <a:pt x="788414" y="1747228"/>
                  </a:cubicBezTo>
                  <a:cubicBezTo>
                    <a:pt x="766742" y="1783862"/>
                    <a:pt x="745587" y="1821013"/>
                    <a:pt x="723401" y="1857131"/>
                  </a:cubicBezTo>
                  <a:cubicBezTo>
                    <a:pt x="711533" y="1877254"/>
                    <a:pt x="697085" y="1882414"/>
                    <a:pt x="674383" y="1877254"/>
                  </a:cubicBezTo>
                  <a:cubicBezTo>
                    <a:pt x="660451" y="1874158"/>
                    <a:pt x="647552" y="1869515"/>
                    <a:pt x="634652" y="1863839"/>
                  </a:cubicBezTo>
                  <a:cubicBezTo>
                    <a:pt x="611949" y="1853003"/>
                    <a:pt x="604726" y="1839072"/>
                    <a:pt x="607822" y="1813789"/>
                  </a:cubicBezTo>
                  <a:cubicBezTo>
                    <a:pt x="613497" y="1766835"/>
                    <a:pt x="618141" y="1719881"/>
                    <a:pt x="624848" y="1672927"/>
                  </a:cubicBezTo>
                  <a:cubicBezTo>
                    <a:pt x="629492" y="1639905"/>
                    <a:pt x="611949" y="1621846"/>
                    <a:pt x="586150" y="1607398"/>
                  </a:cubicBezTo>
                  <a:cubicBezTo>
                    <a:pt x="560868" y="1593467"/>
                    <a:pt x="538165" y="1591403"/>
                    <a:pt x="514430" y="1611010"/>
                  </a:cubicBezTo>
                  <a:cubicBezTo>
                    <a:pt x="481407" y="1637325"/>
                    <a:pt x="446836" y="1661576"/>
                    <a:pt x="413814" y="1687375"/>
                  </a:cubicBezTo>
                  <a:cubicBezTo>
                    <a:pt x="380276" y="1713690"/>
                    <a:pt x="365828" y="1719365"/>
                    <a:pt x="324550" y="1682215"/>
                  </a:cubicBezTo>
                  <a:cubicBezTo>
                    <a:pt x="321970" y="1679635"/>
                    <a:pt x="319390" y="1677055"/>
                    <a:pt x="316810" y="1674475"/>
                  </a:cubicBezTo>
                  <a:cubicBezTo>
                    <a:pt x="296687" y="1653836"/>
                    <a:pt x="294623" y="1637841"/>
                    <a:pt x="309071" y="1612558"/>
                  </a:cubicBezTo>
                  <a:cubicBezTo>
                    <a:pt x="331258" y="1572828"/>
                    <a:pt x="353960" y="1532581"/>
                    <a:pt x="376148" y="1492851"/>
                  </a:cubicBezTo>
                  <a:cubicBezTo>
                    <a:pt x="382339" y="1481500"/>
                    <a:pt x="389047" y="1470148"/>
                    <a:pt x="387499" y="1456217"/>
                  </a:cubicBezTo>
                  <a:cubicBezTo>
                    <a:pt x="383887" y="1414423"/>
                    <a:pt x="337449" y="1381400"/>
                    <a:pt x="297203" y="1391720"/>
                  </a:cubicBezTo>
                  <a:cubicBezTo>
                    <a:pt x="250765" y="1403587"/>
                    <a:pt x="204327" y="1415455"/>
                    <a:pt x="158405" y="1427838"/>
                  </a:cubicBezTo>
                  <a:cubicBezTo>
                    <a:pt x="139830" y="1432998"/>
                    <a:pt x="125899" y="1427322"/>
                    <a:pt x="114031" y="1412875"/>
                  </a:cubicBezTo>
                  <a:cubicBezTo>
                    <a:pt x="104228" y="1401007"/>
                    <a:pt x="98036" y="1387592"/>
                    <a:pt x="91844" y="1373660"/>
                  </a:cubicBezTo>
                  <a:cubicBezTo>
                    <a:pt x="81525" y="1349409"/>
                    <a:pt x="86169" y="1331866"/>
                    <a:pt x="106808" y="1315871"/>
                  </a:cubicBezTo>
                  <a:cubicBezTo>
                    <a:pt x="140862" y="1288524"/>
                    <a:pt x="175432" y="1261693"/>
                    <a:pt x="209487" y="1234347"/>
                  </a:cubicBezTo>
                  <a:cubicBezTo>
                    <a:pt x="245605" y="1206484"/>
                    <a:pt x="248701" y="1194616"/>
                    <a:pt x="236834" y="1151274"/>
                  </a:cubicBezTo>
                  <a:cubicBezTo>
                    <a:pt x="228578" y="1122896"/>
                    <a:pt x="211551" y="1107932"/>
                    <a:pt x="181624" y="1104836"/>
                  </a:cubicBezTo>
                  <a:cubicBezTo>
                    <a:pt x="138282" y="1100192"/>
                    <a:pt x="95456" y="1091937"/>
                    <a:pt x="52114" y="1087293"/>
                  </a:cubicBezTo>
                  <a:cubicBezTo>
                    <a:pt x="27347" y="1084713"/>
                    <a:pt x="9804" y="1074910"/>
                    <a:pt x="1032" y="1051175"/>
                  </a:cubicBezTo>
                  <a:cubicBezTo>
                    <a:pt x="0" y="1028988"/>
                    <a:pt x="0" y="1008348"/>
                    <a:pt x="0" y="987194"/>
                  </a:cubicBezTo>
                  <a:close/>
                  <a:moveTo>
                    <a:pt x="1198616" y="960879"/>
                  </a:moveTo>
                  <a:cubicBezTo>
                    <a:pt x="1200163" y="838592"/>
                    <a:pt x="1104192" y="720433"/>
                    <a:pt x="958686" y="720949"/>
                  </a:cubicBezTo>
                  <a:cubicBezTo>
                    <a:pt x="824016" y="721465"/>
                    <a:pt x="720821" y="824145"/>
                    <a:pt x="720304" y="959331"/>
                  </a:cubicBezTo>
                  <a:cubicBezTo>
                    <a:pt x="719788" y="1096581"/>
                    <a:pt x="827628" y="1197712"/>
                    <a:pt x="957654" y="1198744"/>
                  </a:cubicBezTo>
                  <a:cubicBezTo>
                    <a:pt x="1090776" y="1199776"/>
                    <a:pt x="1198100" y="1092969"/>
                    <a:pt x="1198616" y="960879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0" name="Google Shape;310;p73"/>
            <p:cNvGrpSpPr/>
            <p:nvPr/>
          </p:nvGrpSpPr>
          <p:grpSpPr>
            <a:xfrm>
              <a:off x="7392963" y="2648852"/>
              <a:ext cx="1838947" cy="1835405"/>
              <a:chOff x="7167947" y="1624190"/>
              <a:chExt cx="2677922" cy="2672763"/>
            </a:xfrm>
          </p:grpSpPr>
          <p:sp>
            <p:nvSpPr>
              <p:cNvPr id="311" name="Google Shape;311;p73"/>
              <p:cNvSpPr/>
              <p:nvPr/>
            </p:nvSpPr>
            <p:spPr>
              <a:xfrm>
                <a:off x="7167947" y="1624190"/>
                <a:ext cx="2677922" cy="2672763"/>
              </a:xfrm>
              <a:custGeom>
                <a:avLst/>
                <a:gdLst/>
                <a:ahLst/>
                <a:cxnLst/>
                <a:rect l="l" t="t" r="r" b="b"/>
                <a:pathLst>
                  <a:path w="2677922" h="2672762" extrusionOk="0">
                    <a:moveTo>
                      <a:pt x="2538684" y="1897505"/>
                    </a:moveTo>
                    <a:cubicBezTo>
                      <a:pt x="2511337" y="1891313"/>
                      <a:pt x="2483990" y="1885121"/>
                      <a:pt x="2456643" y="1879446"/>
                    </a:cubicBezTo>
                    <a:cubicBezTo>
                      <a:pt x="2434456" y="1874286"/>
                      <a:pt x="2411753" y="1869642"/>
                      <a:pt x="2389566" y="1863966"/>
                    </a:cubicBezTo>
                    <a:cubicBezTo>
                      <a:pt x="2375119" y="1860354"/>
                      <a:pt x="2363767" y="1864482"/>
                      <a:pt x="2354479" y="1874802"/>
                    </a:cubicBezTo>
                    <a:cubicBezTo>
                      <a:pt x="2335389" y="1896989"/>
                      <a:pt x="2320425" y="1922272"/>
                      <a:pt x="2312170" y="1950651"/>
                    </a:cubicBezTo>
                    <a:cubicBezTo>
                      <a:pt x="2308042" y="1964066"/>
                      <a:pt x="2314234" y="1973869"/>
                      <a:pt x="2322489" y="1983157"/>
                    </a:cubicBezTo>
                    <a:cubicBezTo>
                      <a:pt x="2352416" y="2015664"/>
                      <a:pt x="2382858" y="2048170"/>
                      <a:pt x="2412785" y="2080161"/>
                    </a:cubicBezTo>
                    <a:cubicBezTo>
                      <a:pt x="2435488" y="2104412"/>
                      <a:pt x="2436520" y="2118859"/>
                      <a:pt x="2418461" y="2146722"/>
                    </a:cubicBezTo>
                    <a:cubicBezTo>
                      <a:pt x="2417429" y="2148270"/>
                      <a:pt x="2416397" y="2150334"/>
                      <a:pt x="2414849" y="2151882"/>
                    </a:cubicBezTo>
                    <a:cubicBezTo>
                      <a:pt x="2380795" y="2197804"/>
                      <a:pt x="2365831" y="2198320"/>
                      <a:pt x="2324037" y="2174585"/>
                    </a:cubicBezTo>
                    <a:cubicBezTo>
                      <a:pt x="2289982" y="2154978"/>
                      <a:pt x="2253864" y="2137434"/>
                      <a:pt x="2219294" y="2118859"/>
                    </a:cubicBezTo>
                    <a:cubicBezTo>
                      <a:pt x="2204846" y="2111120"/>
                      <a:pt x="2191431" y="2111120"/>
                      <a:pt x="2178531" y="2120407"/>
                    </a:cubicBezTo>
                    <a:cubicBezTo>
                      <a:pt x="2157892" y="2134855"/>
                      <a:pt x="2140349" y="2152398"/>
                      <a:pt x="2125386" y="2172521"/>
                    </a:cubicBezTo>
                    <a:cubicBezTo>
                      <a:pt x="2114550" y="2186968"/>
                      <a:pt x="2114034" y="2201416"/>
                      <a:pt x="2122806" y="2217411"/>
                    </a:cubicBezTo>
                    <a:cubicBezTo>
                      <a:pt x="2143961" y="2256109"/>
                      <a:pt x="2164600" y="2295323"/>
                      <a:pt x="2184723" y="2334538"/>
                    </a:cubicBezTo>
                    <a:cubicBezTo>
                      <a:pt x="2198655" y="2361885"/>
                      <a:pt x="2196591" y="2374268"/>
                      <a:pt x="2174404" y="2395423"/>
                    </a:cubicBezTo>
                    <a:cubicBezTo>
                      <a:pt x="2170792" y="2398519"/>
                      <a:pt x="2167696" y="2402131"/>
                      <a:pt x="2164084" y="2404711"/>
                    </a:cubicBezTo>
                    <a:cubicBezTo>
                      <a:pt x="2131062" y="2428962"/>
                      <a:pt x="2114034" y="2440829"/>
                      <a:pt x="2075336" y="2401615"/>
                    </a:cubicBezTo>
                    <a:cubicBezTo>
                      <a:pt x="2047473" y="2373236"/>
                      <a:pt x="2017547" y="2347953"/>
                      <a:pt x="1988652" y="2320606"/>
                    </a:cubicBezTo>
                    <a:cubicBezTo>
                      <a:pt x="1975236" y="2307707"/>
                      <a:pt x="1960789" y="2305127"/>
                      <a:pt x="1944277" y="2311835"/>
                    </a:cubicBezTo>
                    <a:cubicBezTo>
                      <a:pt x="1922607" y="2320606"/>
                      <a:pt x="1901968" y="2331958"/>
                      <a:pt x="1883392" y="2346405"/>
                    </a:cubicBezTo>
                    <a:cubicBezTo>
                      <a:pt x="1867913" y="2358273"/>
                      <a:pt x="1863785" y="2373236"/>
                      <a:pt x="1868429" y="2391811"/>
                    </a:cubicBezTo>
                    <a:cubicBezTo>
                      <a:pt x="1879264" y="2436701"/>
                      <a:pt x="1889584" y="2482107"/>
                      <a:pt x="1899388" y="2526997"/>
                    </a:cubicBezTo>
                    <a:cubicBezTo>
                      <a:pt x="1903516" y="2546604"/>
                      <a:pt x="1896808" y="2561568"/>
                      <a:pt x="1879264" y="2571887"/>
                    </a:cubicBezTo>
                    <a:cubicBezTo>
                      <a:pt x="1867397" y="2579111"/>
                      <a:pt x="1854498" y="2584787"/>
                      <a:pt x="1841082" y="2588915"/>
                    </a:cubicBezTo>
                    <a:cubicBezTo>
                      <a:pt x="1813736" y="2597686"/>
                      <a:pt x="1798256" y="2592526"/>
                      <a:pt x="1782777" y="2568276"/>
                    </a:cubicBezTo>
                    <a:cubicBezTo>
                      <a:pt x="1760074" y="2532157"/>
                      <a:pt x="1736855" y="2496555"/>
                      <a:pt x="1715184" y="2459404"/>
                    </a:cubicBezTo>
                    <a:cubicBezTo>
                      <a:pt x="1703316" y="2439281"/>
                      <a:pt x="1687837" y="2431542"/>
                      <a:pt x="1664618" y="2435669"/>
                    </a:cubicBezTo>
                    <a:cubicBezTo>
                      <a:pt x="1646043" y="2439281"/>
                      <a:pt x="1627984" y="2443925"/>
                      <a:pt x="1610440" y="2450117"/>
                    </a:cubicBezTo>
                    <a:cubicBezTo>
                      <a:pt x="1586190" y="2458888"/>
                      <a:pt x="1578450" y="2469208"/>
                      <a:pt x="1577418" y="2495007"/>
                    </a:cubicBezTo>
                    <a:cubicBezTo>
                      <a:pt x="1575870" y="2535769"/>
                      <a:pt x="1574838" y="2576015"/>
                      <a:pt x="1573806" y="2616777"/>
                    </a:cubicBezTo>
                    <a:cubicBezTo>
                      <a:pt x="1572774" y="2653928"/>
                      <a:pt x="1563487" y="2665795"/>
                      <a:pt x="1526852" y="2672503"/>
                    </a:cubicBezTo>
                    <a:cubicBezTo>
                      <a:pt x="1517049" y="2674567"/>
                      <a:pt x="1507245" y="2675599"/>
                      <a:pt x="1497441" y="2676115"/>
                    </a:cubicBezTo>
                    <a:cubicBezTo>
                      <a:pt x="1473191" y="2677663"/>
                      <a:pt x="1457711" y="2667859"/>
                      <a:pt x="1449972" y="2644124"/>
                    </a:cubicBezTo>
                    <a:cubicBezTo>
                      <a:pt x="1436040" y="2600782"/>
                      <a:pt x="1422624" y="2557956"/>
                      <a:pt x="1410241" y="2514614"/>
                    </a:cubicBezTo>
                    <a:cubicBezTo>
                      <a:pt x="1404565" y="2495007"/>
                      <a:pt x="1392698" y="2485719"/>
                      <a:pt x="1373091" y="2482623"/>
                    </a:cubicBezTo>
                    <a:cubicBezTo>
                      <a:pt x="1350388" y="2479527"/>
                      <a:pt x="1327685" y="2479527"/>
                      <a:pt x="1304982" y="2483139"/>
                    </a:cubicBezTo>
                    <a:cubicBezTo>
                      <a:pt x="1287955" y="2485719"/>
                      <a:pt x="1277119" y="2494491"/>
                      <a:pt x="1271959" y="2511518"/>
                    </a:cubicBezTo>
                    <a:cubicBezTo>
                      <a:pt x="1260092" y="2552280"/>
                      <a:pt x="1247192" y="2593042"/>
                      <a:pt x="1234293" y="2633805"/>
                    </a:cubicBezTo>
                    <a:cubicBezTo>
                      <a:pt x="1222941" y="2670439"/>
                      <a:pt x="1208494" y="2679727"/>
                      <a:pt x="1170828" y="2674567"/>
                    </a:cubicBezTo>
                    <a:cubicBezTo>
                      <a:pt x="1114070" y="2666827"/>
                      <a:pt x="1107362" y="2659087"/>
                      <a:pt x="1106847" y="2602330"/>
                    </a:cubicBezTo>
                    <a:cubicBezTo>
                      <a:pt x="1106331" y="2565180"/>
                      <a:pt x="1104783" y="2528545"/>
                      <a:pt x="1103751" y="2491395"/>
                    </a:cubicBezTo>
                    <a:cubicBezTo>
                      <a:pt x="1103234" y="2474368"/>
                      <a:pt x="1096527" y="2460952"/>
                      <a:pt x="1080532" y="2454244"/>
                    </a:cubicBezTo>
                    <a:cubicBezTo>
                      <a:pt x="1056281" y="2443925"/>
                      <a:pt x="1031514" y="2436701"/>
                      <a:pt x="1005199" y="2435153"/>
                    </a:cubicBezTo>
                    <a:cubicBezTo>
                      <a:pt x="989203" y="2434121"/>
                      <a:pt x="977852" y="2440313"/>
                      <a:pt x="969080" y="2454244"/>
                    </a:cubicBezTo>
                    <a:cubicBezTo>
                      <a:pt x="946894" y="2491395"/>
                      <a:pt x="923159" y="2527513"/>
                      <a:pt x="900456" y="2564148"/>
                    </a:cubicBezTo>
                    <a:cubicBezTo>
                      <a:pt x="882396" y="2593042"/>
                      <a:pt x="868465" y="2598202"/>
                      <a:pt x="836474" y="2587367"/>
                    </a:cubicBezTo>
                    <a:cubicBezTo>
                      <a:pt x="834926" y="2586851"/>
                      <a:pt x="833379" y="2586335"/>
                      <a:pt x="831830" y="2585819"/>
                    </a:cubicBezTo>
                    <a:cubicBezTo>
                      <a:pt x="782297" y="2565696"/>
                      <a:pt x="772493" y="2554344"/>
                      <a:pt x="785392" y="2504810"/>
                    </a:cubicBezTo>
                    <a:cubicBezTo>
                      <a:pt x="795196" y="2467144"/>
                      <a:pt x="802420" y="2428962"/>
                      <a:pt x="811707" y="2390779"/>
                    </a:cubicBezTo>
                    <a:cubicBezTo>
                      <a:pt x="816351" y="2371172"/>
                      <a:pt x="811191" y="2356209"/>
                      <a:pt x="794680" y="2344341"/>
                    </a:cubicBezTo>
                    <a:cubicBezTo>
                      <a:pt x="777137" y="2331958"/>
                      <a:pt x="759078" y="2321122"/>
                      <a:pt x="739470" y="2312351"/>
                    </a:cubicBezTo>
                    <a:cubicBezTo>
                      <a:pt x="720895" y="2304095"/>
                      <a:pt x="704900" y="2307191"/>
                      <a:pt x="689421" y="2321638"/>
                    </a:cubicBezTo>
                    <a:cubicBezTo>
                      <a:pt x="658462" y="2351049"/>
                      <a:pt x="626988" y="2379944"/>
                      <a:pt x="596029" y="2408838"/>
                    </a:cubicBezTo>
                    <a:cubicBezTo>
                      <a:pt x="572810" y="2431026"/>
                      <a:pt x="557847" y="2432057"/>
                      <a:pt x="530500" y="2415030"/>
                    </a:cubicBezTo>
                    <a:cubicBezTo>
                      <a:pt x="527404" y="2412966"/>
                      <a:pt x="524308" y="2410902"/>
                      <a:pt x="521212" y="2408838"/>
                    </a:cubicBezTo>
                    <a:cubicBezTo>
                      <a:pt x="481482" y="2380460"/>
                      <a:pt x="477870" y="2365496"/>
                      <a:pt x="500573" y="2322670"/>
                    </a:cubicBezTo>
                    <a:cubicBezTo>
                      <a:pt x="519148" y="2287584"/>
                      <a:pt x="537207" y="2252497"/>
                      <a:pt x="556298" y="2217927"/>
                    </a:cubicBezTo>
                    <a:cubicBezTo>
                      <a:pt x="566102" y="2199868"/>
                      <a:pt x="564555" y="2184388"/>
                      <a:pt x="552171" y="2168909"/>
                    </a:cubicBezTo>
                    <a:cubicBezTo>
                      <a:pt x="538756" y="2151882"/>
                      <a:pt x="523276" y="2136402"/>
                      <a:pt x="505733" y="2122987"/>
                    </a:cubicBezTo>
                    <a:cubicBezTo>
                      <a:pt x="490254" y="2111120"/>
                      <a:pt x="474774" y="2110088"/>
                      <a:pt x="457747" y="2119375"/>
                    </a:cubicBezTo>
                    <a:cubicBezTo>
                      <a:pt x="419564" y="2140014"/>
                      <a:pt x="380866" y="2160653"/>
                      <a:pt x="341652" y="2180777"/>
                    </a:cubicBezTo>
                    <a:cubicBezTo>
                      <a:pt x="314305" y="2195224"/>
                      <a:pt x="298310" y="2191612"/>
                      <a:pt x="278187" y="2168909"/>
                    </a:cubicBezTo>
                    <a:cubicBezTo>
                      <a:pt x="276639" y="2167361"/>
                      <a:pt x="275607" y="2165813"/>
                      <a:pt x="274059" y="2164265"/>
                    </a:cubicBezTo>
                    <a:cubicBezTo>
                      <a:pt x="238456" y="2122987"/>
                      <a:pt x="238972" y="2108540"/>
                      <a:pt x="276639" y="2069325"/>
                    </a:cubicBezTo>
                    <a:cubicBezTo>
                      <a:pt x="302954" y="2041463"/>
                      <a:pt x="327721" y="2013084"/>
                      <a:pt x="354551" y="1986253"/>
                    </a:cubicBezTo>
                    <a:cubicBezTo>
                      <a:pt x="367967" y="1972322"/>
                      <a:pt x="370547" y="1957874"/>
                      <a:pt x="363839" y="1940847"/>
                    </a:cubicBezTo>
                    <a:cubicBezTo>
                      <a:pt x="355067" y="1918660"/>
                      <a:pt x="342684" y="1898021"/>
                      <a:pt x="328237" y="1878930"/>
                    </a:cubicBezTo>
                    <a:cubicBezTo>
                      <a:pt x="316369" y="1863450"/>
                      <a:pt x="300374" y="1861902"/>
                      <a:pt x="283347" y="1866030"/>
                    </a:cubicBezTo>
                    <a:cubicBezTo>
                      <a:pt x="245680" y="1874802"/>
                      <a:pt x="208530" y="1883573"/>
                      <a:pt x="170864" y="1891829"/>
                    </a:cubicBezTo>
                    <a:cubicBezTo>
                      <a:pt x="165704" y="1892861"/>
                      <a:pt x="160544" y="1894409"/>
                      <a:pt x="155900" y="1895441"/>
                    </a:cubicBezTo>
                    <a:cubicBezTo>
                      <a:pt x="127521" y="1900601"/>
                      <a:pt x="113074" y="1893893"/>
                      <a:pt x="100175" y="1868094"/>
                    </a:cubicBezTo>
                    <a:cubicBezTo>
                      <a:pt x="95531" y="1858291"/>
                      <a:pt x="90887" y="1848487"/>
                      <a:pt x="87275" y="1838168"/>
                    </a:cubicBezTo>
                    <a:cubicBezTo>
                      <a:pt x="77988" y="1810821"/>
                      <a:pt x="83147" y="1795341"/>
                      <a:pt x="107915" y="1779862"/>
                    </a:cubicBezTo>
                    <a:cubicBezTo>
                      <a:pt x="143001" y="1757675"/>
                      <a:pt x="178603" y="1735488"/>
                      <a:pt x="213690" y="1713817"/>
                    </a:cubicBezTo>
                    <a:cubicBezTo>
                      <a:pt x="241552" y="1696274"/>
                      <a:pt x="245680" y="1686470"/>
                      <a:pt x="238972" y="1654480"/>
                    </a:cubicBezTo>
                    <a:cubicBezTo>
                      <a:pt x="234845" y="1636420"/>
                      <a:pt x="230201" y="1617845"/>
                      <a:pt x="222977" y="1600818"/>
                    </a:cubicBezTo>
                    <a:cubicBezTo>
                      <a:pt x="215753" y="1583791"/>
                      <a:pt x="203370" y="1575535"/>
                      <a:pt x="184279" y="1575019"/>
                    </a:cubicBezTo>
                    <a:cubicBezTo>
                      <a:pt x="142485" y="1574503"/>
                      <a:pt x="101207" y="1572955"/>
                      <a:pt x="59413" y="1571407"/>
                    </a:cubicBezTo>
                    <a:cubicBezTo>
                      <a:pt x="21746" y="1570375"/>
                      <a:pt x="10395" y="1560572"/>
                      <a:pt x="3687" y="1524453"/>
                    </a:cubicBezTo>
                    <a:cubicBezTo>
                      <a:pt x="3171" y="1520841"/>
                      <a:pt x="2139" y="1517230"/>
                      <a:pt x="1623" y="1513618"/>
                    </a:cubicBezTo>
                    <a:cubicBezTo>
                      <a:pt x="-4053" y="1467696"/>
                      <a:pt x="3687" y="1455828"/>
                      <a:pt x="48577" y="1442413"/>
                    </a:cubicBezTo>
                    <a:cubicBezTo>
                      <a:pt x="85727" y="1431061"/>
                      <a:pt x="122877" y="1418678"/>
                      <a:pt x="160544" y="1408358"/>
                    </a:cubicBezTo>
                    <a:cubicBezTo>
                      <a:pt x="181183" y="1402683"/>
                      <a:pt x="192018" y="1390815"/>
                      <a:pt x="194083" y="1370692"/>
                    </a:cubicBezTo>
                    <a:cubicBezTo>
                      <a:pt x="196147" y="1346957"/>
                      <a:pt x="197178" y="1322706"/>
                      <a:pt x="192534" y="1298971"/>
                    </a:cubicBezTo>
                    <a:cubicBezTo>
                      <a:pt x="189954" y="1283492"/>
                      <a:pt x="181183" y="1274204"/>
                      <a:pt x="166220" y="1269560"/>
                    </a:cubicBezTo>
                    <a:cubicBezTo>
                      <a:pt x="126490" y="1257693"/>
                      <a:pt x="86759" y="1245310"/>
                      <a:pt x="47029" y="1232926"/>
                    </a:cubicBezTo>
                    <a:cubicBezTo>
                      <a:pt x="3687" y="1219511"/>
                      <a:pt x="-957" y="1212287"/>
                      <a:pt x="1623" y="1166881"/>
                    </a:cubicBezTo>
                    <a:cubicBezTo>
                      <a:pt x="2139" y="1157593"/>
                      <a:pt x="4203" y="1148306"/>
                      <a:pt x="6267" y="1139534"/>
                    </a:cubicBezTo>
                    <a:cubicBezTo>
                      <a:pt x="12459" y="1116831"/>
                      <a:pt x="25358" y="1106512"/>
                      <a:pt x="49093" y="1105480"/>
                    </a:cubicBezTo>
                    <a:cubicBezTo>
                      <a:pt x="87791" y="1103932"/>
                      <a:pt x="125974" y="1102900"/>
                      <a:pt x="164672" y="1101868"/>
                    </a:cubicBezTo>
                    <a:cubicBezTo>
                      <a:pt x="170348" y="1101868"/>
                      <a:pt x="176023" y="1101352"/>
                      <a:pt x="181699" y="1101352"/>
                    </a:cubicBezTo>
                    <a:cubicBezTo>
                      <a:pt x="207498" y="1102384"/>
                      <a:pt x="220913" y="1087936"/>
                      <a:pt x="227621" y="1065233"/>
                    </a:cubicBezTo>
                    <a:cubicBezTo>
                      <a:pt x="232781" y="1048206"/>
                      <a:pt x="237425" y="1031179"/>
                      <a:pt x="241036" y="1014152"/>
                    </a:cubicBezTo>
                    <a:cubicBezTo>
                      <a:pt x="245680" y="990417"/>
                      <a:pt x="240005" y="979065"/>
                      <a:pt x="219366" y="965650"/>
                    </a:cubicBezTo>
                    <a:cubicBezTo>
                      <a:pt x="184279" y="943463"/>
                      <a:pt x="148676" y="921276"/>
                      <a:pt x="113590" y="899605"/>
                    </a:cubicBezTo>
                    <a:cubicBezTo>
                      <a:pt x="82116" y="879997"/>
                      <a:pt x="77472" y="867614"/>
                      <a:pt x="89855" y="832012"/>
                    </a:cubicBezTo>
                    <a:cubicBezTo>
                      <a:pt x="93467" y="820660"/>
                      <a:pt x="98111" y="809309"/>
                      <a:pt x="104818" y="799505"/>
                    </a:cubicBezTo>
                    <a:cubicBezTo>
                      <a:pt x="115654" y="782994"/>
                      <a:pt x="130617" y="774738"/>
                      <a:pt x="151256" y="779898"/>
                    </a:cubicBezTo>
                    <a:cubicBezTo>
                      <a:pt x="195114" y="790217"/>
                      <a:pt x="239489" y="799505"/>
                      <a:pt x="283347" y="810341"/>
                    </a:cubicBezTo>
                    <a:cubicBezTo>
                      <a:pt x="303469" y="815500"/>
                      <a:pt x="318949" y="810857"/>
                      <a:pt x="331332" y="794345"/>
                    </a:cubicBezTo>
                    <a:cubicBezTo>
                      <a:pt x="344232" y="776802"/>
                      <a:pt x="355584" y="757711"/>
                      <a:pt x="363839" y="737588"/>
                    </a:cubicBezTo>
                    <a:cubicBezTo>
                      <a:pt x="371063" y="719529"/>
                      <a:pt x="368999" y="704049"/>
                      <a:pt x="354551" y="689086"/>
                    </a:cubicBezTo>
                    <a:cubicBezTo>
                      <a:pt x="324625" y="658643"/>
                      <a:pt x="296246" y="627169"/>
                      <a:pt x="266835" y="595694"/>
                    </a:cubicBezTo>
                    <a:cubicBezTo>
                      <a:pt x="244132" y="570927"/>
                      <a:pt x="243100" y="556996"/>
                      <a:pt x="261675" y="529133"/>
                    </a:cubicBezTo>
                    <a:cubicBezTo>
                      <a:pt x="264771" y="525005"/>
                      <a:pt x="267351" y="520361"/>
                      <a:pt x="270447" y="516233"/>
                    </a:cubicBezTo>
                    <a:cubicBezTo>
                      <a:pt x="296762" y="481663"/>
                      <a:pt x="311209" y="478567"/>
                      <a:pt x="349907" y="498690"/>
                    </a:cubicBezTo>
                    <a:cubicBezTo>
                      <a:pt x="386026" y="517781"/>
                      <a:pt x="422144" y="536357"/>
                      <a:pt x="457231" y="555964"/>
                    </a:cubicBezTo>
                    <a:cubicBezTo>
                      <a:pt x="475806" y="566283"/>
                      <a:pt x="492318" y="564219"/>
                      <a:pt x="507797" y="551320"/>
                    </a:cubicBezTo>
                    <a:cubicBezTo>
                      <a:pt x="523276" y="538421"/>
                      <a:pt x="537723" y="523973"/>
                      <a:pt x="551139" y="508494"/>
                    </a:cubicBezTo>
                    <a:cubicBezTo>
                      <a:pt x="564555" y="492499"/>
                      <a:pt x="567650" y="476503"/>
                      <a:pt x="556815" y="456896"/>
                    </a:cubicBezTo>
                    <a:cubicBezTo>
                      <a:pt x="535143" y="418198"/>
                      <a:pt x="515020" y="378983"/>
                      <a:pt x="494381" y="339769"/>
                    </a:cubicBezTo>
                    <a:cubicBezTo>
                      <a:pt x="480966" y="313970"/>
                      <a:pt x="484062" y="300039"/>
                      <a:pt x="505217" y="280432"/>
                    </a:cubicBezTo>
                    <a:cubicBezTo>
                      <a:pt x="515020" y="271144"/>
                      <a:pt x="525856" y="263405"/>
                      <a:pt x="537723" y="256181"/>
                    </a:cubicBezTo>
                    <a:cubicBezTo>
                      <a:pt x="558362" y="244313"/>
                      <a:pt x="572810" y="245861"/>
                      <a:pt x="590353" y="261857"/>
                    </a:cubicBezTo>
                    <a:cubicBezTo>
                      <a:pt x="620280" y="289203"/>
                      <a:pt x="650207" y="317066"/>
                      <a:pt x="679617" y="344929"/>
                    </a:cubicBezTo>
                    <a:cubicBezTo>
                      <a:pt x="710576" y="374340"/>
                      <a:pt x="717284" y="375372"/>
                      <a:pt x="754950" y="355765"/>
                    </a:cubicBezTo>
                    <a:cubicBezTo>
                      <a:pt x="769913" y="348025"/>
                      <a:pt x="783845" y="339769"/>
                      <a:pt x="797260" y="329450"/>
                    </a:cubicBezTo>
                    <a:cubicBezTo>
                      <a:pt x="811707" y="317582"/>
                      <a:pt x="816351" y="303651"/>
                      <a:pt x="811707" y="285076"/>
                    </a:cubicBezTo>
                    <a:cubicBezTo>
                      <a:pt x="800872" y="242249"/>
                      <a:pt x="791585" y="198907"/>
                      <a:pt x="781781" y="156081"/>
                    </a:cubicBezTo>
                    <a:cubicBezTo>
                      <a:pt x="775589" y="128218"/>
                      <a:pt x="782297" y="114287"/>
                      <a:pt x="807064" y="100872"/>
                    </a:cubicBezTo>
                    <a:cubicBezTo>
                      <a:pt x="818415" y="95196"/>
                      <a:pt x="829766" y="90552"/>
                      <a:pt x="841634" y="86424"/>
                    </a:cubicBezTo>
                    <a:cubicBezTo>
                      <a:pt x="866917" y="78685"/>
                      <a:pt x="881364" y="83328"/>
                      <a:pt x="896328" y="106031"/>
                    </a:cubicBezTo>
                    <a:cubicBezTo>
                      <a:pt x="920062" y="142666"/>
                      <a:pt x="943798" y="179300"/>
                      <a:pt x="965469" y="217483"/>
                    </a:cubicBezTo>
                    <a:cubicBezTo>
                      <a:pt x="976820" y="237090"/>
                      <a:pt x="992299" y="243797"/>
                      <a:pt x="1013455" y="240702"/>
                    </a:cubicBezTo>
                    <a:cubicBezTo>
                      <a:pt x="1035641" y="237090"/>
                      <a:pt x="1057313" y="231414"/>
                      <a:pt x="1077952" y="222642"/>
                    </a:cubicBezTo>
                    <a:cubicBezTo>
                      <a:pt x="1092915" y="215935"/>
                      <a:pt x="1101171" y="205615"/>
                      <a:pt x="1101687" y="188072"/>
                    </a:cubicBezTo>
                    <a:cubicBezTo>
                      <a:pt x="1102719" y="143182"/>
                      <a:pt x="1105298" y="98808"/>
                      <a:pt x="1106847" y="53918"/>
                    </a:cubicBezTo>
                    <a:cubicBezTo>
                      <a:pt x="1107878" y="25023"/>
                      <a:pt x="1117166" y="12640"/>
                      <a:pt x="1145029" y="4900"/>
                    </a:cubicBezTo>
                    <a:cubicBezTo>
                      <a:pt x="1149672" y="3868"/>
                      <a:pt x="1154316" y="2320"/>
                      <a:pt x="1158960" y="1804"/>
                    </a:cubicBezTo>
                    <a:cubicBezTo>
                      <a:pt x="1210042" y="-3872"/>
                      <a:pt x="1222426" y="1804"/>
                      <a:pt x="1235841" y="48758"/>
                    </a:cubicBezTo>
                    <a:cubicBezTo>
                      <a:pt x="1246676" y="86940"/>
                      <a:pt x="1259576" y="124091"/>
                      <a:pt x="1269895" y="162273"/>
                    </a:cubicBezTo>
                    <a:cubicBezTo>
                      <a:pt x="1275055" y="180332"/>
                      <a:pt x="1285890" y="190136"/>
                      <a:pt x="1303434" y="192716"/>
                    </a:cubicBezTo>
                    <a:cubicBezTo>
                      <a:pt x="1327685" y="195812"/>
                      <a:pt x="1352452" y="195812"/>
                      <a:pt x="1376702" y="192716"/>
                    </a:cubicBezTo>
                    <a:cubicBezTo>
                      <a:pt x="1393730" y="190652"/>
                      <a:pt x="1404049" y="180332"/>
                      <a:pt x="1409209" y="163305"/>
                    </a:cubicBezTo>
                    <a:cubicBezTo>
                      <a:pt x="1421593" y="121511"/>
                      <a:pt x="1434492" y="79717"/>
                      <a:pt x="1447392" y="37922"/>
                    </a:cubicBezTo>
                    <a:cubicBezTo>
                      <a:pt x="1457195" y="6964"/>
                      <a:pt x="1466998" y="-260"/>
                      <a:pt x="1499505" y="256"/>
                    </a:cubicBezTo>
                    <a:cubicBezTo>
                      <a:pt x="1504149" y="256"/>
                      <a:pt x="1508793" y="256"/>
                      <a:pt x="1513436" y="772"/>
                    </a:cubicBezTo>
                    <a:cubicBezTo>
                      <a:pt x="1559358" y="5416"/>
                      <a:pt x="1572258" y="19347"/>
                      <a:pt x="1573290" y="65269"/>
                    </a:cubicBezTo>
                    <a:cubicBezTo>
                      <a:pt x="1574322" y="105515"/>
                      <a:pt x="1575870" y="145246"/>
                      <a:pt x="1576902" y="185492"/>
                    </a:cubicBezTo>
                    <a:cubicBezTo>
                      <a:pt x="1577418" y="201487"/>
                      <a:pt x="1583093" y="213871"/>
                      <a:pt x="1598057" y="220578"/>
                    </a:cubicBezTo>
                    <a:cubicBezTo>
                      <a:pt x="1622308" y="231414"/>
                      <a:pt x="1647590" y="238638"/>
                      <a:pt x="1674422" y="240702"/>
                    </a:cubicBezTo>
                    <a:cubicBezTo>
                      <a:pt x="1690933" y="241733"/>
                      <a:pt x="1702285" y="235026"/>
                      <a:pt x="1710540" y="221610"/>
                    </a:cubicBezTo>
                    <a:cubicBezTo>
                      <a:pt x="1733243" y="184976"/>
                      <a:pt x="1756462" y="148342"/>
                      <a:pt x="1779165" y="111707"/>
                    </a:cubicBezTo>
                    <a:cubicBezTo>
                      <a:pt x="1798772" y="80749"/>
                      <a:pt x="1810640" y="76621"/>
                      <a:pt x="1845726" y="88488"/>
                    </a:cubicBezTo>
                    <a:cubicBezTo>
                      <a:pt x="1849854" y="90036"/>
                      <a:pt x="1853466" y="91068"/>
                      <a:pt x="1857594" y="92616"/>
                    </a:cubicBezTo>
                    <a:cubicBezTo>
                      <a:pt x="1898356" y="110159"/>
                      <a:pt x="1905063" y="123059"/>
                      <a:pt x="1895260" y="166401"/>
                    </a:cubicBezTo>
                    <a:cubicBezTo>
                      <a:pt x="1886488" y="205099"/>
                      <a:pt x="1877717" y="243281"/>
                      <a:pt x="1868429" y="281980"/>
                    </a:cubicBezTo>
                    <a:cubicBezTo>
                      <a:pt x="1863269" y="303135"/>
                      <a:pt x="1868429" y="319646"/>
                      <a:pt x="1887004" y="332030"/>
                    </a:cubicBezTo>
                    <a:cubicBezTo>
                      <a:pt x="1906096" y="344929"/>
                      <a:pt x="1925187" y="356796"/>
                      <a:pt x="1946857" y="365052"/>
                    </a:cubicBezTo>
                    <a:cubicBezTo>
                      <a:pt x="1962337" y="370728"/>
                      <a:pt x="1974720" y="367116"/>
                      <a:pt x="1986588" y="355765"/>
                    </a:cubicBezTo>
                    <a:cubicBezTo>
                      <a:pt x="2018062" y="325838"/>
                      <a:pt x="2049537" y="296943"/>
                      <a:pt x="2081528" y="267532"/>
                    </a:cubicBezTo>
                    <a:cubicBezTo>
                      <a:pt x="2107843" y="242765"/>
                      <a:pt x="2122290" y="241733"/>
                      <a:pt x="2151701" y="261857"/>
                    </a:cubicBezTo>
                    <a:cubicBezTo>
                      <a:pt x="2153248" y="262889"/>
                      <a:pt x="2154281" y="263405"/>
                      <a:pt x="2155312" y="264437"/>
                    </a:cubicBezTo>
                    <a:cubicBezTo>
                      <a:pt x="2205363" y="300555"/>
                      <a:pt x="2198139" y="316034"/>
                      <a:pt x="2177500" y="353701"/>
                    </a:cubicBezTo>
                    <a:cubicBezTo>
                      <a:pt x="2158925" y="387755"/>
                      <a:pt x="2141381" y="422842"/>
                      <a:pt x="2122290" y="456896"/>
                    </a:cubicBezTo>
                    <a:cubicBezTo>
                      <a:pt x="2112487" y="474955"/>
                      <a:pt x="2114550" y="490435"/>
                      <a:pt x="2126934" y="505914"/>
                    </a:cubicBezTo>
                    <a:cubicBezTo>
                      <a:pt x="2140865" y="522941"/>
                      <a:pt x="2156345" y="538421"/>
                      <a:pt x="2173372" y="551836"/>
                    </a:cubicBezTo>
                    <a:cubicBezTo>
                      <a:pt x="2187819" y="563187"/>
                      <a:pt x="2202783" y="564735"/>
                      <a:pt x="2219810" y="555964"/>
                    </a:cubicBezTo>
                    <a:cubicBezTo>
                      <a:pt x="2258508" y="534809"/>
                      <a:pt x="2297722" y="514170"/>
                      <a:pt x="2336937" y="494046"/>
                    </a:cubicBezTo>
                    <a:cubicBezTo>
                      <a:pt x="2364799" y="479599"/>
                      <a:pt x="2380795" y="482695"/>
                      <a:pt x="2400917" y="507462"/>
                    </a:cubicBezTo>
                    <a:cubicBezTo>
                      <a:pt x="2408141" y="515717"/>
                      <a:pt x="2414849" y="524489"/>
                      <a:pt x="2420525" y="533777"/>
                    </a:cubicBezTo>
                    <a:cubicBezTo>
                      <a:pt x="2434972" y="556480"/>
                      <a:pt x="2433424" y="571443"/>
                      <a:pt x="2415365" y="591566"/>
                    </a:cubicBezTo>
                    <a:cubicBezTo>
                      <a:pt x="2384406" y="625105"/>
                      <a:pt x="2353448" y="659159"/>
                      <a:pt x="2321973" y="692182"/>
                    </a:cubicBezTo>
                    <a:cubicBezTo>
                      <a:pt x="2310106" y="704565"/>
                      <a:pt x="2307526" y="717981"/>
                      <a:pt x="2313718" y="733460"/>
                    </a:cubicBezTo>
                    <a:cubicBezTo>
                      <a:pt x="2323005" y="755647"/>
                      <a:pt x="2334357" y="776286"/>
                      <a:pt x="2349320" y="795377"/>
                    </a:cubicBezTo>
                    <a:cubicBezTo>
                      <a:pt x="2361187" y="810857"/>
                      <a:pt x="2375635" y="814984"/>
                      <a:pt x="2394726" y="810341"/>
                    </a:cubicBezTo>
                    <a:cubicBezTo>
                      <a:pt x="2438584" y="799505"/>
                      <a:pt x="2482958" y="789701"/>
                      <a:pt x="2526816" y="780414"/>
                    </a:cubicBezTo>
                    <a:cubicBezTo>
                      <a:pt x="2550035" y="775254"/>
                      <a:pt x="2563967" y="781962"/>
                      <a:pt x="2575834" y="803117"/>
                    </a:cubicBezTo>
                    <a:cubicBezTo>
                      <a:pt x="2582026" y="814468"/>
                      <a:pt x="2587186" y="826336"/>
                      <a:pt x="2591313" y="838719"/>
                    </a:cubicBezTo>
                    <a:cubicBezTo>
                      <a:pt x="2600085" y="867098"/>
                      <a:pt x="2595441" y="880514"/>
                      <a:pt x="2570158" y="896509"/>
                    </a:cubicBezTo>
                    <a:cubicBezTo>
                      <a:pt x="2534040" y="919212"/>
                      <a:pt x="2498437" y="942947"/>
                      <a:pt x="2461287" y="964102"/>
                    </a:cubicBezTo>
                    <a:cubicBezTo>
                      <a:pt x="2440132" y="976485"/>
                      <a:pt x="2434456" y="992997"/>
                      <a:pt x="2438068" y="1014668"/>
                    </a:cubicBezTo>
                    <a:cubicBezTo>
                      <a:pt x="2441164" y="1034791"/>
                      <a:pt x="2446840" y="1054398"/>
                      <a:pt x="2454063" y="1073489"/>
                    </a:cubicBezTo>
                    <a:cubicBezTo>
                      <a:pt x="2460771" y="1091032"/>
                      <a:pt x="2472638" y="1100320"/>
                      <a:pt x="2492762" y="1100836"/>
                    </a:cubicBezTo>
                    <a:cubicBezTo>
                      <a:pt x="2538168" y="1101352"/>
                      <a:pt x="2583058" y="1104448"/>
                      <a:pt x="2628464" y="1105996"/>
                    </a:cubicBezTo>
                    <a:cubicBezTo>
                      <a:pt x="2653230" y="1107028"/>
                      <a:pt x="2665614" y="1116831"/>
                      <a:pt x="2672322" y="1140566"/>
                    </a:cubicBezTo>
                    <a:cubicBezTo>
                      <a:pt x="2676449" y="1153982"/>
                      <a:pt x="2677998" y="1167913"/>
                      <a:pt x="2677998" y="1182360"/>
                    </a:cubicBezTo>
                    <a:cubicBezTo>
                      <a:pt x="2677998" y="1210223"/>
                      <a:pt x="2670258" y="1221575"/>
                      <a:pt x="2644459" y="1229830"/>
                    </a:cubicBezTo>
                    <a:cubicBezTo>
                      <a:pt x="2603697" y="1242730"/>
                      <a:pt x="2562934" y="1255113"/>
                      <a:pt x="2522172" y="1267497"/>
                    </a:cubicBezTo>
                    <a:cubicBezTo>
                      <a:pt x="2492762" y="1276268"/>
                      <a:pt x="2485022" y="1285556"/>
                      <a:pt x="2483990" y="1315998"/>
                    </a:cubicBezTo>
                    <a:cubicBezTo>
                      <a:pt x="2483474" y="1337153"/>
                      <a:pt x="2481926" y="1358824"/>
                      <a:pt x="2486570" y="1379980"/>
                    </a:cubicBezTo>
                    <a:cubicBezTo>
                      <a:pt x="2489666" y="1394427"/>
                      <a:pt x="2498437" y="1403199"/>
                      <a:pt x="2512885" y="1407842"/>
                    </a:cubicBezTo>
                    <a:cubicBezTo>
                      <a:pt x="2555711" y="1420742"/>
                      <a:pt x="2598537" y="1433641"/>
                      <a:pt x="2641363" y="1447057"/>
                    </a:cubicBezTo>
                    <a:cubicBezTo>
                      <a:pt x="2671290" y="1456344"/>
                      <a:pt x="2678514" y="1466664"/>
                      <a:pt x="2677998" y="1498138"/>
                    </a:cubicBezTo>
                    <a:cubicBezTo>
                      <a:pt x="2677998" y="1501234"/>
                      <a:pt x="2677998" y="1504330"/>
                      <a:pt x="2677998" y="1507426"/>
                    </a:cubicBezTo>
                    <a:cubicBezTo>
                      <a:pt x="2675934" y="1555928"/>
                      <a:pt x="2660454" y="1571407"/>
                      <a:pt x="2611952" y="1572955"/>
                    </a:cubicBezTo>
                    <a:cubicBezTo>
                      <a:pt x="2571190" y="1573987"/>
                      <a:pt x="2530944" y="1576051"/>
                      <a:pt x="2490182" y="1576567"/>
                    </a:cubicBezTo>
                    <a:cubicBezTo>
                      <a:pt x="2474702" y="1577083"/>
                      <a:pt x="2463867" y="1583791"/>
                      <a:pt x="2457675" y="1596690"/>
                    </a:cubicBezTo>
                    <a:cubicBezTo>
                      <a:pt x="2446324" y="1620941"/>
                      <a:pt x="2439100" y="1646224"/>
                      <a:pt x="2437036" y="1673055"/>
                    </a:cubicBezTo>
                    <a:cubicBezTo>
                      <a:pt x="2435488" y="1690082"/>
                      <a:pt x="2442712" y="1701434"/>
                      <a:pt x="2457159" y="1710205"/>
                    </a:cubicBezTo>
                    <a:cubicBezTo>
                      <a:pt x="2493278" y="1732392"/>
                      <a:pt x="2528880" y="1754579"/>
                      <a:pt x="2564483" y="1777282"/>
                    </a:cubicBezTo>
                    <a:cubicBezTo>
                      <a:pt x="2596989" y="1797405"/>
                      <a:pt x="2601117" y="1809789"/>
                      <a:pt x="2588733" y="1845907"/>
                    </a:cubicBezTo>
                    <a:cubicBezTo>
                      <a:pt x="2584606" y="1858291"/>
                      <a:pt x="2578930" y="1870158"/>
                      <a:pt x="2571706" y="1880994"/>
                    </a:cubicBezTo>
                    <a:cubicBezTo>
                      <a:pt x="2564998" y="1890797"/>
                      <a:pt x="2554163" y="1897505"/>
                      <a:pt x="2538684" y="1897505"/>
                    </a:cubicBezTo>
                    <a:close/>
                    <a:moveTo>
                      <a:pt x="1338521" y="2312867"/>
                    </a:moveTo>
                    <a:cubicBezTo>
                      <a:pt x="1869461" y="2314931"/>
                      <a:pt x="2317329" y="1887701"/>
                      <a:pt x="2316814" y="1335605"/>
                    </a:cubicBezTo>
                    <a:cubicBezTo>
                      <a:pt x="2316298" y="792797"/>
                      <a:pt x="1880813" y="359892"/>
                      <a:pt x="1340068" y="359376"/>
                    </a:cubicBezTo>
                    <a:cubicBezTo>
                      <a:pt x="796228" y="358860"/>
                      <a:pt x="363839" y="794861"/>
                      <a:pt x="361775" y="1331994"/>
                    </a:cubicBezTo>
                    <a:cubicBezTo>
                      <a:pt x="359711" y="1882026"/>
                      <a:pt x="806032" y="2314415"/>
                      <a:pt x="1338521" y="2312867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73"/>
              <p:cNvSpPr/>
              <p:nvPr/>
            </p:nvSpPr>
            <p:spPr>
              <a:xfrm>
                <a:off x="7558586" y="2011427"/>
                <a:ext cx="1898797" cy="1893637"/>
              </a:xfrm>
              <a:custGeom>
                <a:avLst/>
                <a:gdLst/>
                <a:ahLst/>
                <a:cxnLst/>
                <a:rect l="l" t="t" r="r" b="b"/>
                <a:pathLst>
                  <a:path w="1898796" h="1893636" extrusionOk="0">
                    <a:moveTo>
                      <a:pt x="30" y="947852"/>
                    </a:moveTo>
                    <a:cubicBezTo>
                      <a:pt x="-3065" y="428263"/>
                      <a:pt x="426228" y="-1030"/>
                      <a:pt x="950461" y="2"/>
                    </a:cubicBezTo>
                    <a:cubicBezTo>
                      <a:pt x="1472114" y="1034"/>
                      <a:pt x="1899859" y="427747"/>
                      <a:pt x="1898827" y="950948"/>
                    </a:cubicBezTo>
                    <a:cubicBezTo>
                      <a:pt x="1897795" y="1468473"/>
                      <a:pt x="1477790" y="1899315"/>
                      <a:pt x="946849" y="1898283"/>
                    </a:cubicBezTo>
                    <a:cubicBezTo>
                      <a:pt x="411781" y="1896735"/>
                      <a:pt x="-4097" y="1460218"/>
                      <a:pt x="30" y="947852"/>
                    </a:cubicBezTo>
                    <a:close/>
                    <a:moveTo>
                      <a:pt x="1187811" y="949916"/>
                    </a:moveTo>
                    <a:cubicBezTo>
                      <a:pt x="1188327" y="817310"/>
                      <a:pt x="1084099" y="710503"/>
                      <a:pt x="949429" y="710503"/>
                    </a:cubicBezTo>
                    <a:cubicBezTo>
                      <a:pt x="805987" y="710503"/>
                      <a:pt x="710015" y="828146"/>
                      <a:pt x="710532" y="948368"/>
                    </a:cubicBezTo>
                    <a:cubicBezTo>
                      <a:pt x="711048" y="1081490"/>
                      <a:pt x="815791" y="1188298"/>
                      <a:pt x="948397" y="1188298"/>
                    </a:cubicBezTo>
                    <a:cubicBezTo>
                      <a:pt x="1081003" y="1188298"/>
                      <a:pt x="1187294" y="1083038"/>
                      <a:pt x="1187811" y="949916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13" name="Google Shape;313;p73"/>
          <p:cNvSpPr/>
          <p:nvPr/>
        </p:nvSpPr>
        <p:spPr>
          <a:xfrm>
            <a:off x="2978093" y="369489"/>
            <a:ext cx="623915" cy="635123"/>
          </a:xfrm>
          <a:custGeom>
            <a:avLst/>
            <a:gdLst/>
            <a:ahLst/>
            <a:cxnLst/>
            <a:rect l="l" t="t" r="r" b="b"/>
            <a:pathLst>
              <a:path w="1723364" h="1754322" extrusionOk="0">
                <a:moveTo>
                  <a:pt x="879664" y="267"/>
                </a:moveTo>
                <a:cubicBezTo>
                  <a:pt x="907527" y="2332"/>
                  <a:pt x="935906" y="4395"/>
                  <a:pt x="964801" y="5943"/>
                </a:cubicBezTo>
                <a:cubicBezTo>
                  <a:pt x="974088" y="6459"/>
                  <a:pt x="976668" y="11103"/>
                  <a:pt x="979248" y="18843"/>
                </a:cubicBezTo>
                <a:cubicBezTo>
                  <a:pt x="994727" y="65797"/>
                  <a:pt x="985956" y="112235"/>
                  <a:pt x="977700" y="158673"/>
                </a:cubicBezTo>
                <a:cubicBezTo>
                  <a:pt x="974604" y="176732"/>
                  <a:pt x="972024" y="195307"/>
                  <a:pt x="968928" y="213366"/>
                </a:cubicBezTo>
                <a:cubicBezTo>
                  <a:pt x="967380" y="222654"/>
                  <a:pt x="969960" y="227813"/>
                  <a:pt x="979764" y="229877"/>
                </a:cubicBezTo>
                <a:cubicBezTo>
                  <a:pt x="1038585" y="240713"/>
                  <a:pt x="1095343" y="259804"/>
                  <a:pt x="1149520" y="285087"/>
                </a:cubicBezTo>
                <a:cubicBezTo>
                  <a:pt x="1158808" y="289215"/>
                  <a:pt x="1162420" y="286119"/>
                  <a:pt x="1166548" y="278379"/>
                </a:cubicBezTo>
                <a:cubicBezTo>
                  <a:pt x="1180995" y="248969"/>
                  <a:pt x="1197506" y="220590"/>
                  <a:pt x="1210406" y="190663"/>
                </a:cubicBezTo>
                <a:cubicBezTo>
                  <a:pt x="1222273" y="163316"/>
                  <a:pt x="1240848" y="142161"/>
                  <a:pt x="1263035" y="123070"/>
                </a:cubicBezTo>
                <a:cubicBezTo>
                  <a:pt x="1282643" y="106043"/>
                  <a:pt x="1282127" y="106559"/>
                  <a:pt x="1304314" y="119458"/>
                </a:cubicBezTo>
                <a:cubicBezTo>
                  <a:pt x="1359523" y="151449"/>
                  <a:pt x="1409573" y="190663"/>
                  <a:pt x="1458075" y="231941"/>
                </a:cubicBezTo>
                <a:cubicBezTo>
                  <a:pt x="1465299" y="238133"/>
                  <a:pt x="1467362" y="243809"/>
                  <a:pt x="1462203" y="251549"/>
                </a:cubicBezTo>
                <a:cubicBezTo>
                  <a:pt x="1461687" y="252064"/>
                  <a:pt x="1461171" y="253096"/>
                  <a:pt x="1461171" y="254128"/>
                </a:cubicBezTo>
                <a:cubicBezTo>
                  <a:pt x="1448271" y="291279"/>
                  <a:pt x="1425052" y="320689"/>
                  <a:pt x="1396158" y="347004"/>
                </a:cubicBezTo>
                <a:cubicBezTo>
                  <a:pt x="1375518" y="365064"/>
                  <a:pt x="1356943" y="385703"/>
                  <a:pt x="1337336" y="404794"/>
                </a:cubicBezTo>
                <a:cubicBezTo>
                  <a:pt x="1332177" y="409954"/>
                  <a:pt x="1330628" y="413565"/>
                  <a:pt x="1336304" y="419757"/>
                </a:cubicBezTo>
                <a:cubicBezTo>
                  <a:pt x="1347656" y="432141"/>
                  <a:pt x="1357459" y="445556"/>
                  <a:pt x="1369327" y="457939"/>
                </a:cubicBezTo>
                <a:cubicBezTo>
                  <a:pt x="1399769" y="489930"/>
                  <a:pt x="1419893" y="528628"/>
                  <a:pt x="1442596" y="565263"/>
                </a:cubicBezTo>
                <a:cubicBezTo>
                  <a:pt x="1448271" y="574550"/>
                  <a:pt x="1452915" y="576098"/>
                  <a:pt x="1462719" y="570938"/>
                </a:cubicBezTo>
                <a:cubicBezTo>
                  <a:pt x="1499353" y="551847"/>
                  <a:pt x="1535988" y="533272"/>
                  <a:pt x="1573138" y="514697"/>
                </a:cubicBezTo>
                <a:cubicBezTo>
                  <a:pt x="1597389" y="502830"/>
                  <a:pt x="1624220" y="504893"/>
                  <a:pt x="1650018" y="501281"/>
                </a:cubicBezTo>
                <a:cubicBezTo>
                  <a:pt x="1655694" y="500250"/>
                  <a:pt x="1658274" y="505409"/>
                  <a:pt x="1659822" y="509537"/>
                </a:cubicBezTo>
                <a:cubicBezTo>
                  <a:pt x="1687685" y="574034"/>
                  <a:pt x="1709872" y="640595"/>
                  <a:pt x="1724835" y="709220"/>
                </a:cubicBezTo>
                <a:cubicBezTo>
                  <a:pt x="1726383" y="716444"/>
                  <a:pt x="1723803" y="720572"/>
                  <a:pt x="1717611" y="723668"/>
                </a:cubicBezTo>
                <a:cubicBezTo>
                  <a:pt x="1702132" y="731923"/>
                  <a:pt x="1686653" y="740695"/>
                  <a:pt x="1671173" y="748950"/>
                </a:cubicBezTo>
                <a:cubicBezTo>
                  <a:pt x="1654662" y="757722"/>
                  <a:pt x="1636087" y="757206"/>
                  <a:pt x="1618544" y="760302"/>
                </a:cubicBezTo>
                <a:cubicBezTo>
                  <a:pt x="1589133" y="765462"/>
                  <a:pt x="1559207" y="770106"/>
                  <a:pt x="1529280" y="774234"/>
                </a:cubicBezTo>
                <a:cubicBezTo>
                  <a:pt x="1517412" y="775781"/>
                  <a:pt x="1514316" y="780941"/>
                  <a:pt x="1515349" y="791777"/>
                </a:cubicBezTo>
                <a:cubicBezTo>
                  <a:pt x="1517412" y="813448"/>
                  <a:pt x="1518444" y="835635"/>
                  <a:pt x="1521024" y="857306"/>
                </a:cubicBezTo>
                <a:cubicBezTo>
                  <a:pt x="1524636" y="889813"/>
                  <a:pt x="1518960" y="921803"/>
                  <a:pt x="1516380" y="953794"/>
                </a:cubicBezTo>
                <a:cubicBezTo>
                  <a:pt x="1514316" y="980109"/>
                  <a:pt x="1513284" y="980109"/>
                  <a:pt x="1538567" y="983720"/>
                </a:cubicBezTo>
                <a:cubicBezTo>
                  <a:pt x="1576750" y="989912"/>
                  <a:pt x="1614932" y="995588"/>
                  <a:pt x="1653114" y="1001779"/>
                </a:cubicBezTo>
                <a:cubicBezTo>
                  <a:pt x="1671173" y="1004875"/>
                  <a:pt x="1685105" y="1016227"/>
                  <a:pt x="1700584" y="1024483"/>
                </a:cubicBezTo>
                <a:cubicBezTo>
                  <a:pt x="1726899" y="1038414"/>
                  <a:pt x="1725867" y="1038930"/>
                  <a:pt x="1719675" y="1067825"/>
                </a:cubicBezTo>
                <a:cubicBezTo>
                  <a:pt x="1706260" y="1128710"/>
                  <a:pt x="1685105" y="1186500"/>
                  <a:pt x="1661370" y="1243773"/>
                </a:cubicBezTo>
                <a:cubicBezTo>
                  <a:pt x="1657242" y="1253577"/>
                  <a:pt x="1651566" y="1256157"/>
                  <a:pt x="1641763" y="1255124"/>
                </a:cubicBezTo>
                <a:cubicBezTo>
                  <a:pt x="1606160" y="1252028"/>
                  <a:pt x="1572622" y="1244805"/>
                  <a:pt x="1541663" y="1226230"/>
                </a:cubicBezTo>
                <a:cubicBezTo>
                  <a:pt x="1515864" y="1210750"/>
                  <a:pt x="1488001" y="1198883"/>
                  <a:pt x="1461687" y="1184436"/>
                </a:cubicBezTo>
                <a:cubicBezTo>
                  <a:pt x="1453947" y="1180308"/>
                  <a:pt x="1448787" y="1180308"/>
                  <a:pt x="1444143" y="1189079"/>
                </a:cubicBezTo>
                <a:cubicBezTo>
                  <a:pt x="1415249" y="1241709"/>
                  <a:pt x="1380162" y="1290211"/>
                  <a:pt x="1339400" y="1333553"/>
                </a:cubicBezTo>
                <a:cubicBezTo>
                  <a:pt x="1332177" y="1341293"/>
                  <a:pt x="1332177" y="1345936"/>
                  <a:pt x="1339916" y="1353160"/>
                </a:cubicBezTo>
                <a:cubicBezTo>
                  <a:pt x="1370359" y="1382571"/>
                  <a:pt x="1400801" y="1412498"/>
                  <a:pt x="1430212" y="1443456"/>
                </a:cubicBezTo>
                <a:cubicBezTo>
                  <a:pt x="1448271" y="1462547"/>
                  <a:pt x="1453947" y="1488862"/>
                  <a:pt x="1465814" y="1511565"/>
                </a:cubicBezTo>
                <a:cubicBezTo>
                  <a:pt x="1467879" y="1515693"/>
                  <a:pt x="1464267" y="1518789"/>
                  <a:pt x="1461171" y="1521369"/>
                </a:cubicBezTo>
                <a:cubicBezTo>
                  <a:pt x="1408025" y="1568323"/>
                  <a:pt x="1351784" y="1610117"/>
                  <a:pt x="1290382" y="1645203"/>
                </a:cubicBezTo>
                <a:cubicBezTo>
                  <a:pt x="1284707" y="1648815"/>
                  <a:pt x="1280579" y="1648299"/>
                  <a:pt x="1275419" y="1643655"/>
                </a:cubicBezTo>
                <a:cubicBezTo>
                  <a:pt x="1247040" y="1619404"/>
                  <a:pt x="1221757" y="1593606"/>
                  <a:pt x="1207310" y="1558003"/>
                </a:cubicBezTo>
                <a:cubicBezTo>
                  <a:pt x="1195958" y="1530140"/>
                  <a:pt x="1179963" y="1504341"/>
                  <a:pt x="1167064" y="1477511"/>
                </a:cubicBezTo>
                <a:cubicBezTo>
                  <a:pt x="1162936" y="1469255"/>
                  <a:pt x="1158808" y="1467191"/>
                  <a:pt x="1150036" y="1470803"/>
                </a:cubicBezTo>
                <a:cubicBezTo>
                  <a:pt x="1096375" y="1496086"/>
                  <a:pt x="1040133" y="1514661"/>
                  <a:pt x="981312" y="1526013"/>
                </a:cubicBezTo>
                <a:cubicBezTo>
                  <a:pt x="969960" y="1528076"/>
                  <a:pt x="967896" y="1534268"/>
                  <a:pt x="969960" y="1544072"/>
                </a:cubicBezTo>
                <a:cubicBezTo>
                  <a:pt x="976668" y="1583802"/>
                  <a:pt x="982860" y="1623532"/>
                  <a:pt x="989052" y="1663779"/>
                </a:cubicBezTo>
                <a:cubicBezTo>
                  <a:pt x="993179" y="1691641"/>
                  <a:pt x="982344" y="1716924"/>
                  <a:pt x="978216" y="1743755"/>
                </a:cubicBezTo>
                <a:cubicBezTo>
                  <a:pt x="977184" y="1749431"/>
                  <a:pt x="971508" y="1749431"/>
                  <a:pt x="966864" y="1749947"/>
                </a:cubicBezTo>
                <a:cubicBezTo>
                  <a:pt x="897207" y="1757170"/>
                  <a:pt x="828067" y="1756655"/>
                  <a:pt x="758410" y="1749947"/>
                </a:cubicBezTo>
                <a:cubicBezTo>
                  <a:pt x="749638" y="1748915"/>
                  <a:pt x="748090" y="1744271"/>
                  <a:pt x="745510" y="1737047"/>
                </a:cubicBezTo>
                <a:cubicBezTo>
                  <a:pt x="730031" y="1690609"/>
                  <a:pt x="738286" y="1644687"/>
                  <a:pt x="747058" y="1598249"/>
                </a:cubicBezTo>
                <a:cubicBezTo>
                  <a:pt x="750154" y="1580190"/>
                  <a:pt x="752734" y="1561615"/>
                  <a:pt x="756346" y="1543556"/>
                </a:cubicBezTo>
                <a:cubicBezTo>
                  <a:pt x="758410" y="1533236"/>
                  <a:pt x="755314" y="1527560"/>
                  <a:pt x="744478" y="1525496"/>
                </a:cubicBezTo>
                <a:cubicBezTo>
                  <a:pt x="685657" y="1514661"/>
                  <a:pt x="629931" y="1496086"/>
                  <a:pt x="575754" y="1470287"/>
                </a:cubicBezTo>
                <a:cubicBezTo>
                  <a:pt x="568014" y="1466675"/>
                  <a:pt x="563886" y="1467707"/>
                  <a:pt x="559758" y="1475963"/>
                </a:cubicBezTo>
                <a:cubicBezTo>
                  <a:pt x="541699" y="1512597"/>
                  <a:pt x="522608" y="1548715"/>
                  <a:pt x="504549" y="1585350"/>
                </a:cubicBezTo>
                <a:cubicBezTo>
                  <a:pt x="491649" y="1611149"/>
                  <a:pt x="466882" y="1626112"/>
                  <a:pt x="447275" y="1645719"/>
                </a:cubicBezTo>
                <a:cubicBezTo>
                  <a:pt x="442631" y="1650363"/>
                  <a:pt x="438504" y="1646235"/>
                  <a:pt x="434376" y="1643655"/>
                </a:cubicBezTo>
                <a:cubicBezTo>
                  <a:pt x="384326" y="1612697"/>
                  <a:pt x="334276" y="1581738"/>
                  <a:pt x="290418" y="1542008"/>
                </a:cubicBezTo>
                <a:cubicBezTo>
                  <a:pt x="282678" y="1534784"/>
                  <a:pt x="273907" y="1528076"/>
                  <a:pt x="265651" y="1521369"/>
                </a:cubicBezTo>
                <a:cubicBezTo>
                  <a:pt x="259975" y="1516725"/>
                  <a:pt x="259459" y="1512597"/>
                  <a:pt x="262039" y="1505889"/>
                </a:cubicBezTo>
                <a:cubicBezTo>
                  <a:pt x="276487" y="1472351"/>
                  <a:pt x="292998" y="1440360"/>
                  <a:pt x="321893" y="1415593"/>
                </a:cubicBezTo>
                <a:cubicBezTo>
                  <a:pt x="345112" y="1395986"/>
                  <a:pt x="365235" y="1372767"/>
                  <a:pt x="386906" y="1351096"/>
                </a:cubicBezTo>
                <a:cubicBezTo>
                  <a:pt x="393098" y="1345421"/>
                  <a:pt x="394129" y="1341293"/>
                  <a:pt x="387938" y="1334069"/>
                </a:cubicBezTo>
                <a:cubicBezTo>
                  <a:pt x="376586" y="1321685"/>
                  <a:pt x="366783" y="1308270"/>
                  <a:pt x="354915" y="1295887"/>
                </a:cubicBezTo>
                <a:cubicBezTo>
                  <a:pt x="324989" y="1264412"/>
                  <a:pt x="305382" y="1225714"/>
                  <a:pt x="282678" y="1189595"/>
                </a:cubicBezTo>
                <a:cubicBezTo>
                  <a:pt x="277003" y="1180308"/>
                  <a:pt x="272359" y="1178760"/>
                  <a:pt x="262555" y="1183920"/>
                </a:cubicBezTo>
                <a:cubicBezTo>
                  <a:pt x="225921" y="1203011"/>
                  <a:pt x="189287" y="1221586"/>
                  <a:pt x="152136" y="1240161"/>
                </a:cubicBezTo>
                <a:cubicBezTo>
                  <a:pt x="127885" y="1252545"/>
                  <a:pt x="101054" y="1249965"/>
                  <a:pt x="75256" y="1253577"/>
                </a:cubicBezTo>
                <a:cubicBezTo>
                  <a:pt x="69580" y="1254608"/>
                  <a:pt x="67000" y="1249965"/>
                  <a:pt x="65452" y="1245321"/>
                </a:cubicBezTo>
                <a:cubicBezTo>
                  <a:pt x="37589" y="1180824"/>
                  <a:pt x="15402" y="1114263"/>
                  <a:pt x="439" y="1045637"/>
                </a:cubicBezTo>
                <a:cubicBezTo>
                  <a:pt x="-1109" y="1038414"/>
                  <a:pt x="1471" y="1034286"/>
                  <a:pt x="7663" y="1031190"/>
                </a:cubicBezTo>
                <a:cubicBezTo>
                  <a:pt x="23142" y="1022935"/>
                  <a:pt x="38621" y="1014163"/>
                  <a:pt x="54101" y="1005907"/>
                </a:cubicBezTo>
                <a:cubicBezTo>
                  <a:pt x="70612" y="997136"/>
                  <a:pt x="89187" y="997652"/>
                  <a:pt x="106730" y="994556"/>
                </a:cubicBezTo>
                <a:cubicBezTo>
                  <a:pt x="136657" y="989396"/>
                  <a:pt x="167099" y="984236"/>
                  <a:pt x="197026" y="980109"/>
                </a:cubicBezTo>
                <a:cubicBezTo>
                  <a:pt x="207346" y="978560"/>
                  <a:pt x="210442" y="973917"/>
                  <a:pt x="209410" y="964113"/>
                </a:cubicBezTo>
                <a:cubicBezTo>
                  <a:pt x="207346" y="941926"/>
                  <a:pt x="206314" y="919739"/>
                  <a:pt x="203734" y="897552"/>
                </a:cubicBezTo>
                <a:cubicBezTo>
                  <a:pt x="200122" y="865045"/>
                  <a:pt x="205798" y="833055"/>
                  <a:pt x="208378" y="801064"/>
                </a:cubicBezTo>
                <a:cubicBezTo>
                  <a:pt x="210442" y="774749"/>
                  <a:pt x="211474" y="774749"/>
                  <a:pt x="185159" y="770622"/>
                </a:cubicBezTo>
                <a:cubicBezTo>
                  <a:pt x="148009" y="764430"/>
                  <a:pt x="110342" y="758754"/>
                  <a:pt x="73192" y="753079"/>
                </a:cubicBezTo>
                <a:cubicBezTo>
                  <a:pt x="54616" y="750499"/>
                  <a:pt x="40169" y="738631"/>
                  <a:pt x="24690" y="730375"/>
                </a:cubicBezTo>
                <a:cubicBezTo>
                  <a:pt x="-1625" y="715928"/>
                  <a:pt x="-593" y="715928"/>
                  <a:pt x="5599" y="687033"/>
                </a:cubicBezTo>
                <a:cubicBezTo>
                  <a:pt x="19014" y="626148"/>
                  <a:pt x="40169" y="568358"/>
                  <a:pt x="63904" y="511085"/>
                </a:cubicBezTo>
                <a:cubicBezTo>
                  <a:pt x="68032" y="501281"/>
                  <a:pt x="73192" y="498701"/>
                  <a:pt x="83511" y="499733"/>
                </a:cubicBezTo>
                <a:cubicBezTo>
                  <a:pt x="119114" y="502830"/>
                  <a:pt x="152652" y="510053"/>
                  <a:pt x="183611" y="528628"/>
                </a:cubicBezTo>
                <a:cubicBezTo>
                  <a:pt x="208894" y="543592"/>
                  <a:pt x="236241" y="555459"/>
                  <a:pt x="262555" y="569390"/>
                </a:cubicBezTo>
                <a:cubicBezTo>
                  <a:pt x="271327" y="574034"/>
                  <a:pt x="277003" y="574034"/>
                  <a:pt x="282163" y="564231"/>
                </a:cubicBezTo>
                <a:cubicBezTo>
                  <a:pt x="311057" y="511601"/>
                  <a:pt x="346144" y="463615"/>
                  <a:pt x="386906" y="419757"/>
                </a:cubicBezTo>
                <a:cubicBezTo>
                  <a:pt x="393614" y="412534"/>
                  <a:pt x="393098" y="408922"/>
                  <a:pt x="386390" y="402214"/>
                </a:cubicBezTo>
                <a:cubicBezTo>
                  <a:pt x="355947" y="372287"/>
                  <a:pt x="325505" y="342360"/>
                  <a:pt x="296094" y="311918"/>
                </a:cubicBezTo>
                <a:cubicBezTo>
                  <a:pt x="277519" y="292827"/>
                  <a:pt x="271843" y="265996"/>
                  <a:pt x="259975" y="242777"/>
                </a:cubicBezTo>
                <a:cubicBezTo>
                  <a:pt x="257912" y="238649"/>
                  <a:pt x="261524" y="235553"/>
                  <a:pt x="264619" y="232973"/>
                </a:cubicBezTo>
                <a:cubicBezTo>
                  <a:pt x="317765" y="186019"/>
                  <a:pt x="374007" y="144225"/>
                  <a:pt x="435408" y="109139"/>
                </a:cubicBezTo>
                <a:cubicBezTo>
                  <a:pt x="441084" y="105527"/>
                  <a:pt x="445211" y="106043"/>
                  <a:pt x="450371" y="110687"/>
                </a:cubicBezTo>
                <a:cubicBezTo>
                  <a:pt x="478750" y="134937"/>
                  <a:pt x="504033" y="160736"/>
                  <a:pt x="518480" y="196339"/>
                </a:cubicBezTo>
                <a:cubicBezTo>
                  <a:pt x="530348" y="224202"/>
                  <a:pt x="545827" y="250516"/>
                  <a:pt x="559758" y="277863"/>
                </a:cubicBezTo>
                <a:cubicBezTo>
                  <a:pt x="563370" y="285087"/>
                  <a:pt x="566982" y="287151"/>
                  <a:pt x="574722" y="283539"/>
                </a:cubicBezTo>
                <a:cubicBezTo>
                  <a:pt x="629415" y="257740"/>
                  <a:pt x="686173" y="238649"/>
                  <a:pt x="746026" y="227813"/>
                </a:cubicBezTo>
                <a:cubicBezTo>
                  <a:pt x="756346" y="225750"/>
                  <a:pt x="757893" y="220074"/>
                  <a:pt x="756346" y="211302"/>
                </a:cubicBezTo>
                <a:cubicBezTo>
                  <a:pt x="749638" y="171572"/>
                  <a:pt x="743446" y="131326"/>
                  <a:pt x="737254" y="91596"/>
                </a:cubicBezTo>
                <a:cubicBezTo>
                  <a:pt x="732611" y="63217"/>
                  <a:pt x="743446" y="37418"/>
                  <a:pt x="748090" y="10587"/>
                </a:cubicBezTo>
                <a:cubicBezTo>
                  <a:pt x="749122" y="5427"/>
                  <a:pt x="753766" y="4395"/>
                  <a:pt x="758410" y="4395"/>
                </a:cubicBezTo>
                <a:cubicBezTo>
                  <a:pt x="797624" y="4395"/>
                  <a:pt x="837870" y="-1280"/>
                  <a:pt x="879664" y="267"/>
                </a:cubicBezTo>
                <a:close/>
                <a:moveTo>
                  <a:pt x="861605" y="1409918"/>
                </a:moveTo>
                <a:cubicBezTo>
                  <a:pt x="1155712" y="1407338"/>
                  <a:pt x="1392030" y="1176180"/>
                  <a:pt x="1392546" y="879493"/>
                </a:cubicBezTo>
                <a:cubicBezTo>
                  <a:pt x="1393062" y="585902"/>
                  <a:pt x="1160356" y="349068"/>
                  <a:pt x="862637" y="348552"/>
                </a:cubicBezTo>
                <a:cubicBezTo>
                  <a:pt x="568014" y="348036"/>
                  <a:pt x="331180" y="581774"/>
                  <a:pt x="331180" y="879493"/>
                </a:cubicBezTo>
                <a:cubicBezTo>
                  <a:pt x="331180" y="1173600"/>
                  <a:pt x="565950" y="1406822"/>
                  <a:pt x="861605" y="1409918"/>
                </a:cubicBezTo>
                <a:close/>
              </a:path>
            </a:pathLst>
          </a:custGeom>
          <a:solidFill>
            <a:schemeClr val="lt1">
              <a:alpha val="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layout">
  <p:cSld name="Image slide layout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74"/>
          <p:cNvSpPr>
            <a:spLocks noGrp="1"/>
          </p:cNvSpPr>
          <p:nvPr>
            <p:ph type="pic" idx="2"/>
          </p:nvPr>
        </p:nvSpPr>
        <p:spPr>
          <a:xfrm>
            <a:off x="1282512" y="0"/>
            <a:ext cx="962698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slide layout">
  <p:cSld name="1_Image slide layout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75"/>
          <p:cNvSpPr>
            <a:spLocks noGrp="1"/>
          </p:cNvSpPr>
          <p:nvPr>
            <p:ph type="pic" idx="2"/>
          </p:nvPr>
        </p:nvSpPr>
        <p:spPr>
          <a:xfrm>
            <a:off x="3317860" y="659465"/>
            <a:ext cx="5556281" cy="553907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 slide layout">
  <p:cSld name="2_Image slide layout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76"/>
          <p:cNvSpPr/>
          <p:nvPr/>
        </p:nvSpPr>
        <p:spPr>
          <a:xfrm>
            <a:off x="808468" y="3753255"/>
            <a:ext cx="3143250" cy="20049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76"/>
          <p:cNvSpPr/>
          <p:nvPr/>
        </p:nvSpPr>
        <p:spPr>
          <a:xfrm>
            <a:off x="0" y="0"/>
            <a:ext cx="12192000" cy="3753256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45D8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76"/>
          <p:cNvSpPr/>
          <p:nvPr/>
        </p:nvSpPr>
        <p:spPr>
          <a:xfrm>
            <a:off x="819150" y="1762124"/>
            <a:ext cx="3143250" cy="199112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76"/>
          <p:cNvSpPr>
            <a:spLocks noGrp="1"/>
          </p:cNvSpPr>
          <p:nvPr>
            <p:ph type="pic" idx="2"/>
          </p:nvPr>
        </p:nvSpPr>
        <p:spPr>
          <a:xfrm>
            <a:off x="902288" y="1883517"/>
            <a:ext cx="2955610" cy="3753256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>
                <a:alpha val="5882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3" name="Google Shape;323;p7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Images &amp; Contents Layout">
  <p:cSld name="33_Images &amp; Contents Layout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7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0_Images &amp; Contents Layout">
  <p:cSld name="60_Images &amp; Contents Layou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8"/>
          <p:cNvSpPr>
            <a:spLocks noGrp="1"/>
          </p:cNvSpPr>
          <p:nvPr>
            <p:ph type="pic" idx="2"/>
          </p:nvPr>
        </p:nvSpPr>
        <p:spPr>
          <a:xfrm>
            <a:off x="6001996" y="665147"/>
            <a:ext cx="5714288" cy="587645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9"/>
          <p:cNvSpPr>
            <a:spLocks noGrp="1"/>
          </p:cNvSpPr>
          <p:nvPr>
            <p:ph type="pic" idx="2"/>
          </p:nvPr>
        </p:nvSpPr>
        <p:spPr>
          <a:xfrm>
            <a:off x="5334000" y="0"/>
            <a:ext cx="6858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ntents slide layout">
  <p:cSld name="11_Contents slide layout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80"/>
          <p:cNvSpPr/>
          <p:nvPr/>
        </p:nvSpPr>
        <p:spPr>
          <a:xfrm>
            <a:off x="7119313" y="5067541"/>
            <a:ext cx="4297680" cy="43533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80"/>
          <p:cNvSpPr/>
          <p:nvPr/>
        </p:nvSpPr>
        <p:spPr>
          <a:xfrm>
            <a:off x="0" y="1988840"/>
            <a:ext cx="12192000" cy="2880320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3" name="Google Shape;333;p80"/>
          <p:cNvGrpSpPr/>
          <p:nvPr/>
        </p:nvGrpSpPr>
        <p:grpSpPr>
          <a:xfrm>
            <a:off x="6867308" y="1360224"/>
            <a:ext cx="4999344" cy="3932069"/>
            <a:chOff x="2444748" y="555045"/>
            <a:chExt cx="7282048" cy="5727454"/>
          </a:xfrm>
        </p:grpSpPr>
        <p:sp>
          <p:nvSpPr>
            <p:cNvPr id="334" name="Google Shape;334;p80"/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/>
              <a:ahLst/>
              <a:cxnLst/>
              <a:rect l="l" t="t" r="r" b="b"/>
              <a:pathLst>
                <a:path w="2168250" h="818207" extrusionOk="0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rgbClr val="BFBFBF"/>
                </a:gs>
                <a:gs pos="52999">
                  <a:srgbClr val="D8D8D8"/>
                </a:gs>
                <a:gs pos="83000">
                  <a:srgbClr val="BFBFBF"/>
                </a:gs>
                <a:gs pos="100000">
                  <a:srgbClr val="BFBFB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80"/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/>
              <a:ahLst/>
              <a:cxnLst/>
              <a:rect l="l" t="t" r="r" b="b"/>
              <a:pathLst>
                <a:path w="7282048" h="4950157" extrusionOk="0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80"/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/>
              <a:ahLst/>
              <a:cxnLst/>
              <a:rect l="l" t="t" r="r" b="b"/>
              <a:pathLst>
                <a:path w="490924" h="81820" extrusionOk="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80"/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/>
              <a:ahLst/>
              <a:cxnLst/>
              <a:rect l="l" t="t" r="r" b="b"/>
              <a:pathLst>
                <a:path w="7200227" h="4336501" extrusionOk="0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80"/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/>
              <a:ahLst/>
              <a:cxnLst/>
              <a:rect l="l" t="t" r="r" b="b"/>
              <a:pathLst>
                <a:path w="2168250" h="122731" extrusionOk="0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0"/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/>
              <a:ahLst/>
              <a:cxnLst/>
              <a:rect l="l" t="t" r="r" b="b"/>
              <a:pathLst>
                <a:path w="7200227" h="572745" extrusionOk="0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0"/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/>
              <a:ahLst/>
              <a:cxnLst/>
              <a:rect l="l" t="t" r="r" b="b"/>
              <a:pathLst>
                <a:path w="6586571" h="3763755" extrusionOk="0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0"/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2" name="Google Shape;342;p80"/>
          <p:cNvSpPr>
            <a:spLocks noGrp="1"/>
          </p:cNvSpPr>
          <p:nvPr>
            <p:ph type="pic" idx="2"/>
          </p:nvPr>
        </p:nvSpPr>
        <p:spPr>
          <a:xfrm>
            <a:off x="7103893" y="1624176"/>
            <a:ext cx="4580042" cy="25889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43" name="Google Shape;343;p8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4" name="Google Shape;344;p80"/>
          <p:cNvSpPr/>
          <p:nvPr/>
        </p:nvSpPr>
        <p:spPr>
          <a:xfrm>
            <a:off x="0" y="6165850"/>
            <a:ext cx="12195175" cy="692150"/>
          </a:xfrm>
          <a:custGeom>
            <a:avLst/>
            <a:gdLst/>
            <a:ahLst/>
            <a:cxnLst/>
            <a:rect l="l" t="t" r="r" b="b"/>
            <a:pathLst>
              <a:path w="3841" h="218" extrusionOk="0">
                <a:moveTo>
                  <a:pt x="0" y="218"/>
                </a:moveTo>
                <a:cubicBezTo>
                  <a:pt x="3841" y="218"/>
                  <a:pt x="3841" y="218"/>
                  <a:pt x="3841" y="218"/>
                </a:cubicBezTo>
                <a:cubicBezTo>
                  <a:pt x="3841" y="0"/>
                  <a:pt x="3841" y="0"/>
                  <a:pt x="3841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80" y="0"/>
                  <a:pt x="0" y="79"/>
                  <a:pt x="0" y="177"/>
                </a:cubicBezTo>
                <a:lnTo>
                  <a:pt x="0" y="218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80"/>
          <p:cNvSpPr/>
          <p:nvPr/>
        </p:nvSpPr>
        <p:spPr>
          <a:xfrm>
            <a:off x="11262600" y="6223392"/>
            <a:ext cx="856572" cy="540656"/>
          </a:xfrm>
          <a:custGeom>
            <a:avLst/>
            <a:gdLst/>
            <a:ahLst/>
            <a:cxnLst/>
            <a:rect l="l" t="t" r="r" b="b"/>
            <a:pathLst>
              <a:path w="281" h="178" extrusionOk="0">
                <a:moveTo>
                  <a:pt x="154" y="12"/>
                </a:moveTo>
                <a:cubicBezTo>
                  <a:pt x="103" y="12"/>
                  <a:pt x="68" y="35"/>
                  <a:pt x="55" y="68"/>
                </a:cubicBezTo>
                <a:cubicBezTo>
                  <a:pt x="53" y="74"/>
                  <a:pt x="49" y="79"/>
                  <a:pt x="60" y="81"/>
                </a:cubicBezTo>
                <a:cubicBezTo>
                  <a:pt x="66" y="82"/>
                  <a:pt x="64" y="88"/>
                  <a:pt x="64" y="92"/>
                </a:cubicBezTo>
                <a:cubicBezTo>
                  <a:pt x="64" y="115"/>
                  <a:pt x="64" y="138"/>
                  <a:pt x="65" y="161"/>
                </a:cubicBezTo>
                <a:cubicBezTo>
                  <a:pt x="65" y="172"/>
                  <a:pt x="59" y="175"/>
                  <a:pt x="50" y="173"/>
                </a:cubicBezTo>
                <a:cubicBezTo>
                  <a:pt x="19" y="169"/>
                  <a:pt x="0" y="139"/>
                  <a:pt x="11" y="109"/>
                </a:cubicBezTo>
                <a:cubicBezTo>
                  <a:pt x="14" y="102"/>
                  <a:pt x="18" y="95"/>
                  <a:pt x="25" y="92"/>
                </a:cubicBezTo>
                <a:cubicBezTo>
                  <a:pt x="36" y="88"/>
                  <a:pt x="40" y="80"/>
                  <a:pt x="43" y="70"/>
                </a:cubicBezTo>
                <a:cubicBezTo>
                  <a:pt x="57" y="27"/>
                  <a:pt x="98" y="0"/>
                  <a:pt x="143" y="0"/>
                </a:cubicBezTo>
                <a:cubicBezTo>
                  <a:pt x="186" y="1"/>
                  <a:pt x="226" y="29"/>
                  <a:pt x="240" y="71"/>
                </a:cubicBezTo>
                <a:cubicBezTo>
                  <a:pt x="243" y="80"/>
                  <a:pt x="246" y="86"/>
                  <a:pt x="256" y="91"/>
                </a:cubicBezTo>
                <a:cubicBezTo>
                  <a:pt x="280" y="103"/>
                  <a:pt x="281" y="145"/>
                  <a:pt x="259" y="161"/>
                </a:cubicBezTo>
                <a:cubicBezTo>
                  <a:pt x="252" y="166"/>
                  <a:pt x="244" y="168"/>
                  <a:pt x="236" y="172"/>
                </a:cubicBezTo>
                <a:cubicBezTo>
                  <a:pt x="226" y="178"/>
                  <a:pt x="218" y="172"/>
                  <a:pt x="218" y="160"/>
                </a:cubicBezTo>
                <a:cubicBezTo>
                  <a:pt x="218" y="138"/>
                  <a:pt x="218" y="116"/>
                  <a:pt x="218" y="93"/>
                </a:cubicBezTo>
                <a:cubicBezTo>
                  <a:pt x="218" y="89"/>
                  <a:pt x="217" y="83"/>
                  <a:pt x="221" y="82"/>
                </a:cubicBezTo>
                <a:cubicBezTo>
                  <a:pt x="237" y="78"/>
                  <a:pt x="228" y="68"/>
                  <a:pt x="224" y="62"/>
                </a:cubicBezTo>
                <a:cubicBezTo>
                  <a:pt x="206" y="29"/>
                  <a:pt x="179" y="12"/>
                  <a:pt x="154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ages &amp; Contents">
  <p:cSld name="6_Images &amp; Contents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81"/>
          <p:cNvSpPr>
            <a:spLocks noGrp="1"/>
          </p:cNvSpPr>
          <p:nvPr>
            <p:ph type="pic" idx="2"/>
          </p:nvPr>
        </p:nvSpPr>
        <p:spPr>
          <a:xfrm>
            <a:off x="799070" y="1223317"/>
            <a:ext cx="5441094" cy="472198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48" name="Google Shape;348;p81"/>
          <p:cNvSpPr/>
          <p:nvPr/>
        </p:nvSpPr>
        <p:spPr>
          <a:xfrm>
            <a:off x="0" y="6165850"/>
            <a:ext cx="12195175" cy="692150"/>
          </a:xfrm>
          <a:custGeom>
            <a:avLst/>
            <a:gdLst/>
            <a:ahLst/>
            <a:cxnLst/>
            <a:rect l="l" t="t" r="r" b="b"/>
            <a:pathLst>
              <a:path w="3841" h="218" extrusionOk="0">
                <a:moveTo>
                  <a:pt x="0" y="218"/>
                </a:moveTo>
                <a:cubicBezTo>
                  <a:pt x="3841" y="218"/>
                  <a:pt x="3841" y="218"/>
                  <a:pt x="3841" y="218"/>
                </a:cubicBezTo>
                <a:cubicBezTo>
                  <a:pt x="3841" y="0"/>
                  <a:pt x="3841" y="0"/>
                  <a:pt x="3841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80" y="0"/>
                  <a:pt x="0" y="79"/>
                  <a:pt x="0" y="177"/>
                </a:cubicBezTo>
                <a:lnTo>
                  <a:pt x="0" y="218"/>
                </a:lnTo>
                <a:close/>
              </a:path>
            </a:pathLst>
          </a:custGeom>
          <a:solidFill>
            <a:srgbClr val="EC6E3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Images and Contents Layout">
  <p:cSld name="7_Images and Contents Layout">
    <p:bg>
      <p:bgPr>
        <a:solidFill>
          <a:schemeClr val="lt1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82"/>
          <p:cNvSpPr>
            <a:spLocks noGrp="1"/>
          </p:cNvSpPr>
          <p:nvPr>
            <p:ph type="pic" idx="2"/>
          </p:nvPr>
        </p:nvSpPr>
        <p:spPr>
          <a:xfrm>
            <a:off x="211516" y="216000"/>
            <a:ext cx="5228944" cy="642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51" name="Google Shape;351;p82"/>
          <p:cNvSpPr/>
          <p:nvPr/>
        </p:nvSpPr>
        <p:spPr>
          <a:xfrm>
            <a:off x="0" y="0"/>
            <a:ext cx="216000" cy="6858000"/>
          </a:xfrm>
          <a:prstGeom prst="rect">
            <a:avLst/>
          </a:prstGeom>
          <a:solidFill>
            <a:srgbClr val="7D5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82"/>
          <p:cNvSpPr/>
          <p:nvPr/>
        </p:nvSpPr>
        <p:spPr>
          <a:xfrm>
            <a:off x="11976000" y="0"/>
            <a:ext cx="216000" cy="6858000"/>
          </a:xfrm>
          <a:prstGeom prst="rect">
            <a:avLst/>
          </a:prstGeom>
          <a:solidFill>
            <a:srgbClr val="7D5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82"/>
          <p:cNvSpPr/>
          <p:nvPr/>
        </p:nvSpPr>
        <p:spPr>
          <a:xfrm>
            <a:off x="0" y="0"/>
            <a:ext cx="12192000" cy="216000"/>
          </a:xfrm>
          <a:prstGeom prst="rect">
            <a:avLst/>
          </a:prstGeom>
          <a:solidFill>
            <a:srgbClr val="FCAF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82"/>
          <p:cNvSpPr/>
          <p:nvPr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7D51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bg>
      <p:bgPr>
        <a:solidFill>
          <a:schemeClr val="accent6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84"/>
          <p:cNvSpPr/>
          <p:nvPr/>
        </p:nvSpPr>
        <p:spPr>
          <a:xfrm>
            <a:off x="-8316" y="1423107"/>
            <a:ext cx="12208633" cy="5434893"/>
          </a:xfrm>
          <a:custGeom>
            <a:avLst/>
            <a:gdLst/>
            <a:ahLst/>
            <a:cxnLst/>
            <a:rect l="l" t="t" r="r" b="b"/>
            <a:pathLst>
              <a:path w="12208633" h="5434893" extrusionOk="0">
                <a:moveTo>
                  <a:pt x="7143321" y="892474"/>
                </a:moveTo>
                <a:lnTo>
                  <a:pt x="7143335" y="895416"/>
                </a:lnTo>
                <a:lnTo>
                  <a:pt x="7147277" y="895507"/>
                </a:lnTo>
                <a:lnTo>
                  <a:pt x="7147099" y="892474"/>
                </a:lnTo>
                <a:close/>
                <a:moveTo>
                  <a:pt x="6355163" y="727493"/>
                </a:moveTo>
                <a:lnTo>
                  <a:pt x="6355358" y="727687"/>
                </a:lnTo>
                <a:cubicBezTo>
                  <a:pt x="6355163" y="727687"/>
                  <a:pt x="6355163" y="727687"/>
                  <a:pt x="6354969" y="727687"/>
                </a:cubicBezTo>
                <a:cubicBezTo>
                  <a:pt x="6354969" y="727881"/>
                  <a:pt x="6354775" y="728075"/>
                  <a:pt x="6354969" y="728075"/>
                </a:cubicBezTo>
                <a:cubicBezTo>
                  <a:pt x="6354969" y="727881"/>
                  <a:pt x="6355163" y="727881"/>
                  <a:pt x="6355358" y="727687"/>
                </a:cubicBezTo>
                <a:cubicBezTo>
                  <a:pt x="6355358" y="727687"/>
                  <a:pt x="6355552" y="727493"/>
                  <a:pt x="6355552" y="727493"/>
                </a:cubicBezTo>
                <a:cubicBezTo>
                  <a:pt x="6355358" y="727493"/>
                  <a:pt x="6355358" y="727493"/>
                  <a:pt x="6355163" y="727493"/>
                </a:cubicBezTo>
                <a:close/>
                <a:moveTo>
                  <a:pt x="8604691" y="725788"/>
                </a:moveTo>
                <a:cubicBezTo>
                  <a:pt x="8595865" y="725788"/>
                  <a:pt x="8591193" y="727865"/>
                  <a:pt x="8591193" y="738248"/>
                </a:cubicBezTo>
                <a:cubicBezTo>
                  <a:pt x="8591712" y="788607"/>
                  <a:pt x="8591712" y="839485"/>
                  <a:pt x="8590674" y="889843"/>
                </a:cubicBezTo>
                <a:cubicBezTo>
                  <a:pt x="8590674" y="899188"/>
                  <a:pt x="8593789" y="903341"/>
                  <a:pt x="8603653" y="903341"/>
                </a:cubicBezTo>
                <a:cubicBezTo>
                  <a:pt x="8613517" y="903341"/>
                  <a:pt x="8616632" y="899708"/>
                  <a:pt x="8616632" y="889843"/>
                </a:cubicBezTo>
                <a:cubicBezTo>
                  <a:pt x="8616112" y="864923"/>
                  <a:pt x="8616632" y="840523"/>
                  <a:pt x="8616632" y="815603"/>
                </a:cubicBezTo>
                <a:cubicBezTo>
                  <a:pt x="8616632" y="790164"/>
                  <a:pt x="8616112" y="764206"/>
                  <a:pt x="8616632" y="738767"/>
                </a:cubicBezTo>
                <a:cubicBezTo>
                  <a:pt x="8616632" y="729941"/>
                  <a:pt x="8614555" y="725788"/>
                  <a:pt x="8604691" y="725788"/>
                </a:cubicBezTo>
                <a:close/>
                <a:moveTo>
                  <a:pt x="8744865" y="683217"/>
                </a:moveTo>
                <a:cubicBezTo>
                  <a:pt x="8737078" y="683217"/>
                  <a:pt x="8735001" y="687370"/>
                  <a:pt x="8735001" y="694119"/>
                </a:cubicBezTo>
                <a:cubicBezTo>
                  <a:pt x="8735001" y="760053"/>
                  <a:pt x="8735001" y="825986"/>
                  <a:pt x="8735520" y="892439"/>
                </a:cubicBezTo>
                <a:cubicBezTo>
                  <a:pt x="8735001" y="900226"/>
                  <a:pt x="8738635" y="903341"/>
                  <a:pt x="8746422" y="903341"/>
                </a:cubicBezTo>
                <a:cubicBezTo>
                  <a:pt x="8759921" y="902822"/>
                  <a:pt x="8773938" y="902822"/>
                  <a:pt x="8787436" y="903341"/>
                </a:cubicBezTo>
                <a:cubicBezTo>
                  <a:pt x="8797819" y="903861"/>
                  <a:pt x="8801454" y="899708"/>
                  <a:pt x="8801454" y="889324"/>
                </a:cubicBezTo>
                <a:cubicBezTo>
                  <a:pt x="8800934" y="865443"/>
                  <a:pt x="8801454" y="842080"/>
                  <a:pt x="8801454" y="818718"/>
                </a:cubicBezTo>
                <a:cubicBezTo>
                  <a:pt x="8801454" y="813527"/>
                  <a:pt x="8800415" y="805739"/>
                  <a:pt x="8807164" y="805739"/>
                </a:cubicBezTo>
                <a:cubicBezTo>
                  <a:pt x="8825854" y="805739"/>
                  <a:pt x="8822220" y="792760"/>
                  <a:pt x="8822739" y="781857"/>
                </a:cubicBezTo>
                <a:cubicBezTo>
                  <a:pt x="8822739" y="773551"/>
                  <a:pt x="8819105" y="771474"/>
                  <a:pt x="8811317" y="771474"/>
                </a:cubicBezTo>
                <a:cubicBezTo>
                  <a:pt x="8798858" y="771474"/>
                  <a:pt x="8786398" y="770955"/>
                  <a:pt x="8773938" y="771474"/>
                </a:cubicBezTo>
                <a:cubicBezTo>
                  <a:pt x="8761478" y="771994"/>
                  <a:pt x="8756286" y="766283"/>
                  <a:pt x="8756286" y="754342"/>
                </a:cubicBezTo>
                <a:cubicBezTo>
                  <a:pt x="8756286" y="744997"/>
                  <a:pt x="8756286" y="735133"/>
                  <a:pt x="8756286" y="725269"/>
                </a:cubicBezTo>
                <a:cubicBezTo>
                  <a:pt x="8755767" y="725269"/>
                  <a:pt x="8755767" y="725269"/>
                  <a:pt x="8755767" y="725269"/>
                </a:cubicBezTo>
                <a:cubicBezTo>
                  <a:pt x="8755767" y="714886"/>
                  <a:pt x="8755767" y="705021"/>
                  <a:pt x="8755767" y="694638"/>
                </a:cubicBezTo>
                <a:cubicBezTo>
                  <a:pt x="8755767" y="686851"/>
                  <a:pt x="8753171" y="683217"/>
                  <a:pt x="8744865" y="683217"/>
                </a:cubicBezTo>
                <a:close/>
                <a:moveTo>
                  <a:pt x="5999516" y="672943"/>
                </a:moveTo>
                <a:lnTo>
                  <a:pt x="5999516" y="672950"/>
                </a:lnTo>
                <a:lnTo>
                  <a:pt x="6106191" y="672950"/>
                </a:lnTo>
                <a:lnTo>
                  <a:pt x="6106226" y="672943"/>
                </a:lnTo>
                <a:lnTo>
                  <a:pt x="6103287" y="672943"/>
                </a:lnTo>
                <a:lnTo>
                  <a:pt x="6095614" y="672943"/>
                </a:lnTo>
                <a:close/>
                <a:moveTo>
                  <a:pt x="5844017" y="672943"/>
                </a:moveTo>
                <a:lnTo>
                  <a:pt x="5844017" y="672950"/>
                </a:lnTo>
                <a:lnTo>
                  <a:pt x="5950885" y="672950"/>
                </a:lnTo>
                <a:lnTo>
                  <a:pt x="5950920" y="672943"/>
                </a:lnTo>
                <a:lnTo>
                  <a:pt x="5947738" y="672943"/>
                </a:lnTo>
                <a:lnTo>
                  <a:pt x="5940066" y="672943"/>
                </a:lnTo>
                <a:close/>
                <a:moveTo>
                  <a:pt x="2661207" y="578320"/>
                </a:moveTo>
                <a:lnTo>
                  <a:pt x="2649387" y="591167"/>
                </a:lnTo>
                <a:lnTo>
                  <a:pt x="2649387" y="660718"/>
                </a:lnTo>
                <a:lnTo>
                  <a:pt x="2661207" y="660966"/>
                </a:lnTo>
                <a:cubicBezTo>
                  <a:pt x="2661207" y="660966"/>
                  <a:pt x="2661207" y="660966"/>
                  <a:pt x="2661207" y="612643"/>
                </a:cubicBezTo>
                <a:close/>
                <a:moveTo>
                  <a:pt x="2521154" y="535617"/>
                </a:moveTo>
                <a:cubicBezTo>
                  <a:pt x="2512848" y="535617"/>
                  <a:pt x="2510252" y="539251"/>
                  <a:pt x="2510252" y="547038"/>
                </a:cubicBezTo>
                <a:cubicBezTo>
                  <a:pt x="2510252" y="557421"/>
                  <a:pt x="2510252" y="567286"/>
                  <a:pt x="2510252" y="577669"/>
                </a:cubicBezTo>
                <a:cubicBezTo>
                  <a:pt x="2510252" y="577669"/>
                  <a:pt x="2510252" y="577669"/>
                  <a:pt x="2509733" y="577669"/>
                </a:cubicBezTo>
                <a:cubicBezTo>
                  <a:pt x="2509733" y="587533"/>
                  <a:pt x="2509733" y="597397"/>
                  <a:pt x="2509733" y="606742"/>
                </a:cubicBezTo>
                <a:cubicBezTo>
                  <a:pt x="2509733" y="618683"/>
                  <a:pt x="2504541" y="624394"/>
                  <a:pt x="2492081" y="623874"/>
                </a:cubicBezTo>
                <a:cubicBezTo>
                  <a:pt x="2479621" y="623355"/>
                  <a:pt x="2467161" y="623874"/>
                  <a:pt x="2454702" y="623874"/>
                </a:cubicBezTo>
                <a:cubicBezTo>
                  <a:pt x="2446914" y="623874"/>
                  <a:pt x="2443280" y="625951"/>
                  <a:pt x="2443280" y="634257"/>
                </a:cubicBezTo>
                <a:cubicBezTo>
                  <a:pt x="2443799" y="645160"/>
                  <a:pt x="2440165" y="658139"/>
                  <a:pt x="2458855" y="658139"/>
                </a:cubicBezTo>
                <a:cubicBezTo>
                  <a:pt x="2465604" y="658139"/>
                  <a:pt x="2464565" y="665927"/>
                  <a:pt x="2464565" y="671118"/>
                </a:cubicBezTo>
                <a:lnTo>
                  <a:pt x="2464565" y="735104"/>
                </a:lnTo>
                <a:lnTo>
                  <a:pt x="2530525" y="735104"/>
                </a:lnTo>
                <a:lnTo>
                  <a:pt x="2531018" y="546519"/>
                </a:lnTo>
                <a:cubicBezTo>
                  <a:pt x="2531018" y="539770"/>
                  <a:pt x="2528941" y="535617"/>
                  <a:pt x="2521154" y="535617"/>
                </a:cubicBezTo>
                <a:close/>
                <a:moveTo>
                  <a:pt x="8701774" y="534218"/>
                </a:moveTo>
                <a:cubicBezTo>
                  <a:pt x="8696063" y="534218"/>
                  <a:pt x="8688276" y="532660"/>
                  <a:pt x="8688276" y="540967"/>
                </a:cubicBezTo>
                <a:cubicBezTo>
                  <a:pt x="8688276" y="550312"/>
                  <a:pt x="8681527" y="562253"/>
                  <a:pt x="8695025" y="567963"/>
                </a:cubicBezTo>
                <a:cubicBezTo>
                  <a:pt x="8725656" y="580943"/>
                  <a:pt x="8736558" y="605343"/>
                  <a:pt x="8735520" y="637012"/>
                </a:cubicBezTo>
                <a:cubicBezTo>
                  <a:pt x="8735001" y="666604"/>
                  <a:pt x="8733443" y="664008"/>
                  <a:pt x="8760440" y="664008"/>
                </a:cubicBezTo>
                <a:cubicBezTo>
                  <a:pt x="8763036" y="664008"/>
                  <a:pt x="8765112" y="664008"/>
                  <a:pt x="8767189" y="664527"/>
                </a:cubicBezTo>
                <a:cubicBezTo>
                  <a:pt x="8772899" y="665566"/>
                  <a:pt x="8777053" y="667124"/>
                  <a:pt x="8776534" y="675429"/>
                </a:cubicBezTo>
                <a:cubicBezTo>
                  <a:pt x="8774976" y="692043"/>
                  <a:pt x="8776014" y="708136"/>
                  <a:pt x="8776014" y="724750"/>
                </a:cubicBezTo>
                <a:cubicBezTo>
                  <a:pt x="8776014" y="749669"/>
                  <a:pt x="8776014" y="749669"/>
                  <a:pt x="8799896" y="750708"/>
                </a:cubicBezTo>
                <a:cubicBezTo>
                  <a:pt x="8801454" y="750708"/>
                  <a:pt x="8802492" y="751227"/>
                  <a:pt x="8804049" y="751227"/>
                </a:cubicBezTo>
                <a:cubicBezTo>
                  <a:pt x="8812875" y="751746"/>
                  <a:pt x="8822220" y="754861"/>
                  <a:pt x="8822739" y="740324"/>
                </a:cubicBezTo>
                <a:cubicBezTo>
                  <a:pt x="8823777" y="714886"/>
                  <a:pt x="8823777" y="713328"/>
                  <a:pt x="8806645" y="712809"/>
                </a:cubicBezTo>
                <a:cubicBezTo>
                  <a:pt x="8789513" y="711771"/>
                  <a:pt x="8785359" y="708136"/>
                  <a:pt x="8785359" y="691004"/>
                </a:cubicBezTo>
                <a:cubicBezTo>
                  <a:pt x="8785359" y="667124"/>
                  <a:pt x="8785359" y="643761"/>
                  <a:pt x="8785359" y="620399"/>
                </a:cubicBezTo>
                <a:cubicBezTo>
                  <a:pt x="8784840" y="620399"/>
                  <a:pt x="8784840" y="620399"/>
                  <a:pt x="8784840" y="620399"/>
                </a:cubicBezTo>
                <a:cubicBezTo>
                  <a:pt x="8784840" y="596517"/>
                  <a:pt x="8784321" y="572636"/>
                  <a:pt x="8784840" y="548755"/>
                </a:cubicBezTo>
                <a:cubicBezTo>
                  <a:pt x="8785359" y="538371"/>
                  <a:pt x="8782244" y="533698"/>
                  <a:pt x="8770823" y="534218"/>
                </a:cubicBezTo>
                <a:cubicBezTo>
                  <a:pt x="8747980" y="534737"/>
                  <a:pt x="8724618" y="534218"/>
                  <a:pt x="8701774" y="534218"/>
                </a:cubicBezTo>
                <a:close/>
                <a:moveTo>
                  <a:pt x="7932693" y="518578"/>
                </a:moveTo>
                <a:cubicBezTo>
                  <a:pt x="7932693" y="518892"/>
                  <a:pt x="7932378" y="519208"/>
                  <a:pt x="7932378" y="519208"/>
                </a:cubicBezTo>
                <a:cubicBezTo>
                  <a:pt x="7932378" y="519208"/>
                  <a:pt x="7932693" y="519208"/>
                  <a:pt x="7932693" y="519208"/>
                </a:cubicBezTo>
                <a:cubicBezTo>
                  <a:pt x="7932693" y="519208"/>
                  <a:pt x="7932693" y="518892"/>
                  <a:pt x="7932693" y="518578"/>
                </a:cubicBezTo>
                <a:close/>
                <a:moveTo>
                  <a:pt x="7991282" y="518263"/>
                </a:moveTo>
                <a:cubicBezTo>
                  <a:pt x="7991282" y="518578"/>
                  <a:pt x="7991282" y="518578"/>
                  <a:pt x="7991282" y="518892"/>
                </a:cubicBezTo>
                <a:cubicBezTo>
                  <a:pt x="7991282" y="518892"/>
                  <a:pt x="7991597" y="518892"/>
                  <a:pt x="7991597" y="518892"/>
                </a:cubicBezTo>
                <a:cubicBezTo>
                  <a:pt x="7991597" y="518578"/>
                  <a:pt x="7991282" y="518578"/>
                  <a:pt x="7991282" y="518263"/>
                </a:cubicBezTo>
                <a:close/>
                <a:moveTo>
                  <a:pt x="7933323" y="517633"/>
                </a:moveTo>
                <a:cubicBezTo>
                  <a:pt x="7933008" y="517948"/>
                  <a:pt x="7933008" y="517948"/>
                  <a:pt x="7933008" y="518263"/>
                </a:cubicBezTo>
                <a:cubicBezTo>
                  <a:pt x="7933008" y="518263"/>
                  <a:pt x="7933323" y="518263"/>
                  <a:pt x="7933323" y="518263"/>
                </a:cubicBezTo>
                <a:cubicBezTo>
                  <a:pt x="7933323" y="517948"/>
                  <a:pt x="7933323" y="517948"/>
                  <a:pt x="7933323" y="517633"/>
                </a:cubicBezTo>
                <a:close/>
                <a:moveTo>
                  <a:pt x="9995853" y="483450"/>
                </a:moveTo>
                <a:lnTo>
                  <a:pt x="9995853" y="547260"/>
                </a:lnTo>
                <a:lnTo>
                  <a:pt x="10005688" y="548252"/>
                </a:lnTo>
                <a:cubicBezTo>
                  <a:pt x="10042501" y="555784"/>
                  <a:pt x="10070193" y="588356"/>
                  <a:pt x="10070193" y="627396"/>
                </a:cubicBezTo>
                <a:lnTo>
                  <a:pt x="10070193" y="839288"/>
                </a:lnTo>
                <a:lnTo>
                  <a:pt x="10098404" y="839288"/>
                </a:lnTo>
                <a:lnTo>
                  <a:pt x="10098404" y="483450"/>
                </a:lnTo>
                <a:close/>
                <a:moveTo>
                  <a:pt x="9781381" y="483450"/>
                </a:moveTo>
                <a:lnTo>
                  <a:pt x="9781381" y="547123"/>
                </a:lnTo>
                <a:lnTo>
                  <a:pt x="9792075" y="548201"/>
                </a:lnTo>
                <a:cubicBezTo>
                  <a:pt x="9828888" y="555733"/>
                  <a:pt x="9856579" y="588305"/>
                  <a:pt x="9856579" y="627345"/>
                </a:cubicBezTo>
                <a:lnTo>
                  <a:pt x="9856579" y="839288"/>
                </a:lnTo>
                <a:lnTo>
                  <a:pt x="9908622" y="839288"/>
                </a:lnTo>
                <a:lnTo>
                  <a:pt x="9908621" y="627396"/>
                </a:lnTo>
                <a:lnTo>
                  <a:pt x="9908622" y="627394"/>
                </a:lnTo>
                <a:lnTo>
                  <a:pt x="9908622" y="620889"/>
                </a:lnTo>
                <a:lnTo>
                  <a:pt x="9909277" y="620889"/>
                </a:lnTo>
                <a:lnTo>
                  <a:pt x="9910263" y="611115"/>
                </a:lnTo>
                <a:cubicBezTo>
                  <a:pt x="9916854" y="578904"/>
                  <a:pt x="9942616" y="553676"/>
                  <a:pt x="9975107" y="547872"/>
                </a:cubicBezTo>
                <a:lnTo>
                  <a:pt x="9975644" y="547825"/>
                </a:lnTo>
                <a:lnTo>
                  <a:pt x="9975644" y="483450"/>
                </a:lnTo>
                <a:close/>
                <a:moveTo>
                  <a:pt x="4460613" y="410313"/>
                </a:moveTo>
                <a:lnTo>
                  <a:pt x="4460613" y="474688"/>
                </a:lnTo>
                <a:lnTo>
                  <a:pt x="4461150" y="474735"/>
                </a:lnTo>
                <a:cubicBezTo>
                  <a:pt x="4493641" y="480539"/>
                  <a:pt x="4519403" y="505767"/>
                  <a:pt x="4525994" y="537978"/>
                </a:cubicBezTo>
                <a:lnTo>
                  <a:pt x="4526979" y="547752"/>
                </a:lnTo>
                <a:lnTo>
                  <a:pt x="4527635" y="547752"/>
                </a:lnTo>
                <a:lnTo>
                  <a:pt x="4527635" y="554257"/>
                </a:lnTo>
                <a:lnTo>
                  <a:pt x="4527635" y="554259"/>
                </a:lnTo>
                <a:lnTo>
                  <a:pt x="4527635" y="766151"/>
                </a:lnTo>
                <a:lnTo>
                  <a:pt x="4579677" y="766151"/>
                </a:lnTo>
                <a:lnTo>
                  <a:pt x="4579677" y="554208"/>
                </a:lnTo>
                <a:cubicBezTo>
                  <a:pt x="4579677" y="515168"/>
                  <a:pt x="4607369" y="482596"/>
                  <a:pt x="4644181" y="475064"/>
                </a:cubicBezTo>
                <a:lnTo>
                  <a:pt x="4654875" y="473986"/>
                </a:lnTo>
                <a:lnTo>
                  <a:pt x="4654875" y="410313"/>
                </a:lnTo>
                <a:close/>
                <a:moveTo>
                  <a:pt x="4337854" y="410313"/>
                </a:moveTo>
                <a:lnTo>
                  <a:pt x="4337854" y="645080"/>
                </a:lnTo>
                <a:lnTo>
                  <a:pt x="4354002" y="645080"/>
                </a:lnTo>
                <a:lnTo>
                  <a:pt x="4366063" y="645080"/>
                </a:lnTo>
                <a:lnTo>
                  <a:pt x="4366063" y="554259"/>
                </a:lnTo>
                <a:cubicBezTo>
                  <a:pt x="4366063" y="515219"/>
                  <a:pt x="4393756" y="482648"/>
                  <a:pt x="4430568" y="475115"/>
                </a:cubicBezTo>
                <a:lnTo>
                  <a:pt x="4440404" y="474123"/>
                </a:lnTo>
                <a:lnTo>
                  <a:pt x="4440404" y="410313"/>
                </a:lnTo>
                <a:close/>
                <a:moveTo>
                  <a:pt x="2495196" y="386617"/>
                </a:moveTo>
                <a:cubicBezTo>
                  <a:pt x="2483775" y="386098"/>
                  <a:pt x="2480660" y="390771"/>
                  <a:pt x="2481179" y="401154"/>
                </a:cubicBezTo>
                <a:cubicBezTo>
                  <a:pt x="2481698" y="425035"/>
                  <a:pt x="2481179" y="448917"/>
                  <a:pt x="2481179" y="472798"/>
                </a:cubicBezTo>
                <a:cubicBezTo>
                  <a:pt x="2481179" y="472798"/>
                  <a:pt x="2481179" y="472798"/>
                  <a:pt x="2480660" y="472798"/>
                </a:cubicBezTo>
                <a:cubicBezTo>
                  <a:pt x="2480660" y="496160"/>
                  <a:pt x="2480660" y="519523"/>
                  <a:pt x="2480660" y="543404"/>
                </a:cubicBezTo>
                <a:cubicBezTo>
                  <a:pt x="2480660" y="560536"/>
                  <a:pt x="2476506" y="564171"/>
                  <a:pt x="2459374" y="565209"/>
                </a:cubicBezTo>
                <a:cubicBezTo>
                  <a:pt x="2442242" y="565728"/>
                  <a:pt x="2442242" y="567286"/>
                  <a:pt x="2443280" y="592724"/>
                </a:cubicBezTo>
                <a:cubicBezTo>
                  <a:pt x="2443799" y="607261"/>
                  <a:pt x="2453144" y="604146"/>
                  <a:pt x="2461970" y="603627"/>
                </a:cubicBezTo>
                <a:cubicBezTo>
                  <a:pt x="2463527" y="603627"/>
                  <a:pt x="2464565" y="603108"/>
                  <a:pt x="2466123" y="603108"/>
                </a:cubicBezTo>
                <a:cubicBezTo>
                  <a:pt x="2490005" y="602069"/>
                  <a:pt x="2490005" y="602069"/>
                  <a:pt x="2490005" y="577150"/>
                </a:cubicBezTo>
                <a:cubicBezTo>
                  <a:pt x="2490005" y="560536"/>
                  <a:pt x="2491043" y="544443"/>
                  <a:pt x="2489485" y="527829"/>
                </a:cubicBezTo>
                <a:cubicBezTo>
                  <a:pt x="2488966" y="519523"/>
                  <a:pt x="2493120" y="517965"/>
                  <a:pt x="2498830" y="516927"/>
                </a:cubicBezTo>
                <a:cubicBezTo>
                  <a:pt x="2500907" y="516408"/>
                  <a:pt x="2502983" y="516408"/>
                  <a:pt x="2505579" y="516408"/>
                </a:cubicBezTo>
                <a:cubicBezTo>
                  <a:pt x="2532576" y="516408"/>
                  <a:pt x="2531018" y="519003"/>
                  <a:pt x="2530499" y="489411"/>
                </a:cubicBezTo>
                <a:cubicBezTo>
                  <a:pt x="2529461" y="457742"/>
                  <a:pt x="2540363" y="433342"/>
                  <a:pt x="2570994" y="420363"/>
                </a:cubicBezTo>
                <a:cubicBezTo>
                  <a:pt x="2584492" y="414652"/>
                  <a:pt x="2577743" y="402711"/>
                  <a:pt x="2577743" y="393366"/>
                </a:cubicBezTo>
                <a:cubicBezTo>
                  <a:pt x="2577743" y="385060"/>
                  <a:pt x="2569956" y="386617"/>
                  <a:pt x="2564244" y="386617"/>
                </a:cubicBezTo>
                <a:cubicBezTo>
                  <a:pt x="2541401" y="386617"/>
                  <a:pt x="2518039" y="387136"/>
                  <a:pt x="2495196" y="386617"/>
                </a:cubicBezTo>
                <a:close/>
                <a:moveTo>
                  <a:pt x="9258835" y="0"/>
                </a:moveTo>
                <a:lnTo>
                  <a:pt x="9334633" y="0"/>
                </a:lnTo>
                <a:lnTo>
                  <a:pt x="9369417" y="714886"/>
                </a:lnTo>
                <a:lnTo>
                  <a:pt x="9451963" y="716443"/>
                </a:lnTo>
                <a:lnTo>
                  <a:pt x="9451511" y="839288"/>
                </a:lnTo>
                <a:lnTo>
                  <a:pt x="9695008" y="839288"/>
                </a:lnTo>
                <a:lnTo>
                  <a:pt x="9695008" y="627345"/>
                </a:lnTo>
                <a:lnTo>
                  <a:pt x="9695008" y="627342"/>
                </a:lnTo>
                <a:lnTo>
                  <a:pt x="9695008" y="620838"/>
                </a:lnTo>
                <a:lnTo>
                  <a:pt x="9695582" y="620838"/>
                </a:lnTo>
                <a:lnTo>
                  <a:pt x="9696270" y="613044"/>
                </a:lnTo>
                <a:cubicBezTo>
                  <a:pt x="9702073" y="580553"/>
                  <a:pt x="9727301" y="554792"/>
                  <a:pt x="9759513" y="548201"/>
                </a:cubicBezTo>
                <a:lnTo>
                  <a:pt x="9761172" y="548033"/>
                </a:lnTo>
                <a:lnTo>
                  <a:pt x="9761172" y="452927"/>
                </a:lnTo>
                <a:lnTo>
                  <a:pt x="9781381" y="452927"/>
                </a:lnTo>
                <a:lnTo>
                  <a:pt x="9781381" y="453137"/>
                </a:lnTo>
                <a:lnTo>
                  <a:pt x="10098404" y="453137"/>
                </a:lnTo>
                <a:lnTo>
                  <a:pt x="10098404" y="395857"/>
                </a:lnTo>
                <a:lnTo>
                  <a:pt x="10098404" y="395855"/>
                </a:lnTo>
                <a:lnTo>
                  <a:pt x="10098404" y="322646"/>
                </a:lnTo>
                <a:lnTo>
                  <a:pt x="10147724" y="322646"/>
                </a:lnTo>
                <a:lnTo>
                  <a:pt x="10192315" y="322646"/>
                </a:lnTo>
                <a:lnTo>
                  <a:pt x="10192315" y="412796"/>
                </a:lnTo>
                <a:lnTo>
                  <a:pt x="10192315" y="839288"/>
                </a:lnTo>
                <a:lnTo>
                  <a:pt x="10237382" y="839288"/>
                </a:lnTo>
                <a:lnTo>
                  <a:pt x="10237382" y="787976"/>
                </a:lnTo>
                <a:lnTo>
                  <a:pt x="10237382" y="787525"/>
                </a:lnTo>
                <a:lnTo>
                  <a:pt x="10237382" y="786823"/>
                </a:lnTo>
                <a:lnTo>
                  <a:pt x="10293811" y="786823"/>
                </a:lnTo>
                <a:lnTo>
                  <a:pt x="10293811" y="486617"/>
                </a:lnTo>
                <a:lnTo>
                  <a:pt x="10293811" y="486615"/>
                </a:lnTo>
                <a:lnTo>
                  <a:pt x="10293811" y="412796"/>
                </a:lnTo>
                <a:lnTo>
                  <a:pt x="10293812" y="412796"/>
                </a:lnTo>
                <a:lnTo>
                  <a:pt x="10364543" y="412796"/>
                </a:lnTo>
                <a:lnTo>
                  <a:pt x="10435273" y="412796"/>
                </a:lnTo>
                <a:lnTo>
                  <a:pt x="10435273" y="493478"/>
                </a:lnTo>
                <a:lnTo>
                  <a:pt x="10435272" y="493478"/>
                </a:lnTo>
                <a:lnTo>
                  <a:pt x="10435272" y="787653"/>
                </a:lnTo>
                <a:lnTo>
                  <a:pt x="10479889" y="787653"/>
                </a:lnTo>
                <a:lnTo>
                  <a:pt x="10479889" y="834346"/>
                </a:lnTo>
                <a:lnTo>
                  <a:pt x="10479889" y="883894"/>
                </a:lnTo>
                <a:lnTo>
                  <a:pt x="10634153" y="798062"/>
                </a:lnTo>
                <a:lnTo>
                  <a:pt x="10634153" y="890261"/>
                </a:lnTo>
                <a:lnTo>
                  <a:pt x="10799859" y="798062"/>
                </a:lnTo>
                <a:lnTo>
                  <a:pt x="10799859" y="890261"/>
                </a:lnTo>
                <a:lnTo>
                  <a:pt x="10965565" y="798062"/>
                </a:lnTo>
                <a:lnTo>
                  <a:pt x="10965565" y="890261"/>
                </a:lnTo>
                <a:lnTo>
                  <a:pt x="11131272" y="798062"/>
                </a:lnTo>
                <a:lnTo>
                  <a:pt x="11131272" y="894809"/>
                </a:lnTo>
                <a:lnTo>
                  <a:pt x="10965565" y="894809"/>
                </a:lnTo>
                <a:lnTo>
                  <a:pt x="10957391" y="894809"/>
                </a:lnTo>
                <a:lnTo>
                  <a:pt x="10799859" y="894809"/>
                </a:lnTo>
                <a:lnTo>
                  <a:pt x="10791685" y="894809"/>
                </a:lnTo>
                <a:lnTo>
                  <a:pt x="10634153" y="894809"/>
                </a:lnTo>
                <a:lnTo>
                  <a:pt x="10625978" y="894809"/>
                </a:lnTo>
                <a:lnTo>
                  <a:pt x="10479889" y="894809"/>
                </a:lnTo>
                <a:lnTo>
                  <a:pt x="10479889" y="894815"/>
                </a:lnTo>
                <a:lnTo>
                  <a:pt x="11131272" y="894815"/>
                </a:lnTo>
                <a:lnTo>
                  <a:pt x="11131272" y="930426"/>
                </a:lnTo>
                <a:lnTo>
                  <a:pt x="11131272" y="1058032"/>
                </a:lnTo>
                <a:lnTo>
                  <a:pt x="11135416" y="1058032"/>
                </a:lnTo>
                <a:cubicBezTo>
                  <a:pt x="11135416" y="1058032"/>
                  <a:pt x="11135416" y="1058032"/>
                  <a:pt x="11135416" y="475513"/>
                </a:cubicBezTo>
                <a:cubicBezTo>
                  <a:pt x="11135416" y="475513"/>
                  <a:pt x="11135416" y="475513"/>
                  <a:pt x="11317073" y="475513"/>
                </a:cubicBezTo>
                <a:cubicBezTo>
                  <a:pt x="11317073" y="475513"/>
                  <a:pt x="11317073" y="475513"/>
                  <a:pt x="11317073" y="957415"/>
                </a:cubicBezTo>
                <a:cubicBezTo>
                  <a:pt x="11327605" y="928290"/>
                  <a:pt x="11356564" y="864742"/>
                  <a:pt x="11385524" y="864742"/>
                </a:cubicBezTo>
                <a:cubicBezTo>
                  <a:pt x="11427648" y="864742"/>
                  <a:pt x="11467139" y="970654"/>
                  <a:pt x="11467139" y="970654"/>
                </a:cubicBezTo>
                <a:cubicBezTo>
                  <a:pt x="11467139" y="970654"/>
                  <a:pt x="11501364" y="864742"/>
                  <a:pt x="11540855" y="864742"/>
                </a:cubicBezTo>
                <a:cubicBezTo>
                  <a:pt x="11580346" y="864742"/>
                  <a:pt x="11622470" y="970654"/>
                  <a:pt x="11622470" y="970654"/>
                </a:cubicBezTo>
                <a:cubicBezTo>
                  <a:pt x="11622470" y="970654"/>
                  <a:pt x="11656695" y="864742"/>
                  <a:pt x="11696186" y="864742"/>
                </a:cubicBezTo>
                <a:cubicBezTo>
                  <a:pt x="11735677" y="864742"/>
                  <a:pt x="11777800" y="970654"/>
                  <a:pt x="11777800" y="970654"/>
                </a:cubicBezTo>
                <a:cubicBezTo>
                  <a:pt x="11777800" y="970654"/>
                  <a:pt x="11777800" y="970654"/>
                  <a:pt x="11777800" y="994485"/>
                </a:cubicBezTo>
                <a:cubicBezTo>
                  <a:pt x="11777800" y="994485"/>
                  <a:pt x="11777800" y="994485"/>
                  <a:pt x="11851517" y="994485"/>
                </a:cubicBezTo>
                <a:cubicBezTo>
                  <a:pt x="11851517" y="994485"/>
                  <a:pt x="11851517" y="994485"/>
                  <a:pt x="11851517" y="920346"/>
                </a:cubicBezTo>
                <a:cubicBezTo>
                  <a:pt x="11798862" y="909755"/>
                  <a:pt x="11759371" y="862094"/>
                  <a:pt x="11759371" y="806490"/>
                </a:cubicBezTo>
                <a:cubicBezTo>
                  <a:pt x="11759371" y="750886"/>
                  <a:pt x="11798862" y="703225"/>
                  <a:pt x="11851517" y="692634"/>
                </a:cubicBezTo>
                <a:cubicBezTo>
                  <a:pt x="11851517" y="692634"/>
                  <a:pt x="11851517" y="692634"/>
                  <a:pt x="11851517" y="562891"/>
                </a:cubicBezTo>
                <a:cubicBezTo>
                  <a:pt x="11851517" y="562891"/>
                  <a:pt x="11851517" y="562891"/>
                  <a:pt x="11898906" y="562891"/>
                </a:cubicBezTo>
                <a:cubicBezTo>
                  <a:pt x="11898906" y="562891"/>
                  <a:pt x="11898906" y="562891"/>
                  <a:pt x="11898906" y="692634"/>
                </a:cubicBezTo>
                <a:cubicBezTo>
                  <a:pt x="11951560" y="703225"/>
                  <a:pt x="11991051" y="750886"/>
                  <a:pt x="11991051" y="806490"/>
                </a:cubicBezTo>
                <a:cubicBezTo>
                  <a:pt x="11991051" y="864742"/>
                  <a:pt x="11951560" y="909755"/>
                  <a:pt x="11898906" y="920346"/>
                </a:cubicBezTo>
                <a:cubicBezTo>
                  <a:pt x="11898906" y="920346"/>
                  <a:pt x="11898906" y="920346"/>
                  <a:pt x="11898906" y="994485"/>
                </a:cubicBezTo>
                <a:cubicBezTo>
                  <a:pt x="11898906" y="994485"/>
                  <a:pt x="11898906" y="994485"/>
                  <a:pt x="11962091" y="994485"/>
                </a:cubicBezTo>
                <a:cubicBezTo>
                  <a:pt x="11962091" y="994485"/>
                  <a:pt x="11962091" y="994485"/>
                  <a:pt x="11962091" y="917698"/>
                </a:cubicBezTo>
                <a:cubicBezTo>
                  <a:pt x="11962091" y="917698"/>
                  <a:pt x="11962091" y="917698"/>
                  <a:pt x="12041073" y="917698"/>
                </a:cubicBezTo>
                <a:cubicBezTo>
                  <a:pt x="12041073" y="917698"/>
                  <a:pt x="12041073" y="917698"/>
                  <a:pt x="12041073" y="817081"/>
                </a:cubicBezTo>
                <a:cubicBezTo>
                  <a:pt x="12041073" y="817081"/>
                  <a:pt x="12041073" y="817081"/>
                  <a:pt x="12155715" y="817081"/>
                </a:cubicBezTo>
                <a:lnTo>
                  <a:pt x="12200316" y="817081"/>
                </a:lnTo>
                <a:lnTo>
                  <a:pt x="12200316" y="1105184"/>
                </a:lnTo>
                <a:lnTo>
                  <a:pt x="12208559" y="1105184"/>
                </a:lnTo>
                <a:lnTo>
                  <a:pt x="12208559" y="1153840"/>
                </a:lnTo>
                <a:lnTo>
                  <a:pt x="12208559" y="1225322"/>
                </a:lnTo>
                <a:lnTo>
                  <a:pt x="12208633" y="1225322"/>
                </a:lnTo>
                <a:lnTo>
                  <a:pt x="12208633" y="1247932"/>
                </a:lnTo>
                <a:lnTo>
                  <a:pt x="12200316" y="1247932"/>
                </a:lnTo>
                <a:lnTo>
                  <a:pt x="12200316" y="5434893"/>
                </a:lnTo>
                <a:lnTo>
                  <a:pt x="8318" y="5434893"/>
                </a:lnTo>
                <a:lnTo>
                  <a:pt x="8318" y="1247932"/>
                </a:lnTo>
                <a:lnTo>
                  <a:pt x="0" y="1247932"/>
                </a:lnTo>
                <a:lnTo>
                  <a:pt x="0" y="1225322"/>
                </a:lnTo>
                <a:lnTo>
                  <a:pt x="0" y="1063433"/>
                </a:lnTo>
                <a:lnTo>
                  <a:pt x="56578" y="1063433"/>
                </a:lnTo>
                <a:cubicBezTo>
                  <a:pt x="82782" y="1063433"/>
                  <a:pt x="112730" y="1063433"/>
                  <a:pt x="146955" y="1063433"/>
                </a:cubicBezTo>
                <a:cubicBezTo>
                  <a:pt x="146955" y="1063433"/>
                  <a:pt x="146955" y="1063433"/>
                  <a:pt x="146955" y="480915"/>
                </a:cubicBezTo>
                <a:cubicBezTo>
                  <a:pt x="146955" y="480915"/>
                  <a:pt x="146955" y="480915"/>
                  <a:pt x="328613" y="480915"/>
                </a:cubicBezTo>
                <a:cubicBezTo>
                  <a:pt x="328613" y="480915"/>
                  <a:pt x="328613" y="480915"/>
                  <a:pt x="328613" y="962816"/>
                </a:cubicBezTo>
                <a:cubicBezTo>
                  <a:pt x="339144" y="933691"/>
                  <a:pt x="368104" y="870143"/>
                  <a:pt x="397064" y="870143"/>
                </a:cubicBezTo>
                <a:cubicBezTo>
                  <a:pt x="439187" y="870143"/>
                  <a:pt x="478678" y="976055"/>
                  <a:pt x="478678" y="976055"/>
                </a:cubicBezTo>
                <a:cubicBezTo>
                  <a:pt x="478678" y="976055"/>
                  <a:pt x="512903" y="870143"/>
                  <a:pt x="552394" y="870143"/>
                </a:cubicBezTo>
                <a:cubicBezTo>
                  <a:pt x="591885" y="870143"/>
                  <a:pt x="634009" y="976055"/>
                  <a:pt x="634009" y="976055"/>
                </a:cubicBezTo>
                <a:cubicBezTo>
                  <a:pt x="634009" y="976055"/>
                  <a:pt x="668234" y="870143"/>
                  <a:pt x="707725" y="870143"/>
                </a:cubicBezTo>
                <a:cubicBezTo>
                  <a:pt x="747216" y="870143"/>
                  <a:pt x="789340" y="976055"/>
                  <a:pt x="789340" y="976055"/>
                </a:cubicBezTo>
                <a:cubicBezTo>
                  <a:pt x="789340" y="976055"/>
                  <a:pt x="789340" y="976055"/>
                  <a:pt x="789340" y="999886"/>
                </a:cubicBezTo>
                <a:cubicBezTo>
                  <a:pt x="789340" y="999886"/>
                  <a:pt x="789340" y="999886"/>
                  <a:pt x="863056" y="999886"/>
                </a:cubicBezTo>
                <a:cubicBezTo>
                  <a:pt x="863056" y="999886"/>
                  <a:pt x="863056" y="999886"/>
                  <a:pt x="863056" y="925747"/>
                </a:cubicBezTo>
                <a:cubicBezTo>
                  <a:pt x="810402" y="915156"/>
                  <a:pt x="770911" y="867495"/>
                  <a:pt x="770911" y="811891"/>
                </a:cubicBezTo>
                <a:cubicBezTo>
                  <a:pt x="770911" y="756287"/>
                  <a:pt x="810402" y="708626"/>
                  <a:pt x="863056" y="698035"/>
                </a:cubicBezTo>
                <a:cubicBezTo>
                  <a:pt x="863056" y="698035"/>
                  <a:pt x="863056" y="698035"/>
                  <a:pt x="863056" y="568293"/>
                </a:cubicBezTo>
                <a:cubicBezTo>
                  <a:pt x="863056" y="568293"/>
                  <a:pt x="863056" y="568293"/>
                  <a:pt x="910445" y="568293"/>
                </a:cubicBezTo>
                <a:cubicBezTo>
                  <a:pt x="910445" y="568293"/>
                  <a:pt x="910445" y="568293"/>
                  <a:pt x="910445" y="698035"/>
                </a:cubicBezTo>
                <a:cubicBezTo>
                  <a:pt x="963099" y="708626"/>
                  <a:pt x="1002590" y="756287"/>
                  <a:pt x="1002590" y="811891"/>
                </a:cubicBezTo>
                <a:cubicBezTo>
                  <a:pt x="1002590" y="870143"/>
                  <a:pt x="963099" y="915156"/>
                  <a:pt x="910445" y="925747"/>
                </a:cubicBezTo>
                <a:cubicBezTo>
                  <a:pt x="910445" y="925747"/>
                  <a:pt x="910445" y="925747"/>
                  <a:pt x="910445" y="999886"/>
                </a:cubicBezTo>
                <a:cubicBezTo>
                  <a:pt x="910445" y="999886"/>
                  <a:pt x="910445" y="999886"/>
                  <a:pt x="973630" y="999886"/>
                </a:cubicBezTo>
                <a:cubicBezTo>
                  <a:pt x="973630" y="999886"/>
                  <a:pt x="973630" y="999886"/>
                  <a:pt x="973630" y="923099"/>
                </a:cubicBezTo>
                <a:cubicBezTo>
                  <a:pt x="973630" y="923099"/>
                  <a:pt x="973630" y="923099"/>
                  <a:pt x="1052612" y="923099"/>
                </a:cubicBezTo>
                <a:cubicBezTo>
                  <a:pt x="1052612" y="923099"/>
                  <a:pt x="1052612" y="923099"/>
                  <a:pt x="1052612" y="822482"/>
                </a:cubicBezTo>
                <a:cubicBezTo>
                  <a:pt x="1052612" y="822482"/>
                  <a:pt x="1052612" y="822482"/>
                  <a:pt x="1223739" y="822482"/>
                </a:cubicBezTo>
                <a:cubicBezTo>
                  <a:pt x="1223739" y="822482"/>
                  <a:pt x="1223739" y="822482"/>
                  <a:pt x="1223739" y="533871"/>
                </a:cubicBezTo>
                <a:cubicBezTo>
                  <a:pt x="1223739" y="533871"/>
                  <a:pt x="1223739" y="533871"/>
                  <a:pt x="1452786" y="533871"/>
                </a:cubicBezTo>
                <a:cubicBezTo>
                  <a:pt x="1452786" y="533871"/>
                  <a:pt x="1452786" y="533871"/>
                  <a:pt x="1452786" y="827778"/>
                </a:cubicBezTo>
                <a:cubicBezTo>
                  <a:pt x="1452786" y="827778"/>
                  <a:pt x="1452786" y="827778"/>
                  <a:pt x="1687099" y="827778"/>
                </a:cubicBezTo>
                <a:cubicBezTo>
                  <a:pt x="1687099" y="827778"/>
                  <a:pt x="1687099" y="827778"/>
                  <a:pt x="1687099" y="645080"/>
                </a:cubicBezTo>
                <a:cubicBezTo>
                  <a:pt x="1687099" y="645080"/>
                  <a:pt x="1687099" y="645080"/>
                  <a:pt x="1795945" y="645080"/>
                </a:cubicBezTo>
                <a:lnTo>
                  <a:pt x="1814336" y="645080"/>
                </a:lnTo>
                <a:lnTo>
                  <a:pt x="1814055" y="568843"/>
                </a:lnTo>
                <a:lnTo>
                  <a:pt x="1896602" y="567286"/>
                </a:lnTo>
                <a:lnTo>
                  <a:pt x="1917630" y="135119"/>
                </a:lnTo>
                <a:lnTo>
                  <a:pt x="2020520" y="135119"/>
                </a:lnTo>
                <a:lnTo>
                  <a:pt x="2040929" y="567805"/>
                </a:lnTo>
                <a:lnTo>
                  <a:pt x="2085058" y="569362"/>
                </a:lnTo>
                <a:lnTo>
                  <a:pt x="2104692" y="247596"/>
                </a:lnTo>
                <a:lnTo>
                  <a:pt x="2211603" y="247596"/>
                </a:lnTo>
                <a:lnTo>
                  <a:pt x="2230423" y="571958"/>
                </a:lnTo>
                <a:lnTo>
                  <a:pt x="2293761" y="575073"/>
                </a:lnTo>
                <a:cubicBezTo>
                  <a:pt x="2293761" y="543923"/>
                  <a:pt x="2293761" y="512255"/>
                  <a:pt x="2293761" y="481105"/>
                </a:cubicBezTo>
                <a:cubicBezTo>
                  <a:pt x="2293761" y="456704"/>
                  <a:pt x="2303625" y="437495"/>
                  <a:pt x="2325430" y="425035"/>
                </a:cubicBezTo>
                <a:cubicBezTo>
                  <a:pt x="2329064" y="422959"/>
                  <a:pt x="2331660" y="420882"/>
                  <a:pt x="2333736" y="417248"/>
                </a:cubicBezTo>
                <a:cubicBezTo>
                  <a:pt x="2338409" y="408422"/>
                  <a:pt x="2365406" y="405307"/>
                  <a:pt x="2370078" y="413614"/>
                </a:cubicBezTo>
                <a:cubicBezTo>
                  <a:pt x="2374751" y="421920"/>
                  <a:pt x="2382019" y="425035"/>
                  <a:pt x="2388249" y="430227"/>
                </a:cubicBezTo>
                <a:cubicBezTo>
                  <a:pt x="2402785" y="441648"/>
                  <a:pt x="2411611" y="456185"/>
                  <a:pt x="2411611" y="474355"/>
                </a:cubicBezTo>
                <a:cubicBezTo>
                  <a:pt x="2411611" y="487335"/>
                  <a:pt x="2416802" y="490969"/>
                  <a:pt x="2428224" y="489411"/>
                </a:cubicBezTo>
                <a:cubicBezTo>
                  <a:pt x="2439646" y="487854"/>
                  <a:pt x="2444318" y="494084"/>
                  <a:pt x="2443799" y="504986"/>
                </a:cubicBezTo>
                <a:cubicBezTo>
                  <a:pt x="2443280" y="513293"/>
                  <a:pt x="2443799" y="521599"/>
                  <a:pt x="2443799" y="530425"/>
                </a:cubicBezTo>
                <a:cubicBezTo>
                  <a:pt x="2443799" y="534059"/>
                  <a:pt x="2443280" y="538213"/>
                  <a:pt x="2448472" y="538732"/>
                </a:cubicBezTo>
                <a:cubicBezTo>
                  <a:pt x="2454182" y="539251"/>
                  <a:pt x="2454182" y="534059"/>
                  <a:pt x="2454182" y="529906"/>
                </a:cubicBezTo>
                <a:cubicBezTo>
                  <a:pt x="2454702" y="516408"/>
                  <a:pt x="2455740" y="502390"/>
                  <a:pt x="2455740" y="488892"/>
                </a:cubicBezTo>
                <a:cubicBezTo>
                  <a:pt x="2456259" y="452551"/>
                  <a:pt x="2456259" y="416209"/>
                  <a:pt x="2455740" y="379868"/>
                </a:cubicBezTo>
                <a:cubicBezTo>
                  <a:pt x="2455740" y="368966"/>
                  <a:pt x="2459374" y="361697"/>
                  <a:pt x="2471834" y="361697"/>
                </a:cubicBezTo>
                <a:cubicBezTo>
                  <a:pt x="2511290" y="361697"/>
                  <a:pt x="2550746" y="361697"/>
                  <a:pt x="2590203" y="361697"/>
                </a:cubicBezTo>
                <a:cubicBezTo>
                  <a:pt x="2600067" y="361697"/>
                  <a:pt x="2604739" y="366889"/>
                  <a:pt x="2604220" y="376753"/>
                </a:cubicBezTo>
                <a:cubicBezTo>
                  <a:pt x="2604220" y="386098"/>
                  <a:pt x="2604739" y="395443"/>
                  <a:pt x="2603701" y="404788"/>
                </a:cubicBezTo>
                <a:cubicBezTo>
                  <a:pt x="2602662" y="415171"/>
                  <a:pt x="2606297" y="420882"/>
                  <a:pt x="2616161" y="425035"/>
                </a:cubicBezTo>
                <a:cubicBezTo>
                  <a:pt x="2637965" y="434899"/>
                  <a:pt x="2648349" y="453070"/>
                  <a:pt x="2648868" y="476951"/>
                </a:cubicBezTo>
                <a:cubicBezTo>
                  <a:pt x="2648868" y="493565"/>
                  <a:pt x="2648868" y="510697"/>
                  <a:pt x="2648868" y="527310"/>
                </a:cubicBezTo>
                <a:cubicBezTo>
                  <a:pt x="2648868" y="542106"/>
                  <a:pt x="2648090" y="548596"/>
                  <a:pt x="2651010" y="551386"/>
                </a:cubicBezTo>
                <a:lnTo>
                  <a:pt x="2661207" y="552175"/>
                </a:lnTo>
                <a:lnTo>
                  <a:pt x="2661207" y="497877"/>
                </a:lnTo>
                <a:cubicBezTo>
                  <a:pt x="2661207" y="443514"/>
                  <a:pt x="2661207" y="371030"/>
                  <a:pt x="2661207" y="274385"/>
                </a:cubicBezTo>
                <a:cubicBezTo>
                  <a:pt x="2661207" y="274385"/>
                  <a:pt x="2661207" y="274385"/>
                  <a:pt x="2916581" y="274385"/>
                </a:cubicBezTo>
                <a:cubicBezTo>
                  <a:pt x="2916581" y="274385"/>
                  <a:pt x="2916581" y="274385"/>
                  <a:pt x="2916581" y="623897"/>
                </a:cubicBezTo>
                <a:cubicBezTo>
                  <a:pt x="2916581" y="623897"/>
                  <a:pt x="2916581" y="623897"/>
                  <a:pt x="3103505" y="623897"/>
                </a:cubicBezTo>
                <a:cubicBezTo>
                  <a:pt x="3103505" y="623897"/>
                  <a:pt x="3103505" y="623897"/>
                  <a:pt x="3103505" y="938986"/>
                </a:cubicBezTo>
                <a:cubicBezTo>
                  <a:pt x="3103505" y="938986"/>
                  <a:pt x="3103505" y="938986"/>
                  <a:pt x="3253570" y="938986"/>
                </a:cubicBezTo>
                <a:cubicBezTo>
                  <a:pt x="3253570" y="938986"/>
                  <a:pt x="3253570" y="938986"/>
                  <a:pt x="3253570" y="833074"/>
                </a:cubicBezTo>
                <a:cubicBezTo>
                  <a:pt x="3253570" y="833074"/>
                  <a:pt x="3253570" y="833074"/>
                  <a:pt x="3458923" y="833074"/>
                </a:cubicBezTo>
                <a:cubicBezTo>
                  <a:pt x="3458923" y="833074"/>
                  <a:pt x="3458923" y="833074"/>
                  <a:pt x="3458923" y="449141"/>
                </a:cubicBezTo>
                <a:cubicBezTo>
                  <a:pt x="3458923" y="449141"/>
                  <a:pt x="3458923" y="449141"/>
                  <a:pt x="3619519" y="449141"/>
                </a:cubicBezTo>
                <a:cubicBezTo>
                  <a:pt x="3619519" y="449141"/>
                  <a:pt x="3619519" y="449141"/>
                  <a:pt x="3619519" y="822482"/>
                </a:cubicBezTo>
                <a:cubicBezTo>
                  <a:pt x="3619519" y="822482"/>
                  <a:pt x="3619519" y="822482"/>
                  <a:pt x="3716929" y="822482"/>
                </a:cubicBezTo>
                <a:cubicBezTo>
                  <a:pt x="3716929" y="822482"/>
                  <a:pt x="3716929" y="822482"/>
                  <a:pt x="3716929" y="533871"/>
                </a:cubicBezTo>
                <a:cubicBezTo>
                  <a:pt x="3716929" y="533871"/>
                  <a:pt x="3716929" y="533871"/>
                  <a:pt x="3948609" y="533871"/>
                </a:cubicBezTo>
                <a:cubicBezTo>
                  <a:pt x="3948609" y="533871"/>
                  <a:pt x="3948609" y="533871"/>
                  <a:pt x="3948609" y="827778"/>
                </a:cubicBezTo>
                <a:cubicBezTo>
                  <a:pt x="3948609" y="827778"/>
                  <a:pt x="3948609" y="827778"/>
                  <a:pt x="3952270" y="827778"/>
                </a:cubicBezTo>
                <a:lnTo>
                  <a:pt x="3956368" y="827778"/>
                </a:lnTo>
                <a:lnTo>
                  <a:pt x="3956368" y="761209"/>
                </a:lnTo>
                <a:lnTo>
                  <a:pt x="3956368" y="714516"/>
                </a:lnTo>
                <a:lnTo>
                  <a:pt x="4000985" y="714516"/>
                </a:lnTo>
                <a:lnTo>
                  <a:pt x="4000985" y="420341"/>
                </a:lnTo>
                <a:lnTo>
                  <a:pt x="4000984" y="420341"/>
                </a:lnTo>
                <a:lnTo>
                  <a:pt x="4000984" y="339659"/>
                </a:lnTo>
                <a:lnTo>
                  <a:pt x="4071715" y="339659"/>
                </a:lnTo>
                <a:lnTo>
                  <a:pt x="4142446" y="339659"/>
                </a:lnTo>
                <a:lnTo>
                  <a:pt x="4142446" y="413478"/>
                </a:lnTo>
                <a:lnTo>
                  <a:pt x="4142446" y="413480"/>
                </a:lnTo>
                <a:lnTo>
                  <a:pt x="4142446" y="713686"/>
                </a:lnTo>
                <a:lnTo>
                  <a:pt x="4182921" y="713686"/>
                </a:lnTo>
                <a:lnTo>
                  <a:pt x="4182921" y="705384"/>
                </a:lnTo>
                <a:cubicBezTo>
                  <a:pt x="4182921" y="687899"/>
                  <a:pt x="4182921" y="667917"/>
                  <a:pt x="4182921" y="645080"/>
                </a:cubicBezTo>
                <a:cubicBezTo>
                  <a:pt x="4182921" y="645080"/>
                  <a:pt x="4182921" y="645080"/>
                  <a:pt x="4214842" y="645080"/>
                </a:cubicBezTo>
                <a:lnTo>
                  <a:pt x="4243942" y="645080"/>
                </a:lnTo>
                <a:lnTo>
                  <a:pt x="4243942" y="339659"/>
                </a:lnTo>
                <a:lnTo>
                  <a:pt x="4243942" y="249509"/>
                </a:lnTo>
                <a:lnTo>
                  <a:pt x="4288534" y="249509"/>
                </a:lnTo>
                <a:lnTo>
                  <a:pt x="4337854" y="249509"/>
                </a:lnTo>
                <a:lnTo>
                  <a:pt x="4337854" y="322718"/>
                </a:lnTo>
                <a:lnTo>
                  <a:pt x="4337854" y="322720"/>
                </a:lnTo>
                <a:lnTo>
                  <a:pt x="4337854" y="380000"/>
                </a:lnTo>
                <a:lnTo>
                  <a:pt x="4654875" y="380000"/>
                </a:lnTo>
                <a:lnTo>
                  <a:pt x="4654875" y="379790"/>
                </a:lnTo>
                <a:lnTo>
                  <a:pt x="4675084" y="379790"/>
                </a:lnTo>
                <a:lnTo>
                  <a:pt x="4675084" y="474896"/>
                </a:lnTo>
                <a:lnTo>
                  <a:pt x="4676745" y="475064"/>
                </a:lnTo>
                <a:cubicBezTo>
                  <a:pt x="4708955" y="481655"/>
                  <a:pt x="4734183" y="507417"/>
                  <a:pt x="4739988" y="539907"/>
                </a:cubicBezTo>
                <a:lnTo>
                  <a:pt x="4740674" y="547701"/>
                </a:lnTo>
                <a:lnTo>
                  <a:pt x="4741248" y="547701"/>
                </a:lnTo>
                <a:lnTo>
                  <a:pt x="4741248" y="554205"/>
                </a:lnTo>
                <a:lnTo>
                  <a:pt x="4741248" y="554208"/>
                </a:lnTo>
                <a:lnTo>
                  <a:pt x="4741248" y="739927"/>
                </a:lnTo>
                <a:lnTo>
                  <a:pt x="4764753" y="740400"/>
                </a:lnTo>
                <a:cubicBezTo>
                  <a:pt x="4764753" y="740400"/>
                  <a:pt x="4764753" y="740400"/>
                  <a:pt x="4764753" y="666262"/>
                </a:cubicBezTo>
                <a:cubicBezTo>
                  <a:pt x="4764753" y="666262"/>
                  <a:pt x="4764753" y="666262"/>
                  <a:pt x="4899024" y="666262"/>
                </a:cubicBezTo>
                <a:cubicBezTo>
                  <a:pt x="4899024" y="666262"/>
                  <a:pt x="4899024" y="666262"/>
                  <a:pt x="4899024" y="735104"/>
                </a:cubicBezTo>
                <a:cubicBezTo>
                  <a:pt x="4899024" y="735104"/>
                  <a:pt x="4899024" y="735104"/>
                  <a:pt x="5028026" y="735104"/>
                </a:cubicBezTo>
                <a:cubicBezTo>
                  <a:pt x="5028026" y="735104"/>
                  <a:pt x="5028026" y="735104"/>
                  <a:pt x="5028026" y="658319"/>
                </a:cubicBezTo>
                <a:cubicBezTo>
                  <a:pt x="5028026" y="658319"/>
                  <a:pt x="5028026" y="658319"/>
                  <a:pt x="5154397" y="660966"/>
                </a:cubicBezTo>
                <a:cubicBezTo>
                  <a:pt x="5154397" y="660966"/>
                  <a:pt x="5154397" y="660966"/>
                  <a:pt x="5154397" y="369707"/>
                </a:cubicBezTo>
                <a:cubicBezTo>
                  <a:pt x="5154397" y="369707"/>
                  <a:pt x="5154397" y="369707"/>
                  <a:pt x="5409771" y="369707"/>
                </a:cubicBezTo>
                <a:cubicBezTo>
                  <a:pt x="5409771" y="369707"/>
                  <a:pt x="5409771" y="369707"/>
                  <a:pt x="5409771" y="623897"/>
                </a:cubicBezTo>
                <a:cubicBezTo>
                  <a:pt x="5409771" y="623897"/>
                  <a:pt x="5409771" y="623897"/>
                  <a:pt x="5599327" y="623897"/>
                </a:cubicBezTo>
                <a:cubicBezTo>
                  <a:pt x="5599327" y="623897"/>
                  <a:pt x="5599327" y="623897"/>
                  <a:pt x="5599327" y="681817"/>
                </a:cubicBezTo>
                <a:lnTo>
                  <a:pt x="5599327" y="692743"/>
                </a:lnTo>
                <a:lnTo>
                  <a:pt x="5628967" y="692743"/>
                </a:lnTo>
                <a:lnTo>
                  <a:pt x="5628967" y="672950"/>
                </a:lnTo>
                <a:lnTo>
                  <a:pt x="5794767" y="672950"/>
                </a:lnTo>
                <a:lnTo>
                  <a:pt x="5794803" y="672943"/>
                </a:lnTo>
                <a:lnTo>
                  <a:pt x="5792189" y="672943"/>
                </a:lnTo>
                <a:lnTo>
                  <a:pt x="5784518" y="672943"/>
                </a:lnTo>
                <a:lnTo>
                  <a:pt x="5628967" y="672943"/>
                </a:lnTo>
                <a:lnTo>
                  <a:pt x="5792189" y="576196"/>
                </a:lnTo>
                <a:lnTo>
                  <a:pt x="5792189" y="668395"/>
                </a:lnTo>
                <a:lnTo>
                  <a:pt x="5947738" y="576196"/>
                </a:lnTo>
                <a:lnTo>
                  <a:pt x="5947738" y="668395"/>
                </a:lnTo>
                <a:lnTo>
                  <a:pt x="6103287" y="576196"/>
                </a:lnTo>
                <a:lnTo>
                  <a:pt x="6103287" y="668395"/>
                </a:lnTo>
                <a:lnTo>
                  <a:pt x="6258836" y="576196"/>
                </a:lnTo>
                <a:lnTo>
                  <a:pt x="6258836" y="672943"/>
                </a:lnTo>
                <a:lnTo>
                  <a:pt x="6154820" y="672943"/>
                </a:lnTo>
                <a:lnTo>
                  <a:pt x="6154820" y="672950"/>
                </a:lnTo>
                <a:lnTo>
                  <a:pt x="6258836" y="672950"/>
                </a:lnTo>
                <a:lnTo>
                  <a:pt x="6258836" y="708560"/>
                </a:lnTo>
                <a:lnTo>
                  <a:pt x="6258836" y="726328"/>
                </a:lnTo>
                <a:lnTo>
                  <a:pt x="6349534" y="726328"/>
                </a:lnTo>
                <a:cubicBezTo>
                  <a:pt x="6354193" y="726328"/>
                  <a:pt x="6354387" y="726134"/>
                  <a:pt x="6354387" y="721669"/>
                </a:cubicBezTo>
                <a:cubicBezTo>
                  <a:pt x="6354387" y="698761"/>
                  <a:pt x="6354387" y="676048"/>
                  <a:pt x="6354387" y="653142"/>
                </a:cubicBezTo>
                <a:cubicBezTo>
                  <a:pt x="6354387" y="651200"/>
                  <a:pt x="6354193" y="649647"/>
                  <a:pt x="6351863" y="648482"/>
                </a:cubicBezTo>
                <a:cubicBezTo>
                  <a:pt x="6348369" y="646735"/>
                  <a:pt x="6348563" y="644018"/>
                  <a:pt x="6352251" y="641882"/>
                </a:cubicBezTo>
                <a:cubicBezTo>
                  <a:pt x="6353999" y="640911"/>
                  <a:pt x="6354581" y="639941"/>
                  <a:pt x="6354581" y="638194"/>
                </a:cubicBezTo>
                <a:cubicBezTo>
                  <a:pt x="6354581" y="622081"/>
                  <a:pt x="6354581" y="605967"/>
                  <a:pt x="6354581" y="589854"/>
                </a:cubicBezTo>
                <a:cubicBezTo>
                  <a:pt x="6354581" y="587719"/>
                  <a:pt x="6353610" y="586554"/>
                  <a:pt x="6351863" y="585584"/>
                </a:cubicBezTo>
                <a:cubicBezTo>
                  <a:pt x="6348757" y="583836"/>
                  <a:pt x="6348757" y="581507"/>
                  <a:pt x="6351863" y="579954"/>
                </a:cubicBezTo>
                <a:cubicBezTo>
                  <a:pt x="6354581" y="578595"/>
                  <a:pt x="6354581" y="576848"/>
                  <a:pt x="6354581" y="574712"/>
                </a:cubicBezTo>
                <a:cubicBezTo>
                  <a:pt x="6354581" y="559182"/>
                  <a:pt x="6354581" y="543651"/>
                  <a:pt x="6354581" y="528121"/>
                </a:cubicBezTo>
                <a:cubicBezTo>
                  <a:pt x="6354581" y="525792"/>
                  <a:pt x="6354387" y="524238"/>
                  <a:pt x="6351669" y="522879"/>
                </a:cubicBezTo>
                <a:cubicBezTo>
                  <a:pt x="6348369" y="521326"/>
                  <a:pt x="6348563" y="518026"/>
                  <a:pt x="6351863" y="516473"/>
                </a:cubicBezTo>
                <a:cubicBezTo>
                  <a:pt x="6354193" y="515308"/>
                  <a:pt x="6354387" y="513755"/>
                  <a:pt x="6354387" y="511814"/>
                </a:cubicBezTo>
                <a:cubicBezTo>
                  <a:pt x="6354387" y="496672"/>
                  <a:pt x="6354387" y="481335"/>
                  <a:pt x="6354387" y="465999"/>
                </a:cubicBezTo>
                <a:cubicBezTo>
                  <a:pt x="6354387" y="463864"/>
                  <a:pt x="6353999" y="462311"/>
                  <a:pt x="6351475" y="460952"/>
                </a:cubicBezTo>
                <a:cubicBezTo>
                  <a:pt x="6348369" y="459399"/>
                  <a:pt x="6348563" y="456293"/>
                  <a:pt x="6351863" y="454545"/>
                </a:cubicBezTo>
                <a:cubicBezTo>
                  <a:pt x="6353999" y="453575"/>
                  <a:pt x="6354387" y="452410"/>
                  <a:pt x="6354387" y="450469"/>
                </a:cubicBezTo>
                <a:cubicBezTo>
                  <a:pt x="6354387" y="434356"/>
                  <a:pt x="6354387" y="418243"/>
                  <a:pt x="6354387" y="402130"/>
                </a:cubicBezTo>
                <a:cubicBezTo>
                  <a:pt x="6354387" y="400189"/>
                  <a:pt x="6353805" y="399218"/>
                  <a:pt x="6351863" y="398054"/>
                </a:cubicBezTo>
                <a:cubicBezTo>
                  <a:pt x="6348369" y="396112"/>
                  <a:pt x="6348369" y="393394"/>
                  <a:pt x="6352057" y="391453"/>
                </a:cubicBezTo>
                <a:cubicBezTo>
                  <a:pt x="6354193" y="390288"/>
                  <a:pt x="6354387" y="388929"/>
                  <a:pt x="6354387" y="387182"/>
                </a:cubicBezTo>
                <a:cubicBezTo>
                  <a:pt x="6354387" y="371652"/>
                  <a:pt x="6354387" y="356121"/>
                  <a:pt x="6354387" y="340591"/>
                </a:cubicBezTo>
                <a:cubicBezTo>
                  <a:pt x="6354387" y="338650"/>
                  <a:pt x="6354193" y="337096"/>
                  <a:pt x="6351863" y="335932"/>
                </a:cubicBezTo>
                <a:cubicBezTo>
                  <a:pt x="6348369" y="334185"/>
                  <a:pt x="6348563" y="331467"/>
                  <a:pt x="6352251" y="329331"/>
                </a:cubicBezTo>
                <a:cubicBezTo>
                  <a:pt x="6353999" y="328361"/>
                  <a:pt x="6354581" y="327390"/>
                  <a:pt x="6354581" y="325643"/>
                </a:cubicBezTo>
                <a:cubicBezTo>
                  <a:pt x="6354581" y="309530"/>
                  <a:pt x="6354581" y="293417"/>
                  <a:pt x="6354581" y="277304"/>
                </a:cubicBezTo>
                <a:cubicBezTo>
                  <a:pt x="6354581" y="275363"/>
                  <a:pt x="6353999" y="273810"/>
                  <a:pt x="6351863" y="273227"/>
                </a:cubicBezTo>
                <a:cubicBezTo>
                  <a:pt x="6349922" y="272645"/>
                  <a:pt x="6349534" y="271286"/>
                  <a:pt x="6349922" y="269539"/>
                </a:cubicBezTo>
                <a:cubicBezTo>
                  <a:pt x="6350310" y="267792"/>
                  <a:pt x="6351863" y="267209"/>
                  <a:pt x="6353610" y="267209"/>
                </a:cubicBezTo>
                <a:cubicBezTo>
                  <a:pt x="6354775" y="267209"/>
                  <a:pt x="6356134" y="267209"/>
                  <a:pt x="6357299" y="267209"/>
                </a:cubicBezTo>
                <a:cubicBezTo>
                  <a:pt x="6380206" y="267209"/>
                  <a:pt x="6403308" y="267209"/>
                  <a:pt x="6426409" y="267209"/>
                </a:cubicBezTo>
                <a:cubicBezTo>
                  <a:pt x="6427768" y="267209"/>
                  <a:pt x="6429321" y="267015"/>
                  <a:pt x="6430680" y="267209"/>
                </a:cubicBezTo>
                <a:cubicBezTo>
                  <a:pt x="6433010" y="267404"/>
                  <a:pt x="6433980" y="268568"/>
                  <a:pt x="6433980" y="270704"/>
                </a:cubicBezTo>
                <a:cubicBezTo>
                  <a:pt x="6433786" y="272839"/>
                  <a:pt x="6432233" y="273033"/>
                  <a:pt x="6430486" y="273033"/>
                </a:cubicBezTo>
                <a:cubicBezTo>
                  <a:pt x="6429515" y="273033"/>
                  <a:pt x="6428739" y="273033"/>
                  <a:pt x="6427962" y="273033"/>
                </a:cubicBezTo>
                <a:cubicBezTo>
                  <a:pt x="6427962" y="273422"/>
                  <a:pt x="6427768" y="273810"/>
                  <a:pt x="6427768" y="274198"/>
                </a:cubicBezTo>
                <a:cubicBezTo>
                  <a:pt x="6427768" y="292641"/>
                  <a:pt x="6427768" y="310889"/>
                  <a:pt x="6427768" y="329137"/>
                </a:cubicBezTo>
                <a:cubicBezTo>
                  <a:pt x="6428933" y="329331"/>
                  <a:pt x="6429904" y="329137"/>
                  <a:pt x="6430874" y="329331"/>
                </a:cubicBezTo>
                <a:cubicBezTo>
                  <a:pt x="6432622" y="329525"/>
                  <a:pt x="6433786" y="330690"/>
                  <a:pt x="6433786" y="332438"/>
                </a:cubicBezTo>
                <a:cubicBezTo>
                  <a:pt x="6433980" y="334379"/>
                  <a:pt x="6433010" y="335737"/>
                  <a:pt x="6430874" y="336126"/>
                </a:cubicBezTo>
                <a:cubicBezTo>
                  <a:pt x="6429710" y="336320"/>
                  <a:pt x="6428739" y="336320"/>
                  <a:pt x="6427768" y="336320"/>
                </a:cubicBezTo>
                <a:cubicBezTo>
                  <a:pt x="6427768" y="354763"/>
                  <a:pt x="6427768" y="373011"/>
                  <a:pt x="6427768" y="391259"/>
                </a:cubicBezTo>
                <a:cubicBezTo>
                  <a:pt x="6428933" y="391259"/>
                  <a:pt x="6429904" y="391259"/>
                  <a:pt x="6430874" y="391453"/>
                </a:cubicBezTo>
                <a:cubicBezTo>
                  <a:pt x="6433010" y="391647"/>
                  <a:pt x="6433786" y="393006"/>
                  <a:pt x="6433786" y="395142"/>
                </a:cubicBezTo>
                <a:cubicBezTo>
                  <a:pt x="6433786" y="396889"/>
                  <a:pt x="6432816" y="398054"/>
                  <a:pt x="6430874" y="398248"/>
                </a:cubicBezTo>
                <a:cubicBezTo>
                  <a:pt x="6429710" y="398248"/>
                  <a:pt x="6428739" y="398248"/>
                  <a:pt x="6427768" y="398248"/>
                </a:cubicBezTo>
                <a:cubicBezTo>
                  <a:pt x="6427768" y="417078"/>
                  <a:pt x="6427768" y="435715"/>
                  <a:pt x="6427768" y="454351"/>
                </a:cubicBezTo>
                <a:cubicBezTo>
                  <a:pt x="6428933" y="454545"/>
                  <a:pt x="6429904" y="454351"/>
                  <a:pt x="6430874" y="454545"/>
                </a:cubicBezTo>
                <a:cubicBezTo>
                  <a:pt x="6432622" y="454740"/>
                  <a:pt x="6433786" y="455904"/>
                  <a:pt x="6433786" y="457652"/>
                </a:cubicBezTo>
                <a:cubicBezTo>
                  <a:pt x="6433980" y="459593"/>
                  <a:pt x="6433010" y="460952"/>
                  <a:pt x="6430874" y="461340"/>
                </a:cubicBezTo>
                <a:cubicBezTo>
                  <a:pt x="6429710" y="461534"/>
                  <a:pt x="6428739" y="461534"/>
                  <a:pt x="6427768" y="461534"/>
                </a:cubicBezTo>
                <a:cubicBezTo>
                  <a:pt x="6427574" y="461534"/>
                  <a:pt x="6427574" y="461534"/>
                  <a:pt x="6427574" y="461534"/>
                </a:cubicBezTo>
                <a:cubicBezTo>
                  <a:pt x="6427574" y="461728"/>
                  <a:pt x="6427574" y="461728"/>
                  <a:pt x="6427574" y="461728"/>
                </a:cubicBezTo>
                <a:lnTo>
                  <a:pt x="6427768" y="461728"/>
                </a:lnTo>
                <a:cubicBezTo>
                  <a:pt x="6427768" y="480171"/>
                  <a:pt x="6427768" y="498419"/>
                  <a:pt x="6427768" y="516667"/>
                </a:cubicBezTo>
                <a:cubicBezTo>
                  <a:pt x="6428933" y="516861"/>
                  <a:pt x="6429904" y="516667"/>
                  <a:pt x="6430874" y="516861"/>
                </a:cubicBezTo>
                <a:cubicBezTo>
                  <a:pt x="6433010" y="517055"/>
                  <a:pt x="6433980" y="518608"/>
                  <a:pt x="6433786" y="520550"/>
                </a:cubicBezTo>
                <a:cubicBezTo>
                  <a:pt x="6433786" y="522297"/>
                  <a:pt x="6432816" y="523462"/>
                  <a:pt x="6430874" y="523656"/>
                </a:cubicBezTo>
                <a:cubicBezTo>
                  <a:pt x="6429710" y="523850"/>
                  <a:pt x="6428739" y="523850"/>
                  <a:pt x="6427768" y="523850"/>
                </a:cubicBezTo>
                <a:cubicBezTo>
                  <a:pt x="6427768" y="542681"/>
                  <a:pt x="6427768" y="561317"/>
                  <a:pt x="6427768" y="579954"/>
                </a:cubicBezTo>
                <a:cubicBezTo>
                  <a:pt x="6429127" y="579954"/>
                  <a:pt x="6430292" y="579954"/>
                  <a:pt x="6431457" y="580148"/>
                </a:cubicBezTo>
                <a:cubicBezTo>
                  <a:pt x="6433010" y="580536"/>
                  <a:pt x="6433786" y="581701"/>
                  <a:pt x="6433786" y="583254"/>
                </a:cubicBezTo>
                <a:cubicBezTo>
                  <a:pt x="6433786" y="585001"/>
                  <a:pt x="6433010" y="585778"/>
                  <a:pt x="6431263" y="585972"/>
                </a:cubicBezTo>
                <a:cubicBezTo>
                  <a:pt x="6430098" y="586166"/>
                  <a:pt x="6428933" y="586749"/>
                  <a:pt x="6427768" y="587137"/>
                </a:cubicBezTo>
                <a:cubicBezTo>
                  <a:pt x="6427768" y="605580"/>
                  <a:pt x="6427768" y="623828"/>
                  <a:pt x="6427768" y="642076"/>
                </a:cubicBezTo>
                <a:cubicBezTo>
                  <a:pt x="6428933" y="642270"/>
                  <a:pt x="6429904" y="642076"/>
                  <a:pt x="6430874" y="642270"/>
                </a:cubicBezTo>
                <a:cubicBezTo>
                  <a:pt x="6433010" y="642465"/>
                  <a:pt x="6433980" y="643823"/>
                  <a:pt x="6433786" y="645959"/>
                </a:cubicBezTo>
                <a:cubicBezTo>
                  <a:pt x="6433786" y="647706"/>
                  <a:pt x="6432816" y="648871"/>
                  <a:pt x="6430874" y="649065"/>
                </a:cubicBezTo>
                <a:cubicBezTo>
                  <a:pt x="6429710" y="649259"/>
                  <a:pt x="6428739" y="649259"/>
                  <a:pt x="6427768" y="649259"/>
                </a:cubicBezTo>
                <a:cubicBezTo>
                  <a:pt x="6427768" y="675272"/>
                  <a:pt x="6427768" y="701479"/>
                  <a:pt x="6427768" y="727687"/>
                </a:cubicBezTo>
                <a:cubicBezTo>
                  <a:pt x="6435339" y="727687"/>
                  <a:pt x="6443105" y="727881"/>
                  <a:pt x="6450870" y="727881"/>
                </a:cubicBezTo>
                <a:cubicBezTo>
                  <a:pt x="6473583" y="727881"/>
                  <a:pt x="6496490" y="727687"/>
                  <a:pt x="6519204" y="727687"/>
                </a:cubicBezTo>
                <a:cubicBezTo>
                  <a:pt x="6519204" y="714680"/>
                  <a:pt x="6519398" y="701479"/>
                  <a:pt x="6519398" y="688473"/>
                </a:cubicBezTo>
                <a:cubicBezTo>
                  <a:pt x="6519398" y="675466"/>
                  <a:pt x="6519398" y="662266"/>
                  <a:pt x="6519398" y="649259"/>
                </a:cubicBezTo>
                <a:cubicBezTo>
                  <a:pt x="6518427" y="649259"/>
                  <a:pt x="6517651" y="649259"/>
                  <a:pt x="6516874" y="649259"/>
                </a:cubicBezTo>
                <a:cubicBezTo>
                  <a:pt x="6514545" y="649259"/>
                  <a:pt x="6513186" y="647900"/>
                  <a:pt x="6513186" y="645570"/>
                </a:cubicBezTo>
                <a:cubicBezTo>
                  <a:pt x="6513186" y="643435"/>
                  <a:pt x="6514545" y="642465"/>
                  <a:pt x="6516680" y="642270"/>
                </a:cubicBezTo>
                <a:cubicBezTo>
                  <a:pt x="6517651" y="642270"/>
                  <a:pt x="6518427" y="642270"/>
                  <a:pt x="6519204" y="642270"/>
                </a:cubicBezTo>
                <a:cubicBezTo>
                  <a:pt x="6519204" y="623440"/>
                  <a:pt x="6519204" y="604803"/>
                  <a:pt x="6519204" y="586166"/>
                </a:cubicBezTo>
                <a:cubicBezTo>
                  <a:pt x="6518815" y="586166"/>
                  <a:pt x="6518427" y="586166"/>
                  <a:pt x="6518039" y="586166"/>
                </a:cubicBezTo>
                <a:cubicBezTo>
                  <a:pt x="6515904" y="586166"/>
                  <a:pt x="6513768" y="585972"/>
                  <a:pt x="6513574" y="583448"/>
                </a:cubicBezTo>
                <a:cubicBezTo>
                  <a:pt x="6513186" y="580342"/>
                  <a:pt x="6515709" y="580148"/>
                  <a:pt x="6518039" y="580148"/>
                </a:cubicBezTo>
                <a:cubicBezTo>
                  <a:pt x="6518427" y="580148"/>
                  <a:pt x="6518815" y="580148"/>
                  <a:pt x="6519204" y="580148"/>
                </a:cubicBezTo>
                <a:cubicBezTo>
                  <a:pt x="6519204" y="561317"/>
                  <a:pt x="6519204" y="542681"/>
                  <a:pt x="6519204" y="524044"/>
                </a:cubicBezTo>
                <a:cubicBezTo>
                  <a:pt x="6518039" y="523850"/>
                  <a:pt x="6517068" y="524044"/>
                  <a:pt x="6516098" y="523850"/>
                </a:cubicBezTo>
                <a:cubicBezTo>
                  <a:pt x="6514156" y="523462"/>
                  <a:pt x="6513186" y="522297"/>
                  <a:pt x="6513186" y="520550"/>
                </a:cubicBezTo>
                <a:cubicBezTo>
                  <a:pt x="6513186" y="518415"/>
                  <a:pt x="6514156" y="517250"/>
                  <a:pt x="6516292" y="516861"/>
                </a:cubicBezTo>
                <a:cubicBezTo>
                  <a:pt x="6517457" y="516667"/>
                  <a:pt x="6518427" y="516667"/>
                  <a:pt x="6519398" y="516667"/>
                </a:cubicBezTo>
                <a:cubicBezTo>
                  <a:pt x="6519398" y="498225"/>
                  <a:pt x="6519398" y="479977"/>
                  <a:pt x="6519398" y="461728"/>
                </a:cubicBezTo>
                <a:cubicBezTo>
                  <a:pt x="6519204" y="461728"/>
                  <a:pt x="6519010" y="461728"/>
                  <a:pt x="6518815" y="461728"/>
                </a:cubicBezTo>
                <a:cubicBezTo>
                  <a:pt x="6515904" y="461534"/>
                  <a:pt x="6513380" y="460369"/>
                  <a:pt x="6513574" y="457263"/>
                </a:cubicBezTo>
                <a:cubicBezTo>
                  <a:pt x="6513768" y="453963"/>
                  <a:pt x="6517068" y="454740"/>
                  <a:pt x="6519398" y="454545"/>
                </a:cubicBezTo>
                <a:cubicBezTo>
                  <a:pt x="6519398" y="435715"/>
                  <a:pt x="6519398" y="417078"/>
                  <a:pt x="6519398" y="398442"/>
                </a:cubicBezTo>
                <a:cubicBezTo>
                  <a:pt x="6517068" y="398442"/>
                  <a:pt x="6514156" y="399024"/>
                  <a:pt x="6513574" y="395724"/>
                </a:cubicBezTo>
                <a:cubicBezTo>
                  <a:pt x="6513186" y="393589"/>
                  <a:pt x="6515321" y="392036"/>
                  <a:pt x="6519592" y="391259"/>
                </a:cubicBezTo>
                <a:cubicBezTo>
                  <a:pt x="6519592" y="372817"/>
                  <a:pt x="6519592" y="354568"/>
                  <a:pt x="6519592" y="336320"/>
                </a:cubicBezTo>
                <a:cubicBezTo>
                  <a:pt x="6519010" y="336320"/>
                  <a:pt x="6518427" y="336320"/>
                  <a:pt x="6517845" y="336320"/>
                </a:cubicBezTo>
                <a:cubicBezTo>
                  <a:pt x="6515515" y="336320"/>
                  <a:pt x="6513574" y="335543"/>
                  <a:pt x="6513574" y="332826"/>
                </a:cubicBezTo>
                <a:cubicBezTo>
                  <a:pt x="6513574" y="330108"/>
                  <a:pt x="6515321" y="329331"/>
                  <a:pt x="6517845" y="329331"/>
                </a:cubicBezTo>
                <a:cubicBezTo>
                  <a:pt x="6518427" y="329331"/>
                  <a:pt x="6519010" y="329331"/>
                  <a:pt x="6519592" y="329331"/>
                </a:cubicBezTo>
                <a:cubicBezTo>
                  <a:pt x="6519592" y="311083"/>
                  <a:pt x="6519592" y="292835"/>
                  <a:pt x="6519592" y="274586"/>
                </a:cubicBezTo>
                <a:cubicBezTo>
                  <a:pt x="6518621" y="273227"/>
                  <a:pt x="6517068" y="273422"/>
                  <a:pt x="6515709" y="273033"/>
                </a:cubicBezTo>
                <a:cubicBezTo>
                  <a:pt x="6514156" y="272645"/>
                  <a:pt x="6513380" y="271480"/>
                  <a:pt x="6513574" y="269927"/>
                </a:cubicBezTo>
                <a:cubicBezTo>
                  <a:pt x="6513768" y="268374"/>
                  <a:pt x="6514933" y="267598"/>
                  <a:pt x="6516486" y="267404"/>
                </a:cubicBezTo>
                <a:cubicBezTo>
                  <a:pt x="6517651" y="267209"/>
                  <a:pt x="6519010" y="267209"/>
                  <a:pt x="6520174" y="267209"/>
                </a:cubicBezTo>
                <a:cubicBezTo>
                  <a:pt x="6544052" y="267209"/>
                  <a:pt x="6567930" y="267209"/>
                  <a:pt x="6591809" y="267209"/>
                </a:cubicBezTo>
                <a:cubicBezTo>
                  <a:pt x="6592779" y="267209"/>
                  <a:pt x="6593556" y="267209"/>
                  <a:pt x="6594332" y="267209"/>
                </a:cubicBezTo>
                <a:cubicBezTo>
                  <a:pt x="6595885" y="267209"/>
                  <a:pt x="6597632" y="267404"/>
                  <a:pt x="6598409" y="269733"/>
                </a:cubicBezTo>
                <a:cubicBezTo>
                  <a:pt x="6598603" y="271286"/>
                  <a:pt x="6598409" y="273033"/>
                  <a:pt x="6596274" y="273227"/>
                </a:cubicBezTo>
                <a:cubicBezTo>
                  <a:pt x="6593750" y="273616"/>
                  <a:pt x="6593556" y="275169"/>
                  <a:pt x="6593556" y="277110"/>
                </a:cubicBezTo>
                <a:cubicBezTo>
                  <a:pt x="6593556" y="293223"/>
                  <a:pt x="6593556" y="309336"/>
                  <a:pt x="6593556" y="325449"/>
                </a:cubicBezTo>
                <a:cubicBezTo>
                  <a:pt x="6593556" y="327390"/>
                  <a:pt x="6594138" y="328361"/>
                  <a:pt x="6596079" y="329525"/>
                </a:cubicBezTo>
                <a:cubicBezTo>
                  <a:pt x="6599574" y="331467"/>
                  <a:pt x="6599574" y="334185"/>
                  <a:pt x="6595885" y="336126"/>
                </a:cubicBezTo>
                <a:cubicBezTo>
                  <a:pt x="6593750" y="337291"/>
                  <a:pt x="6593556" y="338650"/>
                  <a:pt x="6593556" y="340397"/>
                </a:cubicBezTo>
                <a:cubicBezTo>
                  <a:pt x="6593556" y="355927"/>
                  <a:pt x="6593556" y="371458"/>
                  <a:pt x="6593556" y="386988"/>
                </a:cubicBezTo>
                <a:cubicBezTo>
                  <a:pt x="6593556" y="388929"/>
                  <a:pt x="6593750" y="390482"/>
                  <a:pt x="6596079" y="391647"/>
                </a:cubicBezTo>
                <a:cubicBezTo>
                  <a:pt x="6599768" y="393589"/>
                  <a:pt x="6599574" y="396501"/>
                  <a:pt x="6595691" y="398442"/>
                </a:cubicBezTo>
                <a:cubicBezTo>
                  <a:pt x="6593750" y="399412"/>
                  <a:pt x="6593556" y="400771"/>
                  <a:pt x="6593556" y="402324"/>
                </a:cubicBezTo>
                <a:cubicBezTo>
                  <a:pt x="6593556" y="407954"/>
                  <a:pt x="6593556" y="413390"/>
                  <a:pt x="6593556" y="419020"/>
                </a:cubicBezTo>
                <a:cubicBezTo>
                  <a:pt x="6593556" y="429309"/>
                  <a:pt x="6593556" y="439403"/>
                  <a:pt x="6593556" y="449498"/>
                </a:cubicBezTo>
                <a:cubicBezTo>
                  <a:pt x="6593556" y="451828"/>
                  <a:pt x="6593167" y="453963"/>
                  <a:pt x="6596662" y="454934"/>
                </a:cubicBezTo>
                <a:cubicBezTo>
                  <a:pt x="6599186" y="455516"/>
                  <a:pt x="6599380" y="459981"/>
                  <a:pt x="6596662" y="460952"/>
                </a:cubicBezTo>
                <a:cubicBezTo>
                  <a:pt x="6592779" y="462505"/>
                  <a:pt x="6593362" y="465029"/>
                  <a:pt x="6593362" y="467746"/>
                </a:cubicBezTo>
                <a:cubicBezTo>
                  <a:pt x="6593362" y="482112"/>
                  <a:pt x="6593362" y="496283"/>
                  <a:pt x="6593362" y="510649"/>
                </a:cubicBezTo>
                <a:cubicBezTo>
                  <a:pt x="6593362" y="513367"/>
                  <a:pt x="6592973" y="515891"/>
                  <a:pt x="6596662" y="517444"/>
                </a:cubicBezTo>
                <a:cubicBezTo>
                  <a:pt x="6599380" y="518415"/>
                  <a:pt x="6599186" y="522685"/>
                  <a:pt x="6596468" y="523462"/>
                </a:cubicBezTo>
                <a:cubicBezTo>
                  <a:pt x="6593362" y="524238"/>
                  <a:pt x="6593362" y="525986"/>
                  <a:pt x="6593362" y="528315"/>
                </a:cubicBezTo>
                <a:cubicBezTo>
                  <a:pt x="6593362" y="539381"/>
                  <a:pt x="6593362" y="550640"/>
                  <a:pt x="6593362" y="561706"/>
                </a:cubicBezTo>
                <a:cubicBezTo>
                  <a:pt x="6593362" y="566365"/>
                  <a:pt x="6593362" y="570830"/>
                  <a:pt x="6593362" y="575489"/>
                </a:cubicBezTo>
                <a:cubicBezTo>
                  <a:pt x="6593362" y="577430"/>
                  <a:pt x="6593362" y="578983"/>
                  <a:pt x="6596079" y="579954"/>
                </a:cubicBezTo>
                <a:cubicBezTo>
                  <a:pt x="6598991" y="581119"/>
                  <a:pt x="6599186" y="584613"/>
                  <a:pt x="6596274" y="585584"/>
                </a:cubicBezTo>
                <a:cubicBezTo>
                  <a:pt x="6593167" y="586360"/>
                  <a:pt x="6593167" y="588107"/>
                  <a:pt x="6593167" y="590437"/>
                </a:cubicBezTo>
                <a:cubicBezTo>
                  <a:pt x="6593167" y="600920"/>
                  <a:pt x="6593167" y="611209"/>
                  <a:pt x="6593167" y="621498"/>
                </a:cubicBezTo>
                <a:cubicBezTo>
                  <a:pt x="6593167" y="626934"/>
                  <a:pt x="6593167" y="632175"/>
                  <a:pt x="6593167" y="637611"/>
                </a:cubicBezTo>
                <a:cubicBezTo>
                  <a:pt x="6593167" y="639747"/>
                  <a:pt x="6593556" y="641105"/>
                  <a:pt x="6595885" y="642270"/>
                </a:cubicBezTo>
                <a:cubicBezTo>
                  <a:pt x="6598991" y="644018"/>
                  <a:pt x="6599186" y="647124"/>
                  <a:pt x="6595885" y="648676"/>
                </a:cubicBezTo>
                <a:cubicBezTo>
                  <a:pt x="6593167" y="650036"/>
                  <a:pt x="6593167" y="651783"/>
                  <a:pt x="6593167" y="653918"/>
                </a:cubicBezTo>
                <a:cubicBezTo>
                  <a:pt x="6593167" y="676631"/>
                  <a:pt x="6593167" y="699150"/>
                  <a:pt x="6593167" y="721863"/>
                </a:cubicBezTo>
                <a:cubicBezTo>
                  <a:pt x="6593167" y="726522"/>
                  <a:pt x="6593362" y="726716"/>
                  <a:pt x="6598021" y="726716"/>
                </a:cubicBezTo>
                <a:cubicBezTo>
                  <a:pt x="6631412" y="726716"/>
                  <a:pt x="6664996" y="726716"/>
                  <a:pt x="6698387" y="726716"/>
                </a:cubicBezTo>
                <a:cubicBezTo>
                  <a:pt x="6703434" y="726716"/>
                  <a:pt x="6703434" y="726522"/>
                  <a:pt x="6703434" y="720892"/>
                </a:cubicBezTo>
                <a:cubicBezTo>
                  <a:pt x="6703434" y="682649"/>
                  <a:pt x="6703434" y="644600"/>
                  <a:pt x="6703434" y="606356"/>
                </a:cubicBezTo>
                <a:cubicBezTo>
                  <a:pt x="6703434" y="583836"/>
                  <a:pt x="6703434" y="561511"/>
                  <a:pt x="6703434" y="538992"/>
                </a:cubicBezTo>
                <a:cubicBezTo>
                  <a:pt x="6703434" y="536663"/>
                  <a:pt x="6702658" y="534139"/>
                  <a:pt x="6704405" y="532004"/>
                </a:cubicBezTo>
                <a:cubicBezTo>
                  <a:pt x="6704599" y="534721"/>
                  <a:pt x="6704599" y="537633"/>
                  <a:pt x="6704599" y="540351"/>
                </a:cubicBezTo>
                <a:cubicBezTo>
                  <a:pt x="6704599" y="599949"/>
                  <a:pt x="6704599" y="659548"/>
                  <a:pt x="6704599" y="719145"/>
                </a:cubicBezTo>
                <a:cubicBezTo>
                  <a:pt x="6704599" y="721863"/>
                  <a:pt x="6704405" y="724775"/>
                  <a:pt x="6704405" y="727493"/>
                </a:cubicBezTo>
                <a:cubicBezTo>
                  <a:pt x="6704599" y="727493"/>
                  <a:pt x="6704987" y="727493"/>
                  <a:pt x="6705181" y="727493"/>
                </a:cubicBezTo>
                <a:cubicBezTo>
                  <a:pt x="6705181" y="727493"/>
                  <a:pt x="6704987" y="727299"/>
                  <a:pt x="6704987" y="727299"/>
                </a:cubicBezTo>
                <a:cubicBezTo>
                  <a:pt x="6704987" y="663430"/>
                  <a:pt x="6704987" y="599367"/>
                  <a:pt x="6704987" y="535498"/>
                </a:cubicBezTo>
                <a:cubicBezTo>
                  <a:pt x="6704987" y="534333"/>
                  <a:pt x="6704793" y="533169"/>
                  <a:pt x="6705375" y="532004"/>
                </a:cubicBezTo>
                <a:cubicBezTo>
                  <a:pt x="6708482" y="504049"/>
                  <a:pt x="6734301" y="488518"/>
                  <a:pt x="6753132" y="490460"/>
                </a:cubicBezTo>
                <a:cubicBezTo>
                  <a:pt x="6777592" y="488907"/>
                  <a:pt x="6800111" y="511814"/>
                  <a:pt x="6799917" y="535304"/>
                </a:cubicBezTo>
                <a:cubicBezTo>
                  <a:pt x="6799723" y="583836"/>
                  <a:pt x="6799917" y="632564"/>
                  <a:pt x="6799917" y="681290"/>
                </a:cubicBezTo>
                <a:cubicBezTo>
                  <a:pt x="6799917" y="726522"/>
                  <a:pt x="6799917" y="771949"/>
                  <a:pt x="6799917" y="817181"/>
                </a:cubicBezTo>
                <a:cubicBezTo>
                  <a:pt x="6799917" y="819511"/>
                  <a:pt x="6798558" y="822423"/>
                  <a:pt x="6801858" y="823976"/>
                </a:cubicBezTo>
                <a:cubicBezTo>
                  <a:pt x="6804964" y="815046"/>
                  <a:pt x="6809429" y="806892"/>
                  <a:pt x="6814283" y="798933"/>
                </a:cubicBezTo>
                <a:cubicBezTo>
                  <a:pt x="6816612" y="795244"/>
                  <a:pt x="6817389" y="791750"/>
                  <a:pt x="6817389" y="787673"/>
                </a:cubicBezTo>
                <a:cubicBezTo>
                  <a:pt x="6817389" y="720698"/>
                  <a:pt x="6817389" y="653724"/>
                  <a:pt x="6817389" y="586749"/>
                </a:cubicBezTo>
                <a:cubicBezTo>
                  <a:pt x="6817389" y="570247"/>
                  <a:pt x="6817777" y="553746"/>
                  <a:pt x="6817389" y="537245"/>
                </a:cubicBezTo>
                <a:cubicBezTo>
                  <a:pt x="6816806" y="517055"/>
                  <a:pt x="6831366" y="495313"/>
                  <a:pt x="6856991" y="490460"/>
                </a:cubicBezTo>
                <a:cubicBezTo>
                  <a:pt x="6859709" y="489877"/>
                  <a:pt x="6862621" y="489877"/>
                  <a:pt x="6865339" y="490265"/>
                </a:cubicBezTo>
                <a:cubicBezTo>
                  <a:pt x="6890770" y="489101"/>
                  <a:pt x="6912125" y="512202"/>
                  <a:pt x="6912125" y="535110"/>
                </a:cubicBezTo>
                <a:cubicBezTo>
                  <a:pt x="6911930" y="594708"/>
                  <a:pt x="6912125" y="654306"/>
                  <a:pt x="6912125" y="713904"/>
                </a:cubicBezTo>
                <a:cubicBezTo>
                  <a:pt x="6912125" y="715845"/>
                  <a:pt x="6912125" y="717592"/>
                  <a:pt x="6912125" y="719339"/>
                </a:cubicBezTo>
                <a:cubicBezTo>
                  <a:pt x="6912125" y="721475"/>
                  <a:pt x="6913872" y="721669"/>
                  <a:pt x="6915425" y="721669"/>
                </a:cubicBezTo>
                <a:cubicBezTo>
                  <a:pt x="6936780" y="715068"/>
                  <a:pt x="6958910" y="713321"/>
                  <a:pt x="6980847" y="716039"/>
                </a:cubicBezTo>
                <a:cubicBezTo>
                  <a:pt x="7045687" y="724193"/>
                  <a:pt x="7092666" y="757971"/>
                  <a:pt x="7121398" y="816793"/>
                </a:cubicBezTo>
                <a:cubicBezTo>
                  <a:pt x="7125086" y="824558"/>
                  <a:pt x="7128386" y="832517"/>
                  <a:pt x="7130134" y="840865"/>
                </a:cubicBezTo>
                <a:cubicBezTo>
                  <a:pt x="7131298" y="841447"/>
                  <a:pt x="7132269" y="842030"/>
                  <a:pt x="7133434" y="842224"/>
                </a:cubicBezTo>
                <a:cubicBezTo>
                  <a:pt x="7140423" y="843777"/>
                  <a:pt x="7143140" y="846883"/>
                  <a:pt x="7143140" y="854066"/>
                </a:cubicBezTo>
                <a:lnTo>
                  <a:pt x="7143162" y="858635"/>
                </a:lnTo>
                <a:lnTo>
                  <a:pt x="7363499" y="801441"/>
                </a:lnTo>
                <a:cubicBezTo>
                  <a:pt x="7365074" y="800811"/>
                  <a:pt x="7366334" y="800181"/>
                  <a:pt x="7367909" y="799551"/>
                </a:cubicBezTo>
                <a:cubicBezTo>
                  <a:pt x="7367909" y="797346"/>
                  <a:pt x="7367909" y="795141"/>
                  <a:pt x="7367909" y="792936"/>
                </a:cubicBezTo>
                <a:cubicBezTo>
                  <a:pt x="7368224" y="788211"/>
                  <a:pt x="7367594" y="785061"/>
                  <a:pt x="7362239" y="782541"/>
                </a:cubicBezTo>
                <a:cubicBezTo>
                  <a:pt x="7355625" y="779392"/>
                  <a:pt x="7355625" y="775296"/>
                  <a:pt x="7360349" y="769312"/>
                </a:cubicBezTo>
                <a:cubicBezTo>
                  <a:pt x="7362239" y="767107"/>
                  <a:pt x="7364129" y="766792"/>
                  <a:pt x="7365389" y="769627"/>
                </a:cubicBezTo>
                <a:cubicBezTo>
                  <a:pt x="7366334" y="772462"/>
                  <a:pt x="7366649" y="772777"/>
                  <a:pt x="7368854" y="770257"/>
                </a:cubicBezTo>
                <a:cubicBezTo>
                  <a:pt x="7372319" y="766162"/>
                  <a:pt x="7372634" y="766477"/>
                  <a:pt x="7374839" y="772777"/>
                </a:cubicBezTo>
                <a:cubicBezTo>
                  <a:pt x="7377044" y="772462"/>
                  <a:pt x="7376729" y="769942"/>
                  <a:pt x="7378304" y="768682"/>
                </a:cubicBezTo>
                <a:cubicBezTo>
                  <a:pt x="7379564" y="768052"/>
                  <a:pt x="7381139" y="767107"/>
                  <a:pt x="7381769" y="768367"/>
                </a:cubicBezTo>
                <a:cubicBezTo>
                  <a:pt x="7383659" y="772462"/>
                  <a:pt x="7384289" y="771517"/>
                  <a:pt x="7387439" y="768682"/>
                </a:cubicBezTo>
                <a:cubicBezTo>
                  <a:pt x="7391534" y="764902"/>
                  <a:pt x="7391219" y="770257"/>
                  <a:pt x="7392164" y="772462"/>
                </a:cubicBezTo>
                <a:cubicBezTo>
                  <a:pt x="7395314" y="772147"/>
                  <a:pt x="7396259" y="763327"/>
                  <a:pt x="7401299" y="770257"/>
                </a:cubicBezTo>
                <a:cubicBezTo>
                  <a:pt x="7402244" y="771832"/>
                  <a:pt x="7402874" y="769627"/>
                  <a:pt x="7403819" y="768997"/>
                </a:cubicBezTo>
                <a:cubicBezTo>
                  <a:pt x="7408858" y="764587"/>
                  <a:pt x="7408544" y="769312"/>
                  <a:pt x="7409488" y="772462"/>
                </a:cubicBezTo>
                <a:cubicBezTo>
                  <a:pt x="7412008" y="771517"/>
                  <a:pt x="7412638" y="767737"/>
                  <a:pt x="7416103" y="767737"/>
                </a:cubicBezTo>
                <a:cubicBezTo>
                  <a:pt x="7416733" y="768367"/>
                  <a:pt x="7417678" y="768997"/>
                  <a:pt x="7417993" y="769627"/>
                </a:cubicBezTo>
                <a:cubicBezTo>
                  <a:pt x="7423978" y="780336"/>
                  <a:pt x="7422403" y="778762"/>
                  <a:pt x="7413268" y="784116"/>
                </a:cubicBezTo>
                <a:cubicBezTo>
                  <a:pt x="7410434" y="785691"/>
                  <a:pt x="7411694" y="786636"/>
                  <a:pt x="7413268" y="788211"/>
                </a:cubicBezTo>
                <a:cubicBezTo>
                  <a:pt x="7442563" y="780966"/>
                  <a:pt x="7471857" y="773406"/>
                  <a:pt x="7501152" y="765847"/>
                </a:cubicBezTo>
                <a:cubicBezTo>
                  <a:pt x="7550291" y="753247"/>
                  <a:pt x="7599745" y="740332"/>
                  <a:pt x="7648884" y="727417"/>
                </a:cubicBezTo>
                <a:cubicBezTo>
                  <a:pt x="7653609" y="726157"/>
                  <a:pt x="7657703" y="726157"/>
                  <a:pt x="7662113" y="727417"/>
                </a:cubicBezTo>
                <a:cubicBezTo>
                  <a:pt x="7670303" y="729307"/>
                  <a:pt x="7678493" y="732457"/>
                  <a:pt x="7687313" y="733402"/>
                </a:cubicBezTo>
                <a:cubicBezTo>
                  <a:pt x="7687313" y="667255"/>
                  <a:pt x="7687313" y="601421"/>
                  <a:pt x="7687313" y="535272"/>
                </a:cubicBezTo>
                <a:cubicBezTo>
                  <a:pt x="7687313" y="494323"/>
                  <a:pt x="7687313" y="453059"/>
                  <a:pt x="7687313" y="411795"/>
                </a:cubicBezTo>
                <a:cubicBezTo>
                  <a:pt x="7687313" y="402660"/>
                  <a:pt x="7687313" y="402660"/>
                  <a:pt x="7696133" y="402660"/>
                </a:cubicBezTo>
                <a:cubicBezTo>
                  <a:pt x="7700858" y="402660"/>
                  <a:pt x="7705898" y="402975"/>
                  <a:pt x="7710622" y="402975"/>
                </a:cubicBezTo>
                <a:cubicBezTo>
                  <a:pt x="7715977" y="402975"/>
                  <a:pt x="7721647" y="402660"/>
                  <a:pt x="7727002" y="402660"/>
                </a:cubicBezTo>
                <a:cubicBezTo>
                  <a:pt x="7730467" y="402660"/>
                  <a:pt x="7732042" y="404550"/>
                  <a:pt x="7732042" y="408015"/>
                </a:cubicBezTo>
                <a:cubicBezTo>
                  <a:pt x="7732042" y="409275"/>
                  <a:pt x="7732042" y="410535"/>
                  <a:pt x="7732042" y="411795"/>
                </a:cubicBezTo>
                <a:cubicBezTo>
                  <a:pt x="7732042" y="522673"/>
                  <a:pt x="7732042" y="633865"/>
                  <a:pt x="7732042" y="745057"/>
                </a:cubicBezTo>
                <a:cubicBezTo>
                  <a:pt x="7744012" y="749467"/>
                  <a:pt x="7756926" y="751987"/>
                  <a:pt x="7769211" y="755137"/>
                </a:cubicBezTo>
                <a:cubicBezTo>
                  <a:pt x="7773936" y="756397"/>
                  <a:pt x="7778346" y="760177"/>
                  <a:pt x="7783701" y="758602"/>
                </a:cubicBezTo>
                <a:cubicBezTo>
                  <a:pt x="7783701" y="644260"/>
                  <a:pt x="7783701" y="529917"/>
                  <a:pt x="7783701" y="415575"/>
                </a:cubicBezTo>
                <a:cubicBezTo>
                  <a:pt x="7783701" y="401085"/>
                  <a:pt x="7782126" y="402660"/>
                  <a:pt x="7796616" y="402660"/>
                </a:cubicBezTo>
                <a:cubicBezTo>
                  <a:pt x="7800396" y="402660"/>
                  <a:pt x="7803860" y="402975"/>
                  <a:pt x="7807325" y="402975"/>
                </a:cubicBezTo>
                <a:cubicBezTo>
                  <a:pt x="7812365" y="402975"/>
                  <a:pt x="7817720" y="402975"/>
                  <a:pt x="7822760" y="402660"/>
                </a:cubicBezTo>
                <a:cubicBezTo>
                  <a:pt x="7827485" y="402345"/>
                  <a:pt x="7829060" y="404550"/>
                  <a:pt x="7828745" y="408960"/>
                </a:cubicBezTo>
                <a:cubicBezTo>
                  <a:pt x="7828745" y="411795"/>
                  <a:pt x="7828745" y="414315"/>
                  <a:pt x="7828745" y="416835"/>
                </a:cubicBezTo>
                <a:cubicBezTo>
                  <a:pt x="7828745" y="534642"/>
                  <a:pt x="7828745" y="652765"/>
                  <a:pt x="7828745" y="770572"/>
                </a:cubicBezTo>
                <a:cubicBezTo>
                  <a:pt x="7841660" y="774036"/>
                  <a:pt x="7854260" y="777186"/>
                  <a:pt x="7867174" y="780652"/>
                </a:cubicBezTo>
                <a:cubicBezTo>
                  <a:pt x="7869064" y="780022"/>
                  <a:pt x="7870954" y="779706"/>
                  <a:pt x="7870954" y="777186"/>
                </a:cubicBezTo>
                <a:cubicBezTo>
                  <a:pt x="7870954" y="774036"/>
                  <a:pt x="7870954" y="771202"/>
                  <a:pt x="7870954" y="768367"/>
                </a:cubicBezTo>
                <a:cubicBezTo>
                  <a:pt x="7870954" y="696548"/>
                  <a:pt x="7870954" y="625046"/>
                  <a:pt x="7870954" y="553542"/>
                </a:cubicBezTo>
                <a:cubicBezTo>
                  <a:pt x="7870954" y="549762"/>
                  <a:pt x="7871269" y="545667"/>
                  <a:pt x="7871269" y="541887"/>
                </a:cubicBezTo>
                <a:cubicBezTo>
                  <a:pt x="7870954" y="534327"/>
                  <a:pt x="7870639" y="526452"/>
                  <a:pt x="7870639" y="518892"/>
                </a:cubicBezTo>
                <a:cubicBezTo>
                  <a:pt x="7870639" y="511018"/>
                  <a:pt x="7870954" y="511018"/>
                  <a:pt x="7878514" y="511018"/>
                </a:cubicBezTo>
                <a:cubicBezTo>
                  <a:pt x="7895524" y="511018"/>
                  <a:pt x="7912533" y="511018"/>
                  <a:pt x="7929543" y="511018"/>
                </a:cubicBezTo>
                <a:cubicBezTo>
                  <a:pt x="7942458" y="511018"/>
                  <a:pt x="7955058" y="511018"/>
                  <a:pt x="7967972" y="511018"/>
                </a:cubicBezTo>
                <a:cubicBezTo>
                  <a:pt x="7970807" y="511018"/>
                  <a:pt x="7974272" y="511963"/>
                  <a:pt x="7977107" y="509758"/>
                </a:cubicBezTo>
                <a:cubicBezTo>
                  <a:pt x="7976792" y="500308"/>
                  <a:pt x="7976792" y="490543"/>
                  <a:pt x="7976792" y="481093"/>
                </a:cubicBezTo>
                <a:cubicBezTo>
                  <a:pt x="7976792" y="479203"/>
                  <a:pt x="7976477" y="476683"/>
                  <a:pt x="7979627" y="476368"/>
                </a:cubicBezTo>
                <a:cubicBezTo>
                  <a:pt x="7983722" y="476054"/>
                  <a:pt x="7983407" y="478888"/>
                  <a:pt x="7983407" y="481409"/>
                </a:cubicBezTo>
                <a:cubicBezTo>
                  <a:pt x="7983722" y="491173"/>
                  <a:pt x="7983722" y="501253"/>
                  <a:pt x="7983722" y="511018"/>
                </a:cubicBezTo>
                <a:cubicBezTo>
                  <a:pt x="7986242" y="511018"/>
                  <a:pt x="7988447" y="511018"/>
                  <a:pt x="7990967" y="511018"/>
                </a:cubicBezTo>
                <a:cubicBezTo>
                  <a:pt x="7990967" y="502828"/>
                  <a:pt x="7991282" y="494323"/>
                  <a:pt x="7991282" y="486133"/>
                </a:cubicBezTo>
                <a:cubicBezTo>
                  <a:pt x="7991282" y="484243"/>
                  <a:pt x="7991282" y="482353"/>
                  <a:pt x="7991282" y="480463"/>
                </a:cubicBezTo>
                <a:cubicBezTo>
                  <a:pt x="7991282" y="477944"/>
                  <a:pt x="7992227" y="476054"/>
                  <a:pt x="7995062" y="476054"/>
                </a:cubicBezTo>
                <a:cubicBezTo>
                  <a:pt x="7998212" y="475739"/>
                  <a:pt x="7998842" y="477629"/>
                  <a:pt x="7998842" y="480149"/>
                </a:cubicBezTo>
                <a:cubicBezTo>
                  <a:pt x="7998842" y="488023"/>
                  <a:pt x="7998842" y="496213"/>
                  <a:pt x="7998842" y="504088"/>
                </a:cubicBezTo>
                <a:cubicBezTo>
                  <a:pt x="7998842" y="506293"/>
                  <a:pt x="7999157" y="508498"/>
                  <a:pt x="7999157" y="510703"/>
                </a:cubicBezTo>
                <a:cubicBezTo>
                  <a:pt x="8001676" y="510703"/>
                  <a:pt x="8003881" y="510703"/>
                  <a:pt x="8006401" y="510703"/>
                </a:cubicBezTo>
                <a:cubicBezTo>
                  <a:pt x="8006401" y="502513"/>
                  <a:pt x="8006716" y="494008"/>
                  <a:pt x="8006716" y="485818"/>
                </a:cubicBezTo>
                <a:cubicBezTo>
                  <a:pt x="8006716" y="483929"/>
                  <a:pt x="8006716" y="482039"/>
                  <a:pt x="8006716" y="480149"/>
                </a:cubicBezTo>
                <a:cubicBezTo>
                  <a:pt x="8006716" y="477313"/>
                  <a:pt x="8007661" y="475739"/>
                  <a:pt x="8010497" y="475739"/>
                </a:cubicBezTo>
                <a:cubicBezTo>
                  <a:pt x="8013646" y="475424"/>
                  <a:pt x="8014276" y="477313"/>
                  <a:pt x="8014276" y="479833"/>
                </a:cubicBezTo>
                <a:cubicBezTo>
                  <a:pt x="8014276" y="487709"/>
                  <a:pt x="8014276" y="495898"/>
                  <a:pt x="8014276" y="503773"/>
                </a:cubicBezTo>
                <a:cubicBezTo>
                  <a:pt x="8014276" y="505978"/>
                  <a:pt x="8014591" y="508183"/>
                  <a:pt x="8014591" y="510388"/>
                </a:cubicBezTo>
                <a:cubicBezTo>
                  <a:pt x="8044515" y="510388"/>
                  <a:pt x="8074755" y="510388"/>
                  <a:pt x="8104995" y="510388"/>
                </a:cubicBezTo>
                <a:cubicBezTo>
                  <a:pt x="8104679" y="504718"/>
                  <a:pt x="8107514" y="503143"/>
                  <a:pt x="8113184" y="503143"/>
                </a:cubicBezTo>
                <a:cubicBezTo>
                  <a:pt x="8138384" y="503458"/>
                  <a:pt x="8163898" y="503773"/>
                  <a:pt x="8189098" y="503143"/>
                </a:cubicBezTo>
                <a:cubicBezTo>
                  <a:pt x="8195398" y="502828"/>
                  <a:pt x="8198548" y="505033"/>
                  <a:pt x="8199807" y="510703"/>
                </a:cubicBezTo>
                <a:cubicBezTo>
                  <a:pt x="8213982" y="510703"/>
                  <a:pt x="8213982" y="510703"/>
                  <a:pt x="8213037" y="525192"/>
                </a:cubicBezTo>
                <a:cubicBezTo>
                  <a:pt x="8213037" y="530862"/>
                  <a:pt x="8213037" y="536532"/>
                  <a:pt x="8212722" y="542202"/>
                </a:cubicBezTo>
                <a:cubicBezTo>
                  <a:pt x="8212722" y="545982"/>
                  <a:pt x="8213037" y="549447"/>
                  <a:pt x="8213037" y="552912"/>
                </a:cubicBezTo>
                <a:lnTo>
                  <a:pt x="8213037" y="899839"/>
                </a:lnTo>
                <a:lnTo>
                  <a:pt x="8222585" y="899839"/>
                </a:lnTo>
                <a:lnTo>
                  <a:pt x="8222588" y="899188"/>
                </a:lnTo>
                <a:lnTo>
                  <a:pt x="8361723" y="819757"/>
                </a:lnTo>
                <a:lnTo>
                  <a:pt x="8400660" y="891401"/>
                </a:lnTo>
                <a:lnTo>
                  <a:pt x="8528374" y="819237"/>
                </a:lnTo>
                <a:lnTo>
                  <a:pt x="8564716" y="886728"/>
                </a:lnTo>
                <a:cubicBezTo>
                  <a:pt x="8564716" y="832735"/>
                  <a:pt x="8565754" y="778742"/>
                  <a:pt x="8566273" y="724750"/>
                </a:cubicBezTo>
                <a:cubicBezTo>
                  <a:pt x="8566273" y="702426"/>
                  <a:pt x="8567831" y="700868"/>
                  <a:pt x="8590674" y="700868"/>
                </a:cubicBezTo>
                <a:cubicBezTo>
                  <a:pt x="8620266" y="700868"/>
                  <a:pt x="8617151" y="704503"/>
                  <a:pt x="8617151" y="674910"/>
                </a:cubicBezTo>
                <a:cubicBezTo>
                  <a:pt x="8617151" y="658297"/>
                  <a:pt x="8617151" y="641165"/>
                  <a:pt x="8617151" y="624552"/>
                </a:cubicBezTo>
                <a:cubicBezTo>
                  <a:pt x="8617670" y="600671"/>
                  <a:pt x="8628053" y="582500"/>
                  <a:pt x="8649858" y="572636"/>
                </a:cubicBezTo>
                <a:cubicBezTo>
                  <a:pt x="8659722" y="568483"/>
                  <a:pt x="8663356" y="562771"/>
                  <a:pt x="8662318" y="552388"/>
                </a:cubicBezTo>
                <a:cubicBezTo>
                  <a:pt x="8661280" y="543043"/>
                  <a:pt x="8661799" y="533698"/>
                  <a:pt x="8661799" y="524353"/>
                </a:cubicBezTo>
                <a:cubicBezTo>
                  <a:pt x="8661280" y="514490"/>
                  <a:pt x="8665952" y="509298"/>
                  <a:pt x="8675816" y="509298"/>
                </a:cubicBezTo>
                <a:cubicBezTo>
                  <a:pt x="8715273" y="509298"/>
                  <a:pt x="8754729" y="509298"/>
                  <a:pt x="8794185" y="509298"/>
                </a:cubicBezTo>
                <a:cubicBezTo>
                  <a:pt x="8806645" y="509298"/>
                  <a:pt x="8810279" y="516566"/>
                  <a:pt x="8810279" y="527469"/>
                </a:cubicBezTo>
                <a:cubicBezTo>
                  <a:pt x="8809760" y="563810"/>
                  <a:pt x="8809760" y="600151"/>
                  <a:pt x="8810279" y="636493"/>
                </a:cubicBezTo>
                <a:cubicBezTo>
                  <a:pt x="8810279" y="649991"/>
                  <a:pt x="8811317" y="664008"/>
                  <a:pt x="8811837" y="677506"/>
                </a:cubicBezTo>
                <a:cubicBezTo>
                  <a:pt x="8811837" y="681659"/>
                  <a:pt x="8811837" y="686851"/>
                  <a:pt x="8817547" y="686332"/>
                </a:cubicBezTo>
                <a:cubicBezTo>
                  <a:pt x="8822739" y="685813"/>
                  <a:pt x="8822220" y="681659"/>
                  <a:pt x="8822220" y="678025"/>
                </a:cubicBezTo>
                <a:cubicBezTo>
                  <a:pt x="8822220" y="669200"/>
                  <a:pt x="8822739" y="660893"/>
                  <a:pt x="8822220" y="652587"/>
                </a:cubicBezTo>
                <a:cubicBezTo>
                  <a:pt x="8821701" y="641684"/>
                  <a:pt x="8826373" y="635454"/>
                  <a:pt x="8837795" y="637012"/>
                </a:cubicBezTo>
                <a:cubicBezTo>
                  <a:pt x="8849216" y="638569"/>
                  <a:pt x="8854408" y="634935"/>
                  <a:pt x="8854408" y="621956"/>
                </a:cubicBezTo>
                <a:cubicBezTo>
                  <a:pt x="8854408" y="603786"/>
                  <a:pt x="8863234" y="589249"/>
                  <a:pt x="8877770" y="577828"/>
                </a:cubicBezTo>
                <a:cubicBezTo>
                  <a:pt x="8884000" y="572636"/>
                  <a:pt x="8891268" y="569521"/>
                  <a:pt x="8895941" y="561214"/>
                </a:cubicBezTo>
                <a:cubicBezTo>
                  <a:pt x="8900613" y="552908"/>
                  <a:pt x="8927610" y="556023"/>
                  <a:pt x="8932282" y="564848"/>
                </a:cubicBezTo>
                <a:cubicBezTo>
                  <a:pt x="8934359" y="568483"/>
                  <a:pt x="8936955" y="570559"/>
                  <a:pt x="8940589" y="572636"/>
                </a:cubicBezTo>
                <a:cubicBezTo>
                  <a:pt x="8962394" y="585096"/>
                  <a:pt x="8972258" y="604305"/>
                  <a:pt x="8972258" y="628706"/>
                </a:cubicBezTo>
                <a:cubicBezTo>
                  <a:pt x="8972258" y="659855"/>
                  <a:pt x="8972258" y="691523"/>
                  <a:pt x="8972258" y="722673"/>
                </a:cubicBezTo>
                <a:lnTo>
                  <a:pt x="9035595" y="719558"/>
                </a:lnTo>
                <a:lnTo>
                  <a:pt x="9068822" y="146923"/>
                </a:lnTo>
                <a:lnTo>
                  <a:pt x="9146177" y="146923"/>
                </a:lnTo>
                <a:lnTo>
                  <a:pt x="9180961" y="716962"/>
                </a:lnTo>
                <a:lnTo>
                  <a:pt x="9225090" y="715405"/>
                </a:lnTo>
                <a:close/>
              </a:path>
            </a:pathLst>
          </a:cu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" name="Google Shape;358;p84"/>
          <p:cNvGrpSpPr/>
          <p:nvPr/>
        </p:nvGrpSpPr>
        <p:grpSpPr>
          <a:xfrm>
            <a:off x="77391" y="2097808"/>
            <a:ext cx="11895401" cy="4751287"/>
            <a:chOff x="77391" y="2097808"/>
            <a:chExt cx="11895401" cy="4751287"/>
          </a:xfrm>
        </p:grpSpPr>
        <p:grpSp>
          <p:nvGrpSpPr>
            <p:cNvPr id="359" name="Google Shape;359;p84"/>
            <p:cNvGrpSpPr/>
            <p:nvPr/>
          </p:nvGrpSpPr>
          <p:grpSpPr>
            <a:xfrm rot="-9233215">
              <a:off x="10129411" y="5122363"/>
              <a:ext cx="1606966" cy="1446929"/>
              <a:chOff x="6486650" y="2648852"/>
              <a:chExt cx="2745260" cy="2471860"/>
            </a:xfrm>
          </p:grpSpPr>
          <p:sp>
            <p:nvSpPr>
              <p:cNvPr id="360" name="Google Shape;360;p84"/>
              <p:cNvSpPr/>
              <p:nvPr/>
            </p:nvSpPr>
            <p:spPr>
              <a:xfrm>
                <a:off x="6486650" y="3806165"/>
                <a:ext cx="1318090" cy="1314547"/>
              </a:xfrm>
              <a:custGeom>
                <a:avLst/>
                <a:gdLst/>
                <a:ahLst/>
                <a:cxnLst/>
                <a:rect l="l" t="t" r="r" b="b"/>
                <a:pathLst>
                  <a:path w="1919435" h="1914275" extrusionOk="0">
                    <a:moveTo>
                      <a:pt x="0" y="987194"/>
                    </a:moveTo>
                    <a:cubicBezTo>
                      <a:pt x="8256" y="971714"/>
                      <a:pt x="21155" y="963975"/>
                      <a:pt x="37667" y="959846"/>
                    </a:cubicBezTo>
                    <a:cubicBezTo>
                      <a:pt x="82041" y="947979"/>
                      <a:pt x="125383" y="934564"/>
                      <a:pt x="169757" y="922696"/>
                    </a:cubicBezTo>
                    <a:cubicBezTo>
                      <a:pt x="196587" y="915473"/>
                      <a:pt x="212583" y="900509"/>
                      <a:pt x="215163" y="872130"/>
                    </a:cubicBezTo>
                    <a:cubicBezTo>
                      <a:pt x="215679" y="864907"/>
                      <a:pt x="216710" y="857683"/>
                      <a:pt x="217743" y="850459"/>
                    </a:cubicBezTo>
                    <a:cubicBezTo>
                      <a:pt x="220323" y="826209"/>
                      <a:pt x="209487" y="809697"/>
                      <a:pt x="189364" y="797830"/>
                    </a:cubicBezTo>
                    <a:cubicBezTo>
                      <a:pt x="149118" y="774611"/>
                      <a:pt x="109388" y="750876"/>
                      <a:pt x="69657" y="727657"/>
                    </a:cubicBezTo>
                    <a:cubicBezTo>
                      <a:pt x="40246" y="710629"/>
                      <a:pt x="35087" y="697730"/>
                      <a:pt x="43858" y="664708"/>
                    </a:cubicBezTo>
                    <a:cubicBezTo>
                      <a:pt x="44890" y="661612"/>
                      <a:pt x="45406" y="658516"/>
                      <a:pt x="46438" y="655936"/>
                    </a:cubicBezTo>
                    <a:cubicBezTo>
                      <a:pt x="59337" y="613110"/>
                      <a:pt x="70689" y="604854"/>
                      <a:pt x="114547" y="608982"/>
                    </a:cubicBezTo>
                    <a:cubicBezTo>
                      <a:pt x="156857" y="613110"/>
                      <a:pt x="199167" y="617754"/>
                      <a:pt x="241478" y="623429"/>
                    </a:cubicBezTo>
                    <a:cubicBezTo>
                      <a:pt x="275016" y="627557"/>
                      <a:pt x="289463" y="621881"/>
                      <a:pt x="306491" y="593503"/>
                    </a:cubicBezTo>
                    <a:cubicBezTo>
                      <a:pt x="330741" y="554288"/>
                      <a:pt x="329710" y="541905"/>
                      <a:pt x="301331" y="505271"/>
                    </a:cubicBezTo>
                    <a:cubicBezTo>
                      <a:pt x="274500" y="470700"/>
                      <a:pt x="248185" y="435614"/>
                      <a:pt x="222386" y="400527"/>
                    </a:cubicBezTo>
                    <a:cubicBezTo>
                      <a:pt x="206907" y="379888"/>
                      <a:pt x="206907" y="362861"/>
                      <a:pt x="222386" y="342222"/>
                    </a:cubicBezTo>
                    <a:cubicBezTo>
                      <a:pt x="230126" y="331902"/>
                      <a:pt x="238382" y="321583"/>
                      <a:pt x="248185" y="313327"/>
                    </a:cubicBezTo>
                    <a:cubicBezTo>
                      <a:pt x="267792" y="296816"/>
                      <a:pt x="281208" y="294752"/>
                      <a:pt x="303395" y="307135"/>
                    </a:cubicBezTo>
                    <a:cubicBezTo>
                      <a:pt x="342609" y="328806"/>
                      <a:pt x="382856" y="348929"/>
                      <a:pt x="420522" y="373180"/>
                    </a:cubicBezTo>
                    <a:cubicBezTo>
                      <a:pt x="463864" y="401043"/>
                      <a:pt x="493791" y="382468"/>
                      <a:pt x="525265" y="343770"/>
                    </a:cubicBezTo>
                    <a:cubicBezTo>
                      <a:pt x="535585" y="330870"/>
                      <a:pt x="531973" y="313843"/>
                      <a:pt x="527845" y="298364"/>
                    </a:cubicBezTo>
                    <a:cubicBezTo>
                      <a:pt x="516493" y="254506"/>
                      <a:pt x="505142" y="210647"/>
                      <a:pt x="493791" y="166789"/>
                    </a:cubicBezTo>
                    <a:cubicBezTo>
                      <a:pt x="485535" y="135315"/>
                      <a:pt x="490694" y="122415"/>
                      <a:pt x="518557" y="105904"/>
                    </a:cubicBezTo>
                    <a:cubicBezTo>
                      <a:pt x="524749" y="102292"/>
                      <a:pt x="530941" y="98680"/>
                      <a:pt x="537649" y="95585"/>
                    </a:cubicBezTo>
                    <a:cubicBezTo>
                      <a:pt x="571187" y="80105"/>
                      <a:pt x="586150" y="83717"/>
                      <a:pt x="608853" y="113128"/>
                    </a:cubicBezTo>
                    <a:cubicBezTo>
                      <a:pt x="636200" y="147698"/>
                      <a:pt x="663547" y="182785"/>
                      <a:pt x="690894" y="217355"/>
                    </a:cubicBezTo>
                    <a:cubicBezTo>
                      <a:pt x="716693" y="249346"/>
                      <a:pt x="777062" y="249346"/>
                      <a:pt x="802861" y="216839"/>
                    </a:cubicBezTo>
                    <a:cubicBezTo>
                      <a:pt x="813697" y="202908"/>
                      <a:pt x="813697" y="185365"/>
                      <a:pt x="816277" y="169369"/>
                    </a:cubicBezTo>
                    <a:cubicBezTo>
                      <a:pt x="822468" y="129123"/>
                      <a:pt x="827628" y="88877"/>
                      <a:pt x="832788" y="48631"/>
                    </a:cubicBezTo>
                    <a:cubicBezTo>
                      <a:pt x="836916" y="16640"/>
                      <a:pt x="845687" y="7868"/>
                      <a:pt x="877677" y="2193"/>
                    </a:cubicBezTo>
                    <a:cubicBezTo>
                      <a:pt x="891093" y="-387"/>
                      <a:pt x="904509" y="-387"/>
                      <a:pt x="917924" y="645"/>
                    </a:cubicBezTo>
                    <a:cubicBezTo>
                      <a:pt x="937531" y="1677"/>
                      <a:pt x="950947" y="11996"/>
                      <a:pt x="956106" y="31603"/>
                    </a:cubicBezTo>
                    <a:cubicBezTo>
                      <a:pt x="968490" y="75461"/>
                      <a:pt x="981389" y="119835"/>
                      <a:pt x="993772" y="163693"/>
                    </a:cubicBezTo>
                    <a:cubicBezTo>
                      <a:pt x="1006672" y="208584"/>
                      <a:pt x="1043822" y="229739"/>
                      <a:pt x="1089745" y="217871"/>
                    </a:cubicBezTo>
                    <a:cubicBezTo>
                      <a:pt x="1104707" y="214259"/>
                      <a:pt x="1113479" y="203424"/>
                      <a:pt x="1120703" y="191040"/>
                    </a:cubicBezTo>
                    <a:cubicBezTo>
                      <a:pt x="1144438" y="150278"/>
                      <a:pt x="1168689" y="109516"/>
                      <a:pt x="1192940" y="68754"/>
                    </a:cubicBezTo>
                    <a:cubicBezTo>
                      <a:pt x="1208419" y="42439"/>
                      <a:pt x="1221835" y="36763"/>
                      <a:pt x="1251245" y="44503"/>
                    </a:cubicBezTo>
                    <a:cubicBezTo>
                      <a:pt x="1310067" y="59466"/>
                      <a:pt x="1317806" y="72366"/>
                      <a:pt x="1309035" y="137895"/>
                    </a:cubicBezTo>
                    <a:cubicBezTo>
                      <a:pt x="1303875" y="177109"/>
                      <a:pt x="1299231" y="216323"/>
                      <a:pt x="1294587" y="255538"/>
                    </a:cubicBezTo>
                    <a:cubicBezTo>
                      <a:pt x="1294071" y="259665"/>
                      <a:pt x="1294071" y="263793"/>
                      <a:pt x="1294587" y="267921"/>
                    </a:cubicBezTo>
                    <a:cubicBezTo>
                      <a:pt x="1301295" y="309715"/>
                      <a:pt x="1364760" y="338610"/>
                      <a:pt x="1399331" y="314359"/>
                    </a:cubicBezTo>
                    <a:cubicBezTo>
                      <a:pt x="1438545" y="286496"/>
                      <a:pt x="1476211" y="257085"/>
                      <a:pt x="1514394" y="228191"/>
                    </a:cubicBezTo>
                    <a:cubicBezTo>
                      <a:pt x="1542256" y="207036"/>
                      <a:pt x="1556188" y="207552"/>
                      <a:pt x="1584050" y="229223"/>
                    </a:cubicBezTo>
                    <a:cubicBezTo>
                      <a:pt x="1587663" y="232319"/>
                      <a:pt x="1591274" y="234898"/>
                      <a:pt x="1594886" y="238510"/>
                    </a:cubicBezTo>
                    <a:cubicBezTo>
                      <a:pt x="1627393" y="269469"/>
                      <a:pt x="1628941" y="278757"/>
                      <a:pt x="1606754" y="317971"/>
                    </a:cubicBezTo>
                    <a:cubicBezTo>
                      <a:pt x="1585599" y="355637"/>
                      <a:pt x="1565475" y="393819"/>
                      <a:pt x="1543288" y="430970"/>
                    </a:cubicBezTo>
                    <a:cubicBezTo>
                      <a:pt x="1527293" y="458317"/>
                      <a:pt x="1534517" y="481020"/>
                      <a:pt x="1552060" y="504239"/>
                    </a:cubicBezTo>
                    <a:cubicBezTo>
                      <a:pt x="1569604" y="527458"/>
                      <a:pt x="1589726" y="538809"/>
                      <a:pt x="1619137" y="531069"/>
                    </a:cubicBezTo>
                    <a:cubicBezTo>
                      <a:pt x="1664543" y="519202"/>
                      <a:pt x="1709949" y="507850"/>
                      <a:pt x="1754839" y="495467"/>
                    </a:cubicBezTo>
                    <a:cubicBezTo>
                      <a:pt x="1783734" y="487727"/>
                      <a:pt x="1796634" y="492371"/>
                      <a:pt x="1812629" y="517654"/>
                    </a:cubicBezTo>
                    <a:cubicBezTo>
                      <a:pt x="1819853" y="528490"/>
                      <a:pt x="1826044" y="539841"/>
                      <a:pt x="1830172" y="552225"/>
                    </a:cubicBezTo>
                    <a:cubicBezTo>
                      <a:pt x="1837912" y="574412"/>
                      <a:pt x="1834299" y="588343"/>
                      <a:pt x="1815724" y="603306"/>
                    </a:cubicBezTo>
                    <a:cubicBezTo>
                      <a:pt x="1777026" y="634265"/>
                      <a:pt x="1738844" y="665224"/>
                      <a:pt x="1699630" y="695666"/>
                    </a:cubicBezTo>
                    <a:cubicBezTo>
                      <a:pt x="1680022" y="710629"/>
                      <a:pt x="1674862" y="729205"/>
                      <a:pt x="1678990" y="751908"/>
                    </a:cubicBezTo>
                    <a:cubicBezTo>
                      <a:pt x="1680539" y="759647"/>
                      <a:pt x="1683119" y="766871"/>
                      <a:pt x="1685182" y="774611"/>
                    </a:cubicBezTo>
                    <a:cubicBezTo>
                      <a:pt x="1691890" y="798862"/>
                      <a:pt x="1707885" y="812277"/>
                      <a:pt x="1732652" y="815373"/>
                    </a:cubicBezTo>
                    <a:cubicBezTo>
                      <a:pt x="1779606" y="821565"/>
                      <a:pt x="1826560" y="828272"/>
                      <a:pt x="1872998" y="834464"/>
                    </a:cubicBezTo>
                    <a:cubicBezTo>
                      <a:pt x="1900861" y="838076"/>
                      <a:pt x="1915308" y="851491"/>
                      <a:pt x="1918404" y="879354"/>
                    </a:cubicBezTo>
                    <a:cubicBezTo>
                      <a:pt x="1919952" y="892770"/>
                      <a:pt x="1921500" y="906185"/>
                      <a:pt x="1919952" y="919600"/>
                    </a:cubicBezTo>
                    <a:cubicBezTo>
                      <a:pt x="1917372" y="940755"/>
                      <a:pt x="1906536" y="952623"/>
                      <a:pt x="1886930" y="958299"/>
                    </a:cubicBezTo>
                    <a:cubicBezTo>
                      <a:pt x="1843071" y="970682"/>
                      <a:pt x="1798697" y="983065"/>
                      <a:pt x="1754839" y="995965"/>
                    </a:cubicBezTo>
                    <a:cubicBezTo>
                      <a:pt x="1712013" y="1008348"/>
                      <a:pt x="1692406" y="1040855"/>
                      <a:pt x="1701178" y="1085229"/>
                    </a:cubicBezTo>
                    <a:cubicBezTo>
                      <a:pt x="1704273" y="1102256"/>
                      <a:pt x="1714077" y="1113092"/>
                      <a:pt x="1728524" y="1121348"/>
                    </a:cubicBezTo>
                    <a:cubicBezTo>
                      <a:pt x="1768771" y="1145083"/>
                      <a:pt x="1809016" y="1168817"/>
                      <a:pt x="1849779" y="1192552"/>
                    </a:cubicBezTo>
                    <a:cubicBezTo>
                      <a:pt x="1879706" y="1210096"/>
                      <a:pt x="1884350" y="1220415"/>
                      <a:pt x="1876094" y="1253954"/>
                    </a:cubicBezTo>
                    <a:cubicBezTo>
                      <a:pt x="1875578" y="1256018"/>
                      <a:pt x="1875578" y="1258082"/>
                      <a:pt x="1875062" y="1260145"/>
                    </a:cubicBezTo>
                    <a:cubicBezTo>
                      <a:pt x="1862678" y="1300908"/>
                      <a:pt x="1848747" y="1321031"/>
                      <a:pt x="1802309" y="1312259"/>
                    </a:cubicBezTo>
                    <a:cubicBezTo>
                      <a:pt x="1760515" y="1304003"/>
                      <a:pt x="1717689" y="1302456"/>
                      <a:pt x="1675379" y="1296264"/>
                    </a:cubicBezTo>
                    <a:cubicBezTo>
                      <a:pt x="1645452" y="1292136"/>
                      <a:pt x="1625845" y="1304003"/>
                      <a:pt x="1611398" y="1329286"/>
                    </a:cubicBezTo>
                    <a:cubicBezTo>
                      <a:pt x="1596434" y="1355085"/>
                      <a:pt x="1589726" y="1379336"/>
                      <a:pt x="1610365" y="1405651"/>
                    </a:cubicBezTo>
                    <a:cubicBezTo>
                      <a:pt x="1638228" y="1441254"/>
                      <a:pt x="1665059" y="1477888"/>
                      <a:pt x="1692406" y="1514006"/>
                    </a:cubicBezTo>
                    <a:cubicBezTo>
                      <a:pt x="1715109" y="1543417"/>
                      <a:pt x="1715109" y="1555285"/>
                      <a:pt x="1692406" y="1584695"/>
                    </a:cubicBezTo>
                    <a:cubicBezTo>
                      <a:pt x="1691374" y="1585727"/>
                      <a:pt x="1690342" y="1587275"/>
                      <a:pt x="1689310" y="1588307"/>
                    </a:cubicBezTo>
                    <a:cubicBezTo>
                      <a:pt x="1659383" y="1620298"/>
                      <a:pt x="1647516" y="1634229"/>
                      <a:pt x="1600562" y="1605850"/>
                    </a:cubicBezTo>
                    <a:cubicBezTo>
                      <a:pt x="1564444" y="1584179"/>
                      <a:pt x="1526261" y="1565604"/>
                      <a:pt x="1490659" y="1543933"/>
                    </a:cubicBezTo>
                    <a:cubicBezTo>
                      <a:pt x="1461248" y="1526390"/>
                      <a:pt x="1438545" y="1536709"/>
                      <a:pt x="1415326" y="1554769"/>
                    </a:cubicBezTo>
                    <a:cubicBezTo>
                      <a:pt x="1392107" y="1572312"/>
                      <a:pt x="1382819" y="1593467"/>
                      <a:pt x="1391075" y="1622877"/>
                    </a:cubicBezTo>
                    <a:cubicBezTo>
                      <a:pt x="1403974" y="1668284"/>
                      <a:pt x="1415326" y="1714205"/>
                      <a:pt x="1426677" y="1760128"/>
                    </a:cubicBezTo>
                    <a:cubicBezTo>
                      <a:pt x="1432870" y="1784894"/>
                      <a:pt x="1427710" y="1798310"/>
                      <a:pt x="1406554" y="1811725"/>
                    </a:cubicBezTo>
                    <a:cubicBezTo>
                      <a:pt x="1395203" y="1818949"/>
                      <a:pt x="1383335" y="1825657"/>
                      <a:pt x="1370436" y="1830300"/>
                    </a:cubicBezTo>
                    <a:cubicBezTo>
                      <a:pt x="1347733" y="1838556"/>
                      <a:pt x="1331222" y="1834428"/>
                      <a:pt x="1316258" y="1815337"/>
                    </a:cubicBezTo>
                    <a:cubicBezTo>
                      <a:pt x="1287879" y="1779735"/>
                      <a:pt x="1259501" y="1743616"/>
                      <a:pt x="1231122" y="1707498"/>
                    </a:cubicBezTo>
                    <a:cubicBezTo>
                      <a:pt x="1203775" y="1673443"/>
                      <a:pt x="1154242" y="1668800"/>
                      <a:pt x="1121219" y="1698210"/>
                    </a:cubicBezTo>
                    <a:cubicBezTo>
                      <a:pt x="1112447" y="1705950"/>
                      <a:pt x="1108320" y="1715753"/>
                      <a:pt x="1106771" y="1727105"/>
                    </a:cubicBezTo>
                    <a:cubicBezTo>
                      <a:pt x="1100064" y="1774575"/>
                      <a:pt x="1092324" y="1821529"/>
                      <a:pt x="1087165" y="1868999"/>
                    </a:cubicBezTo>
                    <a:cubicBezTo>
                      <a:pt x="1084068" y="1893766"/>
                      <a:pt x="1074265" y="1911309"/>
                      <a:pt x="1050014" y="1919049"/>
                    </a:cubicBezTo>
                    <a:cubicBezTo>
                      <a:pt x="1029375" y="1919049"/>
                      <a:pt x="1008220" y="1919049"/>
                      <a:pt x="987581" y="1919049"/>
                    </a:cubicBezTo>
                    <a:cubicBezTo>
                      <a:pt x="973133" y="1910277"/>
                      <a:pt x="964878" y="1897377"/>
                      <a:pt x="960234" y="1880866"/>
                    </a:cubicBezTo>
                    <a:cubicBezTo>
                      <a:pt x="947851" y="1835460"/>
                      <a:pt x="933919" y="1790054"/>
                      <a:pt x="921535" y="1744132"/>
                    </a:cubicBezTo>
                    <a:cubicBezTo>
                      <a:pt x="914828" y="1719881"/>
                      <a:pt x="899865" y="1706982"/>
                      <a:pt x="875614" y="1703886"/>
                    </a:cubicBezTo>
                    <a:cubicBezTo>
                      <a:pt x="866326" y="1702854"/>
                      <a:pt x="857038" y="1701306"/>
                      <a:pt x="847751" y="1700790"/>
                    </a:cubicBezTo>
                    <a:cubicBezTo>
                      <a:pt x="826080" y="1699242"/>
                      <a:pt x="811117" y="1709046"/>
                      <a:pt x="800281" y="1727105"/>
                    </a:cubicBezTo>
                    <a:cubicBezTo>
                      <a:pt x="796153" y="1733813"/>
                      <a:pt x="792541" y="1740520"/>
                      <a:pt x="788414" y="1747228"/>
                    </a:cubicBezTo>
                    <a:cubicBezTo>
                      <a:pt x="766742" y="1783862"/>
                      <a:pt x="745587" y="1821013"/>
                      <a:pt x="723401" y="1857131"/>
                    </a:cubicBezTo>
                    <a:cubicBezTo>
                      <a:pt x="711533" y="1877254"/>
                      <a:pt x="697085" y="1882414"/>
                      <a:pt x="674383" y="1877254"/>
                    </a:cubicBezTo>
                    <a:cubicBezTo>
                      <a:pt x="660451" y="1874158"/>
                      <a:pt x="647552" y="1869515"/>
                      <a:pt x="634652" y="1863839"/>
                    </a:cubicBezTo>
                    <a:cubicBezTo>
                      <a:pt x="611949" y="1853003"/>
                      <a:pt x="604726" y="1839072"/>
                      <a:pt x="607822" y="1813789"/>
                    </a:cubicBezTo>
                    <a:cubicBezTo>
                      <a:pt x="613497" y="1766835"/>
                      <a:pt x="618141" y="1719881"/>
                      <a:pt x="624848" y="1672927"/>
                    </a:cubicBezTo>
                    <a:cubicBezTo>
                      <a:pt x="629492" y="1639905"/>
                      <a:pt x="611949" y="1621846"/>
                      <a:pt x="586150" y="1607398"/>
                    </a:cubicBezTo>
                    <a:cubicBezTo>
                      <a:pt x="560868" y="1593467"/>
                      <a:pt x="538165" y="1591403"/>
                      <a:pt x="514430" y="1611010"/>
                    </a:cubicBezTo>
                    <a:cubicBezTo>
                      <a:pt x="481407" y="1637325"/>
                      <a:pt x="446836" y="1661576"/>
                      <a:pt x="413814" y="1687375"/>
                    </a:cubicBezTo>
                    <a:cubicBezTo>
                      <a:pt x="380276" y="1713690"/>
                      <a:pt x="365828" y="1719365"/>
                      <a:pt x="324550" y="1682215"/>
                    </a:cubicBezTo>
                    <a:cubicBezTo>
                      <a:pt x="321970" y="1679635"/>
                      <a:pt x="319390" y="1677055"/>
                      <a:pt x="316810" y="1674475"/>
                    </a:cubicBezTo>
                    <a:cubicBezTo>
                      <a:pt x="296687" y="1653836"/>
                      <a:pt x="294623" y="1637841"/>
                      <a:pt x="309071" y="1612558"/>
                    </a:cubicBezTo>
                    <a:cubicBezTo>
                      <a:pt x="331258" y="1572828"/>
                      <a:pt x="353960" y="1532581"/>
                      <a:pt x="376148" y="1492851"/>
                    </a:cubicBezTo>
                    <a:cubicBezTo>
                      <a:pt x="382339" y="1481500"/>
                      <a:pt x="389047" y="1470148"/>
                      <a:pt x="387499" y="1456217"/>
                    </a:cubicBezTo>
                    <a:cubicBezTo>
                      <a:pt x="383887" y="1414423"/>
                      <a:pt x="337449" y="1381400"/>
                      <a:pt x="297203" y="1391720"/>
                    </a:cubicBezTo>
                    <a:cubicBezTo>
                      <a:pt x="250765" y="1403587"/>
                      <a:pt x="204327" y="1415455"/>
                      <a:pt x="158405" y="1427838"/>
                    </a:cubicBezTo>
                    <a:cubicBezTo>
                      <a:pt x="139830" y="1432998"/>
                      <a:pt x="125899" y="1427322"/>
                      <a:pt x="114031" y="1412875"/>
                    </a:cubicBezTo>
                    <a:cubicBezTo>
                      <a:pt x="104228" y="1401007"/>
                      <a:pt x="98036" y="1387592"/>
                      <a:pt x="91844" y="1373660"/>
                    </a:cubicBezTo>
                    <a:cubicBezTo>
                      <a:pt x="81525" y="1349409"/>
                      <a:pt x="86169" y="1331866"/>
                      <a:pt x="106808" y="1315871"/>
                    </a:cubicBezTo>
                    <a:cubicBezTo>
                      <a:pt x="140862" y="1288524"/>
                      <a:pt x="175432" y="1261693"/>
                      <a:pt x="209487" y="1234347"/>
                    </a:cubicBezTo>
                    <a:cubicBezTo>
                      <a:pt x="245605" y="1206484"/>
                      <a:pt x="248701" y="1194616"/>
                      <a:pt x="236834" y="1151274"/>
                    </a:cubicBezTo>
                    <a:cubicBezTo>
                      <a:pt x="228578" y="1122896"/>
                      <a:pt x="211551" y="1107932"/>
                      <a:pt x="181624" y="1104836"/>
                    </a:cubicBezTo>
                    <a:cubicBezTo>
                      <a:pt x="138282" y="1100192"/>
                      <a:pt x="95456" y="1091937"/>
                      <a:pt x="52114" y="1087293"/>
                    </a:cubicBezTo>
                    <a:cubicBezTo>
                      <a:pt x="27347" y="1084713"/>
                      <a:pt x="9804" y="1074910"/>
                      <a:pt x="1032" y="1051175"/>
                    </a:cubicBezTo>
                    <a:cubicBezTo>
                      <a:pt x="0" y="1028988"/>
                      <a:pt x="0" y="1008348"/>
                      <a:pt x="0" y="987194"/>
                    </a:cubicBezTo>
                    <a:close/>
                    <a:moveTo>
                      <a:pt x="1198616" y="960879"/>
                    </a:moveTo>
                    <a:cubicBezTo>
                      <a:pt x="1200163" y="838592"/>
                      <a:pt x="1104192" y="720433"/>
                      <a:pt x="958686" y="720949"/>
                    </a:cubicBezTo>
                    <a:cubicBezTo>
                      <a:pt x="824016" y="721465"/>
                      <a:pt x="720821" y="824145"/>
                      <a:pt x="720304" y="959331"/>
                    </a:cubicBezTo>
                    <a:cubicBezTo>
                      <a:pt x="719788" y="1096581"/>
                      <a:pt x="827628" y="1197712"/>
                      <a:pt x="957654" y="1198744"/>
                    </a:cubicBezTo>
                    <a:cubicBezTo>
                      <a:pt x="1090776" y="1199776"/>
                      <a:pt x="1198100" y="1092969"/>
                      <a:pt x="1198616" y="960879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1" name="Google Shape;361;p84"/>
              <p:cNvGrpSpPr/>
              <p:nvPr/>
            </p:nvGrpSpPr>
            <p:grpSpPr>
              <a:xfrm>
                <a:off x="7392963" y="2648852"/>
                <a:ext cx="1838947" cy="1835405"/>
                <a:chOff x="7167947" y="1624190"/>
                <a:chExt cx="2677922" cy="2672763"/>
              </a:xfrm>
            </p:grpSpPr>
            <p:sp>
              <p:nvSpPr>
                <p:cNvPr id="362" name="Google Shape;362;p84"/>
                <p:cNvSpPr/>
                <p:nvPr/>
              </p:nvSpPr>
              <p:spPr>
                <a:xfrm>
                  <a:off x="7167947" y="1624190"/>
                  <a:ext cx="2677922" cy="2672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7922" h="2672762" extrusionOk="0">
                      <a:moveTo>
                        <a:pt x="2538684" y="1897505"/>
                      </a:moveTo>
                      <a:cubicBezTo>
                        <a:pt x="2511337" y="1891313"/>
                        <a:pt x="2483990" y="1885121"/>
                        <a:pt x="2456643" y="1879446"/>
                      </a:cubicBezTo>
                      <a:cubicBezTo>
                        <a:pt x="2434456" y="1874286"/>
                        <a:pt x="2411753" y="1869642"/>
                        <a:pt x="2389566" y="1863966"/>
                      </a:cubicBezTo>
                      <a:cubicBezTo>
                        <a:pt x="2375119" y="1860354"/>
                        <a:pt x="2363767" y="1864482"/>
                        <a:pt x="2354479" y="1874802"/>
                      </a:cubicBezTo>
                      <a:cubicBezTo>
                        <a:pt x="2335389" y="1896989"/>
                        <a:pt x="2320425" y="1922272"/>
                        <a:pt x="2312170" y="1950651"/>
                      </a:cubicBezTo>
                      <a:cubicBezTo>
                        <a:pt x="2308042" y="1964066"/>
                        <a:pt x="2314234" y="1973869"/>
                        <a:pt x="2322489" y="1983157"/>
                      </a:cubicBezTo>
                      <a:cubicBezTo>
                        <a:pt x="2352416" y="2015664"/>
                        <a:pt x="2382858" y="2048170"/>
                        <a:pt x="2412785" y="2080161"/>
                      </a:cubicBezTo>
                      <a:cubicBezTo>
                        <a:pt x="2435488" y="2104412"/>
                        <a:pt x="2436520" y="2118859"/>
                        <a:pt x="2418461" y="2146722"/>
                      </a:cubicBezTo>
                      <a:cubicBezTo>
                        <a:pt x="2417429" y="2148270"/>
                        <a:pt x="2416397" y="2150334"/>
                        <a:pt x="2414849" y="2151882"/>
                      </a:cubicBezTo>
                      <a:cubicBezTo>
                        <a:pt x="2380795" y="2197804"/>
                        <a:pt x="2365831" y="2198320"/>
                        <a:pt x="2324037" y="2174585"/>
                      </a:cubicBezTo>
                      <a:cubicBezTo>
                        <a:pt x="2289982" y="2154978"/>
                        <a:pt x="2253864" y="2137434"/>
                        <a:pt x="2219294" y="2118859"/>
                      </a:cubicBezTo>
                      <a:cubicBezTo>
                        <a:pt x="2204846" y="2111120"/>
                        <a:pt x="2191431" y="2111120"/>
                        <a:pt x="2178531" y="2120407"/>
                      </a:cubicBezTo>
                      <a:cubicBezTo>
                        <a:pt x="2157892" y="2134855"/>
                        <a:pt x="2140349" y="2152398"/>
                        <a:pt x="2125386" y="2172521"/>
                      </a:cubicBezTo>
                      <a:cubicBezTo>
                        <a:pt x="2114550" y="2186968"/>
                        <a:pt x="2114034" y="2201416"/>
                        <a:pt x="2122806" y="2217411"/>
                      </a:cubicBezTo>
                      <a:cubicBezTo>
                        <a:pt x="2143961" y="2256109"/>
                        <a:pt x="2164600" y="2295323"/>
                        <a:pt x="2184723" y="2334538"/>
                      </a:cubicBezTo>
                      <a:cubicBezTo>
                        <a:pt x="2198655" y="2361885"/>
                        <a:pt x="2196591" y="2374268"/>
                        <a:pt x="2174404" y="2395423"/>
                      </a:cubicBezTo>
                      <a:cubicBezTo>
                        <a:pt x="2170792" y="2398519"/>
                        <a:pt x="2167696" y="2402131"/>
                        <a:pt x="2164084" y="2404711"/>
                      </a:cubicBezTo>
                      <a:cubicBezTo>
                        <a:pt x="2131062" y="2428962"/>
                        <a:pt x="2114034" y="2440829"/>
                        <a:pt x="2075336" y="2401615"/>
                      </a:cubicBezTo>
                      <a:cubicBezTo>
                        <a:pt x="2047473" y="2373236"/>
                        <a:pt x="2017547" y="2347953"/>
                        <a:pt x="1988652" y="2320606"/>
                      </a:cubicBezTo>
                      <a:cubicBezTo>
                        <a:pt x="1975236" y="2307707"/>
                        <a:pt x="1960789" y="2305127"/>
                        <a:pt x="1944277" y="2311835"/>
                      </a:cubicBezTo>
                      <a:cubicBezTo>
                        <a:pt x="1922607" y="2320606"/>
                        <a:pt x="1901968" y="2331958"/>
                        <a:pt x="1883392" y="2346405"/>
                      </a:cubicBezTo>
                      <a:cubicBezTo>
                        <a:pt x="1867913" y="2358273"/>
                        <a:pt x="1863785" y="2373236"/>
                        <a:pt x="1868429" y="2391811"/>
                      </a:cubicBezTo>
                      <a:cubicBezTo>
                        <a:pt x="1879264" y="2436701"/>
                        <a:pt x="1889584" y="2482107"/>
                        <a:pt x="1899388" y="2526997"/>
                      </a:cubicBezTo>
                      <a:cubicBezTo>
                        <a:pt x="1903516" y="2546604"/>
                        <a:pt x="1896808" y="2561568"/>
                        <a:pt x="1879264" y="2571887"/>
                      </a:cubicBezTo>
                      <a:cubicBezTo>
                        <a:pt x="1867397" y="2579111"/>
                        <a:pt x="1854498" y="2584787"/>
                        <a:pt x="1841082" y="2588915"/>
                      </a:cubicBezTo>
                      <a:cubicBezTo>
                        <a:pt x="1813736" y="2597686"/>
                        <a:pt x="1798256" y="2592526"/>
                        <a:pt x="1782777" y="2568276"/>
                      </a:cubicBezTo>
                      <a:cubicBezTo>
                        <a:pt x="1760074" y="2532157"/>
                        <a:pt x="1736855" y="2496555"/>
                        <a:pt x="1715184" y="2459404"/>
                      </a:cubicBezTo>
                      <a:cubicBezTo>
                        <a:pt x="1703316" y="2439281"/>
                        <a:pt x="1687837" y="2431542"/>
                        <a:pt x="1664618" y="2435669"/>
                      </a:cubicBezTo>
                      <a:cubicBezTo>
                        <a:pt x="1646043" y="2439281"/>
                        <a:pt x="1627984" y="2443925"/>
                        <a:pt x="1610440" y="2450117"/>
                      </a:cubicBezTo>
                      <a:cubicBezTo>
                        <a:pt x="1586190" y="2458888"/>
                        <a:pt x="1578450" y="2469208"/>
                        <a:pt x="1577418" y="2495007"/>
                      </a:cubicBezTo>
                      <a:cubicBezTo>
                        <a:pt x="1575870" y="2535769"/>
                        <a:pt x="1574838" y="2576015"/>
                        <a:pt x="1573806" y="2616777"/>
                      </a:cubicBezTo>
                      <a:cubicBezTo>
                        <a:pt x="1572774" y="2653928"/>
                        <a:pt x="1563487" y="2665795"/>
                        <a:pt x="1526852" y="2672503"/>
                      </a:cubicBezTo>
                      <a:cubicBezTo>
                        <a:pt x="1517049" y="2674567"/>
                        <a:pt x="1507245" y="2675599"/>
                        <a:pt x="1497441" y="2676115"/>
                      </a:cubicBezTo>
                      <a:cubicBezTo>
                        <a:pt x="1473191" y="2677663"/>
                        <a:pt x="1457711" y="2667859"/>
                        <a:pt x="1449972" y="2644124"/>
                      </a:cubicBezTo>
                      <a:cubicBezTo>
                        <a:pt x="1436040" y="2600782"/>
                        <a:pt x="1422624" y="2557956"/>
                        <a:pt x="1410241" y="2514614"/>
                      </a:cubicBezTo>
                      <a:cubicBezTo>
                        <a:pt x="1404565" y="2495007"/>
                        <a:pt x="1392698" y="2485719"/>
                        <a:pt x="1373091" y="2482623"/>
                      </a:cubicBezTo>
                      <a:cubicBezTo>
                        <a:pt x="1350388" y="2479527"/>
                        <a:pt x="1327685" y="2479527"/>
                        <a:pt x="1304982" y="2483139"/>
                      </a:cubicBezTo>
                      <a:cubicBezTo>
                        <a:pt x="1287955" y="2485719"/>
                        <a:pt x="1277119" y="2494491"/>
                        <a:pt x="1271959" y="2511518"/>
                      </a:cubicBezTo>
                      <a:cubicBezTo>
                        <a:pt x="1260092" y="2552280"/>
                        <a:pt x="1247192" y="2593042"/>
                        <a:pt x="1234293" y="2633805"/>
                      </a:cubicBezTo>
                      <a:cubicBezTo>
                        <a:pt x="1222941" y="2670439"/>
                        <a:pt x="1208494" y="2679727"/>
                        <a:pt x="1170828" y="2674567"/>
                      </a:cubicBezTo>
                      <a:cubicBezTo>
                        <a:pt x="1114070" y="2666827"/>
                        <a:pt x="1107362" y="2659087"/>
                        <a:pt x="1106847" y="2602330"/>
                      </a:cubicBezTo>
                      <a:cubicBezTo>
                        <a:pt x="1106331" y="2565180"/>
                        <a:pt x="1104783" y="2528545"/>
                        <a:pt x="1103751" y="2491395"/>
                      </a:cubicBezTo>
                      <a:cubicBezTo>
                        <a:pt x="1103234" y="2474368"/>
                        <a:pt x="1096527" y="2460952"/>
                        <a:pt x="1080532" y="2454244"/>
                      </a:cubicBezTo>
                      <a:cubicBezTo>
                        <a:pt x="1056281" y="2443925"/>
                        <a:pt x="1031514" y="2436701"/>
                        <a:pt x="1005199" y="2435153"/>
                      </a:cubicBezTo>
                      <a:cubicBezTo>
                        <a:pt x="989203" y="2434121"/>
                        <a:pt x="977852" y="2440313"/>
                        <a:pt x="969080" y="2454244"/>
                      </a:cubicBezTo>
                      <a:cubicBezTo>
                        <a:pt x="946894" y="2491395"/>
                        <a:pt x="923159" y="2527513"/>
                        <a:pt x="900456" y="2564148"/>
                      </a:cubicBezTo>
                      <a:cubicBezTo>
                        <a:pt x="882396" y="2593042"/>
                        <a:pt x="868465" y="2598202"/>
                        <a:pt x="836474" y="2587367"/>
                      </a:cubicBezTo>
                      <a:cubicBezTo>
                        <a:pt x="834926" y="2586851"/>
                        <a:pt x="833379" y="2586335"/>
                        <a:pt x="831830" y="2585819"/>
                      </a:cubicBezTo>
                      <a:cubicBezTo>
                        <a:pt x="782297" y="2565696"/>
                        <a:pt x="772493" y="2554344"/>
                        <a:pt x="785392" y="2504810"/>
                      </a:cubicBezTo>
                      <a:cubicBezTo>
                        <a:pt x="795196" y="2467144"/>
                        <a:pt x="802420" y="2428962"/>
                        <a:pt x="811707" y="2390779"/>
                      </a:cubicBezTo>
                      <a:cubicBezTo>
                        <a:pt x="816351" y="2371172"/>
                        <a:pt x="811191" y="2356209"/>
                        <a:pt x="794680" y="2344341"/>
                      </a:cubicBezTo>
                      <a:cubicBezTo>
                        <a:pt x="777137" y="2331958"/>
                        <a:pt x="759078" y="2321122"/>
                        <a:pt x="739470" y="2312351"/>
                      </a:cubicBezTo>
                      <a:cubicBezTo>
                        <a:pt x="720895" y="2304095"/>
                        <a:pt x="704900" y="2307191"/>
                        <a:pt x="689421" y="2321638"/>
                      </a:cubicBezTo>
                      <a:cubicBezTo>
                        <a:pt x="658462" y="2351049"/>
                        <a:pt x="626988" y="2379944"/>
                        <a:pt x="596029" y="2408838"/>
                      </a:cubicBezTo>
                      <a:cubicBezTo>
                        <a:pt x="572810" y="2431026"/>
                        <a:pt x="557847" y="2432057"/>
                        <a:pt x="530500" y="2415030"/>
                      </a:cubicBezTo>
                      <a:cubicBezTo>
                        <a:pt x="527404" y="2412966"/>
                        <a:pt x="524308" y="2410902"/>
                        <a:pt x="521212" y="2408838"/>
                      </a:cubicBezTo>
                      <a:cubicBezTo>
                        <a:pt x="481482" y="2380460"/>
                        <a:pt x="477870" y="2365496"/>
                        <a:pt x="500573" y="2322670"/>
                      </a:cubicBezTo>
                      <a:cubicBezTo>
                        <a:pt x="519148" y="2287584"/>
                        <a:pt x="537207" y="2252497"/>
                        <a:pt x="556298" y="2217927"/>
                      </a:cubicBezTo>
                      <a:cubicBezTo>
                        <a:pt x="566102" y="2199868"/>
                        <a:pt x="564555" y="2184388"/>
                        <a:pt x="552171" y="2168909"/>
                      </a:cubicBezTo>
                      <a:cubicBezTo>
                        <a:pt x="538756" y="2151882"/>
                        <a:pt x="523276" y="2136402"/>
                        <a:pt x="505733" y="2122987"/>
                      </a:cubicBezTo>
                      <a:cubicBezTo>
                        <a:pt x="490254" y="2111120"/>
                        <a:pt x="474774" y="2110088"/>
                        <a:pt x="457747" y="2119375"/>
                      </a:cubicBezTo>
                      <a:cubicBezTo>
                        <a:pt x="419564" y="2140014"/>
                        <a:pt x="380866" y="2160653"/>
                        <a:pt x="341652" y="2180777"/>
                      </a:cubicBezTo>
                      <a:cubicBezTo>
                        <a:pt x="314305" y="2195224"/>
                        <a:pt x="298310" y="2191612"/>
                        <a:pt x="278187" y="2168909"/>
                      </a:cubicBezTo>
                      <a:cubicBezTo>
                        <a:pt x="276639" y="2167361"/>
                        <a:pt x="275607" y="2165813"/>
                        <a:pt x="274059" y="2164265"/>
                      </a:cubicBezTo>
                      <a:cubicBezTo>
                        <a:pt x="238456" y="2122987"/>
                        <a:pt x="238972" y="2108540"/>
                        <a:pt x="276639" y="2069325"/>
                      </a:cubicBezTo>
                      <a:cubicBezTo>
                        <a:pt x="302954" y="2041463"/>
                        <a:pt x="327721" y="2013084"/>
                        <a:pt x="354551" y="1986253"/>
                      </a:cubicBezTo>
                      <a:cubicBezTo>
                        <a:pt x="367967" y="1972322"/>
                        <a:pt x="370547" y="1957874"/>
                        <a:pt x="363839" y="1940847"/>
                      </a:cubicBezTo>
                      <a:cubicBezTo>
                        <a:pt x="355067" y="1918660"/>
                        <a:pt x="342684" y="1898021"/>
                        <a:pt x="328237" y="1878930"/>
                      </a:cubicBezTo>
                      <a:cubicBezTo>
                        <a:pt x="316369" y="1863450"/>
                        <a:pt x="300374" y="1861902"/>
                        <a:pt x="283347" y="1866030"/>
                      </a:cubicBezTo>
                      <a:cubicBezTo>
                        <a:pt x="245680" y="1874802"/>
                        <a:pt x="208530" y="1883573"/>
                        <a:pt x="170864" y="1891829"/>
                      </a:cubicBezTo>
                      <a:cubicBezTo>
                        <a:pt x="165704" y="1892861"/>
                        <a:pt x="160544" y="1894409"/>
                        <a:pt x="155900" y="1895441"/>
                      </a:cubicBezTo>
                      <a:cubicBezTo>
                        <a:pt x="127521" y="1900601"/>
                        <a:pt x="113074" y="1893893"/>
                        <a:pt x="100175" y="1868094"/>
                      </a:cubicBezTo>
                      <a:cubicBezTo>
                        <a:pt x="95531" y="1858291"/>
                        <a:pt x="90887" y="1848487"/>
                        <a:pt x="87275" y="1838168"/>
                      </a:cubicBezTo>
                      <a:cubicBezTo>
                        <a:pt x="77988" y="1810821"/>
                        <a:pt x="83147" y="1795341"/>
                        <a:pt x="107915" y="1779862"/>
                      </a:cubicBezTo>
                      <a:cubicBezTo>
                        <a:pt x="143001" y="1757675"/>
                        <a:pt x="178603" y="1735488"/>
                        <a:pt x="213690" y="1713817"/>
                      </a:cubicBezTo>
                      <a:cubicBezTo>
                        <a:pt x="241552" y="1696274"/>
                        <a:pt x="245680" y="1686470"/>
                        <a:pt x="238972" y="1654480"/>
                      </a:cubicBezTo>
                      <a:cubicBezTo>
                        <a:pt x="234845" y="1636420"/>
                        <a:pt x="230201" y="1617845"/>
                        <a:pt x="222977" y="1600818"/>
                      </a:cubicBezTo>
                      <a:cubicBezTo>
                        <a:pt x="215753" y="1583791"/>
                        <a:pt x="203370" y="1575535"/>
                        <a:pt x="184279" y="1575019"/>
                      </a:cubicBezTo>
                      <a:cubicBezTo>
                        <a:pt x="142485" y="1574503"/>
                        <a:pt x="101207" y="1572955"/>
                        <a:pt x="59413" y="1571407"/>
                      </a:cubicBezTo>
                      <a:cubicBezTo>
                        <a:pt x="21746" y="1570375"/>
                        <a:pt x="10395" y="1560572"/>
                        <a:pt x="3687" y="1524453"/>
                      </a:cubicBezTo>
                      <a:cubicBezTo>
                        <a:pt x="3171" y="1520841"/>
                        <a:pt x="2139" y="1517230"/>
                        <a:pt x="1623" y="1513618"/>
                      </a:cubicBezTo>
                      <a:cubicBezTo>
                        <a:pt x="-4053" y="1467696"/>
                        <a:pt x="3687" y="1455828"/>
                        <a:pt x="48577" y="1442413"/>
                      </a:cubicBezTo>
                      <a:cubicBezTo>
                        <a:pt x="85727" y="1431061"/>
                        <a:pt x="122877" y="1418678"/>
                        <a:pt x="160544" y="1408358"/>
                      </a:cubicBezTo>
                      <a:cubicBezTo>
                        <a:pt x="181183" y="1402683"/>
                        <a:pt x="192018" y="1390815"/>
                        <a:pt x="194083" y="1370692"/>
                      </a:cubicBezTo>
                      <a:cubicBezTo>
                        <a:pt x="196147" y="1346957"/>
                        <a:pt x="197178" y="1322706"/>
                        <a:pt x="192534" y="1298971"/>
                      </a:cubicBezTo>
                      <a:cubicBezTo>
                        <a:pt x="189954" y="1283492"/>
                        <a:pt x="181183" y="1274204"/>
                        <a:pt x="166220" y="1269560"/>
                      </a:cubicBezTo>
                      <a:cubicBezTo>
                        <a:pt x="126490" y="1257693"/>
                        <a:pt x="86759" y="1245310"/>
                        <a:pt x="47029" y="1232926"/>
                      </a:cubicBezTo>
                      <a:cubicBezTo>
                        <a:pt x="3687" y="1219511"/>
                        <a:pt x="-957" y="1212287"/>
                        <a:pt x="1623" y="1166881"/>
                      </a:cubicBezTo>
                      <a:cubicBezTo>
                        <a:pt x="2139" y="1157593"/>
                        <a:pt x="4203" y="1148306"/>
                        <a:pt x="6267" y="1139534"/>
                      </a:cubicBezTo>
                      <a:cubicBezTo>
                        <a:pt x="12459" y="1116831"/>
                        <a:pt x="25358" y="1106512"/>
                        <a:pt x="49093" y="1105480"/>
                      </a:cubicBezTo>
                      <a:cubicBezTo>
                        <a:pt x="87791" y="1103932"/>
                        <a:pt x="125974" y="1102900"/>
                        <a:pt x="164672" y="1101868"/>
                      </a:cubicBezTo>
                      <a:cubicBezTo>
                        <a:pt x="170348" y="1101868"/>
                        <a:pt x="176023" y="1101352"/>
                        <a:pt x="181699" y="1101352"/>
                      </a:cubicBezTo>
                      <a:cubicBezTo>
                        <a:pt x="207498" y="1102384"/>
                        <a:pt x="220913" y="1087936"/>
                        <a:pt x="227621" y="1065233"/>
                      </a:cubicBezTo>
                      <a:cubicBezTo>
                        <a:pt x="232781" y="1048206"/>
                        <a:pt x="237425" y="1031179"/>
                        <a:pt x="241036" y="1014152"/>
                      </a:cubicBezTo>
                      <a:cubicBezTo>
                        <a:pt x="245680" y="990417"/>
                        <a:pt x="240005" y="979065"/>
                        <a:pt x="219366" y="965650"/>
                      </a:cubicBezTo>
                      <a:cubicBezTo>
                        <a:pt x="184279" y="943463"/>
                        <a:pt x="148676" y="921276"/>
                        <a:pt x="113590" y="899605"/>
                      </a:cubicBezTo>
                      <a:cubicBezTo>
                        <a:pt x="82116" y="879997"/>
                        <a:pt x="77472" y="867614"/>
                        <a:pt x="89855" y="832012"/>
                      </a:cubicBezTo>
                      <a:cubicBezTo>
                        <a:pt x="93467" y="820660"/>
                        <a:pt x="98111" y="809309"/>
                        <a:pt x="104818" y="799505"/>
                      </a:cubicBezTo>
                      <a:cubicBezTo>
                        <a:pt x="115654" y="782994"/>
                        <a:pt x="130617" y="774738"/>
                        <a:pt x="151256" y="779898"/>
                      </a:cubicBezTo>
                      <a:cubicBezTo>
                        <a:pt x="195114" y="790217"/>
                        <a:pt x="239489" y="799505"/>
                        <a:pt x="283347" y="810341"/>
                      </a:cubicBezTo>
                      <a:cubicBezTo>
                        <a:pt x="303469" y="815500"/>
                        <a:pt x="318949" y="810857"/>
                        <a:pt x="331332" y="794345"/>
                      </a:cubicBezTo>
                      <a:cubicBezTo>
                        <a:pt x="344232" y="776802"/>
                        <a:pt x="355584" y="757711"/>
                        <a:pt x="363839" y="737588"/>
                      </a:cubicBezTo>
                      <a:cubicBezTo>
                        <a:pt x="371063" y="719529"/>
                        <a:pt x="368999" y="704049"/>
                        <a:pt x="354551" y="689086"/>
                      </a:cubicBezTo>
                      <a:cubicBezTo>
                        <a:pt x="324625" y="658643"/>
                        <a:pt x="296246" y="627169"/>
                        <a:pt x="266835" y="595694"/>
                      </a:cubicBezTo>
                      <a:cubicBezTo>
                        <a:pt x="244132" y="570927"/>
                        <a:pt x="243100" y="556996"/>
                        <a:pt x="261675" y="529133"/>
                      </a:cubicBezTo>
                      <a:cubicBezTo>
                        <a:pt x="264771" y="525005"/>
                        <a:pt x="267351" y="520361"/>
                        <a:pt x="270447" y="516233"/>
                      </a:cubicBezTo>
                      <a:cubicBezTo>
                        <a:pt x="296762" y="481663"/>
                        <a:pt x="311209" y="478567"/>
                        <a:pt x="349907" y="498690"/>
                      </a:cubicBezTo>
                      <a:cubicBezTo>
                        <a:pt x="386026" y="517781"/>
                        <a:pt x="422144" y="536357"/>
                        <a:pt x="457231" y="555964"/>
                      </a:cubicBezTo>
                      <a:cubicBezTo>
                        <a:pt x="475806" y="566283"/>
                        <a:pt x="492318" y="564219"/>
                        <a:pt x="507797" y="551320"/>
                      </a:cubicBezTo>
                      <a:cubicBezTo>
                        <a:pt x="523276" y="538421"/>
                        <a:pt x="537723" y="523973"/>
                        <a:pt x="551139" y="508494"/>
                      </a:cubicBezTo>
                      <a:cubicBezTo>
                        <a:pt x="564555" y="492499"/>
                        <a:pt x="567650" y="476503"/>
                        <a:pt x="556815" y="456896"/>
                      </a:cubicBezTo>
                      <a:cubicBezTo>
                        <a:pt x="535143" y="418198"/>
                        <a:pt x="515020" y="378983"/>
                        <a:pt x="494381" y="339769"/>
                      </a:cubicBezTo>
                      <a:cubicBezTo>
                        <a:pt x="480966" y="313970"/>
                        <a:pt x="484062" y="300039"/>
                        <a:pt x="505217" y="280432"/>
                      </a:cubicBezTo>
                      <a:cubicBezTo>
                        <a:pt x="515020" y="271144"/>
                        <a:pt x="525856" y="263405"/>
                        <a:pt x="537723" y="256181"/>
                      </a:cubicBezTo>
                      <a:cubicBezTo>
                        <a:pt x="558362" y="244313"/>
                        <a:pt x="572810" y="245861"/>
                        <a:pt x="590353" y="261857"/>
                      </a:cubicBezTo>
                      <a:cubicBezTo>
                        <a:pt x="620280" y="289203"/>
                        <a:pt x="650207" y="317066"/>
                        <a:pt x="679617" y="344929"/>
                      </a:cubicBezTo>
                      <a:cubicBezTo>
                        <a:pt x="710576" y="374340"/>
                        <a:pt x="717284" y="375372"/>
                        <a:pt x="754950" y="355765"/>
                      </a:cubicBezTo>
                      <a:cubicBezTo>
                        <a:pt x="769913" y="348025"/>
                        <a:pt x="783845" y="339769"/>
                        <a:pt x="797260" y="329450"/>
                      </a:cubicBezTo>
                      <a:cubicBezTo>
                        <a:pt x="811707" y="317582"/>
                        <a:pt x="816351" y="303651"/>
                        <a:pt x="811707" y="285076"/>
                      </a:cubicBezTo>
                      <a:cubicBezTo>
                        <a:pt x="800872" y="242249"/>
                        <a:pt x="791585" y="198907"/>
                        <a:pt x="781781" y="156081"/>
                      </a:cubicBezTo>
                      <a:cubicBezTo>
                        <a:pt x="775589" y="128218"/>
                        <a:pt x="782297" y="114287"/>
                        <a:pt x="807064" y="100872"/>
                      </a:cubicBezTo>
                      <a:cubicBezTo>
                        <a:pt x="818415" y="95196"/>
                        <a:pt x="829766" y="90552"/>
                        <a:pt x="841634" y="86424"/>
                      </a:cubicBezTo>
                      <a:cubicBezTo>
                        <a:pt x="866917" y="78685"/>
                        <a:pt x="881364" y="83328"/>
                        <a:pt x="896328" y="106031"/>
                      </a:cubicBezTo>
                      <a:cubicBezTo>
                        <a:pt x="920062" y="142666"/>
                        <a:pt x="943798" y="179300"/>
                        <a:pt x="965469" y="217483"/>
                      </a:cubicBezTo>
                      <a:cubicBezTo>
                        <a:pt x="976820" y="237090"/>
                        <a:pt x="992299" y="243797"/>
                        <a:pt x="1013455" y="240702"/>
                      </a:cubicBezTo>
                      <a:cubicBezTo>
                        <a:pt x="1035641" y="237090"/>
                        <a:pt x="1057313" y="231414"/>
                        <a:pt x="1077952" y="222642"/>
                      </a:cubicBezTo>
                      <a:cubicBezTo>
                        <a:pt x="1092915" y="215935"/>
                        <a:pt x="1101171" y="205615"/>
                        <a:pt x="1101687" y="188072"/>
                      </a:cubicBezTo>
                      <a:cubicBezTo>
                        <a:pt x="1102719" y="143182"/>
                        <a:pt x="1105298" y="98808"/>
                        <a:pt x="1106847" y="53918"/>
                      </a:cubicBezTo>
                      <a:cubicBezTo>
                        <a:pt x="1107878" y="25023"/>
                        <a:pt x="1117166" y="12640"/>
                        <a:pt x="1145029" y="4900"/>
                      </a:cubicBezTo>
                      <a:cubicBezTo>
                        <a:pt x="1149672" y="3868"/>
                        <a:pt x="1154316" y="2320"/>
                        <a:pt x="1158960" y="1804"/>
                      </a:cubicBezTo>
                      <a:cubicBezTo>
                        <a:pt x="1210042" y="-3872"/>
                        <a:pt x="1222426" y="1804"/>
                        <a:pt x="1235841" y="48758"/>
                      </a:cubicBezTo>
                      <a:cubicBezTo>
                        <a:pt x="1246676" y="86940"/>
                        <a:pt x="1259576" y="124091"/>
                        <a:pt x="1269895" y="162273"/>
                      </a:cubicBezTo>
                      <a:cubicBezTo>
                        <a:pt x="1275055" y="180332"/>
                        <a:pt x="1285890" y="190136"/>
                        <a:pt x="1303434" y="192716"/>
                      </a:cubicBezTo>
                      <a:cubicBezTo>
                        <a:pt x="1327685" y="195812"/>
                        <a:pt x="1352452" y="195812"/>
                        <a:pt x="1376702" y="192716"/>
                      </a:cubicBezTo>
                      <a:cubicBezTo>
                        <a:pt x="1393730" y="190652"/>
                        <a:pt x="1404049" y="180332"/>
                        <a:pt x="1409209" y="163305"/>
                      </a:cubicBezTo>
                      <a:cubicBezTo>
                        <a:pt x="1421593" y="121511"/>
                        <a:pt x="1434492" y="79717"/>
                        <a:pt x="1447392" y="37922"/>
                      </a:cubicBezTo>
                      <a:cubicBezTo>
                        <a:pt x="1457195" y="6964"/>
                        <a:pt x="1466998" y="-260"/>
                        <a:pt x="1499505" y="256"/>
                      </a:cubicBezTo>
                      <a:cubicBezTo>
                        <a:pt x="1504149" y="256"/>
                        <a:pt x="1508793" y="256"/>
                        <a:pt x="1513436" y="772"/>
                      </a:cubicBezTo>
                      <a:cubicBezTo>
                        <a:pt x="1559358" y="5416"/>
                        <a:pt x="1572258" y="19347"/>
                        <a:pt x="1573290" y="65269"/>
                      </a:cubicBezTo>
                      <a:cubicBezTo>
                        <a:pt x="1574322" y="105515"/>
                        <a:pt x="1575870" y="145246"/>
                        <a:pt x="1576902" y="185492"/>
                      </a:cubicBezTo>
                      <a:cubicBezTo>
                        <a:pt x="1577418" y="201487"/>
                        <a:pt x="1583093" y="213871"/>
                        <a:pt x="1598057" y="220578"/>
                      </a:cubicBezTo>
                      <a:cubicBezTo>
                        <a:pt x="1622308" y="231414"/>
                        <a:pt x="1647590" y="238638"/>
                        <a:pt x="1674422" y="240702"/>
                      </a:cubicBezTo>
                      <a:cubicBezTo>
                        <a:pt x="1690933" y="241733"/>
                        <a:pt x="1702285" y="235026"/>
                        <a:pt x="1710540" y="221610"/>
                      </a:cubicBezTo>
                      <a:cubicBezTo>
                        <a:pt x="1733243" y="184976"/>
                        <a:pt x="1756462" y="148342"/>
                        <a:pt x="1779165" y="111707"/>
                      </a:cubicBezTo>
                      <a:cubicBezTo>
                        <a:pt x="1798772" y="80749"/>
                        <a:pt x="1810640" y="76621"/>
                        <a:pt x="1845726" y="88488"/>
                      </a:cubicBezTo>
                      <a:cubicBezTo>
                        <a:pt x="1849854" y="90036"/>
                        <a:pt x="1853466" y="91068"/>
                        <a:pt x="1857594" y="92616"/>
                      </a:cubicBezTo>
                      <a:cubicBezTo>
                        <a:pt x="1898356" y="110159"/>
                        <a:pt x="1905063" y="123059"/>
                        <a:pt x="1895260" y="166401"/>
                      </a:cubicBezTo>
                      <a:cubicBezTo>
                        <a:pt x="1886488" y="205099"/>
                        <a:pt x="1877717" y="243281"/>
                        <a:pt x="1868429" y="281980"/>
                      </a:cubicBezTo>
                      <a:cubicBezTo>
                        <a:pt x="1863269" y="303135"/>
                        <a:pt x="1868429" y="319646"/>
                        <a:pt x="1887004" y="332030"/>
                      </a:cubicBezTo>
                      <a:cubicBezTo>
                        <a:pt x="1906096" y="344929"/>
                        <a:pt x="1925187" y="356796"/>
                        <a:pt x="1946857" y="365052"/>
                      </a:cubicBezTo>
                      <a:cubicBezTo>
                        <a:pt x="1962337" y="370728"/>
                        <a:pt x="1974720" y="367116"/>
                        <a:pt x="1986588" y="355765"/>
                      </a:cubicBezTo>
                      <a:cubicBezTo>
                        <a:pt x="2018062" y="325838"/>
                        <a:pt x="2049537" y="296943"/>
                        <a:pt x="2081528" y="267532"/>
                      </a:cubicBezTo>
                      <a:cubicBezTo>
                        <a:pt x="2107843" y="242765"/>
                        <a:pt x="2122290" y="241733"/>
                        <a:pt x="2151701" y="261857"/>
                      </a:cubicBezTo>
                      <a:cubicBezTo>
                        <a:pt x="2153248" y="262889"/>
                        <a:pt x="2154281" y="263405"/>
                        <a:pt x="2155312" y="264437"/>
                      </a:cubicBezTo>
                      <a:cubicBezTo>
                        <a:pt x="2205363" y="300555"/>
                        <a:pt x="2198139" y="316034"/>
                        <a:pt x="2177500" y="353701"/>
                      </a:cubicBezTo>
                      <a:cubicBezTo>
                        <a:pt x="2158925" y="387755"/>
                        <a:pt x="2141381" y="422842"/>
                        <a:pt x="2122290" y="456896"/>
                      </a:cubicBezTo>
                      <a:cubicBezTo>
                        <a:pt x="2112487" y="474955"/>
                        <a:pt x="2114550" y="490435"/>
                        <a:pt x="2126934" y="505914"/>
                      </a:cubicBezTo>
                      <a:cubicBezTo>
                        <a:pt x="2140865" y="522941"/>
                        <a:pt x="2156345" y="538421"/>
                        <a:pt x="2173372" y="551836"/>
                      </a:cubicBezTo>
                      <a:cubicBezTo>
                        <a:pt x="2187819" y="563187"/>
                        <a:pt x="2202783" y="564735"/>
                        <a:pt x="2219810" y="555964"/>
                      </a:cubicBezTo>
                      <a:cubicBezTo>
                        <a:pt x="2258508" y="534809"/>
                        <a:pt x="2297722" y="514170"/>
                        <a:pt x="2336937" y="494046"/>
                      </a:cubicBezTo>
                      <a:cubicBezTo>
                        <a:pt x="2364799" y="479599"/>
                        <a:pt x="2380795" y="482695"/>
                        <a:pt x="2400917" y="507462"/>
                      </a:cubicBezTo>
                      <a:cubicBezTo>
                        <a:pt x="2408141" y="515717"/>
                        <a:pt x="2414849" y="524489"/>
                        <a:pt x="2420525" y="533777"/>
                      </a:cubicBezTo>
                      <a:cubicBezTo>
                        <a:pt x="2434972" y="556480"/>
                        <a:pt x="2433424" y="571443"/>
                        <a:pt x="2415365" y="591566"/>
                      </a:cubicBezTo>
                      <a:cubicBezTo>
                        <a:pt x="2384406" y="625105"/>
                        <a:pt x="2353448" y="659159"/>
                        <a:pt x="2321973" y="692182"/>
                      </a:cubicBezTo>
                      <a:cubicBezTo>
                        <a:pt x="2310106" y="704565"/>
                        <a:pt x="2307526" y="717981"/>
                        <a:pt x="2313718" y="733460"/>
                      </a:cubicBezTo>
                      <a:cubicBezTo>
                        <a:pt x="2323005" y="755647"/>
                        <a:pt x="2334357" y="776286"/>
                        <a:pt x="2349320" y="795377"/>
                      </a:cubicBezTo>
                      <a:cubicBezTo>
                        <a:pt x="2361187" y="810857"/>
                        <a:pt x="2375635" y="814984"/>
                        <a:pt x="2394726" y="810341"/>
                      </a:cubicBezTo>
                      <a:cubicBezTo>
                        <a:pt x="2438584" y="799505"/>
                        <a:pt x="2482958" y="789701"/>
                        <a:pt x="2526816" y="780414"/>
                      </a:cubicBezTo>
                      <a:cubicBezTo>
                        <a:pt x="2550035" y="775254"/>
                        <a:pt x="2563967" y="781962"/>
                        <a:pt x="2575834" y="803117"/>
                      </a:cubicBezTo>
                      <a:cubicBezTo>
                        <a:pt x="2582026" y="814468"/>
                        <a:pt x="2587186" y="826336"/>
                        <a:pt x="2591313" y="838719"/>
                      </a:cubicBezTo>
                      <a:cubicBezTo>
                        <a:pt x="2600085" y="867098"/>
                        <a:pt x="2595441" y="880514"/>
                        <a:pt x="2570158" y="896509"/>
                      </a:cubicBezTo>
                      <a:cubicBezTo>
                        <a:pt x="2534040" y="919212"/>
                        <a:pt x="2498437" y="942947"/>
                        <a:pt x="2461287" y="964102"/>
                      </a:cubicBezTo>
                      <a:cubicBezTo>
                        <a:pt x="2440132" y="976485"/>
                        <a:pt x="2434456" y="992997"/>
                        <a:pt x="2438068" y="1014668"/>
                      </a:cubicBezTo>
                      <a:cubicBezTo>
                        <a:pt x="2441164" y="1034791"/>
                        <a:pt x="2446840" y="1054398"/>
                        <a:pt x="2454063" y="1073489"/>
                      </a:cubicBezTo>
                      <a:cubicBezTo>
                        <a:pt x="2460771" y="1091032"/>
                        <a:pt x="2472638" y="1100320"/>
                        <a:pt x="2492762" y="1100836"/>
                      </a:cubicBezTo>
                      <a:cubicBezTo>
                        <a:pt x="2538168" y="1101352"/>
                        <a:pt x="2583058" y="1104448"/>
                        <a:pt x="2628464" y="1105996"/>
                      </a:cubicBezTo>
                      <a:cubicBezTo>
                        <a:pt x="2653230" y="1107028"/>
                        <a:pt x="2665614" y="1116831"/>
                        <a:pt x="2672322" y="1140566"/>
                      </a:cubicBezTo>
                      <a:cubicBezTo>
                        <a:pt x="2676449" y="1153982"/>
                        <a:pt x="2677998" y="1167913"/>
                        <a:pt x="2677998" y="1182360"/>
                      </a:cubicBezTo>
                      <a:cubicBezTo>
                        <a:pt x="2677998" y="1210223"/>
                        <a:pt x="2670258" y="1221575"/>
                        <a:pt x="2644459" y="1229830"/>
                      </a:cubicBezTo>
                      <a:cubicBezTo>
                        <a:pt x="2603697" y="1242730"/>
                        <a:pt x="2562934" y="1255113"/>
                        <a:pt x="2522172" y="1267497"/>
                      </a:cubicBezTo>
                      <a:cubicBezTo>
                        <a:pt x="2492762" y="1276268"/>
                        <a:pt x="2485022" y="1285556"/>
                        <a:pt x="2483990" y="1315998"/>
                      </a:cubicBezTo>
                      <a:cubicBezTo>
                        <a:pt x="2483474" y="1337153"/>
                        <a:pt x="2481926" y="1358824"/>
                        <a:pt x="2486570" y="1379980"/>
                      </a:cubicBezTo>
                      <a:cubicBezTo>
                        <a:pt x="2489666" y="1394427"/>
                        <a:pt x="2498437" y="1403199"/>
                        <a:pt x="2512885" y="1407842"/>
                      </a:cubicBezTo>
                      <a:cubicBezTo>
                        <a:pt x="2555711" y="1420742"/>
                        <a:pt x="2598537" y="1433641"/>
                        <a:pt x="2641363" y="1447057"/>
                      </a:cubicBezTo>
                      <a:cubicBezTo>
                        <a:pt x="2671290" y="1456344"/>
                        <a:pt x="2678514" y="1466664"/>
                        <a:pt x="2677998" y="1498138"/>
                      </a:cubicBezTo>
                      <a:cubicBezTo>
                        <a:pt x="2677998" y="1501234"/>
                        <a:pt x="2677998" y="1504330"/>
                        <a:pt x="2677998" y="1507426"/>
                      </a:cubicBezTo>
                      <a:cubicBezTo>
                        <a:pt x="2675934" y="1555928"/>
                        <a:pt x="2660454" y="1571407"/>
                        <a:pt x="2611952" y="1572955"/>
                      </a:cubicBezTo>
                      <a:cubicBezTo>
                        <a:pt x="2571190" y="1573987"/>
                        <a:pt x="2530944" y="1576051"/>
                        <a:pt x="2490182" y="1576567"/>
                      </a:cubicBezTo>
                      <a:cubicBezTo>
                        <a:pt x="2474702" y="1577083"/>
                        <a:pt x="2463867" y="1583791"/>
                        <a:pt x="2457675" y="1596690"/>
                      </a:cubicBezTo>
                      <a:cubicBezTo>
                        <a:pt x="2446324" y="1620941"/>
                        <a:pt x="2439100" y="1646224"/>
                        <a:pt x="2437036" y="1673055"/>
                      </a:cubicBezTo>
                      <a:cubicBezTo>
                        <a:pt x="2435488" y="1690082"/>
                        <a:pt x="2442712" y="1701434"/>
                        <a:pt x="2457159" y="1710205"/>
                      </a:cubicBezTo>
                      <a:cubicBezTo>
                        <a:pt x="2493278" y="1732392"/>
                        <a:pt x="2528880" y="1754579"/>
                        <a:pt x="2564483" y="1777282"/>
                      </a:cubicBezTo>
                      <a:cubicBezTo>
                        <a:pt x="2596989" y="1797405"/>
                        <a:pt x="2601117" y="1809789"/>
                        <a:pt x="2588733" y="1845907"/>
                      </a:cubicBezTo>
                      <a:cubicBezTo>
                        <a:pt x="2584606" y="1858291"/>
                        <a:pt x="2578930" y="1870158"/>
                        <a:pt x="2571706" y="1880994"/>
                      </a:cubicBezTo>
                      <a:cubicBezTo>
                        <a:pt x="2564998" y="1890797"/>
                        <a:pt x="2554163" y="1897505"/>
                        <a:pt x="2538684" y="1897505"/>
                      </a:cubicBezTo>
                      <a:close/>
                      <a:moveTo>
                        <a:pt x="1338521" y="2312867"/>
                      </a:moveTo>
                      <a:cubicBezTo>
                        <a:pt x="1869461" y="2314931"/>
                        <a:pt x="2317329" y="1887701"/>
                        <a:pt x="2316814" y="1335605"/>
                      </a:cubicBezTo>
                      <a:cubicBezTo>
                        <a:pt x="2316298" y="792797"/>
                        <a:pt x="1880813" y="359892"/>
                        <a:pt x="1340068" y="359376"/>
                      </a:cubicBezTo>
                      <a:cubicBezTo>
                        <a:pt x="796228" y="358860"/>
                        <a:pt x="363839" y="794861"/>
                        <a:pt x="361775" y="1331994"/>
                      </a:cubicBezTo>
                      <a:cubicBezTo>
                        <a:pt x="359711" y="1882026"/>
                        <a:pt x="806032" y="2314415"/>
                        <a:pt x="1338521" y="2312867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" name="Google Shape;363;p84"/>
                <p:cNvSpPr/>
                <p:nvPr/>
              </p:nvSpPr>
              <p:spPr>
                <a:xfrm>
                  <a:off x="7558586" y="2011427"/>
                  <a:ext cx="1898797" cy="1893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8796" h="1893636" extrusionOk="0">
                      <a:moveTo>
                        <a:pt x="30" y="947852"/>
                      </a:moveTo>
                      <a:cubicBezTo>
                        <a:pt x="-3065" y="428263"/>
                        <a:pt x="426228" y="-1030"/>
                        <a:pt x="950461" y="2"/>
                      </a:cubicBezTo>
                      <a:cubicBezTo>
                        <a:pt x="1472114" y="1034"/>
                        <a:pt x="1899859" y="427747"/>
                        <a:pt x="1898827" y="950948"/>
                      </a:cubicBezTo>
                      <a:cubicBezTo>
                        <a:pt x="1897795" y="1468473"/>
                        <a:pt x="1477790" y="1899315"/>
                        <a:pt x="946849" y="1898283"/>
                      </a:cubicBezTo>
                      <a:cubicBezTo>
                        <a:pt x="411781" y="1896735"/>
                        <a:pt x="-4097" y="1460218"/>
                        <a:pt x="30" y="947852"/>
                      </a:cubicBezTo>
                      <a:close/>
                      <a:moveTo>
                        <a:pt x="1187811" y="949916"/>
                      </a:moveTo>
                      <a:cubicBezTo>
                        <a:pt x="1188327" y="817310"/>
                        <a:pt x="1084099" y="710503"/>
                        <a:pt x="949429" y="710503"/>
                      </a:cubicBezTo>
                      <a:cubicBezTo>
                        <a:pt x="805987" y="710503"/>
                        <a:pt x="710015" y="828146"/>
                        <a:pt x="710532" y="948368"/>
                      </a:cubicBezTo>
                      <a:cubicBezTo>
                        <a:pt x="711048" y="1081490"/>
                        <a:pt x="815791" y="1188298"/>
                        <a:pt x="948397" y="1188298"/>
                      </a:cubicBezTo>
                      <a:cubicBezTo>
                        <a:pt x="1081003" y="1188298"/>
                        <a:pt x="1187294" y="1083038"/>
                        <a:pt x="1187811" y="949916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64" name="Google Shape;364;p84"/>
            <p:cNvSpPr/>
            <p:nvPr/>
          </p:nvSpPr>
          <p:spPr>
            <a:xfrm>
              <a:off x="10132589" y="4237994"/>
              <a:ext cx="577306" cy="577307"/>
            </a:xfrm>
            <a:custGeom>
              <a:avLst/>
              <a:gdLst/>
              <a:ahLst/>
              <a:cxnLst/>
              <a:rect l="l" t="t" r="r" b="b"/>
              <a:pathLst>
                <a:path w="1243505" h="1243505" extrusionOk="0">
                  <a:moveTo>
                    <a:pt x="686157" y="1016068"/>
                  </a:moveTo>
                  <a:cubicBezTo>
                    <a:pt x="644363" y="1024840"/>
                    <a:pt x="602053" y="1021743"/>
                    <a:pt x="560258" y="1016068"/>
                  </a:cubicBezTo>
                  <a:cubicBezTo>
                    <a:pt x="550455" y="1015036"/>
                    <a:pt x="547359" y="1018132"/>
                    <a:pt x="545811" y="1026903"/>
                  </a:cubicBezTo>
                  <a:cubicBezTo>
                    <a:pt x="542199" y="1047542"/>
                    <a:pt x="537039" y="1068181"/>
                    <a:pt x="533944" y="1088821"/>
                  </a:cubicBezTo>
                  <a:cubicBezTo>
                    <a:pt x="529816" y="1117715"/>
                    <a:pt x="519496" y="1144030"/>
                    <a:pt x="505565" y="1169829"/>
                  </a:cubicBezTo>
                  <a:cubicBezTo>
                    <a:pt x="492666" y="1192532"/>
                    <a:pt x="481314" y="1216267"/>
                    <a:pt x="469447" y="1240002"/>
                  </a:cubicBezTo>
                  <a:cubicBezTo>
                    <a:pt x="465835" y="1247741"/>
                    <a:pt x="461191" y="1249290"/>
                    <a:pt x="452935" y="1246710"/>
                  </a:cubicBezTo>
                  <a:cubicBezTo>
                    <a:pt x="401853" y="1231230"/>
                    <a:pt x="352836" y="1211107"/>
                    <a:pt x="305366" y="1185824"/>
                  </a:cubicBezTo>
                  <a:cubicBezTo>
                    <a:pt x="297110" y="1181696"/>
                    <a:pt x="295562" y="1177053"/>
                    <a:pt x="298142" y="1168281"/>
                  </a:cubicBezTo>
                  <a:cubicBezTo>
                    <a:pt x="310525" y="1132163"/>
                    <a:pt x="321877" y="1095528"/>
                    <a:pt x="333744" y="1059410"/>
                  </a:cubicBezTo>
                  <a:cubicBezTo>
                    <a:pt x="335808" y="1053734"/>
                    <a:pt x="338904" y="1048574"/>
                    <a:pt x="342000" y="1043415"/>
                  </a:cubicBezTo>
                  <a:cubicBezTo>
                    <a:pt x="360059" y="1016584"/>
                    <a:pt x="377602" y="989753"/>
                    <a:pt x="395662" y="962922"/>
                  </a:cubicBezTo>
                  <a:cubicBezTo>
                    <a:pt x="399790" y="956730"/>
                    <a:pt x="399790" y="952603"/>
                    <a:pt x="393598" y="947959"/>
                  </a:cubicBezTo>
                  <a:cubicBezTo>
                    <a:pt x="356963" y="921644"/>
                    <a:pt x="326005" y="889653"/>
                    <a:pt x="299174" y="853535"/>
                  </a:cubicBezTo>
                  <a:cubicBezTo>
                    <a:pt x="295046" y="847859"/>
                    <a:pt x="290918" y="847859"/>
                    <a:pt x="285243" y="851471"/>
                  </a:cubicBezTo>
                  <a:cubicBezTo>
                    <a:pt x="267183" y="863855"/>
                    <a:pt x="248092" y="875206"/>
                    <a:pt x="230549" y="888106"/>
                  </a:cubicBezTo>
                  <a:cubicBezTo>
                    <a:pt x="205782" y="906681"/>
                    <a:pt x="178435" y="918548"/>
                    <a:pt x="148509" y="926804"/>
                  </a:cubicBezTo>
                  <a:cubicBezTo>
                    <a:pt x="124774" y="933511"/>
                    <a:pt x="101555" y="941767"/>
                    <a:pt x="78852" y="949507"/>
                  </a:cubicBezTo>
                  <a:cubicBezTo>
                    <a:pt x="71112" y="952087"/>
                    <a:pt x="66468" y="950539"/>
                    <a:pt x="62340" y="942799"/>
                  </a:cubicBezTo>
                  <a:cubicBezTo>
                    <a:pt x="36541" y="895329"/>
                    <a:pt x="15902" y="845795"/>
                    <a:pt x="939" y="794198"/>
                  </a:cubicBezTo>
                  <a:cubicBezTo>
                    <a:pt x="-1125" y="786458"/>
                    <a:pt x="-93" y="782330"/>
                    <a:pt x="7131" y="778718"/>
                  </a:cubicBezTo>
                  <a:cubicBezTo>
                    <a:pt x="42733" y="760659"/>
                    <a:pt x="77820" y="741052"/>
                    <a:pt x="114454" y="725056"/>
                  </a:cubicBezTo>
                  <a:cubicBezTo>
                    <a:pt x="137673" y="714737"/>
                    <a:pt x="164504" y="714221"/>
                    <a:pt x="189787" y="708545"/>
                  </a:cubicBezTo>
                  <a:cubicBezTo>
                    <a:pt x="200106" y="705965"/>
                    <a:pt x="210942" y="704417"/>
                    <a:pt x="221261" y="702354"/>
                  </a:cubicBezTo>
                  <a:cubicBezTo>
                    <a:pt x="229001" y="700806"/>
                    <a:pt x="233129" y="698226"/>
                    <a:pt x="231581" y="688938"/>
                  </a:cubicBezTo>
                  <a:cubicBezTo>
                    <a:pt x="229001" y="669847"/>
                    <a:pt x="226937" y="650756"/>
                    <a:pt x="225905" y="631149"/>
                  </a:cubicBezTo>
                  <a:cubicBezTo>
                    <a:pt x="224873" y="606898"/>
                    <a:pt x="229517" y="583163"/>
                    <a:pt x="231581" y="559428"/>
                  </a:cubicBezTo>
                  <a:cubicBezTo>
                    <a:pt x="232613" y="549624"/>
                    <a:pt x="229001" y="546528"/>
                    <a:pt x="220745" y="544980"/>
                  </a:cubicBezTo>
                  <a:cubicBezTo>
                    <a:pt x="204750" y="542401"/>
                    <a:pt x="188755" y="537757"/>
                    <a:pt x="172760" y="535693"/>
                  </a:cubicBezTo>
                  <a:cubicBezTo>
                    <a:pt x="118582" y="530533"/>
                    <a:pt x="74208" y="502154"/>
                    <a:pt x="27770" y="478419"/>
                  </a:cubicBezTo>
                  <a:cubicBezTo>
                    <a:pt x="-2157" y="463456"/>
                    <a:pt x="-1125" y="463456"/>
                    <a:pt x="8163" y="431465"/>
                  </a:cubicBezTo>
                  <a:cubicBezTo>
                    <a:pt x="21062" y="387091"/>
                    <a:pt x="41701" y="345813"/>
                    <a:pt x="62340" y="305051"/>
                  </a:cubicBezTo>
                  <a:cubicBezTo>
                    <a:pt x="66468" y="296795"/>
                    <a:pt x="71112" y="295247"/>
                    <a:pt x="79884" y="297827"/>
                  </a:cubicBezTo>
                  <a:cubicBezTo>
                    <a:pt x="116002" y="310211"/>
                    <a:pt x="152636" y="321562"/>
                    <a:pt x="188755" y="333430"/>
                  </a:cubicBezTo>
                  <a:cubicBezTo>
                    <a:pt x="194430" y="335494"/>
                    <a:pt x="199590" y="338589"/>
                    <a:pt x="204750" y="341685"/>
                  </a:cubicBezTo>
                  <a:cubicBezTo>
                    <a:pt x="231581" y="359745"/>
                    <a:pt x="258412" y="377288"/>
                    <a:pt x="285243" y="395347"/>
                  </a:cubicBezTo>
                  <a:cubicBezTo>
                    <a:pt x="291434" y="399475"/>
                    <a:pt x="295562" y="399475"/>
                    <a:pt x="300206" y="393283"/>
                  </a:cubicBezTo>
                  <a:cubicBezTo>
                    <a:pt x="326521" y="357165"/>
                    <a:pt x="357479" y="326206"/>
                    <a:pt x="393598" y="299891"/>
                  </a:cubicBezTo>
                  <a:cubicBezTo>
                    <a:pt x="400305" y="294731"/>
                    <a:pt x="399790" y="290604"/>
                    <a:pt x="395662" y="283896"/>
                  </a:cubicBezTo>
                  <a:cubicBezTo>
                    <a:pt x="381214" y="263257"/>
                    <a:pt x="367799" y="241586"/>
                    <a:pt x="353352" y="220947"/>
                  </a:cubicBezTo>
                  <a:cubicBezTo>
                    <a:pt x="340452" y="202887"/>
                    <a:pt x="331681" y="183280"/>
                    <a:pt x="325489" y="162125"/>
                  </a:cubicBezTo>
                  <a:cubicBezTo>
                    <a:pt x="317749" y="135294"/>
                    <a:pt x="308978" y="108980"/>
                    <a:pt x="299690" y="82665"/>
                  </a:cubicBezTo>
                  <a:cubicBezTo>
                    <a:pt x="296078" y="72345"/>
                    <a:pt x="297626" y="66669"/>
                    <a:pt x="307946" y="61510"/>
                  </a:cubicBezTo>
                  <a:cubicBezTo>
                    <a:pt x="353867" y="37259"/>
                    <a:pt x="401853" y="17136"/>
                    <a:pt x="451903" y="2172"/>
                  </a:cubicBezTo>
                  <a:cubicBezTo>
                    <a:pt x="461191" y="-408"/>
                    <a:pt x="465835" y="624"/>
                    <a:pt x="470478" y="9396"/>
                  </a:cubicBezTo>
                  <a:cubicBezTo>
                    <a:pt x="487506" y="43451"/>
                    <a:pt x="505565" y="77505"/>
                    <a:pt x="522076" y="111559"/>
                  </a:cubicBezTo>
                  <a:cubicBezTo>
                    <a:pt x="531880" y="132199"/>
                    <a:pt x="532396" y="155934"/>
                    <a:pt x="537555" y="177605"/>
                  </a:cubicBezTo>
                  <a:cubicBezTo>
                    <a:pt x="541167" y="192568"/>
                    <a:pt x="543747" y="208047"/>
                    <a:pt x="546843" y="223011"/>
                  </a:cubicBezTo>
                  <a:cubicBezTo>
                    <a:pt x="548391" y="230234"/>
                    <a:pt x="550971" y="232814"/>
                    <a:pt x="559227" y="231782"/>
                  </a:cubicBezTo>
                  <a:cubicBezTo>
                    <a:pt x="602569" y="225590"/>
                    <a:pt x="645395" y="225074"/>
                    <a:pt x="688737" y="231782"/>
                  </a:cubicBezTo>
                  <a:cubicBezTo>
                    <a:pt x="699056" y="233330"/>
                    <a:pt x="702152" y="229718"/>
                    <a:pt x="704216" y="220431"/>
                  </a:cubicBezTo>
                  <a:cubicBezTo>
                    <a:pt x="707828" y="199276"/>
                    <a:pt x="713504" y="178636"/>
                    <a:pt x="716600" y="156966"/>
                  </a:cubicBezTo>
                  <a:cubicBezTo>
                    <a:pt x="720727" y="129103"/>
                    <a:pt x="730531" y="103820"/>
                    <a:pt x="743430" y="79569"/>
                  </a:cubicBezTo>
                  <a:cubicBezTo>
                    <a:pt x="756330" y="56350"/>
                    <a:pt x="768197" y="32099"/>
                    <a:pt x="780065" y="8364"/>
                  </a:cubicBezTo>
                  <a:cubicBezTo>
                    <a:pt x="784193" y="108"/>
                    <a:pt x="788320" y="-1440"/>
                    <a:pt x="797092" y="1140"/>
                  </a:cubicBezTo>
                  <a:cubicBezTo>
                    <a:pt x="848174" y="16620"/>
                    <a:pt x="897192" y="36743"/>
                    <a:pt x="944146" y="62542"/>
                  </a:cubicBezTo>
                  <a:cubicBezTo>
                    <a:pt x="951885" y="66669"/>
                    <a:pt x="953949" y="70797"/>
                    <a:pt x="950853" y="79053"/>
                  </a:cubicBezTo>
                  <a:cubicBezTo>
                    <a:pt x="938470" y="115687"/>
                    <a:pt x="927118" y="152838"/>
                    <a:pt x="914735" y="189472"/>
                  </a:cubicBezTo>
                  <a:cubicBezTo>
                    <a:pt x="912671" y="195148"/>
                    <a:pt x="909575" y="200308"/>
                    <a:pt x="906479" y="205467"/>
                  </a:cubicBezTo>
                  <a:cubicBezTo>
                    <a:pt x="888936" y="231782"/>
                    <a:pt x="871393" y="258613"/>
                    <a:pt x="853334" y="284928"/>
                  </a:cubicBezTo>
                  <a:cubicBezTo>
                    <a:pt x="848690" y="291635"/>
                    <a:pt x="849206" y="296279"/>
                    <a:pt x="855398" y="300923"/>
                  </a:cubicBezTo>
                  <a:cubicBezTo>
                    <a:pt x="891516" y="327238"/>
                    <a:pt x="922475" y="358713"/>
                    <a:pt x="948789" y="394315"/>
                  </a:cubicBezTo>
                  <a:cubicBezTo>
                    <a:pt x="953433" y="401023"/>
                    <a:pt x="957561" y="400507"/>
                    <a:pt x="963753" y="396379"/>
                  </a:cubicBezTo>
                  <a:cubicBezTo>
                    <a:pt x="981296" y="384511"/>
                    <a:pt x="999355" y="373676"/>
                    <a:pt x="1015866" y="360777"/>
                  </a:cubicBezTo>
                  <a:cubicBezTo>
                    <a:pt x="1041149" y="341685"/>
                    <a:pt x="1069528" y="329302"/>
                    <a:pt x="1099971" y="320530"/>
                  </a:cubicBezTo>
                  <a:cubicBezTo>
                    <a:pt x="1123190" y="314339"/>
                    <a:pt x="1145893" y="306083"/>
                    <a:pt x="1168596" y="298343"/>
                  </a:cubicBezTo>
                  <a:cubicBezTo>
                    <a:pt x="1177368" y="295247"/>
                    <a:pt x="1181495" y="297311"/>
                    <a:pt x="1186139" y="305567"/>
                  </a:cubicBezTo>
                  <a:cubicBezTo>
                    <a:pt x="1211422" y="352521"/>
                    <a:pt x="1232061" y="401539"/>
                    <a:pt x="1247024" y="453136"/>
                  </a:cubicBezTo>
                  <a:cubicBezTo>
                    <a:pt x="1249604" y="461392"/>
                    <a:pt x="1247540" y="465520"/>
                    <a:pt x="1240317" y="469648"/>
                  </a:cubicBezTo>
                  <a:cubicBezTo>
                    <a:pt x="1205230" y="487191"/>
                    <a:pt x="1171176" y="506282"/>
                    <a:pt x="1135573" y="522277"/>
                  </a:cubicBezTo>
                  <a:cubicBezTo>
                    <a:pt x="1111838" y="533113"/>
                    <a:pt x="1084492" y="533629"/>
                    <a:pt x="1059209" y="539821"/>
                  </a:cubicBezTo>
                  <a:cubicBezTo>
                    <a:pt x="1053017" y="541369"/>
                    <a:pt x="1046309" y="542401"/>
                    <a:pt x="1040117" y="543433"/>
                  </a:cubicBezTo>
                  <a:cubicBezTo>
                    <a:pt x="1015866" y="548592"/>
                    <a:pt x="1014318" y="548592"/>
                    <a:pt x="1017930" y="572843"/>
                  </a:cubicBezTo>
                  <a:cubicBezTo>
                    <a:pt x="1024122" y="611541"/>
                    <a:pt x="1021542" y="649724"/>
                    <a:pt x="1016383" y="688422"/>
                  </a:cubicBezTo>
                  <a:cubicBezTo>
                    <a:pt x="1014835" y="699258"/>
                    <a:pt x="1019478" y="701837"/>
                    <a:pt x="1028250" y="703386"/>
                  </a:cubicBezTo>
                  <a:cubicBezTo>
                    <a:pt x="1058177" y="709061"/>
                    <a:pt x="1088103" y="715253"/>
                    <a:pt x="1118030" y="720929"/>
                  </a:cubicBezTo>
                  <a:cubicBezTo>
                    <a:pt x="1126802" y="722477"/>
                    <a:pt x="1134541" y="725572"/>
                    <a:pt x="1142281" y="729184"/>
                  </a:cubicBezTo>
                  <a:cubicBezTo>
                    <a:pt x="1173756" y="745696"/>
                    <a:pt x="1205746" y="762207"/>
                    <a:pt x="1237737" y="777686"/>
                  </a:cubicBezTo>
                  <a:cubicBezTo>
                    <a:pt x="1247024" y="782330"/>
                    <a:pt x="1249604" y="786974"/>
                    <a:pt x="1246508" y="797809"/>
                  </a:cubicBezTo>
                  <a:cubicBezTo>
                    <a:pt x="1231545" y="847859"/>
                    <a:pt x="1211422" y="895329"/>
                    <a:pt x="1186655" y="941767"/>
                  </a:cubicBezTo>
                  <a:cubicBezTo>
                    <a:pt x="1182011" y="950539"/>
                    <a:pt x="1177368" y="953634"/>
                    <a:pt x="1167564" y="950023"/>
                  </a:cubicBezTo>
                  <a:cubicBezTo>
                    <a:pt x="1132477" y="938155"/>
                    <a:pt x="1097391" y="926804"/>
                    <a:pt x="1062304" y="915452"/>
                  </a:cubicBezTo>
                  <a:cubicBezTo>
                    <a:pt x="1055081" y="913388"/>
                    <a:pt x="1048889" y="909776"/>
                    <a:pt x="1042697" y="905649"/>
                  </a:cubicBezTo>
                  <a:cubicBezTo>
                    <a:pt x="1016383" y="888106"/>
                    <a:pt x="989552" y="870562"/>
                    <a:pt x="963237" y="852503"/>
                  </a:cubicBezTo>
                  <a:cubicBezTo>
                    <a:pt x="956529" y="847859"/>
                    <a:pt x="952401" y="848375"/>
                    <a:pt x="947241" y="855083"/>
                  </a:cubicBezTo>
                  <a:cubicBezTo>
                    <a:pt x="921443" y="890169"/>
                    <a:pt x="891000" y="921128"/>
                    <a:pt x="855914" y="946927"/>
                  </a:cubicBezTo>
                  <a:cubicBezTo>
                    <a:pt x="847658" y="953119"/>
                    <a:pt x="848174" y="958278"/>
                    <a:pt x="853850" y="966018"/>
                  </a:cubicBezTo>
                  <a:cubicBezTo>
                    <a:pt x="866749" y="984077"/>
                    <a:pt x="877584" y="1002652"/>
                    <a:pt x="890484" y="1020711"/>
                  </a:cubicBezTo>
                  <a:cubicBezTo>
                    <a:pt x="906479" y="1042899"/>
                    <a:pt x="917831" y="1067149"/>
                    <a:pt x="925054" y="1093464"/>
                  </a:cubicBezTo>
                  <a:cubicBezTo>
                    <a:pt x="932278" y="1119263"/>
                    <a:pt x="941050" y="1144030"/>
                    <a:pt x="949821" y="1169313"/>
                  </a:cubicBezTo>
                  <a:cubicBezTo>
                    <a:pt x="952401" y="1177053"/>
                    <a:pt x="950853" y="1181696"/>
                    <a:pt x="943114" y="1185824"/>
                  </a:cubicBezTo>
                  <a:cubicBezTo>
                    <a:pt x="895644" y="1211623"/>
                    <a:pt x="846110" y="1232262"/>
                    <a:pt x="794512" y="1247226"/>
                  </a:cubicBezTo>
                  <a:cubicBezTo>
                    <a:pt x="786773" y="1249290"/>
                    <a:pt x="782645" y="1248258"/>
                    <a:pt x="779033" y="1241034"/>
                  </a:cubicBezTo>
                  <a:cubicBezTo>
                    <a:pt x="760974" y="1205432"/>
                    <a:pt x="742399" y="1169829"/>
                    <a:pt x="724855" y="1134226"/>
                  </a:cubicBezTo>
                  <a:cubicBezTo>
                    <a:pt x="720211" y="1125455"/>
                    <a:pt x="720211" y="1115136"/>
                    <a:pt x="718148" y="1105332"/>
                  </a:cubicBezTo>
                  <a:cubicBezTo>
                    <a:pt x="712988" y="1080565"/>
                    <a:pt x="708344" y="1055798"/>
                    <a:pt x="703184" y="1031031"/>
                  </a:cubicBezTo>
                  <a:cubicBezTo>
                    <a:pt x="700604" y="1015552"/>
                    <a:pt x="701120" y="1015552"/>
                    <a:pt x="686157" y="1016068"/>
                  </a:cubicBezTo>
                  <a:close/>
                  <a:moveTo>
                    <a:pt x="624240" y="791102"/>
                  </a:moveTo>
                  <a:cubicBezTo>
                    <a:pt x="720211" y="788522"/>
                    <a:pt x="791416" y="716801"/>
                    <a:pt x="790900" y="623925"/>
                  </a:cubicBezTo>
                  <a:cubicBezTo>
                    <a:pt x="790384" y="528985"/>
                    <a:pt x="717632" y="457780"/>
                    <a:pt x="624240" y="458296"/>
                  </a:cubicBezTo>
                  <a:cubicBezTo>
                    <a:pt x="530332" y="458296"/>
                    <a:pt x="458095" y="530533"/>
                    <a:pt x="458095" y="624441"/>
                  </a:cubicBezTo>
                  <a:cubicBezTo>
                    <a:pt x="458095" y="718349"/>
                    <a:pt x="530848" y="788522"/>
                    <a:pt x="624240" y="791102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5" name="Google Shape;365;p84"/>
            <p:cNvGrpSpPr/>
            <p:nvPr/>
          </p:nvGrpSpPr>
          <p:grpSpPr>
            <a:xfrm rot="2159485">
              <a:off x="10055501" y="2964359"/>
              <a:ext cx="1639387" cy="985059"/>
              <a:chOff x="2753518" y="3556278"/>
              <a:chExt cx="2028524" cy="1218879"/>
            </a:xfrm>
          </p:grpSpPr>
          <p:sp>
            <p:nvSpPr>
              <p:cNvPr id="366" name="Google Shape;366;p84"/>
              <p:cNvSpPr/>
              <p:nvPr/>
            </p:nvSpPr>
            <p:spPr>
              <a:xfrm>
                <a:off x="2753518" y="3683131"/>
                <a:ext cx="796648" cy="799367"/>
              </a:xfrm>
              <a:custGeom>
                <a:avLst/>
                <a:gdLst/>
                <a:ahLst/>
                <a:cxnLst/>
                <a:rect l="l" t="t" r="r" b="b"/>
                <a:pathLst>
                  <a:path w="1511813" h="1516973" extrusionOk="0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7" name="Google Shape;367;p84"/>
              <p:cNvGrpSpPr/>
              <p:nvPr/>
            </p:nvGrpSpPr>
            <p:grpSpPr>
              <a:xfrm>
                <a:off x="3563163" y="3556278"/>
                <a:ext cx="1218879" cy="1218879"/>
                <a:chOff x="3264582" y="1870309"/>
                <a:chExt cx="1774962" cy="1774962"/>
              </a:xfrm>
            </p:grpSpPr>
            <p:sp>
              <p:nvSpPr>
                <p:cNvPr id="368" name="Google Shape;368;p84"/>
                <p:cNvSpPr/>
                <p:nvPr/>
              </p:nvSpPr>
              <p:spPr>
                <a:xfrm>
                  <a:off x="3264582" y="1870309"/>
                  <a:ext cx="1774962" cy="1774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4962" h="1774962" extrusionOk="0">
                      <a:moveTo>
                        <a:pt x="894776" y="1775736"/>
                      </a:moveTo>
                      <a:cubicBezTo>
                        <a:pt x="880845" y="1775736"/>
                        <a:pt x="866397" y="1775736"/>
                        <a:pt x="852466" y="1775736"/>
                      </a:cubicBezTo>
                      <a:cubicBezTo>
                        <a:pt x="844726" y="1775736"/>
                        <a:pt x="840599" y="1772640"/>
                        <a:pt x="839567" y="1764901"/>
                      </a:cubicBezTo>
                      <a:cubicBezTo>
                        <a:pt x="833375" y="1731878"/>
                        <a:pt x="826151" y="1699371"/>
                        <a:pt x="819960" y="1666349"/>
                      </a:cubicBezTo>
                      <a:cubicBezTo>
                        <a:pt x="817896" y="1656545"/>
                        <a:pt x="820992" y="1646742"/>
                        <a:pt x="822024" y="1636938"/>
                      </a:cubicBezTo>
                      <a:cubicBezTo>
                        <a:pt x="823056" y="1628682"/>
                        <a:pt x="820992" y="1624555"/>
                        <a:pt x="811704" y="1623523"/>
                      </a:cubicBezTo>
                      <a:cubicBezTo>
                        <a:pt x="772490" y="1619395"/>
                        <a:pt x="733275" y="1612171"/>
                        <a:pt x="695093" y="1601852"/>
                      </a:cubicBezTo>
                      <a:cubicBezTo>
                        <a:pt x="686837" y="1599788"/>
                        <a:pt x="682194" y="1602368"/>
                        <a:pt x="680130" y="1610623"/>
                      </a:cubicBezTo>
                      <a:cubicBezTo>
                        <a:pt x="669294" y="1655513"/>
                        <a:pt x="636788" y="1688020"/>
                        <a:pt x="615116" y="1727234"/>
                      </a:cubicBezTo>
                      <a:cubicBezTo>
                        <a:pt x="612537" y="1731878"/>
                        <a:pt x="608409" y="1731878"/>
                        <a:pt x="603765" y="1730330"/>
                      </a:cubicBezTo>
                      <a:cubicBezTo>
                        <a:pt x="572807" y="1720011"/>
                        <a:pt x="542364" y="1707627"/>
                        <a:pt x="512953" y="1694212"/>
                      </a:cubicBezTo>
                      <a:cubicBezTo>
                        <a:pt x="506761" y="1691632"/>
                        <a:pt x="506245" y="1686988"/>
                        <a:pt x="507277" y="1681828"/>
                      </a:cubicBezTo>
                      <a:cubicBezTo>
                        <a:pt x="513985" y="1648806"/>
                        <a:pt x="519661" y="1615783"/>
                        <a:pt x="527400" y="1583277"/>
                      </a:cubicBezTo>
                      <a:cubicBezTo>
                        <a:pt x="529980" y="1572441"/>
                        <a:pt x="536172" y="1562637"/>
                        <a:pt x="541848" y="1552834"/>
                      </a:cubicBezTo>
                      <a:cubicBezTo>
                        <a:pt x="545460" y="1546642"/>
                        <a:pt x="544428" y="1543030"/>
                        <a:pt x="537720" y="1539418"/>
                      </a:cubicBezTo>
                      <a:cubicBezTo>
                        <a:pt x="501601" y="1520327"/>
                        <a:pt x="467547" y="1497624"/>
                        <a:pt x="435041" y="1472857"/>
                      </a:cubicBezTo>
                      <a:cubicBezTo>
                        <a:pt x="429365" y="1468214"/>
                        <a:pt x="425237" y="1468214"/>
                        <a:pt x="420593" y="1474921"/>
                      </a:cubicBezTo>
                      <a:cubicBezTo>
                        <a:pt x="393762" y="1512588"/>
                        <a:pt x="350936" y="1531163"/>
                        <a:pt x="315334" y="1559026"/>
                      </a:cubicBezTo>
                      <a:cubicBezTo>
                        <a:pt x="310690" y="1562637"/>
                        <a:pt x="307078" y="1561090"/>
                        <a:pt x="302950" y="1557478"/>
                      </a:cubicBezTo>
                      <a:cubicBezTo>
                        <a:pt x="278699" y="1536323"/>
                        <a:pt x="255996" y="1513104"/>
                        <a:pt x="233809" y="1490401"/>
                      </a:cubicBezTo>
                      <a:cubicBezTo>
                        <a:pt x="229682" y="1485757"/>
                        <a:pt x="229165" y="1482145"/>
                        <a:pt x="232777" y="1476985"/>
                      </a:cubicBezTo>
                      <a:cubicBezTo>
                        <a:pt x="251352" y="1449122"/>
                        <a:pt x="269928" y="1421260"/>
                        <a:pt x="289019" y="1393397"/>
                      </a:cubicBezTo>
                      <a:cubicBezTo>
                        <a:pt x="295210" y="1384625"/>
                        <a:pt x="304498" y="1378949"/>
                        <a:pt x="312754" y="1371726"/>
                      </a:cubicBezTo>
                      <a:cubicBezTo>
                        <a:pt x="318946" y="1366566"/>
                        <a:pt x="319978" y="1361922"/>
                        <a:pt x="314818" y="1355731"/>
                      </a:cubicBezTo>
                      <a:cubicBezTo>
                        <a:pt x="289535" y="1324256"/>
                        <a:pt x="266316" y="1291233"/>
                        <a:pt x="246193" y="1255631"/>
                      </a:cubicBezTo>
                      <a:cubicBezTo>
                        <a:pt x="241549" y="1247375"/>
                        <a:pt x="236905" y="1248923"/>
                        <a:pt x="230713" y="1253051"/>
                      </a:cubicBezTo>
                      <a:cubicBezTo>
                        <a:pt x="191499" y="1277302"/>
                        <a:pt x="145577" y="1277818"/>
                        <a:pt x="102751" y="1289685"/>
                      </a:cubicBezTo>
                      <a:cubicBezTo>
                        <a:pt x="97075" y="1291233"/>
                        <a:pt x="93979" y="1288137"/>
                        <a:pt x="91916" y="1282978"/>
                      </a:cubicBezTo>
                      <a:cubicBezTo>
                        <a:pt x="77984" y="1254083"/>
                        <a:pt x="65085" y="1224156"/>
                        <a:pt x="53733" y="1194230"/>
                      </a:cubicBezTo>
                      <a:cubicBezTo>
                        <a:pt x="51669" y="1188038"/>
                        <a:pt x="53217" y="1184426"/>
                        <a:pt x="58377" y="1181330"/>
                      </a:cubicBezTo>
                      <a:cubicBezTo>
                        <a:pt x="86240" y="1162755"/>
                        <a:pt x="113587" y="1143664"/>
                        <a:pt x="142481" y="1125605"/>
                      </a:cubicBezTo>
                      <a:cubicBezTo>
                        <a:pt x="151769" y="1119929"/>
                        <a:pt x="163120" y="1117349"/>
                        <a:pt x="173956" y="1114253"/>
                      </a:cubicBezTo>
                      <a:cubicBezTo>
                        <a:pt x="180664" y="1112189"/>
                        <a:pt x="182727" y="1109093"/>
                        <a:pt x="180664" y="1101870"/>
                      </a:cubicBezTo>
                      <a:cubicBezTo>
                        <a:pt x="168796" y="1062139"/>
                        <a:pt x="160541" y="1021893"/>
                        <a:pt x="154865" y="981131"/>
                      </a:cubicBezTo>
                      <a:cubicBezTo>
                        <a:pt x="153833" y="974423"/>
                        <a:pt x="150737" y="972359"/>
                        <a:pt x="144029" y="973391"/>
                      </a:cubicBezTo>
                      <a:cubicBezTo>
                        <a:pt x="98107" y="981131"/>
                        <a:pt x="54765" y="963588"/>
                        <a:pt x="10391" y="958428"/>
                      </a:cubicBezTo>
                      <a:cubicBezTo>
                        <a:pt x="4715" y="957912"/>
                        <a:pt x="2652" y="954300"/>
                        <a:pt x="2135" y="948624"/>
                      </a:cubicBezTo>
                      <a:cubicBezTo>
                        <a:pt x="-960" y="916118"/>
                        <a:pt x="72" y="883611"/>
                        <a:pt x="588" y="850589"/>
                      </a:cubicBezTo>
                      <a:cubicBezTo>
                        <a:pt x="588" y="844397"/>
                        <a:pt x="4715" y="841817"/>
                        <a:pt x="10391" y="840785"/>
                      </a:cubicBezTo>
                      <a:cubicBezTo>
                        <a:pt x="43930" y="834077"/>
                        <a:pt x="76952" y="827370"/>
                        <a:pt x="110491" y="820662"/>
                      </a:cubicBezTo>
                      <a:cubicBezTo>
                        <a:pt x="120294" y="818598"/>
                        <a:pt x="130098" y="821694"/>
                        <a:pt x="139901" y="822726"/>
                      </a:cubicBezTo>
                      <a:cubicBezTo>
                        <a:pt x="148157" y="823758"/>
                        <a:pt x="152285" y="820662"/>
                        <a:pt x="153317" y="811890"/>
                      </a:cubicBezTo>
                      <a:cubicBezTo>
                        <a:pt x="157445" y="773192"/>
                        <a:pt x="164668" y="734494"/>
                        <a:pt x="174472" y="696827"/>
                      </a:cubicBezTo>
                      <a:cubicBezTo>
                        <a:pt x="177052" y="687024"/>
                        <a:pt x="173440" y="682380"/>
                        <a:pt x="164152" y="680316"/>
                      </a:cubicBezTo>
                      <a:cubicBezTo>
                        <a:pt x="120294" y="668965"/>
                        <a:pt x="87272" y="636974"/>
                        <a:pt x="49090" y="615819"/>
                      </a:cubicBezTo>
                      <a:cubicBezTo>
                        <a:pt x="44961" y="613755"/>
                        <a:pt x="44961" y="610143"/>
                        <a:pt x="45993" y="606015"/>
                      </a:cubicBezTo>
                      <a:cubicBezTo>
                        <a:pt x="56313" y="574541"/>
                        <a:pt x="69212" y="544098"/>
                        <a:pt x="82628" y="513655"/>
                      </a:cubicBezTo>
                      <a:cubicBezTo>
                        <a:pt x="85208" y="507980"/>
                        <a:pt x="89336" y="506948"/>
                        <a:pt x="93979" y="508496"/>
                      </a:cubicBezTo>
                      <a:cubicBezTo>
                        <a:pt x="137322" y="519847"/>
                        <a:pt x="183760" y="518815"/>
                        <a:pt x="224006" y="543066"/>
                      </a:cubicBezTo>
                      <a:cubicBezTo>
                        <a:pt x="230713" y="547194"/>
                        <a:pt x="233809" y="544614"/>
                        <a:pt x="236905" y="538938"/>
                      </a:cubicBezTo>
                      <a:cubicBezTo>
                        <a:pt x="255996" y="503336"/>
                        <a:pt x="278183" y="469281"/>
                        <a:pt x="302434" y="437291"/>
                      </a:cubicBezTo>
                      <a:cubicBezTo>
                        <a:pt x="305530" y="433163"/>
                        <a:pt x="310690" y="428519"/>
                        <a:pt x="302950" y="423359"/>
                      </a:cubicBezTo>
                      <a:cubicBezTo>
                        <a:pt x="273540" y="404268"/>
                        <a:pt x="258576" y="373826"/>
                        <a:pt x="238453" y="346995"/>
                      </a:cubicBezTo>
                      <a:cubicBezTo>
                        <a:pt x="234841" y="342351"/>
                        <a:pt x="232262" y="337707"/>
                        <a:pt x="228650" y="333063"/>
                      </a:cubicBezTo>
                      <a:cubicBezTo>
                        <a:pt x="212654" y="310360"/>
                        <a:pt x="212138" y="309844"/>
                        <a:pt x="230713" y="290237"/>
                      </a:cubicBezTo>
                      <a:cubicBezTo>
                        <a:pt x="248257" y="271662"/>
                        <a:pt x="266316" y="254119"/>
                        <a:pt x="283859" y="236060"/>
                      </a:cubicBezTo>
                      <a:cubicBezTo>
                        <a:pt x="289535" y="230384"/>
                        <a:pt x="294179" y="229868"/>
                        <a:pt x="300370" y="234512"/>
                      </a:cubicBezTo>
                      <a:cubicBezTo>
                        <a:pt x="327201" y="252571"/>
                        <a:pt x="354032" y="270114"/>
                        <a:pt x="380863" y="288173"/>
                      </a:cubicBezTo>
                      <a:cubicBezTo>
                        <a:pt x="390150" y="294365"/>
                        <a:pt x="396342" y="303137"/>
                        <a:pt x="403050" y="311392"/>
                      </a:cubicBezTo>
                      <a:cubicBezTo>
                        <a:pt x="408726" y="319132"/>
                        <a:pt x="413885" y="320680"/>
                        <a:pt x="422141" y="313972"/>
                      </a:cubicBezTo>
                      <a:cubicBezTo>
                        <a:pt x="452584" y="288689"/>
                        <a:pt x="485606" y="266502"/>
                        <a:pt x="519661" y="246895"/>
                      </a:cubicBezTo>
                      <a:cubicBezTo>
                        <a:pt x="524820" y="243799"/>
                        <a:pt x="529464" y="240703"/>
                        <a:pt x="524820" y="233996"/>
                      </a:cubicBezTo>
                      <a:cubicBezTo>
                        <a:pt x="502633" y="202005"/>
                        <a:pt x="501086" y="163823"/>
                        <a:pt x="492314" y="127704"/>
                      </a:cubicBezTo>
                      <a:cubicBezTo>
                        <a:pt x="484574" y="96230"/>
                        <a:pt x="485606" y="96746"/>
                        <a:pt x="514501" y="82298"/>
                      </a:cubicBezTo>
                      <a:cubicBezTo>
                        <a:pt x="535140" y="71979"/>
                        <a:pt x="557327" y="64239"/>
                        <a:pt x="578482" y="55468"/>
                      </a:cubicBezTo>
                      <a:cubicBezTo>
                        <a:pt x="586222" y="52372"/>
                        <a:pt x="590866" y="52888"/>
                        <a:pt x="595509" y="60111"/>
                      </a:cubicBezTo>
                      <a:cubicBezTo>
                        <a:pt x="613053" y="86942"/>
                        <a:pt x="630596" y="113257"/>
                        <a:pt x="648655" y="139572"/>
                      </a:cubicBezTo>
                      <a:cubicBezTo>
                        <a:pt x="655363" y="149375"/>
                        <a:pt x="657427" y="160727"/>
                        <a:pt x="661039" y="172078"/>
                      </a:cubicBezTo>
                      <a:cubicBezTo>
                        <a:pt x="663618" y="180334"/>
                        <a:pt x="667230" y="182914"/>
                        <a:pt x="675486" y="180334"/>
                      </a:cubicBezTo>
                      <a:cubicBezTo>
                        <a:pt x="713668" y="168983"/>
                        <a:pt x="752882" y="160727"/>
                        <a:pt x="792613" y="155567"/>
                      </a:cubicBezTo>
                      <a:cubicBezTo>
                        <a:pt x="800352" y="154535"/>
                        <a:pt x="802932" y="151439"/>
                        <a:pt x="801900" y="143700"/>
                      </a:cubicBezTo>
                      <a:cubicBezTo>
                        <a:pt x="795193" y="98294"/>
                        <a:pt x="811704" y="55468"/>
                        <a:pt x="816864" y="11094"/>
                      </a:cubicBezTo>
                      <a:cubicBezTo>
                        <a:pt x="817380" y="5934"/>
                        <a:pt x="820476" y="2838"/>
                        <a:pt x="826151" y="2322"/>
                      </a:cubicBezTo>
                      <a:cubicBezTo>
                        <a:pt x="859174" y="-1290"/>
                        <a:pt x="892196" y="258"/>
                        <a:pt x="925219" y="774"/>
                      </a:cubicBezTo>
                      <a:cubicBezTo>
                        <a:pt x="930895" y="774"/>
                        <a:pt x="933475" y="4902"/>
                        <a:pt x="934507" y="10062"/>
                      </a:cubicBezTo>
                      <a:cubicBezTo>
                        <a:pt x="941214" y="43600"/>
                        <a:pt x="948438" y="77139"/>
                        <a:pt x="954114" y="111193"/>
                      </a:cubicBezTo>
                      <a:cubicBezTo>
                        <a:pt x="955662" y="120481"/>
                        <a:pt x="953082" y="130800"/>
                        <a:pt x="952050" y="140604"/>
                      </a:cubicBezTo>
                      <a:cubicBezTo>
                        <a:pt x="951018" y="148343"/>
                        <a:pt x="954114" y="151955"/>
                        <a:pt x="962369" y="152987"/>
                      </a:cubicBezTo>
                      <a:cubicBezTo>
                        <a:pt x="1001584" y="157115"/>
                        <a:pt x="1040798" y="164339"/>
                        <a:pt x="1078980" y="174658"/>
                      </a:cubicBezTo>
                      <a:cubicBezTo>
                        <a:pt x="1085172" y="176206"/>
                        <a:pt x="1091364" y="176722"/>
                        <a:pt x="1093428" y="168467"/>
                      </a:cubicBezTo>
                      <a:cubicBezTo>
                        <a:pt x="1101683" y="130284"/>
                        <a:pt x="1127482" y="101390"/>
                        <a:pt x="1147089" y="69399"/>
                      </a:cubicBezTo>
                      <a:cubicBezTo>
                        <a:pt x="1162569" y="43084"/>
                        <a:pt x="1163601" y="43600"/>
                        <a:pt x="1192495" y="54436"/>
                      </a:cubicBezTo>
                      <a:cubicBezTo>
                        <a:pt x="1214682" y="62691"/>
                        <a:pt x="1236353" y="71979"/>
                        <a:pt x="1258024" y="81266"/>
                      </a:cubicBezTo>
                      <a:cubicBezTo>
                        <a:pt x="1265764" y="84362"/>
                        <a:pt x="1268860" y="88490"/>
                        <a:pt x="1267312" y="96746"/>
                      </a:cubicBezTo>
                      <a:cubicBezTo>
                        <a:pt x="1260604" y="128736"/>
                        <a:pt x="1254928" y="160727"/>
                        <a:pt x="1247705" y="192718"/>
                      </a:cubicBezTo>
                      <a:cubicBezTo>
                        <a:pt x="1245125" y="203553"/>
                        <a:pt x="1238417" y="213873"/>
                        <a:pt x="1233258" y="224192"/>
                      </a:cubicBezTo>
                      <a:cubicBezTo>
                        <a:pt x="1229646" y="230384"/>
                        <a:pt x="1230678" y="233996"/>
                        <a:pt x="1237385" y="237608"/>
                      </a:cubicBezTo>
                      <a:cubicBezTo>
                        <a:pt x="1273504" y="256699"/>
                        <a:pt x="1307558" y="279402"/>
                        <a:pt x="1340065" y="304169"/>
                      </a:cubicBezTo>
                      <a:cubicBezTo>
                        <a:pt x="1345741" y="308812"/>
                        <a:pt x="1349868" y="309328"/>
                        <a:pt x="1354512" y="302621"/>
                      </a:cubicBezTo>
                      <a:cubicBezTo>
                        <a:pt x="1381343" y="264954"/>
                        <a:pt x="1424169" y="246379"/>
                        <a:pt x="1459771" y="218516"/>
                      </a:cubicBezTo>
                      <a:cubicBezTo>
                        <a:pt x="1464415" y="214905"/>
                        <a:pt x="1468027" y="216452"/>
                        <a:pt x="1472155" y="220064"/>
                      </a:cubicBezTo>
                      <a:cubicBezTo>
                        <a:pt x="1496406" y="241219"/>
                        <a:pt x="1519109" y="264438"/>
                        <a:pt x="1541296" y="287657"/>
                      </a:cubicBezTo>
                      <a:cubicBezTo>
                        <a:pt x="1545424" y="292301"/>
                        <a:pt x="1545940" y="296429"/>
                        <a:pt x="1542328" y="301073"/>
                      </a:cubicBezTo>
                      <a:cubicBezTo>
                        <a:pt x="1523237" y="329452"/>
                        <a:pt x="1505177" y="357830"/>
                        <a:pt x="1485570" y="385693"/>
                      </a:cubicBezTo>
                      <a:cubicBezTo>
                        <a:pt x="1479895" y="393949"/>
                        <a:pt x="1470607" y="400140"/>
                        <a:pt x="1462868" y="406332"/>
                      </a:cubicBezTo>
                      <a:cubicBezTo>
                        <a:pt x="1456676" y="411492"/>
                        <a:pt x="1455644" y="416136"/>
                        <a:pt x="1460803" y="422327"/>
                      </a:cubicBezTo>
                      <a:cubicBezTo>
                        <a:pt x="1486086" y="453802"/>
                        <a:pt x="1509305" y="487341"/>
                        <a:pt x="1529428" y="522427"/>
                      </a:cubicBezTo>
                      <a:cubicBezTo>
                        <a:pt x="1534072" y="530167"/>
                        <a:pt x="1538716" y="529135"/>
                        <a:pt x="1544908" y="525007"/>
                      </a:cubicBezTo>
                      <a:cubicBezTo>
                        <a:pt x="1584122" y="500756"/>
                        <a:pt x="1630044" y="500240"/>
                        <a:pt x="1672870" y="488373"/>
                      </a:cubicBezTo>
                      <a:cubicBezTo>
                        <a:pt x="1678546" y="486825"/>
                        <a:pt x="1681642" y="489921"/>
                        <a:pt x="1683706" y="495080"/>
                      </a:cubicBezTo>
                      <a:cubicBezTo>
                        <a:pt x="1697637" y="523975"/>
                        <a:pt x="1710537" y="553902"/>
                        <a:pt x="1721888" y="583828"/>
                      </a:cubicBezTo>
                      <a:cubicBezTo>
                        <a:pt x="1723952" y="590020"/>
                        <a:pt x="1722404" y="593632"/>
                        <a:pt x="1717244" y="596728"/>
                      </a:cubicBezTo>
                      <a:cubicBezTo>
                        <a:pt x="1689381" y="615303"/>
                        <a:pt x="1662035" y="634394"/>
                        <a:pt x="1633140" y="652453"/>
                      </a:cubicBezTo>
                      <a:cubicBezTo>
                        <a:pt x="1623852" y="658129"/>
                        <a:pt x="1612501" y="660709"/>
                        <a:pt x="1601665" y="663805"/>
                      </a:cubicBezTo>
                      <a:cubicBezTo>
                        <a:pt x="1594958" y="665869"/>
                        <a:pt x="1592894" y="668965"/>
                        <a:pt x="1594958" y="676188"/>
                      </a:cubicBezTo>
                      <a:cubicBezTo>
                        <a:pt x="1606309" y="715403"/>
                        <a:pt x="1615081" y="755133"/>
                        <a:pt x="1620241" y="795895"/>
                      </a:cubicBezTo>
                      <a:cubicBezTo>
                        <a:pt x="1621272" y="803119"/>
                        <a:pt x="1624368" y="805699"/>
                        <a:pt x="1631076" y="804667"/>
                      </a:cubicBezTo>
                      <a:cubicBezTo>
                        <a:pt x="1676482" y="797959"/>
                        <a:pt x="1719308" y="814470"/>
                        <a:pt x="1763682" y="819630"/>
                      </a:cubicBezTo>
                      <a:cubicBezTo>
                        <a:pt x="1769874" y="820146"/>
                        <a:pt x="1772454" y="823758"/>
                        <a:pt x="1773486" y="829950"/>
                      </a:cubicBezTo>
                      <a:cubicBezTo>
                        <a:pt x="1776582" y="862456"/>
                        <a:pt x="1775034" y="895479"/>
                        <a:pt x="1775034" y="927985"/>
                      </a:cubicBezTo>
                      <a:cubicBezTo>
                        <a:pt x="1775034" y="933661"/>
                        <a:pt x="1771422" y="936241"/>
                        <a:pt x="1766262" y="937273"/>
                      </a:cubicBezTo>
                      <a:cubicBezTo>
                        <a:pt x="1732207" y="943981"/>
                        <a:pt x="1698153" y="951204"/>
                        <a:pt x="1663583" y="957396"/>
                      </a:cubicBezTo>
                      <a:cubicBezTo>
                        <a:pt x="1654811" y="958944"/>
                        <a:pt x="1645523" y="956364"/>
                        <a:pt x="1636752" y="955332"/>
                      </a:cubicBezTo>
                      <a:cubicBezTo>
                        <a:pt x="1627980" y="954300"/>
                        <a:pt x="1623336" y="956364"/>
                        <a:pt x="1622304" y="966684"/>
                      </a:cubicBezTo>
                      <a:cubicBezTo>
                        <a:pt x="1618177" y="1005382"/>
                        <a:pt x="1610953" y="1044080"/>
                        <a:pt x="1601149" y="1081746"/>
                      </a:cubicBezTo>
                      <a:cubicBezTo>
                        <a:pt x="1598569" y="1091034"/>
                        <a:pt x="1601665" y="1095678"/>
                        <a:pt x="1610437" y="1097742"/>
                      </a:cubicBezTo>
                      <a:cubicBezTo>
                        <a:pt x="1654811" y="1108577"/>
                        <a:pt x="1687318" y="1140568"/>
                        <a:pt x="1726016" y="1161723"/>
                      </a:cubicBezTo>
                      <a:cubicBezTo>
                        <a:pt x="1731176" y="1164819"/>
                        <a:pt x="1731176" y="1168947"/>
                        <a:pt x="1729112" y="1174107"/>
                      </a:cubicBezTo>
                      <a:cubicBezTo>
                        <a:pt x="1718792" y="1204549"/>
                        <a:pt x="1706409" y="1234476"/>
                        <a:pt x="1693509" y="1263887"/>
                      </a:cubicBezTo>
                      <a:cubicBezTo>
                        <a:pt x="1690929" y="1269562"/>
                        <a:pt x="1687318" y="1271626"/>
                        <a:pt x="1681126" y="1270078"/>
                      </a:cubicBezTo>
                      <a:cubicBezTo>
                        <a:pt x="1648103" y="1263371"/>
                        <a:pt x="1614565" y="1257179"/>
                        <a:pt x="1581542" y="1249955"/>
                      </a:cubicBezTo>
                      <a:cubicBezTo>
                        <a:pt x="1571223" y="1247375"/>
                        <a:pt x="1561935" y="1241184"/>
                        <a:pt x="1552647" y="1236024"/>
                      </a:cubicBezTo>
                      <a:cubicBezTo>
                        <a:pt x="1545940" y="1232412"/>
                        <a:pt x="1542328" y="1232928"/>
                        <a:pt x="1538200" y="1240152"/>
                      </a:cubicBezTo>
                      <a:cubicBezTo>
                        <a:pt x="1519109" y="1275238"/>
                        <a:pt x="1497954" y="1309293"/>
                        <a:pt x="1473187" y="1340767"/>
                      </a:cubicBezTo>
                      <a:cubicBezTo>
                        <a:pt x="1467511" y="1347991"/>
                        <a:pt x="1466479" y="1352635"/>
                        <a:pt x="1475251" y="1358310"/>
                      </a:cubicBezTo>
                      <a:cubicBezTo>
                        <a:pt x="1502598" y="1375854"/>
                        <a:pt x="1516013" y="1405264"/>
                        <a:pt x="1535104" y="1430031"/>
                      </a:cubicBezTo>
                      <a:cubicBezTo>
                        <a:pt x="1538716" y="1434675"/>
                        <a:pt x="1541812" y="1439835"/>
                        <a:pt x="1545424" y="1444995"/>
                      </a:cubicBezTo>
                      <a:cubicBezTo>
                        <a:pt x="1566063" y="1474921"/>
                        <a:pt x="1565031" y="1464602"/>
                        <a:pt x="1542844" y="1489885"/>
                      </a:cubicBezTo>
                      <a:cubicBezTo>
                        <a:pt x="1526849" y="1508460"/>
                        <a:pt x="1508273" y="1524971"/>
                        <a:pt x="1491246" y="1542514"/>
                      </a:cubicBezTo>
                      <a:cubicBezTo>
                        <a:pt x="1485054" y="1549222"/>
                        <a:pt x="1479895" y="1549222"/>
                        <a:pt x="1472155" y="1544062"/>
                      </a:cubicBezTo>
                      <a:cubicBezTo>
                        <a:pt x="1446356" y="1526519"/>
                        <a:pt x="1420041" y="1508976"/>
                        <a:pt x="1393726" y="1491948"/>
                      </a:cubicBezTo>
                      <a:cubicBezTo>
                        <a:pt x="1383923" y="1485241"/>
                        <a:pt x="1377215" y="1475437"/>
                        <a:pt x="1369992" y="1466666"/>
                      </a:cubicBezTo>
                      <a:cubicBezTo>
                        <a:pt x="1364316" y="1459958"/>
                        <a:pt x="1359672" y="1458926"/>
                        <a:pt x="1352964" y="1464602"/>
                      </a:cubicBezTo>
                      <a:cubicBezTo>
                        <a:pt x="1322005" y="1489885"/>
                        <a:pt x="1288983" y="1512588"/>
                        <a:pt x="1254413" y="1532711"/>
                      </a:cubicBezTo>
                      <a:cubicBezTo>
                        <a:pt x="1249769" y="1535291"/>
                        <a:pt x="1244609" y="1537871"/>
                        <a:pt x="1248737" y="1544578"/>
                      </a:cubicBezTo>
                      <a:cubicBezTo>
                        <a:pt x="1272472" y="1580181"/>
                        <a:pt x="1274020" y="1622491"/>
                        <a:pt x="1284339" y="1662221"/>
                      </a:cubicBezTo>
                      <a:cubicBezTo>
                        <a:pt x="1290531" y="1685440"/>
                        <a:pt x="1292079" y="1682344"/>
                        <a:pt x="1268860" y="1693180"/>
                      </a:cubicBezTo>
                      <a:cubicBezTo>
                        <a:pt x="1244609" y="1704531"/>
                        <a:pt x="1219842" y="1714335"/>
                        <a:pt x="1195591" y="1724654"/>
                      </a:cubicBezTo>
                      <a:cubicBezTo>
                        <a:pt x="1187851" y="1727750"/>
                        <a:pt x="1183208" y="1726718"/>
                        <a:pt x="1178564" y="1719495"/>
                      </a:cubicBezTo>
                      <a:cubicBezTo>
                        <a:pt x="1161021" y="1692664"/>
                        <a:pt x="1142962" y="1666865"/>
                        <a:pt x="1125418" y="1640034"/>
                      </a:cubicBezTo>
                      <a:cubicBezTo>
                        <a:pt x="1118711" y="1629715"/>
                        <a:pt x="1116131" y="1617847"/>
                        <a:pt x="1113035" y="1606496"/>
                      </a:cubicBezTo>
                      <a:cubicBezTo>
                        <a:pt x="1110971" y="1599272"/>
                        <a:pt x="1107359" y="1597208"/>
                        <a:pt x="1099619" y="1599272"/>
                      </a:cubicBezTo>
                      <a:cubicBezTo>
                        <a:pt x="1060405" y="1611139"/>
                        <a:pt x="1020675" y="1619395"/>
                        <a:pt x="979913" y="1624555"/>
                      </a:cubicBezTo>
                      <a:cubicBezTo>
                        <a:pt x="973205" y="1625587"/>
                        <a:pt x="971141" y="1628682"/>
                        <a:pt x="972173" y="1634874"/>
                      </a:cubicBezTo>
                      <a:cubicBezTo>
                        <a:pt x="979397" y="1680280"/>
                        <a:pt x="962885" y="1723106"/>
                        <a:pt x="957726" y="1767481"/>
                      </a:cubicBezTo>
                      <a:cubicBezTo>
                        <a:pt x="956694" y="1775220"/>
                        <a:pt x="952566" y="1777800"/>
                        <a:pt x="945858" y="1777800"/>
                      </a:cubicBezTo>
                      <a:cubicBezTo>
                        <a:pt x="929347" y="1778316"/>
                        <a:pt x="912320" y="1779348"/>
                        <a:pt x="895808" y="1779864"/>
                      </a:cubicBezTo>
                      <a:cubicBezTo>
                        <a:pt x="894776" y="1776252"/>
                        <a:pt x="894776" y="1776252"/>
                        <a:pt x="894776" y="1775736"/>
                      </a:cubicBezTo>
                      <a:close/>
                      <a:moveTo>
                        <a:pt x="890648" y="1454798"/>
                      </a:moveTo>
                      <a:cubicBezTo>
                        <a:pt x="1199203" y="1449638"/>
                        <a:pt x="1454096" y="1207645"/>
                        <a:pt x="1452548" y="884127"/>
                      </a:cubicBezTo>
                      <a:cubicBezTo>
                        <a:pt x="1451516" y="575057"/>
                        <a:pt x="1205395" y="320164"/>
                        <a:pt x="881361" y="322228"/>
                      </a:cubicBezTo>
                      <a:cubicBezTo>
                        <a:pt x="571775" y="324292"/>
                        <a:pt x="318429" y="570929"/>
                        <a:pt x="320494" y="893415"/>
                      </a:cubicBezTo>
                      <a:cubicBezTo>
                        <a:pt x="323073" y="1202485"/>
                        <a:pt x="569195" y="1452218"/>
                        <a:pt x="890648" y="1454798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" name="Google Shape;369;p84"/>
                <p:cNvSpPr/>
                <p:nvPr/>
              </p:nvSpPr>
              <p:spPr>
                <a:xfrm>
                  <a:off x="3733675" y="2339591"/>
                  <a:ext cx="835883" cy="835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883" h="835883" extrusionOk="0">
                      <a:moveTo>
                        <a:pt x="836916" y="418458"/>
                      </a:moveTo>
                      <a:cubicBezTo>
                        <a:pt x="833821" y="651679"/>
                        <a:pt x="651165" y="836915"/>
                        <a:pt x="418459" y="836399"/>
                      </a:cubicBezTo>
                      <a:cubicBezTo>
                        <a:pt x="182657" y="836399"/>
                        <a:pt x="-515" y="649615"/>
                        <a:pt x="1" y="417426"/>
                      </a:cubicBezTo>
                      <a:cubicBezTo>
                        <a:pt x="517" y="181624"/>
                        <a:pt x="187301" y="0"/>
                        <a:pt x="418975" y="0"/>
                      </a:cubicBezTo>
                      <a:cubicBezTo>
                        <a:pt x="651680" y="516"/>
                        <a:pt x="833821" y="186268"/>
                        <a:pt x="836916" y="418458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70" name="Google Shape;370;p84"/>
            <p:cNvSpPr/>
            <p:nvPr/>
          </p:nvSpPr>
          <p:spPr>
            <a:xfrm>
              <a:off x="5436819" y="3673417"/>
              <a:ext cx="936646" cy="931442"/>
            </a:xfrm>
            <a:custGeom>
              <a:avLst/>
              <a:gdLst/>
              <a:ahLst/>
              <a:cxnLst/>
              <a:rect l="l" t="t" r="r" b="b"/>
              <a:pathLst>
                <a:path w="1857518" h="1847198" extrusionOk="0">
                  <a:moveTo>
                    <a:pt x="959201" y="1852264"/>
                  </a:moveTo>
                  <a:cubicBezTo>
                    <a:pt x="943206" y="1852264"/>
                    <a:pt x="927211" y="1852264"/>
                    <a:pt x="910700" y="1852264"/>
                  </a:cubicBezTo>
                  <a:cubicBezTo>
                    <a:pt x="900380" y="1848652"/>
                    <a:pt x="894704" y="1840913"/>
                    <a:pt x="891608" y="1830593"/>
                  </a:cubicBezTo>
                  <a:cubicBezTo>
                    <a:pt x="874065" y="1776931"/>
                    <a:pt x="856006" y="1723270"/>
                    <a:pt x="838463" y="1669608"/>
                  </a:cubicBezTo>
                  <a:cubicBezTo>
                    <a:pt x="834335" y="1657224"/>
                    <a:pt x="826080" y="1649485"/>
                    <a:pt x="813180" y="1646905"/>
                  </a:cubicBezTo>
                  <a:cubicBezTo>
                    <a:pt x="785833" y="1640713"/>
                    <a:pt x="757970" y="1635037"/>
                    <a:pt x="730624" y="1628330"/>
                  </a:cubicBezTo>
                  <a:cubicBezTo>
                    <a:pt x="716176" y="1624718"/>
                    <a:pt x="704309" y="1628330"/>
                    <a:pt x="693990" y="1639165"/>
                  </a:cubicBezTo>
                  <a:cubicBezTo>
                    <a:pt x="654259" y="1680443"/>
                    <a:pt x="613497" y="1720690"/>
                    <a:pt x="573251" y="1761452"/>
                  </a:cubicBezTo>
                  <a:cubicBezTo>
                    <a:pt x="563963" y="1770739"/>
                    <a:pt x="553127" y="1772804"/>
                    <a:pt x="542292" y="1766612"/>
                  </a:cubicBezTo>
                  <a:cubicBezTo>
                    <a:pt x="498950" y="1742361"/>
                    <a:pt x="456123" y="1718110"/>
                    <a:pt x="412782" y="1693859"/>
                  </a:cubicBezTo>
                  <a:cubicBezTo>
                    <a:pt x="397818" y="1685603"/>
                    <a:pt x="394206" y="1676832"/>
                    <a:pt x="398334" y="1660836"/>
                  </a:cubicBezTo>
                  <a:cubicBezTo>
                    <a:pt x="412265" y="1605111"/>
                    <a:pt x="426713" y="1549901"/>
                    <a:pt x="440644" y="1494176"/>
                  </a:cubicBezTo>
                  <a:cubicBezTo>
                    <a:pt x="443741" y="1482308"/>
                    <a:pt x="441676" y="1471473"/>
                    <a:pt x="432904" y="1462185"/>
                  </a:cubicBezTo>
                  <a:cubicBezTo>
                    <a:pt x="412265" y="1440514"/>
                    <a:pt x="391110" y="1418843"/>
                    <a:pt x="370471" y="1397172"/>
                  </a:cubicBezTo>
                  <a:cubicBezTo>
                    <a:pt x="362216" y="1388400"/>
                    <a:pt x="351896" y="1385820"/>
                    <a:pt x="340545" y="1388400"/>
                  </a:cubicBezTo>
                  <a:cubicBezTo>
                    <a:pt x="330226" y="1390464"/>
                    <a:pt x="320422" y="1393044"/>
                    <a:pt x="310618" y="1395108"/>
                  </a:cubicBezTo>
                  <a:cubicBezTo>
                    <a:pt x="263664" y="1405428"/>
                    <a:pt x="217226" y="1416263"/>
                    <a:pt x="170273" y="1426583"/>
                  </a:cubicBezTo>
                  <a:cubicBezTo>
                    <a:pt x="157373" y="1429679"/>
                    <a:pt x="147054" y="1425035"/>
                    <a:pt x="141377" y="1413683"/>
                  </a:cubicBezTo>
                  <a:cubicBezTo>
                    <a:pt x="117642" y="1368277"/>
                    <a:pt x="94423" y="1322355"/>
                    <a:pt x="70689" y="1276949"/>
                  </a:cubicBezTo>
                  <a:cubicBezTo>
                    <a:pt x="65529" y="1266630"/>
                    <a:pt x="67593" y="1255278"/>
                    <a:pt x="75848" y="1247539"/>
                  </a:cubicBezTo>
                  <a:cubicBezTo>
                    <a:pt x="119191" y="1207292"/>
                    <a:pt x="163049" y="1166530"/>
                    <a:pt x="206391" y="1126284"/>
                  </a:cubicBezTo>
                  <a:cubicBezTo>
                    <a:pt x="215162" y="1118544"/>
                    <a:pt x="218258" y="1108225"/>
                    <a:pt x="216710" y="1096873"/>
                  </a:cubicBezTo>
                  <a:cubicBezTo>
                    <a:pt x="211551" y="1069010"/>
                    <a:pt x="206391" y="1040631"/>
                    <a:pt x="201231" y="1012769"/>
                  </a:cubicBezTo>
                  <a:cubicBezTo>
                    <a:pt x="199167" y="1000901"/>
                    <a:pt x="192459" y="993162"/>
                    <a:pt x="181108" y="989034"/>
                  </a:cubicBezTo>
                  <a:cubicBezTo>
                    <a:pt x="142925" y="975103"/>
                    <a:pt x="104743" y="961171"/>
                    <a:pt x="67077" y="947240"/>
                  </a:cubicBezTo>
                  <a:cubicBezTo>
                    <a:pt x="44890" y="938984"/>
                    <a:pt x="22187" y="931760"/>
                    <a:pt x="0" y="921957"/>
                  </a:cubicBezTo>
                  <a:cubicBezTo>
                    <a:pt x="0" y="912153"/>
                    <a:pt x="0" y="902866"/>
                    <a:pt x="0" y="893062"/>
                  </a:cubicBezTo>
                  <a:cubicBezTo>
                    <a:pt x="1548" y="876035"/>
                    <a:pt x="3096" y="859524"/>
                    <a:pt x="4643" y="842496"/>
                  </a:cubicBezTo>
                  <a:cubicBezTo>
                    <a:pt x="7740" y="809474"/>
                    <a:pt x="12383" y="776451"/>
                    <a:pt x="17543" y="743945"/>
                  </a:cubicBezTo>
                  <a:cubicBezTo>
                    <a:pt x="19091" y="733109"/>
                    <a:pt x="26831" y="725369"/>
                    <a:pt x="38182" y="723305"/>
                  </a:cubicBezTo>
                  <a:cubicBezTo>
                    <a:pt x="97003" y="712470"/>
                    <a:pt x="155309" y="702150"/>
                    <a:pt x="214131" y="691315"/>
                  </a:cubicBezTo>
                  <a:cubicBezTo>
                    <a:pt x="226514" y="689251"/>
                    <a:pt x="234770" y="682543"/>
                    <a:pt x="239929" y="671192"/>
                  </a:cubicBezTo>
                  <a:cubicBezTo>
                    <a:pt x="248701" y="649521"/>
                    <a:pt x="257989" y="627850"/>
                    <a:pt x="266760" y="606695"/>
                  </a:cubicBezTo>
                  <a:cubicBezTo>
                    <a:pt x="272436" y="593279"/>
                    <a:pt x="270888" y="581928"/>
                    <a:pt x="262116" y="570060"/>
                  </a:cubicBezTo>
                  <a:cubicBezTo>
                    <a:pt x="227546" y="525170"/>
                    <a:pt x="193492" y="479764"/>
                    <a:pt x="159437" y="434874"/>
                  </a:cubicBezTo>
                  <a:cubicBezTo>
                    <a:pt x="150665" y="423007"/>
                    <a:pt x="150665" y="412687"/>
                    <a:pt x="159953" y="401336"/>
                  </a:cubicBezTo>
                  <a:cubicBezTo>
                    <a:pt x="192975" y="360058"/>
                    <a:pt x="225998" y="319295"/>
                    <a:pt x="259536" y="278017"/>
                  </a:cubicBezTo>
                  <a:cubicBezTo>
                    <a:pt x="270372" y="265118"/>
                    <a:pt x="279144" y="262538"/>
                    <a:pt x="294623" y="268729"/>
                  </a:cubicBezTo>
                  <a:cubicBezTo>
                    <a:pt x="348801" y="291433"/>
                    <a:pt x="402978" y="313620"/>
                    <a:pt x="457672" y="336322"/>
                  </a:cubicBezTo>
                  <a:cubicBezTo>
                    <a:pt x="468507" y="340966"/>
                    <a:pt x="479342" y="340450"/>
                    <a:pt x="489146" y="333743"/>
                  </a:cubicBezTo>
                  <a:cubicBezTo>
                    <a:pt x="506690" y="321875"/>
                    <a:pt x="523717" y="310008"/>
                    <a:pt x="540744" y="298140"/>
                  </a:cubicBezTo>
                  <a:cubicBezTo>
                    <a:pt x="548999" y="292464"/>
                    <a:pt x="553127" y="284209"/>
                    <a:pt x="553127" y="273889"/>
                  </a:cubicBezTo>
                  <a:cubicBezTo>
                    <a:pt x="553127" y="267697"/>
                    <a:pt x="552612" y="261506"/>
                    <a:pt x="552096" y="255830"/>
                  </a:cubicBezTo>
                  <a:cubicBezTo>
                    <a:pt x="550032" y="228999"/>
                    <a:pt x="547968" y="202684"/>
                    <a:pt x="545904" y="175854"/>
                  </a:cubicBezTo>
                  <a:cubicBezTo>
                    <a:pt x="543840" y="149023"/>
                    <a:pt x="541776" y="122708"/>
                    <a:pt x="539712" y="95877"/>
                  </a:cubicBezTo>
                  <a:cubicBezTo>
                    <a:pt x="538680" y="83493"/>
                    <a:pt x="544872" y="73690"/>
                    <a:pt x="556739" y="69562"/>
                  </a:cubicBezTo>
                  <a:cubicBezTo>
                    <a:pt x="609885" y="51503"/>
                    <a:pt x="663031" y="33444"/>
                    <a:pt x="716176" y="15901"/>
                  </a:cubicBezTo>
                  <a:cubicBezTo>
                    <a:pt x="719788" y="14869"/>
                    <a:pt x="722884" y="14353"/>
                    <a:pt x="726496" y="14353"/>
                  </a:cubicBezTo>
                  <a:cubicBezTo>
                    <a:pt x="736299" y="14869"/>
                    <a:pt x="742491" y="21060"/>
                    <a:pt x="748167" y="28800"/>
                  </a:cubicBezTo>
                  <a:cubicBezTo>
                    <a:pt x="781189" y="76786"/>
                    <a:pt x="814728" y="124772"/>
                    <a:pt x="847750" y="172758"/>
                  </a:cubicBezTo>
                  <a:cubicBezTo>
                    <a:pt x="855490" y="183593"/>
                    <a:pt x="865810" y="188753"/>
                    <a:pt x="878709" y="187721"/>
                  </a:cubicBezTo>
                  <a:cubicBezTo>
                    <a:pt x="896252" y="186173"/>
                    <a:pt x="914312" y="185657"/>
                    <a:pt x="931855" y="185657"/>
                  </a:cubicBezTo>
                  <a:cubicBezTo>
                    <a:pt x="939079" y="185657"/>
                    <a:pt x="944239" y="183077"/>
                    <a:pt x="948366" y="177401"/>
                  </a:cubicBezTo>
                  <a:cubicBezTo>
                    <a:pt x="950430" y="174822"/>
                    <a:pt x="952494" y="171726"/>
                    <a:pt x="954042" y="169146"/>
                  </a:cubicBezTo>
                  <a:cubicBezTo>
                    <a:pt x="962814" y="153150"/>
                    <a:pt x="971069" y="137155"/>
                    <a:pt x="979840" y="121676"/>
                  </a:cubicBezTo>
                  <a:cubicBezTo>
                    <a:pt x="998932" y="85558"/>
                    <a:pt x="1018539" y="49955"/>
                    <a:pt x="1037630" y="13837"/>
                  </a:cubicBezTo>
                  <a:cubicBezTo>
                    <a:pt x="1043822" y="2485"/>
                    <a:pt x="1053626" y="-2159"/>
                    <a:pt x="1066525" y="937"/>
                  </a:cubicBezTo>
                  <a:cubicBezTo>
                    <a:pt x="1122251" y="14353"/>
                    <a:pt x="1177976" y="27252"/>
                    <a:pt x="1233702" y="40667"/>
                  </a:cubicBezTo>
                  <a:cubicBezTo>
                    <a:pt x="1245569" y="43763"/>
                    <a:pt x="1252793" y="52535"/>
                    <a:pt x="1253309" y="64918"/>
                  </a:cubicBezTo>
                  <a:cubicBezTo>
                    <a:pt x="1253825" y="71626"/>
                    <a:pt x="1253825" y="78334"/>
                    <a:pt x="1254341" y="85042"/>
                  </a:cubicBezTo>
                  <a:cubicBezTo>
                    <a:pt x="1255888" y="126836"/>
                    <a:pt x="1256921" y="168630"/>
                    <a:pt x="1258468" y="209908"/>
                  </a:cubicBezTo>
                  <a:cubicBezTo>
                    <a:pt x="1258985" y="221260"/>
                    <a:pt x="1259501" y="233127"/>
                    <a:pt x="1260016" y="244478"/>
                  </a:cubicBezTo>
                  <a:cubicBezTo>
                    <a:pt x="1260532" y="255830"/>
                    <a:pt x="1266208" y="264602"/>
                    <a:pt x="1276012" y="270277"/>
                  </a:cubicBezTo>
                  <a:cubicBezTo>
                    <a:pt x="1288395" y="277501"/>
                    <a:pt x="1301295" y="284209"/>
                    <a:pt x="1313678" y="291948"/>
                  </a:cubicBezTo>
                  <a:cubicBezTo>
                    <a:pt x="1326062" y="299172"/>
                    <a:pt x="1337413" y="298656"/>
                    <a:pt x="1349797" y="291948"/>
                  </a:cubicBezTo>
                  <a:cubicBezTo>
                    <a:pt x="1400879" y="263570"/>
                    <a:pt x="1451444" y="235191"/>
                    <a:pt x="1502526" y="206812"/>
                  </a:cubicBezTo>
                  <a:cubicBezTo>
                    <a:pt x="1514394" y="200105"/>
                    <a:pt x="1525745" y="202168"/>
                    <a:pt x="1535033" y="211456"/>
                  </a:cubicBezTo>
                  <a:cubicBezTo>
                    <a:pt x="1574763" y="251702"/>
                    <a:pt x="1613977" y="292464"/>
                    <a:pt x="1653707" y="332711"/>
                  </a:cubicBezTo>
                  <a:cubicBezTo>
                    <a:pt x="1664027" y="343546"/>
                    <a:pt x="1665575" y="353350"/>
                    <a:pt x="1657835" y="366249"/>
                  </a:cubicBezTo>
                  <a:cubicBezTo>
                    <a:pt x="1628424" y="416299"/>
                    <a:pt x="1598497" y="465833"/>
                    <a:pt x="1569087" y="515883"/>
                  </a:cubicBezTo>
                  <a:cubicBezTo>
                    <a:pt x="1562379" y="527234"/>
                    <a:pt x="1561863" y="539102"/>
                    <a:pt x="1568571" y="550453"/>
                  </a:cubicBezTo>
                  <a:cubicBezTo>
                    <a:pt x="1576311" y="564384"/>
                    <a:pt x="1583534" y="578316"/>
                    <a:pt x="1591274" y="592247"/>
                  </a:cubicBezTo>
                  <a:cubicBezTo>
                    <a:pt x="1596950" y="602567"/>
                    <a:pt x="1605721" y="608243"/>
                    <a:pt x="1617589" y="608759"/>
                  </a:cubicBezTo>
                  <a:cubicBezTo>
                    <a:pt x="1637196" y="610307"/>
                    <a:pt x="1657319" y="611339"/>
                    <a:pt x="1676926" y="612886"/>
                  </a:cubicBezTo>
                  <a:cubicBezTo>
                    <a:pt x="1717172" y="615466"/>
                    <a:pt x="1757419" y="618046"/>
                    <a:pt x="1797665" y="620626"/>
                  </a:cubicBezTo>
                  <a:cubicBezTo>
                    <a:pt x="1809016" y="621142"/>
                    <a:pt x="1818304" y="628882"/>
                    <a:pt x="1820884" y="640233"/>
                  </a:cubicBezTo>
                  <a:cubicBezTo>
                    <a:pt x="1833267" y="695959"/>
                    <a:pt x="1845135" y="752200"/>
                    <a:pt x="1857518" y="808442"/>
                  </a:cubicBezTo>
                  <a:cubicBezTo>
                    <a:pt x="1859066" y="816181"/>
                    <a:pt x="1857002" y="822889"/>
                    <a:pt x="1851842" y="829081"/>
                  </a:cubicBezTo>
                  <a:cubicBezTo>
                    <a:pt x="1849262" y="832177"/>
                    <a:pt x="1845135" y="834241"/>
                    <a:pt x="1841523" y="836305"/>
                  </a:cubicBezTo>
                  <a:cubicBezTo>
                    <a:pt x="1789925" y="862103"/>
                    <a:pt x="1738327" y="887902"/>
                    <a:pt x="1686214" y="913701"/>
                  </a:cubicBezTo>
                  <a:cubicBezTo>
                    <a:pt x="1675378" y="919377"/>
                    <a:pt x="1669187" y="927633"/>
                    <a:pt x="1668670" y="940016"/>
                  </a:cubicBezTo>
                  <a:cubicBezTo>
                    <a:pt x="1667639" y="959623"/>
                    <a:pt x="1666090" y="978714"/>
                    <a:pt x="1665059" y="998322"/>
                  </a:cubicBezTo>
                  <a:cubicBezTo>
                    <a:pt x="1664543" y="1009673"/>
                    <a:pt x="1668670" y="1019477"/>
                    <a:pt x="1678474" y="1026184"/>
                  </a:cubicBezTo>
                  <a:cubicBezTo>
                    <a:pt x="1726460" y="1061271"/>
                    <a:pt x="1773930" y="1096873"/>
                    <a:pt x="1821916" y="1131960"/>
                  </a:cubicBezTo>
                  <a:cubicBezTo>
                    <a:pt x="1833267" y="1140215"/>
                    <a:pt x="1836879" y="1150535"/>
                    <a:pt x="1831720" y="1163950"/>
                  </a:cubicBezTo>
                  <a:cubicBezTo>
                    <a:pt x="1822948" y="1188201"/>
                    <a:pt x="1814176" y="1212452"/>
                    <a:pt x="1805404" y="1236703"/>
                  </a:cubicBezTo>
                  <a:cubicBezTo>
                    <a:pt x="1795601" y="1263534"/>
                    <a:pt x="1785798" y="1290881"/>
                    <a:pt x="1775478" y="1317711"/>
                  </a:cubicBezTo>
                  <a:cubicBezTo>
                    <a:pt x="1771350" y="1329063"/>
                    <a:pt x="1761546" y="1335255"/>
                    <a:pt x="1750195" y="1334223"/>
                  </a:cubicBezTo>
                  <a:cubicBezTo>
                    <a:pt x="1728524" y="1332159"/>
                    <a:pt x="1707369" y="1329579"/>
                    <a:pt x="1685698" y="1327515"/>
                  </a:cubicBezTo>
                  <a:cubicBezTo>
                    <a:pt x="1648548" y="1323387"/>
                    <a:pt x="1611397" y="1319259"/>
                    <a:pt x="1574247" y="1315648"/>
                  </a:cubicBezTo>
                  <a:cubicBezTo>
                    <a:pt x="1562379" y="1314616"/>
                    <a:pt x="1553092" y="1318743"/>
                    <a:pt x="1545868" y="1328547"/>
                  </a:cubicBezTo>
                  <a:cubicBezTo>
                    <a:pt x="1532453" y="1346606"/>
                    <a:pt x="1519553" y="1365181"/>
                    <a:pt x="1505622" y="1383241"/>
                  </a:cubicBezTo>
                  <a:cubicBezTo>
                    <a:pt x="1497366" y="1394076"/>
                    <a:pt x="1496334" y="1405428"/>
                    <a:pt x="1500978" y="1417811"/>
                  </a:cubicBezTo>
                  <a:cubicBezTo>
                    <a:pt x="1521617" y="1472505"/>
                    <a:pt x="1542772" y="1527198"/>
                    <a:pt x="1563411" y="1581892"/>
                  </a:cubicBezTo>
                  <a:cubicBezTo>
                    <a:pt x="1569087" y="1596339"/>
                    <a:pt x="1565991" y="1606143"/>
                    <a:pt x="1554124" y="1615430"/>
                  </a:cubicBezTo>
                  <a:cubicBezTo>
                    <a:pt x="1512845" y="1646389"/>
                    <a:pt x="1472083" y="1677864"/>
                    <a:pt x="1430805" y="1708822"/>
                  </a:cubicBezTo>
                  <a:cubicBezTo>
                    <a:pt x="1418938" y="1717594"/>
                    <a:pt x="1408618" y="1717594"/>
                    <a:pt x="1397266" y="1708306"/>
                  </a:cubicBezTo>
                  <a:cubicBezTo>
                    <a:pt x="1352892" y="1672704"/>
                    <a:pt x="1308003" y="1636585"/>
                    <a:pt x="1263628" y="1600467"/>
                  </a:cubicBezTo>
                  <a:cubicBezTo>
                    <a:pt x="1253825" y="1592727"/>
                    <a:pt x="1243505" y="1590147"/>
                    <a:pt x="1232154" y="1594275"/>
                  </a:cubicBezTo>
                  <a:cubicBezTo>
                    <a:pt x="1205839" y="1604079"/>
                    <a:pt x="1179524" y="1613883"/>
                    <a:pt x="1153725" y="1624202"/>
                  </a:cubicBezTo>
                  <a:cubicBezTo>
                    <a:pt x="1143406" y="1628330"/>
                    <a:pt x="1137214" y="1636070"/>
                    <a:pt x="1134634" y="1646905"/>
                  </a:cubicBezTo>
                  <a:cubicBezTo>
                    <a:pt x="1131022" y="1663932"/>
                    <a:pt x="1127411" y="1681475"/>
                    <a:pt x="1123798" y="1698503"/>
                  </a:cubicBezTo>
                  <a:cubicBezTo>
                    <a:pt x="1115027" y="1739781"/>
                    <a:pt x="1106771" y="1780543"/>
                    <a:pt x="1097999" y="1821821"/>
                  </a:cubicBezTo>
                  <a:cubicBezTo>
                    <a:pt x="1095420" y="1833689"/>
                    <a:pt x="1088196" y="1840913"/>
                    <a:pt x="1076329" y="1842460"/>
                  </a:cubicBezTo>
                  <a:cubicBezTo>
                    <a:pt x="1048982" y="1846072"/>
                    <a:pt x="1021635" y="1848652"/>
                    <a:pt x="994288" y="1851232"/>
                  </a:cubicBezTo>
                  <a:cubicBezTo>
                    <a:pt x="980873" y="1850200"/>
                    <a:pt x="970037" y="1851232"/>
                    <a:pt x="959201" y="1852264"/>
                  </a:cubicBezTo>
                  <a:close/>
                  <a:moveTo>
                    <a:pt x="928759" y="382245"/>
                  </a:moveTo>
                  <a:cubicBezTo>
                    <a:pt x="633620" y="381729"/>
                    <a:pt x="388015" y="619594"/>
                    <a:pt x="386983" y="921957"/>
                  </a:cubicBezTo>
                  <a:cubicBezTo>
                    <a:pt x="385951" y="1222772"/>
                    <a:pt x="627428" y="1464765"/>
                    <a:pt x="926695" y="1465797"/>
                  </a:cubicBezTo>
                  <a:cubicBezTo>
                    <a:pt x="1229058" y="1466829"/>
                    <a:pt x="1470019" y="1222772"/>
                    <a:pt x="1470535" y="924537"/>
                  </a:cubicBezTo>
                  <a:cubicBezTo>
                    <a:pt x="1470535" y="625270"/>
                    <a:pt x="1228026" y="381729"/>
                    <a:pt x="928759" y="382245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84"/>
            <p:cNvSpPr/>
            <p:nvPr/>
          </p:nvSpPr>
          <p:spPr>
            <a:xfrm>
              <a:off x="4032637" y="2622975"/>
              <a:ext cx="1051669" cy="1070562"/>
            </a:xfrm>
            <a:custGeom>
              <a:avLst/>
              <a:gdLst/>
              <a:ahLst/>
              <a:cxnLst/>
              <a:rect l="l" t="t" r="r" b="b"/>
              <a:pathLst>
                <a:path w="1723364" h="1754322" extrusionOk="0">
                  <a:moveTo>
                    <a:pt x="879664" y="267"/>
                  </a:moveTo>
                  <a:cubicBezTo>
                    <a:pt x="907527" y="2332"/>
                    <a:pt x="935906" y="4395"/>
                    <a:pt x="964801" y="5943"/>
                  </a:cubicBezTo>
                  <a:cubicBezTo>
                    <a:pt x="974088" y="6459"/>
                    <a:pt x="976668" y="11103"/>
                    <a:pt x="979248" y="18843"/>
                  </a:cubicBezTo>
                  <a:cubicBezTo>
                    <a:pt x="994727" y="65797"/>
                    <a:pt x="985956" y="112235"/>
                    <a:pt x="977700" y="158673"/>
                  </a:cubicBezTo>
                  <a:cubicBezTo>
                    <a:pt x="974604" y="176732"/>
                    <a:pt x="972024" y="195307"/>
                    <a:pt x="968928" y="213366"/>
                  </a:cubicBezTo>
                  <a:cubicBezTo>
                    <a:pt x="967380" y="222654"/>
                    <a:pt x="969960" y="227813"/>
                    <a:pt x="979764" y="229877"/>
                  </a:cubicBezTo>
                  <a:cubicBezTo>
                    <a:pt x="1038585" y="240713"/>
                    <a:pt x="1095343" y="259804"/>
                    <a:pt x="1149520" y="285087"/>
                  </a:cubicBezTo>
                  <a:cubicBezTo>
                    <a:pt x="1158808" y="289215"/>
                    <a:pt x="1162420" y="286119"/>
                    <a:pt x="1166548" y="278379"/>
                  </a:cubicBezTo>
                  <a:cubicBezTo>
                    <a:pt x="1180995" y="248969"/>
                    <a:pt x="1197506" y="220590"/>
                    <a:pt x="1210406" y="190663"/>
                  </a:cubicBezTo>
                  <a:cubicBezTo>
                    <a:pt x="1222273" y="163316"/>
                    <a:pt x="1240848" y="142161"/>
                    <a:pt x="1263035" y="123070"/>
                  </a:cubicBezTo>
                  <a:cubicBezTo>
                    <a:pt x="1282643" y="106043"/>
                    <a:pt x="1282127" y="106559"/>
                    <a:pt x="1304314" y="119458"/>
                  </a:cubicBezTo>
                  <a:cubicBezTo>
                    <a:pt x="1359523" y="151449"/>
                    <a:pt x="1409573" y="190663"/>
                    <a:pt x="1458075" y="231941"/>
                  </a:cubicBezTo>
                  <a:cubicBezTo>
                    <a:pt x="1465299" y="238133"/>
                    <a:pt x="1467362" y="243809"/>
                    <a:pt x="1462203" y="251549"/>
                  </a:cubicBezTo>
                  <a:cubicBezTo>
                    <a:pt x="1461687" y="252064"/>
                    <a:pt x="1461171" y="253096"/>
                    <a:pt x="1461171" y="254128"/>
                  </a:cubicBezTo>
                  <a:cubicBezTo>
                    <a:pt x="1448271" y="291279"/>
                    <a:pt x="1425052" y="320689"/>
                    <a:pt x="1396158" y="347004"/>
                  </a:cubicBezTo>
                  <a:cubicBezTo>
                    <a:pt x="1375518" y="365064"/>
                    <a:pt x="1356943" y="385703"/>
                    <a:pt x="1337336" y="404794"/>
                  </a:cubicBezTo>
                  <a:cubicBezTo>
                    <a:pt x="1332177" y="409954"/>
                    <a:pt x="1330628" y="413565"/>
                    <a:pt x="1336304" y="419757"/>
                  </a:cubicBezTo>
                  <a:cubicBezTo>
                    <a:pt x="1347656" y="432141"/>
                    <a:pt x="1357459" y="445556"/>
                    <a:pt x="1369327" y="457939"/>
                  </a:cubicBezTo>
                  <a:cubicBezTo>
                    <a:pt x="1399769" y="489930"/>
                    <a:pt x="1419893" y="528628"/>
                    <a:pt x="1442596" y="565263"/>
                  </a:cubicBezTo>
                  <a:cubicBezTo>
                    <a:pt x="1448271" y="574550"/>
                    <a:pt x="1452915" y="576098"/>
                    <a:pt x="1462719" y="570938"/>
                  </a:cubicBezTo>
                  <a:cubicBezTo>
                    <a:pt x="1499353" y="551847"/>
                    <a:pt x="1535988" y="533272"/>
                    <a:pt x="1573138" y="514697"/>
                  </a:cubicBezTo>
                  <a:cubicBezTo>
                    <a:pt x="1597389" y="502830"/>
                    <a:pt x="1624220" y="504893"/>
                    <a:pt x="1650018" y="501281"/>
                  </a:cubicBezTo>
                  <a:cubicBezTo>
                    <a:pt x="1655694" y="500250"/>
                    <a:pt x="1658274" y="505409"/>
                    <a:pt x="1659822" y="509537"/>
                  </a:cubicBezTo>
                  <a:cubicBezTo>
                    <a:pt x="1687685" y="574034"/>
                    <a:pt x="1709872" y="640595"/>
                    <a:pt x="1724835" y="709220"/>
                  </a:cubicBezTo>
                  <a:cubicBezTo>
                    <a:pt x="1726383" y="716444"/>
                    <a:pt x="1723803" y="720572"/>
                    <a:pt x="1717611" y="723668"/>
                  </a:cubicBezTo>
                  <a:cubicBezTo>
                    <a:pt x="1702132" y="731923"/>
                    <a:pt x="1686653" y="740695"/>
                    <a:pt x="1671173" y="748950"/>
                  </a:cubicBezTo>
                  <a:cubicBezTo>
                    <a:pt x="1654662" y="757722"/>
                    <a:pt x="1636087" y="757206"/>
                    <a:pt x="1618544" y="760302"/>
                  </a:cubicBezTo>
                  <a:cubicBezTo>
                    <a:pt x="1589133" y="765462"/>
                    <a:pt x="1559207" y="770106"/>
                    <a:pt x="1529280" y="774234"/>
                  </a:cubicBezTo>
                  <a:cubicBezTo>
                    <a:pt x="1517412" y="775781"/>
                    <a:pt x="1514316" y="780941"/>
                    <a:pt x="1515349" y="791777"/>
                  </a:cubicBezTo>
                  <a:cubicBezTo>
                    <a:pt x="1517412" y="813448"/>
                    <a:pt x="1518444" y="835635"/>
                    <a:pt x="1521024" y="857306"/>
                  </a:cubicBezTo>
                  <a:cubicBezTo>
                    <a:pt x="1524636" y="889813"/>
                    <a:pt x="1518960" y="921803"/>
                    <a:pt x="1516380" y="953794"/>
                  </a:cubicBezTo>
                  <a:cubicBezTo>
                    <a:pt x="1514316" y="980109"/>
                    <a:pt x="1513284" y="980109"/>
                    <a:pt x="1538567" y="983720"/>
                  </a:cubicBezTo>
                  <a:cubicBezTo>
                    <a:pt x="1576750" y="989912"/>
                    <a:pt x="1614932" y="995588"/>
                    <a:pt x="1653114" y="1001779"/>
                  </a:cubicBezTo>
                  <a:cubicBezTo>
                    <a:pt x="1671173" y="1004875"/>
                    <a:pt x="1685105" y="1016227"/>
                    <a:pt x="1700584" y="1024483"/>
                  </a:cubicBezTo>
                  <a:cubicBezTo>
                    <a:pt x="1726899" y="1038414"/>
                    <a:pt x="1725867" y="1038930"/>
                    <a:pt x="1719675" y="1067825"/>
                  </a:cubicBezTo>
                  <a:cubicBezTo>
                    <a:pt x="1706260" y="1128710"/>
                    <a:pt x="1685105" y="1186500"/>
                    <a:pt x="1661370" y="1243773"/>
                  </a:cubicBezTo>
                  <a:cubicBezTo>
                    <a:pt x="1657242" y="1253577"/>
                    <a:pt x="1651566" y="1256157"/>
                    <a:pt x="1641763" y="1255124"/>
                  </a:cubicBezTo>
                  <a:cubicBezTo>
                    <a:pt x="1606160" y="1252028"/>
                    <a:pt x="1572622" y="1244805"/>
                    <a:pt x="1541663" y="1226230"/>
                  </a:cubicBezTo>
                  <a:cubicBezTo>
                    <a:pt x="1515864" y="1210750"/>
                    <a:pt x="1488001" y="1198883"/>
                    <a:pt x="1461687" y="1184436"/>
                  </a:cubicBezTo>
                  <a:cubicBezTo>
                    <a:pt x="1453947" y="1180308"/>
                    <a:pt x="1448787" y="1180308"/>
                    <a:pt x="1444143" y="1189079"/>
                  </a:cubicBezTo>
                  <a:cubicBezTo>
                    <a:pt x="1415249" y="1241709"/>
                    <a:pt x="1380162" y="1290211"/>
                    <a:pt x="1339400" y="1333553"/>
                  </a:cubicBezTo>
                  <a:cubicBezTo>
                    <a:pt x="1332177" y="1341293"/>
                    <a:pt x="1332177" y="1345936"/>
                    <a:pt x="1339916" y="1353160"/>
                  </a:cubicBezTo>
                  <a:cubicBezTo>
                    <a:pt x="1370359" y="1382571"/>
                    <a:pt x="1400801" y="1412498"/>
                    <a:pt x="1430212" y="1443456"/>
                  </a:cubicBezTo>
                  <a:cubicBezTo>
                    <a:pt x="1448271" y="1462547"/>
                    <a:pt x="1453947" y="1488862"/>
                    <a:pt x="1465814" y="1511565"/>
                  </a:cubicBezTo>
                  <a:cubicBezTo>
                    <a:pt x="1467879" y="1515693"/>
                    <a:pt x="1464267" y="1518789"/>
                    <a:pt x="1461171" y="1521369"/>
                  </a:cubicBezTo>
                  <a:cubicBezTo>
                    <a:pt x="1408025" y="1568323"/>
                    <a:pt x="1351784" y="1610117"/>
                    <a:pt x="1290382" y="1645203"/>
                  </a:cubicBezTo>
                  <a:cubicBezTo>
                    <a:pt x="1284707" y="1648815"/>
                    <a:pt x="1280579" y="1648299"/>
                    <a:pt x="1275419" y="1643655"/>
                  </a:cubicBezTo>
                  <a:cubicBezTo>
                    <a:pt x="1247040" y="1619404"/>
                    <a:pt x="1221757" y="1593606"/>
                    <a:pt x="1207310" y="1558003"/>
                  </a:cubicBezTo>
                  <a:cubicBezTo>
                    <a:pt x="1195958" y="1530140"/>
                    <a:pt x="1179963" y="1504341"/>
                    <a:pt x="1167064" y="1477511"/>
                  </a:cubicBezTo>
                  <a:cubicBezTo>
                    <a:pt x="1162936" y="1469255"/>
                    <a:pt x="1158808" y="1467191"/>
                    <a:pt x="1150036" y="1470803"/>
                  </a:cubicBezTo>
                  <a:cubicBezTo>
                    <a:pt x="1096375" y="1496086"/>
                    <a:pt x="1040133" y="1514661"/>
                    <a:pt x="981312" y="1526013"/>
                  </a:cubicBezTo>
                  <a:cubicBezTo>
                    <a:pt x="969960" y="1528076"/>
                    <a:pt x="967896" y="1534268"/>
                    <a:pt x="969960" y="1544072"/>
                  </a:cubicBezTo>
                  <a:cubicBezTo>
                    <a:pt x="976668" y="1583802"/>
                    <a:pt x="982860" y="1623532"/>
                    <a:pt x="989052" y="1663779"/>
                  </a:cubicBezTo>
                  <a:cubicBezTo>
                    <a:pt x="993179" y="1691641"/>
                    <a:pt x="982344" y="1716924"/>
                    <a:pt x="978216" y="1743755"/>
                  </a:cubicBezTo>
                  <a:cubicBezTo>
                    <a:pt x="977184" y="1749431"/>
                    <a:pt x="971508" y="1749431"/>
                    <a:pt x="966864" y="1749947"/>
                  </a:cubicBezTo>
                  <a:cubicBezTo>
                    <a:pt x="897207" y="1757170"/>
                    <a:pt x="828067" y="1756655"/>
                    <a:pt x="758410" y="1749947"/>
                  </a:cubicBezTo>
                  <a:cubicBezTo>
                    <a:pt x="749638" y="1748915"/>
                    <a:pt x="748090" y="1744271"/>
                    <a:pt x="745510" y="1737047"/>
                  </a:cubicBezTo>
                  <a:cubicBezTo>
                    <a:pt x="730031" y="1690609"/>
                    <a:pt x="738286" y="1644687"/>
                    <a:pt x="747058" y="1598249"/>
                  </a:cubicBezTo>
                  <a:cubicBezTo>
                    <a:pt x="750154" y="1580190"/>
                    <a:pt x="752734" y="1561615"/>
                    <a:pt x="756346" y="1543556"/>
                  </a:cubicBezTo>
                  <a:cubicBezTo>
                    <a:pt x="758410" y="1533236"/>
                    <a:pt x="755314" y="1527560"/>
                    <a:pt x="744478" y="1525496"/>
                  </a:cubicBezTo>
                  <a:cubicBezTo>
                    <a:pt x="685657" y="1514661"/>
                    <a:pt x="629931" y="1496086"/>
                    <a:pt x="575754" y="1470287"/>
                  </a:cubicBezTo>
                  <a:cubicBezTo>
                    <a:pt x="568014" y="1466675"/>
                    <a:pt x="563886" y="1467707"/>
                    <a:pt x="559758" y="1475963"/>
                  </a:cubicBezTo>
                  <a:cubicBezTo>
                    <a:pt x="541699" y="1512597"/>
                    <a:pt x="522608" y="1548715"/>
                    <a:pt x="504549" y="1585350"/>
                  </a:cubicBezTo>
                  <a:cubicBezTo>
                    <a:pt x="491649" y="1611149"/>
                    <a:pt x="466882" y="1626112"/>
                    <a:pt x="447275" y="1645719"/>
                  </a:cubicBezTo>
                  <a:cubicBezTo>
                    <a:pt x="442631" y="1650363"/>
                    <a:pt x="438504" y="1646235"/>
                    <a:pt x="434376" y="1643655"/>
                  </a:cubicBezTo>
                  <a:cubicBezTo>
                    <a:pt x="384326" y="1612697"/>
                    <a:pt x="334276" y="1581738"/>
                    <a:pt x="290418" y="1542008"/>
                  </a:cubicBezTo>
                  <a:cubicBezTo>
                    <a:pt x="282678" y="1534784"/>
                    <a:pt x="273907" y="1528076"/>
                    <a:pt x="265651" y="1521369"/>
                  </a:cubicBezTo>
                  <a:cubicBezTo>
                    <a:pt x="259975" y="1516725"/>
                    <a:pt x="259459" y="1512597"/>
                    <a:pt x="262039" y="1505889"/>
                  </a:cubicBezTo>
                  <a:cubicBezTo>
                    <a:pt x="276487" y="1472351"/>
                    <a:pt x="292998" y="1440360"/>
                    <a:pt x="321893" y="1415593"/>
                  </a:cubicBezTo>
                  <a:cubicBezTo>
                    <a:pt x="345112" y="1395986"/>
                    <a:pt x="365235" y="1372767"/>
                    <a:pt x="386906" y="1351096"/>
                  </a:cubicBezTo>
                  <a:cubicBezTo>
                    <a:pt x="393098" y="1345421"/>
                    <a:pt x="394129" y="1341293"/>
                    <a:pt x="387938" y="1334069"/>
                  </a:cubicBezTo>
                  <a:cubicBezTo>
                    <a:pt x="376586" y="1321685"/>
                    <a:pt x="366783" y="1308270"/>
                    <a:pt x="354915" y="1295887"/>
                  </a:cubicBezTo>
                  <a:cubicBezTo>
                    <a:pt x="324989" y="1264412"/>
                    <a:pt x="305382" y="1225714"/>
                    <a:pt x="282678" y="1189595"/>
                  </a:cubicBezTo>
                  <a:cubicBezTo>
                    <a:pt x="277003" y="1180308"/>
                    <a:pt x="272359" y="1178760"/>
                    <a:pt x="262555" y="1183920"/>
                  </a:cubicBezTo>
                  <a:cubicBezTo>
                    <a:pt x="225921" y="1203011"/>
                    <a:pt x="189287" y="1221586"/>
                    <a:pt x="152136" y="1240161"/>
                  </a:cubicBezTo>
                  <a:cubicBezTo>
                    <a:pt x="127885" y="1252545"/>
                    <a:pt x="101054" y="1249965"/>
                    <a:pt x="75256" y="1253577"/>
                  </a:cubicBezTo>
                  <a:cubicBezTo>
                    <a:pt x="69580" y="1254608"/>
                    <a:pt x="67000" y="1249965"/>
                    <a:pt x="65452" y="1245321"/>
                  </a:cubicBezTo>
                  <a:cubicBezTo>
                    <a:pt x="37589" y="1180824"/>
                    <a:pt x="15402" y="1114263"/>
                    <a:pt x="439" y="1045637"/>
                  </a:cubicBezTo>
                  <a:cubicBezTo>
                    <a:pt x="-1109" y="1038414"/>
                    <a:pt x="1471" y="1034286"/>
                    <a:pt x="7663" y="1031190"/>
                  </a:cubicBezTo>
                  <a:cubicBezTo>
                    <a:pt x="23142" y="1022935"/>
                    <a:pt x="38621" y="1014163"/>
                    <a:pt x="54101" y="1005907"/>
                  </a:cubicBezTo>
                  <a:cubicBezTo>
                    <a:pt x="70612" y="997136"/>
                    <a:pt x="89187" y="997652"/>
                    <a:pt x="106730" y="994556"/>
                  </a:cubicBezTo>
                  <a:cubicBezTo>
                    <a:pt x="136657" y="989396"/>
                    <a:pt x="167099" y="984236"/>
                    <a:pt x="197026" y="980109"/>
                  </a:cubicBezTo>
                  <a:cubicBezTo>
                    <a:pt x="207346" y="978560"/>
                    <a:pt x="210442" y="973917"/>
                    <a:pt x="209410" y="964113"/>
                  </a:cubicBezTo>
                  <a:cubicBezTo>
                    <a:pt x="207346" y="941926"/>
                    <a:pt x="206314" y="919739"/>
                    <a:pt x="203734" y="897552"/>
                  </a:cubicBezTo>
                  <a:cubicBezTo>
                    <a:pt x="200122" y="865045"/>
                    <a:pt x="205798" y="833055"/>
                    <a:pt x="208378" y="801064"/>
                  </a:cubicBezTo>
                  <a:cubicBezTo>
                    <a:pt x="210442" y="774749"/>
                    <a:pt x="211474" y="774749"/>
                    <a:pt x="185159" y="770622"/>
                  </a:cubicBezTo>
                  <a:cubicBezTo>
                    <a:pt x="148009" y="764430"/>
                    <a:pt x="110342" y="758754"/>
                    <a:pt x="73192" y="753079"/>
                  </a:cubicBezTo>
                  <a:cubicBezTo>
                    <a:pt x="54616" y="750499"/>
                    <a:pt x="40169" y="738631"/>
                    <a:pt x="24690" y="730375"/>
                  </a:cubicBezTo>
                  <a:cubicBezTo>
                    <a:pt x="-1625" y="715928"/>
                    <a:pt x="-593" y="715928"/>
                    <a:pt x="5599" y="687033"/>
                  </a:cubicBezTo>
                  <a:cubicBezTo>
                    <a:pt x="19014" y="626148"/>
                    <a:pt x="40169" y="568358"/>
                    <a:pt x="63904" y="511085"/>
                  </a:cubicBezTo>
                  <a:cubicBezTo>
                    <a:pt x="68032" y="501281"/>
                    <a:pt x="73192" y="498701"/>
                    <a:pt x="83511" y="499733"/>
                  </a:cubicBezTo>
                  <a:cubicBezTo>
                    <a:pt x="119114" y="502830"/>
                    <a:pt x="152652" y="510053"/>
                    <a:pt x="183611" y="528628"/>
                  </a:cubicBezTo>
                  <a:cubicBezTo>
                    <a:pt x="208894" y="543592"/>
                    <a:pt x="236241" y="555459"/>
                    <a:pt x="262555" y="569390"/>
                  </a:cubicBezTo>
                  <a:cubicBezTo>
                    <a:pt x="271327" y="574034"/>
                    <a:pt x="277003" y="574034"/>
                    <a:pt x="282163" y="564231"/>
                  </a:cubicBezTo>
                  <a:cubicBezTo>
                    <a:pt x="311057" y="511601"/>
                    <a:pt x="346144" y="463615"/>
                    <a:pt x="386906" y="419757"/>
                  </a:cubicBezTo>
                  <a:cubicBezTo>
                    <a:pt x="393614" y="412534"/>
                    <a:pt x="393098" y="408922"/>
                    <a:pt x="386390" y="402214"/>
                  </a:cubicBezTo>
                  <a:cubicBezTo>
                    <a:pt x="355947" y="372287"/>
                    <a:pt x="325505" y="342360"/>
                    <a:pt x="296094" y="311918"/>
                  </a:cubicBezTo>
                  <a:cubicBezTo>
                    <a:pt x="277519" y="292827"/>
                    <a:pt x="271843" y="265996"/>
                    <a:pt x="259975" y="242777"/>
                  </a:cubicBezTo>
                  <a:cubicBezTo>
                    <a:pt x="257912" y="238649"/>
                    <a:pt x="261524" y="235553"/>
                    <a:pt x="264619" y="232973"/>
                  </a:cubicBezTo>
                  <a:cubicBezTo>
                    <a:pt x="317765" y="186019"/>
                    <a:pt x="374007" y="144225"/>
                    <a:pt x="435408" y="109139"/>
                  </a:cubicBezTo>
                  <a:cubicBezTo>
                    <a:pt x="441084" y="105527"/>
                    <a:pt x="445211" y="106043"/>
                    <a:pt x="450371" y="110687"/>
                  </a:cubicBezTo>
                  <a:cubicBezTo>
                    <a:pt x="478750" y="134937"/>
                    <a:pt x="504033" y="160736"/>
                    <a:pt x="518480" y="196339"/>
                  </a:cubicBezTo>
                  <a:cubicBezTo>
                    <a:pt x="530348" y="224202"/>
                    <a:pt x="545827" y="250516"/>
                    <a:pt x="559758" y="277863"/>
                  </a:cubicBezTo>
                  <a:cubicBezTo>
                    <a:pt x="563370" y="285087"/>
                    <a:pt x="566982" y="287151"/>
                    <a:pt x="574722" y="283539"/>
                  </a:cubicBezTo>
                  <a:cubicBezTo>
                    <a:pt x="629415" y="257740"/>
                    <a:pt x="686173" y="238649"/>
                    <a:pt x="746026" y="227813"/>
                  </a:cubicBezTo>
                  <a:cubicBezTo>
                    <a:pt x="756346" y="225750"/>
                    <a:pt x="757893" y="220074"/>
                    <a:pt x="756346" y="211302"/>
                  </a:cubicBezTo>
                  <a:cubicBezTo>
                    <a:pt x="749638" y="171572"/>
                    <a:pt x="743446" y="131326"/>
                    <a:pt x="737254" y="91596"/>
                  </a:cubicBezTo>
                  <a:cubicBezTo>
                    <a:pt x="732611" y="63217"/>
                    <a:pt x="743446" y="37418"/>
                    <a:pt x="748090" y="10587"/>
                  </a:cubicBezTo>
                  <a:cubicBezTo>
                    <a:pt x="749122" y="5427"/>
                    <a:pt x="753766" y="4395"/>
                    <a:pt x="758410" y="4395"/>
                  </a:cubicBezTo>
                  <a:cubicBezTo>
                    <a:pt x="797624" y="4395"/>
                    <a:pt x="837870" y="-1280"/>
                    <a:pt x="879664" y="267"/>
                  </a:cubicBezTo>
                  <a:close/>
                  <a:moveTo>
                    <a:pt x="861605" y="1409918"/>
                  </a:moveTo>
                  <a:cubicBezTo>
                    <a:pt x="1155712" y="1407338"/>
                    <a:pt x="1392030" y="1176180"/>
                    <a:pt x="1392546" y="879493"/>
                  </a:cubicBezTo>
                  <a:cubicBezTo>
                    <a:pt x="1393062" y="585902"/>
                    <a:pt x="1160356" y="349068"/>
                    <a:pt x="862637" y="348552"/>
                  </a:cubicBezTo>
                  <a:cubicBezTo>
                    <a:pt x="568014" y="348036"/>
                    <a:pt x="331180" y="581774"/>
                    <a:pt x="331180" y="879493"/>
                  </a:cubicBezTo>
                  <a:cubicBezTo>
                    <a:pt x="331180" y="1173600"/>
                    <a:pt x="565950" y="1406822"/>
                    <a:pt x="861605" y="1409918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84"/>
            <p:cNvSpPr/>
            <p:nvPr/>
          </p:nvSpPr>
          <p:spPr>
            <a:xfrm>
              <a:off x="4673077" y="4204265"/>
              <a:ext cx="853923" cy="853924"/>
            </a:xfrm>
            <a:custGeom>
              <a:avLst/>
              <a:gdLst/>
              <a:ahLst/>
              <a:cxnLst/>
              <a:rect l="l" t="t" r="r" b="b"/>
              <a:pathLst>
                <a:path w="1243505" h="1243505" extrusionOk="0">
                  <a:moveTo>
                    <a:pt x="686157" y="1016068"/>
                  </a:moveTo>
                  <a:cubicBezTo>
                    <a:pt x="644363" y="1024840"/>
                    <a:pt x="602053" y="1021743"/>
                    <a:pt x="560258" y="1016068"/>
                  </a:cubicBezTo>
                  <a:cubicBezTo>
                    <a:pt x="550455" y="1015036"/>
                    <a:pt x="547359" y="1018132"/>
                    <a:pt x="545811" y="1026903"/>
                  </a:cubicBezTo>
                  <a:cubicBezTo>
                    <a:pt x="542199" y="1047542"/>
                    <a:pt x="537039" y="1068181"/>
                    <a:pt x="533944" y="1088821"/>
                  </a:cubicBezTo>
                  <a:cubicBezTo>
                    <a:pt x="529816" y="1117715"/>
                    <a:pt x="519496" y="1144030"/>
                    <a:pt x="505565" y="1169829"/>
                  </a:cubicBezTo>
                  <a:cubicBezTo>
                    <a:pt x="492666" y="1192532"/>
                    <a:pt x="481314" y="1216267"/>
                    <a:pt x="469447" y="1240002"/>
                  </a:cubicBezTo>
                  <a:cubicBezTo>
                    <a:pt x="465835" y="1247741"/>
                    <a:pt x="461191" y="1249290"/>
                    <a:pt x="452935" y="1246710"/>
                  </a:cubicBezTo>
                  <a:cubicBezTo>
                    <a:pt x="401853" y="1231230"/>
                    <a:pt x="352836" y="1211107"/>
                    <a:pt x="305366" y="1185824"/>
                  </a:cubicBezTo>
                  <a:cubicBezTo>
                    <a:pt x="297110" y="1181696"/>
                    <a:pt x="295562" y="1177053"/>
                    <a:pt x="298142" y="1168281"/>
                  </a:cubicBezTo>
                  <a:cubicBezTo>
                    <a:pt x="310525" y="1132163"/>
                    <a:pt x="321877" y="1095528"/>
                    <a:pt x="333744" y="1059410"/>
                  </a:cubicBezTo>
                  <a:cubicBezTo>
                    <a:pt x="335808" y="1053734"/>
                    <a:pt x="338904" y="1048574"/>
                    <a:pt x="342000" y="1043415"/>
                  </a:cubicBezTo>
                  <a:cubicBezTo>
                    <a:pt x="360059" y="1016584"/>
                    <a:pt x="377602" y="989753"/>
                    <a:pt x="395662" y="962922"/>
                  </a:cubicBezTo>
                  <a:cubicBezTo>
                    <a:pt x="399790" y="956730"/>
                    <a:pt x="399790" y="952603"/>
                    <a:pt x="393598" y="947959"/>
                  </a:cubicBezTo>
                  <a:cubicBezTo>
                    <a:pt x="356963" y="921644"/>
                    <a:pt x="326005" y="889653"/>
                    <a:pt x="299174" y="853535"/>
                  </a:cubicBezTo>
                  <a:cubicBezTo>
                    <a:pt x="295046" y="847859"/>
                    <a:pt x="290918" y="847859"/>
                    <a:pt x="285243" y="851471"/>
                  </a:cubicBezTo>
                  <a:cubicBezTo>
                    <a:pt x="267183" y="863855"/>
                    <a:pt x="248092" y="875206"/>
                    <a:pt x="230549" y="888106"/>
                  </a:cubicBezTo>
                  <a:cubicBezTo>
                    <a:pt x="205782" y="906681"/>
                    <a:pt x="178435" y="918548"/>
                    <a:pt x="148509" y="926804"/>
                  </a:cubicBezTo>
                  <a:cubicBezTo>
                    <a:pt x="124774" y="933511"/>
                    <a:pt x="101555" y="941767"/>
                    <a:pt x="78852" y="949507"/>
                  </a:cubicBezTo>
                  <a:cubicBezTo>
                    <a:pt x="71112" y="952087"/>
                    <a:pt x="66468" y="950539"/>
                    <a:pt x="62340" y="942799"/>
                  </a:cubicBezTo>
                  <a:cubicBezTo>
                    <a:pt x="36541" y="895329"/>
                    <a:pt x="15902" y="845795"/>
                    <a:pt x="939" y="794198"/>
                  </a:cubicBezTo>
                  <a:cubicBezTo>
                    <a:pt x="-1125" y="786458"/>
                    <a:pt x="-93" y="782330"/>
                    <a:pt x="7131" y="778718"/>
                  </a:cubicBezTo>
                  <a:cubicBezTo>
                    <a:pt x="42733" y="760659"/>
                    <a:pt x="77820" y="741052"/>
                    <a:pt x="114454" y="725056"/>
                  </a:cubicBezTo>
                  <a:cubicBezTo>
                    <a:pt x="137673" y="714737"/>
                    <a:pt x="164504" y="714221"/>
                    <a:pt x="189787" y="708545"/>
                  </a:cubicBezTo>
                  <a:cubicBezTo>
                    <a:pt x="200106" y="705965"/>
                    <a:pt x="210942" y="704417"/>
                    <a:pt x="221261" y="702354"/>
                  </a:cubicBezTo>
                  <a:cubicBezTo>
                    <a:pt x="229001" y="700806"/>
                    <a:pt x="233129" y="698226"/>
                    <a:pt x="231581" y="688938"/>
                  </a:cubicBezTo>
                  <a:cubicBezTo>
                    <a:pt x="229001" y="669847"/>
                    <a:pt x="226937" y="650756"/>
                    <a:pt x="225905" y="631149"/>
                  </a:cubicBezTo>
                  <a:cubicBezTo>
                    <a:pt x="224873" y="606898"/>
                    <a:pt x="229517" y="583163"/>
                    <a:pt x="231581" y="559428"/>
                  </a:cubicBezTo>
                  <a:cubicBezTo>
                    <a:pt x="232613" y="549624"/>
                    <a:pt x="229001" y="546528"/>
                    <a:pt x="220745" y="544980"/>
                  </a:cubicBezTo>
                  <a:cubicBezTo>
                    <a:pt x="204750" y="542401"/>
                    <a:pt x="188755" y="537757"/>
                    <a:pt x="172760" y="535693"/>
                  </a:cubicBezTo>
                  <a:cubicBezTo>
                    <a:pt x="118582" y="530533"/>
                    <a:pt x="74208" y="502154"/>
                    <a:pt x="27770" y="478419"/>
                  </a:cubicBezTo>
                  <a:cubicBezTo>
                    <a:pt x="-2157" y="463456"/>
                    <a:pt x="-1125" y="463456"/>
                    <a:pt x="8163" y="431465"/>
                  </a:cubicBezTo>
                  <a:cubicBezTo>
                    <a:pt x="21062" y="387091"/>
                    <a:pt x="41701" y="345813"/>
                    <a:pt x="62340" y="305051"/>
                  </a:cubicBezTo>
                  <a:cubicBezTo>
                    <a:pt x="66468" y="296795"/>
                    <a:pt x="71112" y="295247"/>
                    <a:pt x="79884" y="297827"/>
                  </a:cubicBezTo>
                  <a:cubicBezTo>
                    <a:pt x="116002" y="310211"/>
                    <a:pt x="152636" y="321562"/>
                    <a:pt x="188755" y="333430"/>
                  </a:cubicBezTo>
                  <a:cubicBezTo>
                    <a:pt x="194430" y="335494"/>
                    <a:pt x="199590" y="338589"/>
                    <a:pt x="204750" y="341685"/>
                  </a:cubicBezTo>
                  <a:cubicBezTo>
                    <a:pt x="231581" y="359745"/>
                    <a:pt x="258412" y="377288"/>
                    <a:pt x="285243" y="395347"/>
                  </a:cubicBezTo>
                  <a:cubicBezTo>
                    <a:pt x="291434" y="399475"/>
                    <a:pt x="295562" y="399475"/>
                    <a:pt x="300206" y="393283"/>
                  </a:cubicBezTo>
                  <a:cubicBezTo>
                    <a:pt x="326521" y="357165"/>
                    <a:pt x="357479" y="326206"/>
                    <a:pt x="393598" y="299891"/>
                  </a:cubicBezTo>
                  <a:cubicBezTo>
                    <a:pt x="400305" y="294731"/>
                    <a:pt x="399790" y="290604"/>
                    <a:pt x="395662" y="283896"/>
                  </a:cubicBezTo>
                  <a:cubicBezTo>
                    <a:pt x="381214" y="263257"/>
                    <a:pt x="367799" y="241586"/>
                    <a:pt x="353352" y="220947"/>
                  </a:cubicBezTo>
                  <a:cubicBezTo>
                    <a:pt x="340452" y="202887"/>
                    <a:pt x="331681" y="183280"/>
                    <a:pt x="325489" y="162125"/>
                  </a:cubicBezTo>
                  <a:cubicBezTo>
                    <a:pt x="317749" y="135294"/>
                    <a:pt x="308978" y="108980"/>
                    <a:pt x="299690" y="82665"/>
                  </a:cubicBezTo>
                  <a:cubicBezTo>
                    <a:pt x="296078" y="72345"/>
                    <a:pt x="297626" y="66669"/>
                    <a:pt x="307946" y="61510"/>
                  </a:cubicBezTo>
                  <a:cubicBezTo>
                    <a:pt x="353867" y="37259"/>
                    <a:pt x="401853" y="17136"/>
                    <a:pt x="451903" y="2172"/>
                  </a:cubicBezTo>
                  <a:cubicBezTo>
                    <a:pt x="461191" y="-408"/>
                    <a:pt x="465835" y="624"/>
                    <a:pt x="470478" y="9396"/>
                  </a:cubicBezTo>
                  <a:cubicBezTo>
                    <a:pt x="487506" y="43451"/>
                    <a:pt x="505565" y="77505"/>
                    <a:pt x="522076" y="111559"/>
                  </a:cubicBezTo>
                  <a:cubicBezTo>
                    <a:pt x="531880" y="132199"/>
                    <a:pt x="532396" y="155934"/>
                    <a:pt x="537555" y="177605"/>
                  </a:cubicBezTo>
                  <a:cubicBezTo>
                    <a:pt x="541167" y="192568"/>
                    <a:pt x="543747" y="208047"/>
                    <a:pt x="546843" y="223011"/>
                  </a:cubicBezTo>
                  <a:cubicBezTo>
                    <a:pt x="548391" y="230234"/>
                    <a:pt x="550971" y="232814"/>
                    <a:pt x="559227" y="231782"/>
                  </a:cubicBezTo>
                  <a:cubicBezTo>
                    <a:pt x="602569" y="225590"/>
                    <a:pt x="645395" y="225074"/>
                    <a:pt x="688737" y="231782"/>
                  </a:cubicBezTo>
                  <a:cubicBezTo>
                    <a:pt x="699056" y="233330"/>
                    <a:pt x="702152" y="229718"/>
                    <a:pt x="704216" y="220431"/>
                  </a:cubicBezTo>
                  <a:cubicBezTo>
                    <a:pt x="707828" y="199276"/>
                    <a:pt x="713504" y="178636"/>
                    <a:pt x="716600" y="156966"/>
                  </a:cubicBezTo>
                  <a:cubicBezTo>
                    <a:pt x="720727" y="129103"/>
                    <a:pt x="730531" y="103820"/>
                    <a:pt x="743430" y="79569"/>
                  </a:cubicBezTo>
                  <a:cubicBezTo>
                    <a:pt x="756330" y="56350"/>
                    <a:pt x="768197" y="32099"/>
                    <a:pt x="780065" y="8364"/>
                  </a:cubicBezTo>
                  <a:cubicBezTo>
                    <a:pt x="784193" y="108"/>
                    <a:pt x="788320" y="-1440"/>
                    <a:pt x="797092" y="1140"/>
                  </a:cubicBezTo>
                  <a:cubicBezTo>
                    <a:pt x="848174" y="16620"/>
                    <a:pt x="897192" y="36743"/>
                    <a:pt x="944146" y="62542"/>
                  </a:cubicBezTo>
                  <a:cubicBezTo>
                    <a:pt x="951885" y="66669"/>
                    <a:pt x="953949" y="70797"/>
                    <a:pt x="950853" y="79053"/>
                  </a:cubicBezTo>
                  <a:cubicBezTo>
                    <a:pt x="938470" y="115687"/>
                    <a:pt x="927118" y="152838"/>
                    <a:pt x="914735" y="189472"/>
                  </a:cubicBezTo>
                  <a:cubicBezTo>
                    <a:pt x="912671" y="195148"/>
                    <a:pt x="909575" y="200308"/>
                    <a:pt x="906479" y="205467"/>
                  </a:cubicBezTo>
                  <a:cubicBezTo>
                    <a:pt x="888936" y="231782"/>
                    <a:pt x="871393" y="258613"/>
                    <a:pt x="853334" y="284928"/>
                  </a:cubicBezTo>
                  <a:cubicBezTo>
                    <a:pt x="848690" y="291635"/>
                    <a:pt x="849206" y="296279"/>
                    <a:pt x="855398" y="300923"/>
                  </a:cubicBezTo>
                  <a:cubicBezTo>
                    <a:pt x="891516" y="327238"/>
                    <a:pt x="922475" y="358713"/>
                    <a:pt x="948789" y="394315"/>
                  </a:cubicBezTo>
                  <a:cubicBezTo>
                    <a:pt x="953433" y="401023"/>
                    <a:pt x="957561" y="400507"/>
                    <a:pt x="963753" y="396379"/>
                  </a:cubicBezTo>
                  <a:cubicBezTo>
                    <a:pt x="981296" y="384511"/>
                    <a:pt x="999355" y="373676"/>
                    <a:pt x="1015866" y="360777"/>
                  </a:cubicBezTo>
                  <a:cubicBezTo>
                    <a:pt x="1041149" y="341685"/>
                    <a:pt x="1069528" y="329302"/>
                    <a:pt x="1099971" y="320530"/>
                  </a:cubicBezTo>
                  <a:cubicBezTo>
                    <a:pt x="1123190" y="314339"/>
                    <a:pt x="1145893" y="306083"/>
                    <a:pt x="1168596" y="298343"/>
                  </a:cubicBezTo>
                  <a:cubicBezTo>
                    <a:pt x="1177368" y="295247"/>
                    <a:pt x="1181495" y="297311"/>
                    <a:pt x="1186139" y="305567"/>
                  </a:cubicBezTo>
                  <a:cubicBezTo>
                    <a:pt x="1211422" y="352521"/>
                    <a:pt x="1232061" y="401539"/>
                    <a:pt x="1247024" y="453136"/>
                  </a:cubicBezTo>
                  <a:cubicBezTo>
                    <a:pt x="1249604" y="461392"/>
                    <a:pt x="1247540" y="465520"/>
                    <a:pt x="1240317" y="469648"/>
                  </a:cubicBezTo>
                  <a:cubicBezTo>
                    <a:pt x="1205230" y="487191"/>
                    <a:pt x="1171176" y="506282"/>
                    <a:pt x="1135573" y="522277"/>
                  </a:cubicBezTo>
                  <a:cubicBezTo>
                    <a:pt x="1111838" y="533113"/>
                    <a:pt x="1084492" y="533629"/>
                    <a:pt x="1059209" y="539821"/>
                  </a:cubicBezTo>
                  <a:cubicBezTo>
                    <a:pt x="1053017" y="541369"/>
                    <a:pt x="1046309" y="542401"/>
                    <a:pt x="1040117" y="543433"/>
                  </a:cubicBezTo>
                  <a:cubicBezTo>
                    <a:pt x="1015866" y="548592"/>
                    <a:pt x="1014318" y="548592"/>
                    <a:pt x="1017930" y="572843"/>
                  </a:cubicBezTo>
                  <a:cubicBezTo>
                    <a:pt x="1024122" y="611541"/>
                    <a:pt x="1021542" y="649724"/>
                    <a:pt x="1016383" y="688422"/>
                  </a:cubicBezTo>
                  <a:cubicBezTo>
                    <a:pt x="1014835" y="699258"/>
                    <a:pt x="1019478" y="701837"/>
                    <a:pt x="1028250" y="703386"/>
                  </a:cubicBezTo>
                  <a:cubicBezTo>
                    <a:pt x="1058177" y="709061"/>
                    <a:pt x="1088103" y="715253"/>
                    <a:pt x="1118030" y="720929"/>
                  </a:cubicBezTo>
                  <a:cubicBezTo>
                    <a:pt x="1126802" y="722477"/>
                    <a:pt x="1134541" y="725572"/>
                    <a:pt x="1142281" y="729184"/>
                  </a:cubicBezTo>
                  <a:cubicBezTo>
                    <a:pt x="1173756" y="745696"/>
                    <a:pt x="1205746" y="762207"/>
                    <a:pt x="1237737" y="777686"/>
                  </a:cubicBezTo>
                  <a:cubicBezTo>
                    <a:pt x="1247024" y="782330"/>
                    <a:pt x="1249604" y="786974"/>
                    <a:pt x="1246508" y="797809"/>
                  </a:cubicBezTo>
                  <a:cubicBezTo>
                    <a:pt x="1231545" y="847859"/>
                    <a:pt x="1211422" y="895329"/>
                    <a:pt x="1186655" y="941767"/>
                  </a:cubicBezTo>
                  <a:cubicBezTo>
                    <a:pt x="1182011" y="950539"/>
                    <a:pt x="1177368" y="953634"/>
                    <a:pt x="1167564" y="950023"/>
                  </a:cubicBezTo>
                  <a:cubicBezTo>
                    <a:pt x="1132477" y="938155"/>
                    <a:pt x="1097391" y="926804"/>
                    <a:pt x="1062304" y="915452"/>
                  </a:cubicBezTo>
                  <a:cubicBezTo>
                    <a:pt x="1055081" y="913388"/>
                    <a:pt x="1048889" y="909776"/>
                    <a:pt x="1042697" y="905649"/>
                  </a:cubicBezTo>
                  <a:cubicBezTo>
                    <a:pt x="1016383" y="888106"/>
                    <a:pt x="989552" y="870562"/>
                    <a:pt x="963237" y="852503"/>
                  </a:cubicBezTo>
                  <a:cubicBezTo>
                    <a:pt x="956529" y="847859"/>
                    <a:pt x="952401" y="848375"/>
                    <a:pt x="947241" y="855083"/>
                  </a:cubicBezTo>
                  <a:cubicBezTo>
                    <a:pt x="921443" y="890169"/>
                    <a:pt x="891000" y="921128"/>
                    <a:pt x="855914" y="946927"/>
                  </a:cubicBezTo>
                  <a:cubicBezTo>
                    <a:pt x="847658" y="953119"/>
                    <a:pt x="848174" y="958278"/>
                    <a:pt x="853850" y="966018"/>
                  </a:cubicBezTo>
                  <a:cubicBezTo>
                    <a:pt x="866749" y="984077"/>
                    <a:pt x="877584" y="1002652"/>
                    <a:pt x="890484" y="1020711"/>
                  </a:cubicBezTo>
                  <a:cubicBezTo>
                    <a:pt x="906479" y="1042899"/>
                    <a:pt x="917831" y="1067149"/>
                    <a:pt x="925054" y="1093464"/>
                  </a:cubicBezTo>
                  <a:cubicBezTo>
                    <a:pt x="932278" y="1119263"/>
                    <a:pt x="941050" y="1144030"/>
                    <a:pt x="949821" y="1169313"/>
                  </a:cubicBezTo>
                  <a:cubicBezTo>
                    <a:pt x="952401" y="1177053"/>
                    <a:pt x="950853" y="1181696"/>
                    <a:pt x="943114" y="1185824"/>
                  </a:cubicBezTo>
                  <a:cubicBezTo>
                    <a:pt x="895644" y="1211623"/>
                    <a:pt x="846110" y="1232262"/>
                    <a:pt x="794512" y="1247226"/>
                  </a:cubicBezTo>
                  <a:cubicBezTo>
                    <a:pt x="786773" y="1249290"/>
                    <a:pt x="782645" y="1248258"/>
                    <a:pt x="779033" y="1241034"/>
                  </a:cubicBezTo>
                  <a:cubicBezTo>
                    <a:pt x="760974" y="1205432"/>
                    <a:pt x="742399" y="1169829"/>
                    <a:pt x="724855" y="1134226"/>
                  </a:cubicBezTo>
                  <a:cubicBezTo>
                    <a:pt x="720211" y="1125455"/>
                    <a:pt x="720211" y="1115136"/>
                    <a:pt x="718148" y="1105332"/>
                  </a:cubicBezTo>
                  <a:cubicBezTo>
                    <a:pt x="712988" y="1080565"/>
                    <a:pt x="708344" y="1055798"/>
                    <a:pt x="703184" y="1031031"/>
                  </a:cubicBezTo>
                  <a:cubicBezTo>
                    <a:pt x="700604" y="1015552"/>
                    <a:pt x="701120" y="1015552"/>
                    <a:pt x="686157" y="1016068"/>
                  </a:cubicBezTo>
                  <a:close/>
                  <a:moveTo>
                    <a:pt x="624240" y="791102"/>
                  </a:moveTo>
                  <a:cubicBezTo>
                    <a:pt x="720211" y="788522"/>
                    <a:pt x="791416" y="716801"/>
                    <a:pt x="790900" y="623925"/>
                  </a:cubicBezTo>
                  <a:cubicBezTo>
                    <a:pt x="790384" y="528985"/>
                    <a:pt x="717632" y="457780"/>
                    <a:pt x="624240" y="458296"/>
                  </a:cubicBezTo>
                  <a:cubicBezTo>
                    <a:pt x="530332" y="458296"/>
                    <a:pt x="458095" y="530533"/>
                    <a:pt x="458095" y="624441"/>
                  </a:cubicBezTo>
                  <a:cubicBezTo>
                    <a:pt x="458095" y="718349"/>
                    <a:pt x="530848" y="788522"/>
                    <a:pt x="624240" y="791102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3" name="Google Shape;373;p84"/>
            <p:cNvGrpSpPr/>
            <p:nvPr/>
          </p:nvGrpSpPr>
          <p:grpSpPr>
            <a:xfrm rot="2246763">
              <a:off x="932314" y="2900862"/>
              <a:ext cx="3054679" cy="1218879"/>
              <a:chOff x="1727363" y="3556278"/>
              <a:chExt cx="3054679" cy="1218879"/>
            </a:xfrm>
          </p:grpSpPr>
          <p:sp>
            <p:nvSpPr>
              <p:cNvPr id="374" name="Google Shape;374;p84"/>
              <p:cNvSpPr/>
              <p:nvPr/>
            </p:nvSpPr>
            <p:spPr>
              <a:xfrm>
                <a:off x="2753518" y="3683131"/>
                <a:ext cx="796648" cy="799367"/>
              </a:xfrm>
              <a:custGeom>
                <a:avLst/>
                <a:gdLst/>
                <a:ahLst/>
                <a:cxnLst/>
                <a:rect l="l" t="t" r="r" b="b"/>
                <a:pathLst>
                  <a:path w="1511813" h="1516973" extrusionOk="0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5" name="Google Shape;375;p84"/>
              <p:cNvGrpSpPr/>
              <p:nvPr/>
            </p:nvGrpSpPr>
            <p:grpSpPr>
              <a:xfrm>
                <a:off x="3563163" y="3556278"/>
                <a:ext cx="1218879" cy="1218879"/>
                <a:chOff x="3264582" y="1870309"/>
                <a:chExt cx="1774962" cy="1774962"/>
              </a:xfrm>
            </p:grpSpPr>
            <p:sp>
              <p:nvSpPr>
                <p:cNvPr id="376" name="Google Shape;376;p84"/>
                <p:cNvSpPr/>
                <p:nvPr/>
              </p:nvSpPr>
              <p:spPr>
                <a:xfrm>
                  <a:off x="3264582" y="1870309"/>
                  <a:ext cx="1774962" cy="1774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4962" h="1774962" extrusionOk="0">
                      <a:moveTo>
                        <a:pt x="894776" y="1775736"/>
                      </a:moveTo>
                      <a:cubicBezTo>
                        <a:pt x="880845" y="1775736"/>
                        <a:pt x="866397" y="1775736"/>
                        <a:pt x="852466" y="1775736"/>
                      </a:cubicBezTo>
                      <a:cubicBezTo>
                        <a:pt x="844726" y="1775736"/>
                        <a:pt x="840599" y="1772640"/>
                        <a:pt x="839567" y="1764901"/>
                      </a:cubicBezTo>
                      <a:cubicBezTo>
                        <a:pt x="833375" y="1731878"/>
                        <a:pt x="826151" y="1699371"/>
                        <a:pt x="819960" y="1666349"/>
                      </a:cubicBezTo>
                      <a:cubicBezTo>
                        <a:pt x="817896" y="1656545"/>
                        <a:pt x="820992" y="1646742"/>
                        <a:pt x="822024" y="1636938"/>
                      </a:cubicBezTo>
                      <a:cubicBezTo>
                        <a:pt x="823056" y="1628682"/>
                        <a:pt x="820992" y="1624555"/>
                        <a:pt x="811704" y="1623523"/>
                      </a:cubicBezTo>
                      <a:cubicBezTo>
                        <a:pt x="772490" y="1619395"/>
                        <a:pt x="733275" y="1612171"/>
                        <a:pt x="695093" y="1601852"/>
                      </a:cubicBezTo>
                      <a:cubicBezTo>
                        <a:pt x="686837" y="1599788"/>
                        <a:pt x="682194" y="1602368"/>
                        <a:pt x="680130" y="1610623"/>
                      </a:cubicBezTo>
                      <a:cubicBezTo>
                        <a:pt x="669294" y="1655513"/>
                        <a:pt x="636788" y="1688020"/>
                        <a:pt x="615116" y="1727234"/>
                      </a:cubicBezTo>
                      <a:cubicBezTo>
                        <a:pt x="612537" y="1731878"/>
                        <a:pt x="608409" y="1731878"/>
                        <a:pt x="603765" y="1730330"/>
                      </a:cubicBezTo>
                      <a:cubicBezTo>
                        <a:pt x="572807" y="1720011"/>
                        <a:pt x="542364" y="1707627"/>
                        <a:pt x="512953" y="1694212"/>
                      </a:cubicBezTo>
                      <a:cubicBezTo>
                        <a:pt x="506761" y="1691632"/>
                        <a:pt x="506245" y="1686988"/>
                        <a:pt x="507277" y="1681828"/>
                      </a:cubicBezTo>
                      <a:cubicBezTo>
                        <a:pt x="513985" y="1648806"/>
                        <a:pt x="519661" y="1615783"/>
                        <a:pt x="527400" y="1583277"/>
                      </a:cubicBezTo>
                      <a:cubicBezTo>
                        <a:pt x="529980" y="1572441"/>
                        <a:pt x="536172" y="1562637"/>
                        <a:pt x="541848" y="1552834"/>
                      </a:cubicBezTo>
                      <a:cubicBezTo>
                        <a:pt x="545460" y="1546642"/>
                        <a:pt x="544428" y="1543030"/>
                        <a:pt x="537720" y="1539418"/>
                      </a:cubicBezTo>
                      <a:cubicBezTo>
                        <a:pt x="501601" y="1520327"/>
                        <a:pt x="467547" y="1497624"/>
                        <a:pt x="435041" y="1472857"/>
                      </a:cubicBezTo>
                      <a:cubicBezTo>
                        <a:pt x="429365" y="1468214"/>
                        <a:pt x="425237" y="1468214"/>
                        <a:pt x="420593" y="1474921"/>
                      </a:cubicBezTo>
                      <a:cubicBezTo>
                        <a:pt x="393762" y="1512588"/>
                        <a:pt x="350936" y="1531163"/>
                        <a:pt x="315334" y="1559026"/>
                      </a:cubicBezTo>
                      <a:cubicBezTo>
                        <a:pt x="310690" y="1562637"/>
                        <a:pt x="307078" y="1561090"/>
                        <a:pt x="302950" y="1557478"/>
                      </a:cubicBezTo>
                      <a:cubicBezTo>
                        <a:pt x="278699" y="1536323"/>
                        <a:pt x="255996" y="1513104"/>
                        <a:pt x="233809" y="1490401"/>
                      </a:cubicBezTo>
                      <a:cubicBezTo>
                        <a:pt x="229682" y="1485757"/>
                        <a:pt x="229165" y="1482145"/>
                        <a:pt x="232777" y="1476985"/>
                      </a:cubicBezTo>
                      <a:cubicBezTo>
                        <a:pt x="251352" y="1449122"/>
                        <a:pt x="269928" y="1421260"/>
                        <a:pt x="289019" y="1393397"/>
                      </a:cubicBezTo>
                      <a:cubicBezTo>
                        <a:pt x="295210" y="1384625"/>
                        <a:pt x="304498" y="1378949"/>
                        <a:pt x="312754" y="1371726"/>
                      </a:cubicBezTo>
                      <a:cubicBezTo>
                        <a:pt x="318946" y="1366566"/>
                        <a:pt x="319978" y="1361922"/>
                        <a:pt x="314818" y="1355731"/>
                      </a:cubicBezTo>
                      <a:cubicBezTo>
                        <a:pt x="289535" y="1324256"/>
                        <a:pt x="266316" y="1291233"/>
                        <a:pt x="246193" y="1255631"/>
                      </a:cubicBezTo>
                      <a:cubicBezTo>
                        <a:pt x="241549" y="1247375"/>
                        <a:pt x="236905" y="1248923"/>
                        <a:pt x="230713" y="1253051"/>
                      </a:cubicBezTo>
                      <a:cubicBezTo>
                        <a:pt x="191499" y="1277302"/>
                        <a:pt x="145577" y="1277818"/>
                        <a:pt x="102751" y="1289685"/>
                      </a:cubicBezTo>
                      <a:cubicBezTo>
                        <a:pt x="97075" y="1291233"/>
                        <a:pt x="93979" y="1288137"/>
                        <a:pt x="91916" y="1282978"/>
                      </a:cubicBezTo>
                      <a:cubicBezTo>
                        <a:pt x="77984" y="1254083"/>
                        <a:pt x="65085" y="1224156"/>
                        <a:pt x="53733" y="1194230"/>
                      </a:cubicBezTo>
                      <a:cubicBezTo>
                        <a:pt x="51669" y="1188038"/>
                        <a:pt x="53217" y="1184426"/>
                        <a:pt x="58377" y="1181330"/>
                      </a:cubicBezTo>
                      <a:cubicBezTo>
                        <a:pt x="86240" y="1162755"/>
                        <a:pt x="113587" y="1143664"/>
                        <a:pt x="142481" y="1125605"/>
                      </a:cubicBezTo>
                      <a:cubicBezTo>
                        <a:pt x="151769" y="1119929"/>
                        <a:pt x="163120" y="1117349"/>
                        <a:pt x="173956" y="1114253"/>
                      </a:cubicBezTo>
                      <a:cubicBezTo>
                        <a:pt x="180664" y="1112189"/>
                        <a:pt x="182727" y="1109093"/>
                        <a:pt x="180664" y="1101870"/>
                      </a:cubicBezTo>
                      <a:cubicBezTo>
                        <a:pt x="168796" y="1062139"/>
                        <a:pt x="160541" y="1021893"/>
                        <a:pt x="154865" y="981131"/>
                      </a:cubicBezTo>
                      <a:cubicBezTo>
                        <a:pt x="153833" y="974423"/>
                        <a:pt x="150737" y="972359"/>
                        <a:pt x="144029" y="973391"/>
                      </a:cubicBezTo>
                      <a:cubicBezTo>
                        <a:pt x="98107" y="981131"/>
                        <a:pt x="54765" y="963588"/>
                        <a:pt x="10391" y="958428"/>
                      </a:cubicBezTo>
                      <a:cubicBezTo>
                        <a:pt x="4715" y="957912"/>
                        <a:pt x="2652" y="954300"/>
                        <a:pt x="2135" y="948624"/>
                      </a:cubicBezTo>
                      <a:cubicBezTo>
                        <a:pt x="-960" y="916118"/>
                        <a:pt x="72" y="883611"/>
                        <a:pt x="588" y="850589"/>
                      </a:cubicBezTo>
                      <a:cubicBezTo>
                        <a:pt x="588" y="844397"/>
                        <a:pt x="4715" y="841817"/>
                        <a:pt x="10391" y="840785"/>
                      </a:cubicBezTo>
                      <a:cubicBezTo>
                        <a:pt x="43930" y="834077"/>
                        <a:pt x="76952" y="827370"/>
                        <a:pt x="110491" y="820662"/>
                      </a:cubicBezTo>
                      <a:cubicBezTo>
                        <a:pt x="120294" y="818598"/>
                        <a:pt x="130098" y="821694"/>
                        <a:pt x="139901" y="822726"/>
                      </a:cubicBezTo>
                      <a:cubicBezTo>
                        <a:pt x="148157" y="823758"/>
                        <a:pt x="152285" y="820662"/>
                        <a:pt x="153317" y="811890"/>
                      </a:cubicBezTo>
                      <a:cubicBezTo>
                        <a:pt x="157445" y="773192"/>
                        <a:pt x="164668" y="734494"/>
                        <a:pt x="174472" y="696827"/>
                      </a:cubicBezTo>
                      <a:cubicBezTo>
                        <a:pt x="177052" y="687024"/>
                        <a:pt x="173440" y="682380"/>
                        <a:pt x="164152" y="680316"/>
                      </a:cubicBezTo>
                      <a:cubicBezTo>
                        <a:pt x="120294" y="668965"/>
                        <a:pt x="87272" y="636974"/>
                        <a:pt x="49090" y="615819"/>
                      </a:cubicBezTo>
                      <a:cubicBezTo>
                        <a:pt x="44961" y="613755"/>
                        <a:pt x="44961" y="610143"/>
                        <a:pt x="45993" y="606015"/>
                      </a:cubicBezTo>
                      <a:cubicBezTo>
                        <a:pt x="56313" y="574541"/>
                        <a:pt x="69212" y="544098"/>
                        <a:pt x="82628" y="513655"/>
                      </a:cubicBezTo>
                      <a:cubicBezTo>
                        <a:pt x="85208" y="507980"/>
                        <a:pt x="89336" y="506948"/>
                        <a:pt x="93979" y="508496"/>
                      </a:cubicBezTo>
                      <a:cubicBezTo>
                        <a:pt x="137322" y="519847"/>
                        <a:pt x="183760" y="518815"/>
                        <a:pt x="224006" y="543066"/>
                      </a:cubicBezTo>
                      <a:cubicBezTo>
                        <a:pt x="230713" y="547194"/>
                        <a:pt x="233809" y="544614"/>
                        <a:pt x="236905" y="538938"/>
                      </a:cubicBezTo>
                      <a:cubicBezTo>
                        <a:pt x="255996" y="503336"/>
                        <a:pt x="278183" y="469281"/>
                        <a:pt x="302434" y="437291"/>
                      </a:cubicBezTo>
                      <a:cubicBezTo>
                        <a:pt x="305530" y="433163"/>
                        <a:pt x="310690" y="428519"/>
                        <a:pt x="302950" y="423359"/>
                      </a:cubicBezTo>
                      <a:cubicBezTo>
                        <a:pt x="273540" y="404268"/>
                        <a:pt x="258576" y="373826"/>
                        <a:pt x="238453" y="346995"/>
                      </a:cubicBezTo>
                      <a:cubicBezTo>
                        <a:pt x="234841" y="342351"/>
                        <a:pt x="232262" y="337707"/>
                        <a:pt x="228650" y="333063"/>
                      </a:cubicBezTo>
                      <a:cubicBezTo>
                        <a:pt x="212654" y="310360"/>
                        <a:pt x="212138" y="309844"/>
                        <a:pt x="230713" y="290237"/>
                      </a:cubicBezTo>
                      <a:cubicBezTo>
                        <a:pt x="248257" y="271662"/>
                        <a:pt x="266316" y="254119"/>
                        <a:pt x="283859" y="236060"/>
                      </a:cubicBezTo>
                      <a:cubicBezTo>
                        <a:pt x="289535" y="230384"/>
                        <a:pt x="294179" y="229868"/>
                        <a:pt x="300370" y="234512"/>
                      </a:cubicBezTo>
                      <a:cubicBezTo>
                        <a:pt x="327201" y="252571"/>
                        <a:pt x="354032" y="270114"/>
                        <a:pt x="380863" y="288173"/>
                      </a:cubicBezTo>
                      <a:cubicBezTo>
                        <a:pt x="390150" y="294365"/>
                        <a:pt x="396342" y="303137"/>
                        <a:pt x="403050" y="311392"/>
                      </a:cubicBezTo>
                      <a:cubicBezTo>
                        <a:pt x="408726" y="319132"/>
                        <a:pt x="413885" y="320680"/>
                        <a:pt x="422141" y="313972"/>
                      </a:cubicBezTo>
                      <a:cubicBezTo>
                        <a:pt x="452584" y="288689"/>
                        <a:pt x="485606" y="266502"/>
                        <a:pt x="519661" y="246895"/>
                      </a:cubicBezTo>
                      <a:cubicBezTo>
                        <a:pt x="524820" y="243799"/>
                        <a:pt x="529464" y="240703"/>
                        <a:pt x="524820" y="233996"/>
                      </a:cubicBezTo>
                      <a:cubicBezTo>
                        <a:pt x="502633" y="202005"/>
                        <a:pt x="501086" y="163823"/>
                        <a:pt x="492314" y="127704"/>
                      </a:cubicBezTo>
                      <a:cubicBezTo>
                        <a:pt x="484574" y="96230"/>
                        <a:pt x="485606" y="96746"/>
                        <a:pt x="514501" y="82298"/>
                      </a:cubicBezTo>
                      <a:cubicBezTo>
                        <a:pt x="535140" y="71979"/>
                        <a:pt x="557327" y="64239"/>
                        <a:pt x="578482" y="55468"/>
                      </a:cubicBezTo>
                      <a:cubicBezTo>
                        <a:pt x="586222" y="52372"/>
                        <a:pt x="590866" y="52888"/>
                        <a:pt x="595509" y="60111"/>
                      </a:cubicBezTo>
                      <a:cubicBezTo>
                        <a:pt x="613053" y="86942"/>
                        <a:pt x="630596" y="113257"/>
                        <a:pt x="648655" y="139572"/>
                      </a:cubicBezTo>
                      <a:cubicBezTo>
                        <a:pt x="655363" y="149375"/>
                        <a:pt x="657427" y="160727"/>
                        <a:pt x="661039" y="172078"/>
                      </a:cubicBezTo>
                      <a:cubicBezTo>
                        <a:pt x="663618" y="180334"/>
                        <a:pt x="667230" y="182914"/>
                        <a:pt x="675486" y="180334"/>
                      </a:cubicBezTo>
                      <a:cubicBezTo>
                        <a:pt x="713668" y="168983"/>
                        <a:pt x="752882" y="160727"/>
                        <a:pt x="792613" y="155567"/>
                      </a:cubicBezTo>
                      <a:cubicBezTo>
                        <a:pt x="800352" y="154535"/>
                        <a:pt x="802932" y="151439"/>
                        <a:pt x="801900" y="143700"/>
                      </a:cubicBezTo>
                      <a:cubicBezTo>
                        <a:pt x="795193" y="98294"/>
                        <a:pt x="811704" y="55468"/>
                        <a:pt x="816864" y="11094"/>
                      </a:cubicBezTo>
                      <a:cubicBezTo>
                        <a:pt x="817380" y="5934"/>
                        <a:pt x="820476" y="2838"/>
                        <a:pt x="826151" y="2322"/>
                      </a:cubicBezTo>
                      <a:cubicBezTo>
                        <a:pt x="859174" y="-1290"/>
                        <a:pt x="892196" y="258"/>
                        <a:pt x="925219" y="774"/>
                      </a:cubicBezTo>
                      <a:cubicBezTo>
                        <a:pt x="930895" y="774"/>
                        <a:pt x="933475" y="4902"/>
                        <a:pt x="934507" y="10062"/>
                      </a:cubicBezTo>
                      <a:cubicBezTo>
                        <a:pt x="941214" y="43600"/>
                        <a:pt x="948438" y="77139"/>
                        <a:pt x="954114" y="111193"/>
                      </a:cubicBezTo>
                      <a:cubicBezTo>
                        <a:pt x="955662" y="120481"/>
                        <a:pt x="953082" y="130800"/>
                        <a:pt x="952050" y="140604"/>
                      </a:cubicBezTo>
                      <a:cubicBezTo>
                        <a:pt x="951018" y="148343"/>
                        <a:pt x="954114" y="151955"/>
                        <a:pt x="962369" y="152987"/>
                      </a:cubicBezTo>
                      <a:cubicBezTo>
                        <a:pt x="1001584" y="157115"/>
                        <a:pt x="1040798" y="164339"/>
                        <a:pt x="1078980" y="174658"/>
                      </a:cubicBezTo>
                      <a:cubicBezTo>
                        <a:pt x="1085172" y="176206"/>
                        <a:pt x="1091364" y="176722"/>
                        <a:pt x="1093428" y="168467"/>
                      </a:cubicBezTo>
                      <a:cubicBezTo>
                        <a:pt x="1101683" y="130284"/>
                        <a:pt x="1127482" y="101390"/>
                        <a:pt x="1147089" y="69399"/>
                      </a:cubicBezTo>
                      <a:cubicBezTo>
                        <a:pt x="1162569" y="43084"/>
                        <a:pt x="1163601" y="43600"/>
                        <a:pt x="1192495" y="54436"/>
                      </a:cubicBezTo>
                      <a:cubicBezTo>
                        <a:pt x="1214682" y="62691"/>
                        <a:pt x="1236353" y="71979"/>
                        <a:pt x="1258024" y="81266"/>
                      </a:cubicBezTo>
                      <a:cubicBezTo>
                        <a:pt x="1265764" y="84362"/>
                        <a:pt x="1268860" y="88490"/>
                        <a:pt x="1267312" y="96746"/>
                      </a:cubicBezTo>
                      <a:cubicBezTo>
                        <a:pt x="1260604" y="128736"/>
                        <a:pt x="1254928" y="160727"/>
                        <a:pt x="1247705" y="192718"/>
                      </a:cubicBezTo>
                      <a:cubicBezTo>
                        <a:pt x="1245125" y="203553"/>
                        <a:pt x="1238417" y="213873"/>
                        <a:pt x="1233258" y="224192"/>
                      </a:cubicBezTo>
                      <a:cubicBezTo>
                        <a:pt x="1229646" y="230384"/>
                        <a:pt x="1230678" y="233996"/>
                        <a:pt x="1237385" y="237608"/>
                      </a:cubicBezTo>
                      <a:cubicBezTo>
                        <a:pt x="1273504" y="256699"/>
                        <a:pt x="1307558" y="279402"/>
                        <a:pt x="1340065" y="304169"/>
                      </a:cubicBezTo>
                      <a:cubicBezTo>
                        <a:pt x="1345741" y="308812"/>
                        <a:pt x="1349868" y="309328"/>
                        <a:pt x="1354512" y="302621"/>
                      </a:cubicBezTo>
                      <a:cubicBezTo>
                        <a:pt x="1381343" y="264954"/>
                        <a:pt x="1424169" y="246379"/>
                        <a:pt x="1459771" y="218516"/>
                      </a:cubicBezTo>
                      <a:cubicBezTo>
                        <a:pt x="1464415" y="214905"/>
                        <a:pt x="1468027" y="216452"/>
                        <a:pt x="1472155" y="220064"/>
                      </a:cubicBezTo>
                      <a:cubicBezTo>
                        <a:pt x="1496406" y="241219"/>
                        <a:pt x="1519109" y="264438"/>
                        <a:pt x="1541296" y="287657"/>
                      </a:cubicBezTo>
                      <a:cubicBezTo>
                        <a:pt x="1545424" y="292301"/>
                        <a:pt x="1545940" y="296429"/>
                        <a:pt x="1542328" y="301073"/>
                      </a:cubicBezTo>
                      <a:cubicBezTo>
                        <a:pt x="1523237" y="329452"/>
                        <a:pt x="1505177" y="357830"/>
                        <a:pt x="1485570" y="385693"/>
                      </a:cubicBezTo>
                      <a:cubicBezTo>
                        <a:pt x="1479895" y="393949"/>
                        <a:pt x="1470607" y="400140"/>
                        <a:pt x="1462868" y="406332"/>
                      </a:cubicBezTo>
                      <a:cubicBezTo>
                        <a:pt x="1456676" y="411492"/>
                        <a:pt x="1455644" y="416136"/>
                        <a:pt x="1460803" y="422327"/>
                      </a:cubicBezTo>
                      <a:cubicBezTo>
                        <a:pt x="1486086" y="453802"/>
                        <a:pt x="1509305" y="487341"/>
                        <a:pt x="1529428" y="522427"/>
                      </a:cubicBezTo>
                      <a:cubicBezTo>
                        <a:pt x="1534072" y="530167"/>
                        <a:pt x="1538716" y="529135"/>
                        <a:pt x="1544908" y="525007"/>
                      </a:cubicBezTo>
                      <a:cubicBezTo>
                        <a:pt x="1584122" y="500756"/>
                        <a:pt x="1630044" y="500240"/>
                        <a:pt x="1672870" y="488373"/>
                      </a:cubicBezTo>
                      <a:cubicBezTo>
                        <a:pt x="1678546" y="486825"/>
                        <a:pt x="1681642" y="489921"/>
                        <a:pt x="1683706" y="495080"/>
                      </a:cubicBezTo>
                      <a:cubicBezTo>
                        <a:pt x="1697637" y="523975"/>
                        <a:pt x="1710537" y="553902"/>
                        <a:pt x="1721888" y="583828"/>
                      </a:cubicBezTo>
                      <a:cubicBezTo>
                        <a:pt x="1723952" y="590020"/>
                        <a:pt x="1722404" y="593632"/>
                        <a:pt x="1717244" y="596728"/>
                      </a:cubicBezTo>
                      <a:cubicBezTo>
                        <a:pt x="1689381" y="615303"/>
                        <a:pt x="1662035" y="634394"/>
                        <a:pt x="1633140" y="652453"/>
                      </a:cubicBezTo>
                      <a:cubicBezTo>
                        <a:pt x="1623852" y="658129"/>
                        <a:pt x="1612501" y="660709"/>
                        <a:pt x="1601665" y="663805"/>
                      </a:cubicBezTo>
                      <a:cubicBezTo>
                        <a:pt x="1594958" y="665869"/>
                        <a:pt x="1592894" y="668965"/>
                        <a:pt x="1594958" y="676188"/>
                      </a:cubicBezTo>
                      <a:cubicBezTo>
                        <a:pt x="1606309" y="715403"/>
                        <a:pt x="1615081" y="755133"/>
                        <a:pt x="1620241" y="795895"/>
                      </a:cubicBezTo>
                      <a:cubicBezTo>
                        <a:pt x="1621272" y="803119"/>
                        <a:pt x="1624368" y="805699"/>
                        <a:pt x="1631076" y="804667"/>
                      </a:cubicBezTo>
                      <a:cubicBezTo>
                        <a:pt x="1676482" y="797959"/>
                        <a:pt x="1719308" y="814470"/>
                        <a:pt x="1763682" y="819630"/>
                      </a:cubicBezTo>
                      <a:cubicBezTo>
                        <a:pt x="1769874" y="820146"/>
                        <a:pt x="1772454" y="823758"/>
                        <a:pt x="1773486" y="829950"/>
                      </a:cubicBezTo>
                      <a:cubicBezTo>
                        <a:pt x="1776582" y="862456"/>
                        <a:pt x="1775034" y="895479"/>
                        <a:pt x="1775034" y="927985"/>
                      </a:cubicBezTo>
                      <a:cubicBezTo>
                        <a:pt x="1775034" y="933661"/>
                        <a:pt x="1771422" y="936241"/>
                        <a:pt x="1766262" y="937273"/>
                      </a:cubicBezTo>
                      <a:cubicBezTo>
                        <a:pt x="1732207" y="943981"/>
                        <a:pt x="1698153" y="951204"/>
                        <a:pt x="1663583" y="957396"/>
                      </a:cubicBezTo>
                      <a:cubicBezTo>
                        <a:pt x="1654811" y="958944"/>
                        <a:pt x="1645523" y="956364"/>
                        <a:pt x="1636752" y="955332"/>
                      </a:cubicBezTo>
                      <a:cubicBezTo>
                        <a:pt x="1627980" y="954300"/>
                        <a:pt x="1623336" y="956364"/>
                        <a:pt x="1622304" y="966684"/>
                      </a:cubicBezTo>
                      <a:cubicBezTo>
                        <a:pt x="1618177" y="1005382"/>
                        <a:pt x="1610953" y="1044080"/>
                        <a:pt x="1601149" y="1081746"/>
                      </a:cubicBezTo>
                      <a:cubicBezTo>
                        <a:pt x="1598569" y="1091034"/>
                        <a:pt x="1601665" y="1095678"/>
                        <a:pt x="1610437" y="1097742"/>
                      </a:cubicBezTo>
                      <a:cubicBezTo>
                        <a:pt x="1654811" y="1108577"/>
                        <a:pt x="1687318" y="1140568"/>
                        <a:pt x="1726016" y="1161723"/>
                      </a:cubicBezTo>
                      <a:cubicBezTo>
                        <a:pt x="1731176" y="1164819"/>
                        <a:pt x="1731176" y="1168947"/>
                        <a:pt x="1729112" y="1174107"/>
                      </a:cubicBezTo>
                      <a:cubicBezTo>
                        <a:pt x="1718792" y="1204549"/>
                        <a:pt x="1706409" y="1234476"/>
                        <a:pt x="1693509" y="1263887"/>
                      </a:cubicBezTo>
                      <a:cubicBezTo>
                        <a:pt x="1690929" y="1269562"/>
                        <a:pt x="1687318" y="1271626"/>
                        <a:pt x="1681126" y="1270078"/>
                      </a:cubicBezTo>
                      <a:cubicBezTo>
                        <a:pt x="1648103" y="1263371"/>
                        <a:pt x="1614565" y="1257179"/>
                        <a:pt x="1581542" y="1249955"/>
                      </a:cubicBezTo>
                      <a:cubicBezTo>
                        <a:pt x="1571223" y="1247375"/>
                        <a:pt x="1561935" y="1241184"/>
                        <a:pt x="1552647" y="1236024"/>
                      </a:cubicBezTo>
                      <a:cubicBezTo>
                        <a:pt x="1545940" y="1232412"/>
                        <a:pt x="1542328" y="1232928"/>
                        <a:pt x="1538200" y="1240152"/>
                      </a:cubicBezTo>
                      <a:cubicBezTo>
                        <a:pt x="1519109" y="1275238"/>
                        <a:pt x="1497954" y="1309293"/>
                        <a:pt x="1473187" y="1340767"/>
                      </a:cubicBezTo>
                      <a:cubicBezTo>
                        <a:pt x="1467511" y="1347991"/>
                        <a:pt x="1466479" y="1352635"/>
                        <a:pt x="1475251" y="1358310"/>
                      </a:cubicBezTo>
                      <a:cubicBezTo>
                        <a:pt x="1502598" y="1375854"/>
                        <a:pt x="1516013" y="1405264"/>
                        <a:pt x="1535104" y="1430031"/>
                      </a:cubicBezTo>
                      <a:cubicBezTo>
                        <a:pt x="1538716" y="1434675"/>
                        <a:pt x="1541812" y="1439835"/>
                        <a:pt x="1545424" y="1444995"/>
                      </a:cubicBezTo>
                      <a:cubicBezTo>
                        <a:pt x="1566063" y="1474921"/>
                        <a:pt x="1565031" y="1464602"/>
                        <a:pt x="1542844" y="1489885"/>
                      </a:cubicBezTo>
                      <a:cubicBezTo>
                        <a:pt x="1526849" y="1508460"/>
                        <a:pt x="1508273" y="1524971"/>
                        <a:pt x="1491246" y="1542514"/>
                      </a:cubicBezTo>
                      <a:cubicBezTo>
                        <a:pt x="1485054" y="1549222"/>
                        <a:pt x="1479895" y="1549222"/>
                        <a:pt x="1472155" y="1544062"/>
                      </a:cubicBezTo>
                      <a:cubicBezTo>
                        <a:pt x="1446356" y="1526519"/>
                        <a:pt x="1420041" y="1508976"/>
                        <a:pt x="1393726" y="1491948"/>
                      </a:cubicBezTo>
                      <a:cubicBezTo>
                        <a:pt x="1383923" y="1485241"/>
                        <a:pt x="1377215" y="1475437"/>
                        <a:pt x="1369992" y="1466666"/>
                      </a:cubicBezTo>
                      <a:cubicBezTo>
                        <a:pt x="1364316" y="1459958"/>
                        <a:pt x="1359672" y="1458926"/>
                        <a:pt x="1352964" y="1464602"/>
                      </a:cubicBezTo>
                      <a:cubicBezTo>
                        <a:pt x="1322005" y="1489885"/>
                        <a:pt x="1288983" y="1512588"/>
                        <a:pt x="1254413" y="1532711"/>
                      </a:cubicBezTo>
                      <a:cubicBezTo>
                        <a:pt x="1249769" y="1535291"/>
                        <a:pt x="1244609" y="1537871"/>
                        <a:pt x="1248737" y="1544578"/>
                      </a:cubicBezTo>
                      <a:cubicBezTo>
                        <a:pt x="1272472" y="1580181"/>
                        <a:pt x="1274020" y="1622491"/>
                        <a:pt x="1284339" y="1662221"/>
                      </a:cubicBezTo>
                      <a:cubicBezTo>
                        <a:pt x="1290531" y="1685440"/>
                        <a:pt x="1292079" y="1682344"/>
                        <a:pt x="1268860" y="1693180"/>
                      </a:cubicBezTo>
                      <a:cubicBezTo>
                        <a:pt x="1244609" y="1704531"/>
                        <a:pt x="1219842" y="1714335"/>
                        <a:pt x="1195591" y="1724654"/>
                      </a:cubicBezTo>
                      <a:cubicBezTo>
                        <a:pt x="1187851" y="1727750"/>
                        <a:pt x="1183208" y="1726718"/>
                        <a:pt x="1178564" y="1719495"/>
                      </a:cubicBezTo>
                      <a:cubicBezTo>
                        <a:pt x="1161021" y="1692664"/>
                        <a:pt x="1142962" y="1666865"/>
                        <a:pt x="1125418" y="1640034"/>
                      </a:cubicBezTo>
                      <a:cubicBezTo>
                        <a:pt x="1118711" y="1629715"/>
                        <a:pt x="1116131" y="1617847"/>
                        <a:pt x="1113035" y="1606496"/>
                      </a:cubicBezTo>
                      <a:cubicBezTo>
                        <a:pt x="1110971" y="1599272"/>
                        <a:pt x="1107359" y="1597208"/>
                        <a:pt x="1099619" y="1599272"/>
                      </a:cubicBezTo>
                      <a:cubicBezTo>
                        <a:pt x="1060405" y="1611139"/>
                        <a:pt x="1020675" y="1619395"/>
                        <a:pt x="979913" y="1624555"/>
                      </a:cubicBezTo>
                      <a:cubicBezTo>
                        <a:pt x="973205" y="1625587"/>
                        <a:pt x="971141" y="1628682"/>
                        <a:pt x="972173" y="1634874"/>
                      </a:cubicBezTo>
                      <a:cubicBezTo>
                        <a:pt x="979397" y="1680280"/>
                        <a:pt x="962885" y="1723106"/>
                        <a:pt x="957726" y="1767481"/>
                      </a:cubicBezTo>
                      <a:cubicBezTo>
                        <a:pt x="956694" y="1775220"/>
                        <a:pt x="952566" y="1777800"/>
                        <a:pt x="945858" y="1777800"/>
                      </a:cubicBezTo>
                      <a:cubicBezTo>
                        <a:pt x="929347" y="1778316"/>
                        <a:pt x="912320" y="1779348"/>
                        <a:pt x="895808" y="1779864"/>
                      </a:cubicBezTo>
                      <a:cubicBezTo>
                        <a:pt x="894776" y="1776252"/>
                        <a:pt x="894776" y="1776252"/>
                        <a:pt x="894776" y="1775736"/>
                      </a:cubicBezTo>
                      <a:close/>
                      <a:moveTo>
                        <a:pt x="890648" y="1454798"/>
                      </a:moveTo>
                      <a:cubicBezTo>
                        <a:pt x="1199203" y="1449638"/>
                        <a:pt x="1454096" y="1207645"/>
                        <a:pt x="1452548" y="884127"/>
                      </a:cubicBezTo>
                      <a:cubicBezTo>
                        <a:pt x="1451516" y="575057"/>
                        <a:pt x="1205395" y="320164"/>
                        <a:pt x="881361" y="322228"/>
                      </a:cubicBezTo>
                      <a:cubicBezTo>
                        <a:pt x="571775" y="324292"/>
                        <a:pt x="318429" y="570929"/>
                        <a:pt x="320494" y="893415"/>
                      </a:cubicBezTo>
                      <a:cubicBezTo>
                        <a:pt x="323073" y="1202485"/>
                        <a:pt x="569195" y="1452218"/>
                        <a:pt x="890648" y="1454798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7" name="Google Shape;377;p84"/>
                <p:cNvSpPr/>
                <p:nvPr/>
              </p:nvSpPr>
              <p:spPr>
                <a:xfrm>
                  <a:off x="3733675" y="2339591"/>
                  <a:ext cx="835883" cy="835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883" h="835883" extrusionOk="0">
                      <a:moveTo>
                        <a:pt x="836916" y="418458"/>
                      </a:moveTo>
                      <a:cubicBezTo>
                        <a:pt x="833821" y="651679"/>
                        <a:pt x="651165" y="836915"/>
                        <a:pt x="418459" y="836399"/>
                      </a:cubicBezTo>
                      <a:cubicBezTo>
                        <a:pt x="182657" y="836399"/>
                        <a:pt x="-515" y="649615"/>
                        <a:pt x="1" y="417426"/>
                      </a:cubicBezTo>
                      <a:cubicBezTo>
                        <a:pt x="517" y="181624"/>
                        <a:pt x="187301" y="0"/>
                        <a:pt x="418975" y="0"/>
                      </a:cubicBezTo>
                      <a:cubicBezTo>
                        <a:pt x="651680" y="516"/>
                        <a:pt x="833821" y="186268"/>
                        <a:pt x="836916" y="418458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78" name="Google Shape;378;p84"/>
              <p:cNvSpPr/>
              <p:nvPr/>
            </p:nvSpPr>
            <p:spPr>
              <a:xfrm>
                <a:off x="1727363" y="4086481"/>
                <a:ext cx="683882" cy="686216"/>
              </a:xfrm>
              <a:custGeom>
                <a:avLst/>
                <a:gdLst/>
                <a:ahLst/>
                <a:cxnLst/>
                <a:rect l="l" t="t" r="r" b="b"/>
                <a:pathLst>
                  <a:path w="1511813" h="1516973" extrusionOk="0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9" name="Google Shape;379;p84"/>
            <p:cNvGrpSpPr/>
            <p:nvPr/>
          </p:nvGrpSpPr>
          <p:grpSpPr>
            <a:xfrm>
              <a:off x="6486650" y="2648852"/>
              <a:ext cx="2745260" cy="2471860"/>
              <a:chOff x="6486650" y="2648852"/>
              <a:chExt cx="2745260" cy="2471860"/>
            </a:xfrm>
          </p:grpSpPr>
          <p:sp>
            <p:nvSpPr>
              <p:cNvPr id="380" name="Google Shape;380;p84"/>
              <p:cNvSpPr/>
              <p:nvPr/>
            </p:nvSpPr>
            <p:spPr>
              <a:xfrm>
                <a:off x="6486650" y="3806165"/>
                <a:ext cx="1318090" cy="1314547"/>
              </a:xfrm>
              <a:custGeom>
                <a:avLst/>
                <a:gdLst/>
                <a:ahLst/>
                <a:cxnLst/>
                <a:rect l="l" t="t" r="r" b="b"/>
                <a:pathLst>
                  <a:path w="1919435" h="1914275" extrusionOk="0">
                    <a:moveTo>
                      <a:pt x="0" y="987194"/>
                    </a:moveTo>
                    <a:cubicBezTo>
                      <a:pt x="8256" y="971714"/>
                      <a:pt x="21155" y="963975"/>
                      <a:pt x="37667" y="959846"/>
                    </a:cubicBezTo>
                    <a:cubicBezTo>
                      <a:pt x="82041" y="947979"/>
                      <a:pt x="125383" y="934564"/>
                      <a:pt x="169757" y="922696"/>
                    </a:cubicBezTo>
                    <a:cubicBezTo>
                      <a:pt x="196587" y="915473"/>
                      <a:pt x="212583" y="900509"/>
                      <a:pt x="215163" y="872130"/>
                    </a:cubicBezTo>
                    <a:cubicBezTo>
                      <a:pt x="215679" y="864907"/>
                      <a:pt x="216710" y="857683"/>
                      <a:pt x="217743" y="850459"/>
                    </a:cubicBezTo>
                    <a:cubicBezTo>
                      <a:pt x="220323" y="826209"/>
                      <a:pt x="209487" y="809697"/>
                      <a:pt x="189364" y="797830"/>
                    </a:cubicBezTo>
                    <a:cubicBezTo>
                      <a:pt x="149118" y="774611"/>
                      <a:pt x="109388" y="750876"/>
                      <a:pt x="69657" y="727657"/>
                    </a:cubicBezTo>
                    <a:cubicBezTo>
                      <a:pt x="40246" y="710629"/>
                      <a:pt x="35087" y="697730"/>
                      <a:pt x="43858" y="664708"/>
                    </a:cubicBezTo>
                    <a:cubicBezTo>
                      <a:pt x="44890" y="661612"/>
                      <a:pt x="45406" y="658516"/>
                      <a:pt x="46438" y="655936"/>
                    </a:cubicBezTo>
                    <a:cubicBezTo>
                      <a:pt x="59337" y="613110"/>
                      <a:pt x="70689" y="604854"/>
                      <a:pt x="114547" y="608982"/>
                    </a:cubicBezTo>
                    <a:cubicBezTo>
                      <a:pt x="156857" y="613110"/>
                      <a:pt x="199167" y="617754"/>
                      <a:pt x="241478" y="623429"/>
                    </a:cubicBezTo>
                    <a:cubicBezTo>
                      <a:pt x="275016" y="627557"/>
                      <a:pt x="289463" y="621881"/>
                      <a:pt x="306491" y="593503"/>
                    </a:cubicBezTo>
                    <a:cubicBezTo>
                      <a:pt x="330741" y="554288"/>
                      <a:pt x="329710" y="541905"/>
                      <a:pt x="301331" y="505271"/>
                    </a:cubicBezTo>
                    <a:cubicBezTo>
                      <a:pt x="274500" y="470700"/>
                      <a:pt x="248185" y="435614"/>
                      <a:pt x="222386" y="400527"/>
                    </a:cubicBezTo>
                    <a:cubicBezTo>
                      <a:pt x="206907" y="379888"/>
                      <a:pt x="206907" y="362861"/>
                      <a:pt x="222386" y="342222"/>
                    </a:cubicBezTo>
                    <a:cubicBezTo>
                      <a:pt x="230126" y="331902"/>
                      <a:pt x="238382" y="321583"/>
                      <a:pt x="248185" y="313327"/>
                    </a:cubicBezTo>
                    <a:cubicBezTo>
                      <a:pt x="267792" y="296816"/>
                      <a:pt x="281208" y="294752"/>
                      <a:pt x="303395" y="307135"/>
                    </a:cubicBezTo>
                    <a:cubicBezTo>
                      <a:pt x="342609" y="328806"/>
                      <a:pt x="382856" y="348929"/>
                      <a:pt x="420522" y="373180"/>
                    </a:cubicBezTo>
                    <a:cubicBezTo>
                      <a:pt x="463864" y="401043"/>
                      <a:pt x="493791" y="382468"/>
                      <a:pt x="525265" y="343770"/>
                    </a:cubicBezTo>
                    <a:cubicBezTo>
                      <a:pt x="535585" y="330870"/>
                      <a:pt x="531973" y="313843"/>
                      <a:pt x="527845" y="298364"/>
                    </a:cubicBezTo>
                    <a:cubicBezTo>
                      <a:pt x="516493" y="254506"/>
                      <a:pt x="505142" y="210647"/>
                      <a:pt x="493791" y="166789"/>
                    </a:cubicBezTo>
                    <a:cubicBezTo>
                      <a:pt x="485535" y="135315"/>
                      <a:pt x="490694" y="122415"/>
                      <a:pt x="518557" y="105904"/>
                    </a:cubicBezTo>
                    <a:cubicBezTo>
                      <a:pt x="524749" y="102292"/>
                      <a:pt x="530941" y="98680"/>
                      <a:pt x="537649" y="95585"/>
                    </a:cubicBezTo>
                    <a:cubicBezTo>
                      <a:pt x="571187" y="80105"/>
                      <a:pt x="586150" y="83717"/>
                      <a:pt x="608853" y="113128"/>
                    </a:cubicBezTo>
                    <a:cubicBezTo>
                      <a:pt x="636200" y="147698"/>
                      <a:pt x="663547" y="182785"/>
                      <a:pt x="690894" y="217355"/>
                    </a:cubicBezTo>
                    <a:cubicBezTo>
                      <a:pt x="716693" y="249346"/>
                      <a:pt x="777062" y="249346"/>
                      <a:pt x="802861" y="216839"/>
                    </a:cubicBezTo>
                    <a:cubicBezTo>
                      <a:pt x="813697" y="202908"/>
                      <a:pt x="813697" y="185365"/>
                      <a:pt x="816277" y="169369"/>
                    </a:cubicBezTo>
                    <a:cubicBezTo>
                      <a:pt x="822468" y="129123"/>
                      <a:pt x="827628" y="88877"/>
                      <a:pt x="832788" y="48631"/>
                    </a:cubicBezTo>
                    <a:cubicBezTo>
                      <a:pt x="836916" y="16640"/>
                      <a:pt x="845687" y="7868"/>
                      <a:pt x="877677" y="2193"/>
                    </a:cubicBezTo>
                    <a:cubicBezTo>
                      <a:pt x="891093" y="-387"/>
                      <a:pt x="904509" y="-387"/>
                      <a:pt x="917924" y="645"/>
                    </a:cubicBezTo>
                    <a:cubicBezTo>
                      <a:pt x="937531" y="1677"/>
                      <a:pt x="950947" y="11996"/>
                      <a:pt x="956106" y="31603"/>
                    </a:cubicBezTo>
                    <a:cubicBezTo>
                      <a:pt x="968490" y="75461"/>
                      <a:pt x="981389" y="119835"/>
                      <a:pt x="993772" y="163693"/>
                    </a:cubicBezTo>
                    <a:cubicBezTo>
                      <a:pt x="1006672" y="208584"/>
                      <a:pt x="1043822" y="229739"/>
                      <a:pt x="1089745" y="217871"/>
                    </a:cubicBezTo>
                    <a:cubicBezTo>
                      <a:pt x="1104707" y="214259"/>
                      <a:pt x="1113479" y="203424"/>
                      <a:pt x="1120703" y="191040"/>
                    </a:cubicBezTo>
                    <a:cubicBezTo>
                      <a:pt x="1144438" y="150278"/>
                      <a:pt x="1168689" y="109516"/>
                      <a:pt x="1192940" y="68754"/>
                    </a:cubicBezTo>
                    <a:cubicBezTo>
                      <a:pt x="1208419" y="42439"/>
                      <a:pt x="1221835" y="36763"/>
                      <a:pt x="1251245" y="44503"/>
                    </a:cubicBezTo>
                    <a:cubicBezTo>
                      <a:pt x="1310067" y="59466"/>
                      <a:pt x="1317806" y="72366"/>
                      <a:pt x="1309035" y="137895"/>
                    </a:cubicBezTo>
                    <a:cubicBezTo>
                      <a:pt x="1303875" y="177109"/>
                      <a:pt x="1299231" y="216323"/>
                      <a:pt x="1294587" y="255538"/>
                    </a:cubicBezTo>
                    <a:cubicBezTo>
                      <a:pt x="1294071" y="259665"/>
                      <a:pt x="1294071" y="263793"/>
                      <a:pt x="1294587" y="267921"/>
                    </a:cubicBezTo>
                    <a:cubicBezTo>
                      <a:pt x="1301295" y="309715"/>
                      <a:pt x="1364760" y="338610"/>
                      <a:pt x="1399331" y="314359"/>
                    </a:cubicBezTo>
                    <a:cubicBezTo>
                      <a:pt x="1438545" y="286496"/>
                      <a:pt x="1476211" y="257085"/>
                      <a:pt x="1514394" y="228191"/>
                    </a:cubicBezTo>
                    <a:cubicBezTo>
                      <a:pt x="1542256" y="207036"/>
                      <a:pt x="1556188" y="207552"/>
                      <a:pt x="1584050" y="229223"/>
                    </a:cubicBezTo>
                    <a:cubicBezTo>
                      <a:pt x="1587663" y="232319"/>
                      <a:pt x="1591274" y="234898"/>
                      <a:pt x="1594886" y="238510"/>
                    </a:cubicBezTo>
                    <a:cubicBezTo>
                      <a:pt x="1627393" y="269469"/>
                      <a:pt x="1628941" y="278757"/>
                      <a:pt x="1606754" y="317971"/>
                    </a:cubicBezTo>
                    <a:cubicBezTo>
                      <a:pt x="1585599" y="355637"/>
                      <a:pt x="1565475" y="393819"/>
                      <a:pt x="1543288" y="430970"/>
                    </a:cubicBezTo>
                    <a:cubicBezTo>
                      <a:pt x="1527293" y="458317"/>
                      <a:pt x="1534517" y="481020"/>
                      <a:pt x="1552060" y="504239"/>
                    </a:cubicBezTo>
                    <a:cubicBezTo>
                      <a:pt x="1569604" y="527458"/>
                      <a:pt x="1589726" y="538809"/>
                      <a:pt x="1619137" y="531069"/>
                    </a:cubicBezTo>
                    <a:cubicBezTo>
                      <a:pt x="1664543" y="519202"/>
                      <a:pt x="1709949" y="507850"/>
                      <a:pt x="1754839" y="495467"/>
                    </a:cubicBezTo>
                    <a:cubicBezTo>
                      <a:pt x="1783734" y="487727"/>
                      <a:pt x="1796634" y="492371"/>
                      <a:pt x="1812629" y="517654"/>
                    </a:cubicBezTo>
                    <a:cubicBezTo>
                      <a:pt x="1819853" y="528490"/>
                      <a:pt x="1826044" y="539841"/>
                      <a:pt x="1830172" y="552225"/>
                    </a:cubicBezTo>
                    <a:cubicBezTo>
                      <a:pt x="1837912" y="574412"/>
                      <a:pt x="1834299" y="588343"/>
                      <a:pt x="1815724" y="603306"/>
                    </a:cubicBezTo>
                    <a:cubicBezTo>
                      <a:pt x="1777026" y="634265"/>
                      <a:pt x="1738844" y="665224"/>
                      <a:pt x="1699630" y="695666"/>
                    </a:cubicBezTo>
                    <a:cubicBezTo>
                      <a:pt x="1680022" y="710629"/>
                      <a:pt x="1674862" y="729205"/>
                      <a:pt x="1678990" y="751908"/>
                    </a:cubicBezTo>
                    <a:cubicBezTo>
                      <a:pt x="1680539" y="759647"/>
                      <a:pt x="1683119" y="766871"/>
                      <a:pt x="1685182" y="774611"/>
                    </a:cubicBezTo>
                    <a:cubicBezTo>
                      <a:pt x="1691890" y="798862"/>
                      <a:pt x="1707885" y="812277"/>
                      <a:pt x="1732652" y="815373"/>
                    </a:cubicBezTo>
                    <a:cubicBezTo>
                      <a:pt x="1779606" y="821565"/>
                      <a:pt x="1826560" y="828272"/>
                      <a:pt x="1872998" y="834464"/>
                    </a:cubicBezTo>
                    <a:cubicBezTo>
                      <a:pt x="1900861" y="838076"/>
                      <a:pt x="1915308" y="851491"/>
                      <a:pt x="1918404" y="879354"/>
                    </a:cubicBezTo>
                    <a:cubicBezTo>
                      <a:pt x="1919952" y="892770"/>
                      <a:pt x="1921500" y="906185"/>
                      <a:pt x="1919952" y="919600"/>
                    </a:cubicBezTo>
                    <a:cubicBezTo>
                      <a:pt x="1917372" y="940755"/>
                      <a:pt x="1906536" y="952623"/>
                      <a:pt x="1886930" y="958299"/>
                    </a:cubicBezTo>
                    <a:cubicBezTo>
                      <a:pt x="1843071" y="970682"/>
                      <a:pt x="1798697" y="983065"/>
                      <a:pt x="1754839" y="995965"/>
                    </a:cubicBezTo>
                    <a:cubicBezTo>
                      <a:pt x="1712013" y="1008348"/>
                      <a:pt x="1692406" y="1040855"/>
                      <a:pt x="1701178" y="1085229"/>
                    </a:cubicBezTo>
                    <a:cubicBezTo>
                      <a:pt x="1704273" y="1102256"/>
                      <a:pt x="1714077" y="1113092"/>
                      <a:pt x="1728524" y="1121348"/>
                    </a:cubicBezTo>
                    <a:cubicBezTo>
                      <a:pt x="1768771" y="1145083"/>
                      <a:pt x="1809016" y="1168817"/>
                      <a:pt x="1849779" y="1192552"/>
                    </a:cubicBezTo>
                    <a:cubicBezTo>
                      <a:pt x="1879706" y="1210096"/>
                      <a:pt x="1884350" y="1220415"/>
                      <a:pt x="1876094" y="1253954"/>
                    </a:cubicBezTo>
                    <a:cubicBezTo>
                      <a:pt x="1875578" y="1256018"/>
                      <a:pt x="1875578" y="1258082"/>
                      <a:pt x="1875062" y="1260145"/>
                    </a:cubicBezTo>
                    <a:cubicBezTo>
                      <a:pt x="1862678" y="1300908"/>
                      <a:pt x="1848747" y="1321031"/>
                      <a:pt x="1802309" y="1312259"/>
                    </a:cubicBezTo>
                    <a:cubicBezTo>
                      <a:pt x="1760515" y="1304003"/>
                      <a:pt x="1717689" y="1302456"/>
                      <a:pt x="1675379" y="1296264"/>
                    </a:cubicBezTo>
                    <a:cubicBezTo>
                      <a:pt x="1645452" y="1292136"/>
                      <a:pt x="1625845" y="1304003"/>
                      <a:pt x="1611398" y="1329286"/>
                    </a:cubicBezTo>
                    <a:cubicBezTo>
                      <a:pt x="1596434" y="1355085"/>
                      <a:pt x="1589726" y="1379336"/>
                      <a:pt x="1610365" y="1405651"/>
                    </a:cubicBezTo>
                    <a:cubicBezTo>
                      <a:pt x="1638228" y="1441254"/>
                      <a:pt x="1665059" y="1477888"/>
                      <a:pt x="1692406" y="1514006"/>
                    </a:cubicBezTo>
                    <a:cubicBezTo>
                      <a:pt x="1715109" y="1543417"/>
                      <a:pt x="1715109" y="1555285"/>
                      <a:pt x="1692406" y="1584695"/>
                    </a:cubicBezTo>
                    <a:cubicBezTo>
                      <a:pt x="1691374" y="1585727"/>
                      <a:pt x="1690342" y="1587275"/>
                      <a:pt x="1689310" y="1588307"/>
                    </a:cubicBezTo>
                    <a:cubicBezTo>
                      <a:pt x="1659383" y="1620298"/>
                      <a:pt x="1647516" y="1634229"/>
                      <a:pt x="1600562" y="1605850"/>
                    </a:cubicBezTo>
                    <a:cubicBezTo>
                      <a:pt x="1564444" y="1584179"/>
                      <a:pt x="1526261" y="1565604"/>
                      <a:pt x="1490659" y="1543933"/>
                    </a:cubicBezTo>
                    <a:cubicBezTo>
                      <a:pt x="1461248" y="1526390"/>
                      <a:pt x="1438545" y="1536709"/>
                      <a:pt x="1415326" y="1554769"/>
                    </a:cubicBezTo>
                    <a:cubicBezTo>
                      <a:pt x="1392107" y="1572312"/>
                      <a:pt x="1382819" y="1593467"/>
                      <a:pt x="1391075" y="1622877"/>
                    </a:cubicBezTo>
                    <a:cubicBezTo>
                      <a:pt x="1403974" y="1668284"/>
                      <a:pt x="1415326" y="1714205"/>
                      <a:pt x="1426677" y="1760128"/>
                    </a:cubicBezTo>
                    <a:cubicBezTo>
                      <a:pt x="1432870" y="1784894"/>
                      <a:pt x="1427710" y="1798310"/>
                      <a:pt x="1406554" y="1811725"/>
                    </a:cubicBezTo>
                    <a:cubicBezTo>
                      <a:pt x="1395203" y="1818949"/>
                      <a:pt x="1383335" y="1825657"/>
                      <a:pt x="1370436" y="1830300"/>
                    </a:cubicBezTo>
                    <a:cubicBezTo>
                      <a:pt x="1347733" y="1838556"/>
                      <a:pt x="1331222" y="1834428"/>
                      <a:pt x="1316258" y="1815337"/>
                    </a:cubicBezTo>
                    <a:cubicBezTo>
                      <a:pt x="1287879" y="1779735"/>
                      <a:pt x="1259501" y="1743616"/>
                      <a:pt x="1231122" y="1707498"/>
                    </a:cubicBezTo>
                    <a:cubicBezTo>
                      <a:pt x="1203775" y="1673443"/>
                      <a:pt x="1154242" y="1668800"/>
                      <a:pt x="1121219" y="1698210"/>
                    </a:cubicBezTo>
                    <a:cubicBezTo>
                      <a:pt x="1112447" y="1705950"/>
                      <a:pt x="1108320" y="1715753"/>
                      <a:pt x="1106771" y="1727105"/>
                    </a:cubicBezTo>
                    <a:cubicBezTo>
                      <a:pt x="1100064" y="1774575"/>
                      <a:pt x="1092324" y="1821529"/>
                      <a:pt x="1087165" y="1868999"/>
                    </a:cubicBezTo>
                    <a:cubicBezTo>
                      <a:pt x="1084068" y="1893766"/>
                      <a:pt x="1074265" y="1911309"/>
                      <a:pt x="1050014" y="1919049"/>
                    </a:cubicBezTo>
                    <a:cubicBezTo>
                      <a:pt x="1029375" y="1919049"/>
                      <a:pt x="1008220" y="1919049"/>
                      <a:pt x="987581" y="1919049"/>
                    </a:cubicBezTo>
                    <a:cubicBezTo>
                      <a:pt x="973133" y="1910277"/>
                      <a:pt x="964878" y="1897377"/>
                      <a:pt x="960234" y="1880866"/>
                    </a:cubicBezTo>
                    <a:cubicBezTo>
                      <a:pt x="947851" y="1835460"/>
                      <a:pt x="933919" y="1790054"/>
                      <a:pt x="921535" y="1744132"/>
                    </a:cubicBezTo>
                    <a:cubicBezTo>
                      <a:pt x="914828" y="1719881"/>
                      <a:pt x="899865" y="1706982"/>
                      <a:pt x="875614" y="1703886"/>
                    </a:cubicBezTo>
                    <a:cubicBezTo>
                      <a:pt x="866326" y="1702854"/>
                      <a:pt x="857038" y="1701306"/>
                      <a:pt x="847751" y="1700790"/>
                    </a:cubicBezTo>
                    <a:cubicBezTo>
                      <a:pt x="826080" y="1699242"/>
                      <a:pt x="811117" y="1709046"/>
                      <a:pt x="800281" y="1727105"/>
                    </a:cubicBezTo>
                    <a:cubicBezTo>
                      <a:pt x="796153" y="1733813"/>
                      <a:pt x="792541" y="1740520"/>
                      <a:pt x="788414" y="1747228"/>
                    </a:cubicBezTo>
                    <a:cubicBezTo>
                      <a:pt x="766742" y="1783862"/>
                      <a:pt x="745587" y="1821013"/>
                      <a:pt x="723401" y="1857131"/>
                    </a:cubicBezTo>
                    <a:cubicBezTo>
                      <a:pt x="711533" y="1877254"/>
                      <a:pt x="697085" y="1882414"/>
                      <a:pt x="674383" y="1877254"/>
                    </a:cubicBezTo>
                    <a:cubicBezTo>
                      <a:pt x="660451" y="1874158"/>
                      <a:pt x="647552" y="1869515"/>
                      <a:pt x="634652" y="1863839"/>
                    </a:cubicBezTo>
                    <a:cubicBezTo>
                      <a:pt x="611949" y="1853003"/>
                      <a:pt x="604726" y="1839072"/>
                      <a:pt x="607822" y="1813789"/>
                    </a:cubicBezTo>
                    <a:cubicBezTo>
                      <a:pt x="613497" y="1766835"/>
                      <a:pt x="618141" y="1719881"/>
                      <a:pt x="624848" y="1672927"/>
                    </a:cubicBezTo>
                    <a:cubicBezTo>
                      <a:pt x="629492" y="1639905"/>
                      <a:pt x="611949" y="1621846"/>
                      <a:pt x="586150" y="1607398"/>
                    </a:cubicBezTo>
                    <a:cubicBezTo>
                      <a:pt x="560868" y="1593467"/>
                      <a:pt x="538165" y="1591403"/>
                      <a:pt x="514430" y="1611010"/>
                    </a:cubicBezTo>
                    <a:cubicBezTo>
                      <a:pt x="481407" y="1637325"/>
                      <a:pt x="446836" y="1661576"/>
                      <a:pt x="413814" y="1687375"/>
                    </a:cubicBezTo>
                    <a:cubicBezTo>
                      <a:pt x="380276" y="1713690"/>
                      <a:pt x="365828" y="1719365"/>
                      <a:pt x="324550" y="1682215"/>
                    </a:cubicBezTo>
                    <a:cubicBezTo>
                      <a:pt x="321970" y="1679635"/>
                      <a:pt x="319390" y="1677055"/>
                      <a:pt x="316810" y="1674475"/>
                    </a:cubicBezTo>
                    <a:cubicBezTo>
                      <a:pt x="296687" y="1653836"/>
                      <a:pt x="294623" y="1637841"/>
                      <a:pt x="309071" y="1612558"/>
                    </a:cubicBezTo>
                    <a:cubicBezTo>
                      <a:pt x="331258" y="1572828"/>
                      <a:pt x="353960" y="1532581"/>
                      <a:pt x="376148" y="1492851"/>
                    </a:cubicBezTo>
                    <a:cubicBezTo>
                      <a:pt x="382339" y="1481500"/>
                      <a:pt x="389047" y="1470148"/>
                      <a:pt x="387499" y="1456217"/>
                    </a:cubicBezTo>
                    <a:cubicBezTo>
                      <a:pt x="383887" y="1414423"/>
                      <a:pt x="337449" y="1381400"/>
                      <a:pt x="297203" y="1391720"/>
                    </a:cubicBezTo>
                    <a:cubicBezTo>
                      <a:pt x="250765" y="1403587"/>
                      <a:pt x="204327" y="1415455"/>
                      <a:pt x="158405" y="1427838"/>
                    </a:cubicBezTo>
                    <a:cubicBezTo>
                      <a:pt x="139830" y="1432998"/>
                      <a:pt x="125899" y="1427322"/>
                      <a:pt x="114031" y="1412875"/>
                    </a:cubicBezTo>
                    <a:cubicBezTo>
                      <a:pt x="104228" y="1401007"/>
                      <a:pt x="98036" y="1387592"/>
                      <a:pt x="91844" y="1373660"/>
                    </a:cubicBezTo>
                    <a:cubicBezTo>
                      <a:pt x="81525" y="1349409"/>
                      <a:pt x="86169" y="1331866"/>
                      <a:pt x="106808" y="1315871"/>
                    </a:cubicBezTo>
                    <a:cubicBezTo>
                      <a:pt x="140862" y="1288524"/>
                      <a:pt x="175432" y="1261693"/>
                      <a:pt x="209487" y="1234347"/>
                    </a:cubicBezTo>
                    <a:cubicBezTo>
                      <a:pt x="245605" y="1206484"/>
                      <a:pt x="248701" y="1194616"/>
                      <a:pt x="236834" y="1151274"/>
                    </a:cubicBezTo>
                    <a:cubicBezTo>
                      <a:pt x="228578" y="1122896"/>
                      <a:pt x="211551" y="1107932"/>
                      <a:pt x="181624" y="1104836"/>
                    </a:cubicBezTo>
                    <a:cubicBezTo>
                      <a:pt x="138282" y="1100192"/>
                      <a:pt x="95456" y="1091937"/>
                      <a:pt x="52114" y="1087293"/>
                    </a:cubicBezTo>
                    <a:cubicBezTo>
                      <a:pt x="27347" y="1084713"/>
                      <a:pt x="9804" y="1074910"/>
                      <a:pt x="1032" y="1051175"/>
                    </a:cubicBezTo>
                    <a:cubicBezTo>
                      <a:pt x="0" y="1028988"/>
                      <a:pt x="0" y="1008348"/>
                      <a:pt x="0" y="987194"/>
                    </a:cubicBezTo>
                    <a:close/>
                    <a:moveTo>
                      <a:pt x="1198616" y="960879"/>
                    </a:moveTo>
                    <a:cubicBezTo>
                      <a:pt x="1200163" y="838592"/>
                      <a:pt x="1104192" y="720433"/>
                      <a:pt x="958686" y="720949"/>
                    </a:cubicBezTo>
                    <a:cubicBezTo>
                      <a:pt x="824016" y="721465"/>
                      <a:pt x="720821" y="824145"/>
                      <a:pt x="720304" y="959331"/>
                    </a:cubicBezTo>
                    <a:cubicBezTo>
                      <a:pt x="719788" y="1096581"/>
                      <a:pt x="827628" y="1197712"/>
                      <a:pt x="957654" y="1198744"/>
                    </a:cubicBezTo>
                    <a:cubicBezTo>
                      <a:pt x="1090776" y="1199776"/>
                      <a:pt x="1198100" y="1092969"/>
                      <a:pt x="1198616" y="960879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1" name="Google Shape;381;p84"/>
              <p:cNvGrpSpPr/>
              <p:nvPr/>
            </p:nvGrpSpPr>
            <p:grpSpPr>
              <a:xfrm>
                <a:off x="7392963" y="2648852"/>
                <a:ext cx="1838947" cy="1835405"/>
                <a:chOff x="7167947" y="1624190"/>
                <a:chExt cx="2677922" cy="2672763"/>
              </a:xfrm>
            </p:grpSpPr>
            <p:sp>
              <p:nvSpPr>
                <p:cNvPr id="382" name="Google Shape;382;p84"/>
                <p:cNvSpPr/>
                <p:nvPr/>
              </p:nvSpPr>
              <p:spPr>
                <a:xfrm>
                  <a:off x="7167947" y="1624190"/>
                  <a:ext cx="2677922" cy="2672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7922" h="2672762" extrusionOk="0">
                      <a:moveTo>
                        <a:pt x="2538684" y="1897505"/>
                      </a:moveTo>
                      <a:cubicBezTo>
                        <a:pt x="2511337" y="1891313"/>
                        <a:pt x="2483990" y="1885121"/>
                        <a:pt x="2456643" y="1879446"/>
                      </a:cubicBezTo>
                      <a:cubicBezTo>
                        <a:pt x="2434456" y="1874286"/>
                        <a:pt x="2411753" y="1869642"/>
                        <a:pt x="2389566" y="1863966"/>
                      </a:cubicBezTo>
                      <a:cubicBezTo>
                        <a:pt x="2375119" y="1860354"/>
                        <a:pt x="2363767" y="1864482"/>
                        <a:pt x="2354479" y="1874802"/>
                      </a:cubicBezTo>
                      <a:cubicBezTo>
                        <a:pt x="2335389" y="1896989"/>
                        <a:pt x="2320425" y="1922272"/>
                        <a:pt x="2312170" y="1950651"/>
                      </a:cubicBezTo>
                      <a:cubicBezTo>
                        <a:pt x="2308042" y="1964066"/>
                        <a:pt x="2314234" y="1973869"/>
                        <a:pt x="2322489" y="1983157"/>
                      </a:cubicBezTo>
                      <a:cubicBezTo>
                        <a:pt x="2352416" y="2015664"/>
                        <a:pt x="2382858" y="2048170"/>
                        <a:pt x="2412785" y="2080161"/>
                      </a:cubicBezTo>
                      <a:cubicBezTo>
                        <a:pt x="2435488" y="2104412"/>
                        <a:pt x="2436520" y="2118859"/>
                        <a:pt x="2418461" y="2146722"/>
                      </a:cubicBezTo>
                      <a:cubicBezTo>
                        <a:pt x="2417429" y="2148270"/>
                        <a:pt x="2416397" y="2150334"/>
                        <a:pt x="2414849" y="2151882"/>
                      </a:cubicBezTo>
                      <a:cubicBezTo>
                        <a:pt x="2380795" y="2197804"/>
                        <a:pt x="2365831" y="2198320"/>
                        <a:pt x="2324037" y="2174585"/>
                      </a:cubicBezTo>
                      <a:cubicBezTo>
                        <a:pt x="2289982" y="2154978"/>
                        <a:pt x="2253864" y="2137434"/>
                        <a:pt x="2219294" y="2118859"/>
                      </a:cubicBezTo>
                      <a:cubicBezTo>
                        <a:pt x="2204846" y="2111120"/>
                        <a:pt x="2191431" y="2111120"/>
                        <a:pt x="2178531" y="2120407"/>
                      </a:cubicBezTo>
                      <a:cubicBezTo>
                        <a:pt x="2157892" y="2134855"/>
                        <a:pt x="2140349" y="2152398"/>
                        <a:pt x="2125386" y="2172521"/>
                      </a:cubicBezTo>
                      <a:cubicBezTo>
                        <a:pt x="2114550" y="2186968"/>
                        <a:pt x="2114034" y="2201416"/>
                        <a:pt x="2122806" y="2217411"/>
                      </a:cubicBezTo>
                      <a:cubicBezTo>
                        <a:pt x="2143961" y="2256109"/>
                        <a:pt x="2164600" y="2295323"/>
                        <a:pt x="2184723" y="2334538"/>
                      </a:cubicBezTo>
                      <a:cubicBezTo>
                        <a:pt x="2198655" y="2361885"/>
                        <a:pt x="2196591" y="2374268"/>
                        <a:pt x="2174404" y="2395423"/>
                      </a:cubicBezTo>
                      <a:cubicBezTo>
                        <a:pt x="2170792" y="2398519"/>
                        <a:pt x="2167696" y="2402131"/>
                        <a:pt x="2164084" y="2404711"/>
                      </a:cubicBezTo>
                      <a:cubicBezTo>
                        <a:pt x="2131062" y="2428962"/>
                        <a:pt x="2114034" y="2440829"/>
                        <a:pt x="2075336" y="2401615"/>
                      </a:cubicBezTo>
                      <a:cubicBezTo>
                        <a:pt x="2047473" y="2373236"/>
                        <a:pt x="2017547" y="2347953"/>
                        <a:pt x="1988652" y="2320606"/>
                      </a:cubicBezTo>
                      <a:cubicBezTo>
                        <a:pt x="1975236" y="2307707"/>
                        <a:pt x="1960789" y="2305127"/>
                        <a:pt x="1944277" y="2311835"/>
                      </a:cubicBezTo>
                      <a:cubicBezTo>
                        <a:pt x="1922607" y="2320606"/>
                        <a:pt x="1901968" y="2331958"/>
                        <a:pt x="1883392" y="2346405"/>
                      </a:cubicBezTo>
                      <a:cubicBezTo>
                        <a:pt x="1867913" y="2358273"/>
                        <a:pt x="1863785" y="2373236"/>
                        <a:pt x="1868429" y="2391811"/>
                      </a:cubicBezTo>
                      <a:cubicBezTo>
                        <a:pt x="1879264" y="2436701"/>
                        <a:pt x="1889584" y="2482107"/>
                        <a:pt x="1899388" y="2526997"/>
                      </a:cubicBezTo>
                      <a:cubicBezTo>
                        <a:pt x="1903516" y="2546604"/>
                        <a:pt x="1896808" y="2561568"/>
                        <a:pt x="1879264" y="2571887"/>
                      </a:cubicBezTo>
                      <a:cubicBezTo>
                        <a:pt x="1867397" y="2579111"/>
                        <a:pt x="1854498" y="2584787"/>
                        <a:pt x="1841082" y="2588915"/>
                      </a:cubicBezTo>
                      <a:cubicBezTo>
                        <a:pt x="1813736" y="2597686"/>
                        <a:pt x="1798256" y="2592526"/>
                        <a:pt x="1782777" y="2568276"/>
                      </a:cubicBezTo>
                      <a:cubicBezTo>
                        <a:pt x="1760074" y="2532157"/>
                        <a:pt x="1736855" y="2496555"/>
                        <a:pt x="1715184" y="2459404"/>
                      </a:cubicBezTo>
                      <a:cubicBezTo>
                        <a:pt x="1703316" y="2439281"/>
                        <a:pt x="1687837" y="2431542"/>
                        <a:pt x="1664618" y="2435669"/>
                      </a:cubicBezTo>
                      <a:cubicBezTo>
                        <a:pt x="1646043" y="2439281"/>
                        <a:pt x="1627984" y="2443925"/>
                        <a:pt x="1610440" y="2450117"/>
                      </a:cubicBezTo>
                      <a:cubicBezTo>
                        <a:pt x="1586190" y="2458888"/>
                        <a:pt x="1578450" y="2469208"/>
                        <a:pt x="1577418" y="2495007"/>
                      </a:cubicBezTo>
                      <a:cubicBezTo>
                        <a:pt x="1575870" y="2535769"/>
                        <a:pt x="1574838" y="2576015"/>
                        <a:pt x="1573806" y="2616777"/>
                      </a:cubicBezTo>
                      <a:cubicBezTo>
                        <a:pt x="1572774" y="2653928"/>
                        <a:pt x="1563487" y="2665795"/>
                        <a:pt x="1526852" y="2672503"/>
                      </a:cubicBezTo>
                      <a:cubicBezTo>
                        <a:pt x="1517049" y="2674567"/>
                        <a:pt x="1507245" y="2675599"/>
                        <a:pt x="1497441" y="2676115"/>
                      </a:cubicBezTo>
                      <a:cubicBezTo>
                        <a:pt x="1473191" y="2677663"/>
                        <a:pt x="1457711" y="2667859"/>
                        <a:pt x="1449972" y="2644124"/>
                      </a:cubicBezTo>
                      <a:cubicBezTo>
                        <a:pt x="1436040" y="2600782"/>
                        <a:pt x="1422624" y="2557956"/>
                        <a:pt x="1410241" y="2514614"/>
                      </a:cubicBezTo>
                      <a:cubicBezTo>
                        <a:pt x="1404565" y="2495007"/>
                        <a:pt x="1392698" y="2485719"/>
                        <a:pt x="1373091" y="2482623"/>
                      </a:cubicBezTo>
                      <a:cubicBezTo>
                        <a:pt x="1350388" y="2479527"/>
                        <a:pt x="1327685" y="2479527"/>
                        <a:pt x="1304982" y="2483139"/>
                      </a:cubicBezTo>
                      <a:cubicBezTo>
                        <a:pt x="1287955" y="2485719"/>
                        <a:pt x="1277119" y="2494491"/>
                        <a:pt x="1271959" y="2511518"/>
                      </a:cubicBezTo>
                      <a:cubicBezTo>
                        <a:pt x="1260092" y="2552280"/>
                        <a:pt x="1247192" y="2593042"/>
                        <a:pt x="1234293" y="2633805"/>
                      </a:cubicBezTo>
                      <a:cubicBezTo>
                        <a:pt x="1222941" y="2670439"/>
                        <a:pt x="1208494" y="2679727"/>
                        <a:pt x="1170828" y="2674567"/>
                      </a:cubicBezTo>
                      <a:cubicBezTo>
                        <a:pt x="1114070" y="2666827"/>
                        <a:pt x="1107362" y="2659087"/>
                        <a:pt x="1106847" y="2602330"/>
                      </a:cubicBezTo>
                      <a:cubicBezTo>
                        <a:pt x="1106331" y="2565180"/>
                        <a:pt x="1104783" y="2528545"/>
                        <a:pt x="1103751" y="2491395"/>
                      </a:cubicBezTo>
                      <a:cubicBezTo>
                        <a:pt x="1103234" y="2474368"/>
                        <a:pt x="1096527" y="2460952"/>
                        <a:pt x="1080532" y="2454244"/>
                      </a:cubicBezTo>
                      <a:cubicBezTo>
                        <a:pt x="1056281" y="2443925"/>
                        <a:pt x="1031514" y="2436701"/>
                        <a:pt x="1005199" y="2435153"/>
                      </a:cubicBezTo>
                      <a:cubicBezTo>
                        <a:pt x="989203" y="2434121"/>
                        <a:pt x="977852" y="2440313"/>
                        <a:pt x="969080" y="2454244"/>
                      </a:cubicBezTo>
                      <a:cubicBezTo>
                        <a:pt x="946894" y="2491395"/>
                        <a:pt x="923159" y="2527513"/>
                        <a:pt x="900456" y="2564148"/>
                      </a:cubicBezTo>
                      <a:cubicBezTo>
                        <a:pt x="882396" y="2593042"/>
                        <a:pt x="868465" y="2598202"/>
                        <a:pt x="836474" y="2587367"/>
                      </a:cubicBezTo>
                      <a:cubicBezTo>
                        <a:pt x="834926" y="2586851"/>
                        <a:pt x="833379" y="2586335"/>
                        <a:pt x="831830" y="2585819"/>
                      </a:cubicBezTo>
                      <a:cubicBezTo>
                        <a:pt x="782297" y="2565696"/>
                        <a:pt x="772493" y="2554344"/>
                        <a:pt x="785392" y="2504810"/>
                      </a:cubicBezTo>
                      <a:cubicBezTo>
                        <a:pt x="795196" y="2467144"/>
                        <a:pt x="802420" y="2428962"/>
                        <a:pt x="811707" y="2390779"/>
                      </a:cubicBezTo>
                      <a:cubicBezTo>
                        <a:pt x="816351" y="2371172"/>
                        <a:pt x="811191" y="2356209"/>
                        <a:pt x="794680" y="2344341"/>
                      </a:cubicBezTo>
                      <a:cubicBezTo>
                        <a:pt x="777137" y="2331958"/>
                        <a:pt x="759078" y="2321122"/>
                        <a:pt x="739470" y="2312351"/>
                      </a:cubicBezTo>
                      <a:cubicBezTo>
                        <a:pt x="720895" y="2304095"/>
                        <a:pt x="704900" y="2307191"/>
                        <a:pt x="689421" y="2321638"/>
                      </a:cubicBezTo>
                      <a:cubicBezTo>
                        <a:pt x="658462" y="2351049"/>
                        <a:pt x="626988" y="2379944"/>
                        <a:pt x="596029" y="2408838"/>
                      </a:cubicBezTo>
                      <a:cubicBezTo>
                        <a:pt x="572810" y="2431026"/>
                        <a:pt x="557847" y="2432057"/>
                        <a:pt x="530500" y="2415030"/>
                      </a:cubicBezTo>
                      <a:cubicBezTo>
                        <a:pt x="527404" y="2412966"/>
                        <a:pt x="524308" y="2410902"/>
                        <a:pt x="521212" y="2408838"/>
                      </a:cubicBezTo>
                      <a:cubicBezTo>
                        <a:pt x="481482" y="2380460"/>
                        <a:pt x="477870" y="2365496"/>
                        <a:pt x="500573" y="2322670"/>
                      </a:cubicBezTo>
                      <a:cubicBezTo>
                        <a:pt x="519148" y="2287584"/>
                        <a:pt x="537207" y="2252497"/>
                        <a:pt x="556298" y="2217927"/>
                      </a:cubicBezTo>
                      <a:cubicBezTo>
                        <a:pt x="566102" y="2199868"/>
                        <a:pt x="564555" y="2184388"/>
                        <a:pt x="552171" y="2168909"/>
                      </a:cubicBezTo>
                      <a:cubicBezTo>
                        <a:pt x="538756" y="2151882"/>
                        <a:pt x="523276" y="2136402"/>
                        <a:pt x="505733" y="2122987"/>
                      </a:cubicBezTo>
                      <a:cubicBezTo>
                        <a:pt x="490254" y="2111120"/>
                        <a:pt x="474774" y="2110088"/>
                        <a:pt x="457747" y="2119375"/>
                      </a:cubicBezTo>
                      <a:cubicBezTo>
                        <a:pt x="419564" y="2140014"/>
                        <a:pt x="380866" y="2160653"/>
                        <a:pt x="341652" y="2180777"/>
                      </a:cubicBezTo>
                      <a:cubicBezTo>
                        <a:pt x="314305" y="2195224"/>
                        <a:pt x="298310" y="2191612"/>
                        <a:pt x="278187" y="2168909"/>
                      </a:cubicBezTo>
                      <a:cubicBezTo>
                        <a:pt x="276639" y="2167361"/>
                        <a:pt x="275607" y="2165813"/>
                        <a:pt x="274059" y="2164265"/>
                      </a:cubicBezTo>
                      <a:cubicBezTo>
                        <a:pt x="238456" y="2122987"/>
                        <a:pt x="238972" y="2108540"/>
                        <a:pt x="276639" y="2069325"/>
                      </a:cubicBezTo>
                      <a:cubicBezTo>
                        <a:pt x="302954" y="2041463"/>
                        <a:pt x="327721" y="2013084"/>
                        <a:pt x="354551" y="1986253"/>
                      </a:cubicBezTo>
                      <a:cubicBezTo>
                        <a:pt x="367967" y="1972322"/>
                        <a:pt x="370547" y="1957874"/>
                        <a:pt x="363839" y="1940847"/>
                      </a:cubicBezTo>
                      <a:cubicBezTo>
                        <a:pt x="355067" y="1918660"/>
                        <a:pt x="342684" y="1898021"/>
                        <a:pt x="328237" y="1878930"/>
                      </a:cubicBezTo>
                      <a:cubicBezTo>
                        <a:pt x="316369" y="1863450"/>
                        <a:pt x="300374" y="1861902"/>
                        <a:pt x="283347" y="1866030"/>
                      </a:cubicBezTo>
                      <a:cubicBezTo>
                        <a:pt x="245680" y="1874802"/>
                        <a:pt x="208530" y="1883573"/>
                        <a:pt x="170864" y="1891829"/>
                      </a:cubicBezTo>
                      <a:cubicBezTo>
                        <a:pt x="165704" y="1892861"/>
                        <a:pt x="160544" y="1894409"/>
                        <a:pt x="155900" y="1895441"/>
                      </a:cubicBezTo>
                      <a:cubicBezTo>
                        <a:pt x="127521" y="1900601"/>
                        <a:pt x="113074" y="1893893"/>
                        <a:pt x="100175" y="1868094"/>
                      </a:cubicBezTo>
                      <a:cubicBezTo>
                        <a:pt x="95531" y="1858291"/>
                        <a:pt x="90887" y="1848487"/>
                        <a:pt x="87275" y="1838168"/>
                      </a:cubicBezTo>
                      <a:cubicBezTo>
                        <a:pt x="77988" y="1810821"/>
                        <a:pt x="83147" y="1795341"/>
                        <a:pt x="107915" y="1779862"/>
                      </a:cubicBezTo>
                      <a:cubicBezTo>
                        <a:pt x="143001" y="1757675"/>
                        <a:pt x="178603" y="1735488"/>
                        <a:pt x="213690" y="1713817"/>
                      </a:cubicBezTo>
                      <a:cubicBezTo>
                        <a:pt x="241552" y="1696274"/>
                        <a:pt x="245680" y="1686470"/>
                        <a:pt x="238972" y="1654480"/>
                      </a:cubicBezTo>
                      <a:cubicBezTo>
                        <a:pt x="234845" y="1636420"/>
                        <a:pt x="230201" y="1617845"/>
                        <a:pt x="222977" y="1600818"/>
                      </a:cubicBezTo>
                      <a:cubicBezTo>
                        <a:pt x="215753" y="1583791"/>
                        <a:pt x="203370" y="1575535"/>
                        <a:pt x="184279" y="1575019"/>
                      </a:cubicBezTo>
                      <a:cubicBezTo>
                        <a:pt x="142485" y="1574503"/>
                        <a:pt x="101207" y="1572955"/>
                        <a:pt x="59413" y="1571407"/>
                      </a:cubicBezTo>
                      <a:cubicBezTo>
                        <a:pt x="21746" y="1570375"/>
                        <a:pt x="10395" y="1560572"/>
                        <a:pt x="3687" y="1524453"/>
                      </a:cubicBezTo>
                      <a:cubicBezTo>
                        <a:pt x="3171" y="1520841"/>
                        <a:pt x="2139" y="1517230"/>
                        <a:pt x="1623" y="1513618"/>
                      </a:cubicBezTo>
                      <a:cubicBezTo>
                        <a:pt x="-4053" y="1467696"/>
                        <a:pt x="3687" y="1455828"/>
                        <a:pt x="48577" y="1442413"/>
                      </a:cubicBezTo>
                      <a:cubicBezTo>
                        <a:pt x="85727" y="1431061"/>
                        <a:pt x="122877" y="1418678"/>
                        <a:pt x="160544" y="1408358"/>
                      </a:cubicBezTo>
                      <a:cubicBezTo>
                        <a:pt x="181183" y="1402683"/>
                        <a:pt x="192018" y="1390815"/>
                        <a:pt x="194083" y="1370692"/>
                      </a:cubicBezTo>
                      <a:cubicBezTo>
                        <a:pt x="196147" y="1346957"/>
                        <a:pt x="197178" y="1322706"/>
                        <a:pt x="192534" y="1298971"/>
                      </a:cubicBezTo>
                      <a:cubicBezTo>
                        <a:pt x="189954" y="1283492"/>
                        <a:pt x="181183" y="1274204"/>
                        <a:pt x="166220" y="1269560"/>
                      </a:cubicBezTo>
                      <a:cubicBezTo>
                        <a:pt x="126490" y="1257693"/>
                        <a:pt x="86759" y="1245310"/>
                        <a:pt x="47029" y="1232926"/>
                      </a:cubicBezTo>
                      <a:cubicBezTo>
                        <a:pt x="3687" y="1219511"/>
                        <a:pt x="-957" y="1212287"/>
                        <a:pt x="1623" y="1166881"/>
                      </a:cubicBezTo>
                      <a:cubicBezTo>
                        <a:pt x="2139" y="1157593"/>
                        <a:pt x="4203" y="1148306"/>
                        <a:pt x="6267" y="1139534"/>
                      </a:cubicBezTo>
                      <a:cubicBezTo>
                        <a:pt x="12459" y="1116831"/>
                        <a:pt x="25358" y="1106512"/>
                        <a:pt x="49093" y="1105480"/>
                      </a:cubicBezTo>
                      <a:cubicBezTo>
                        <a:pt x="87791" y="1103932"/>
                        <a:pt x="125974" y="1102900"/>
                        <a:pt x="164672" y="1101868"/>
                      </a:cubicBezTo>
                      <a:cubicBezTo>
                        <a:pt x="170348" y="1101868"/>
                        <a:pt x="176023" y="1101352"/>
                        <a:pt x="181699" y="1101352"/>
                      </a:cubicBezTo>
                      <a:cubicBezTo>
                        <a:pt x="207498" y="1102384"/>
                        <a:pt x="220913" y="1087936"/>
                        <a:pt x="227621" y="1065233"/>
                      </a:cubicBezTo>
                      <a:cubicBezTo>
                        <a:pt x="232781" y="1048206"/>
                        <a:pt x="237425" y="1031179"/>
                        <a:pt x="241036" y="1014152"/>
                      </a:cubicBezTo>
                      <a:cubicBezTo>
                        <a:pt x="245680" y="990417"/>
                        <a:pt x="240005" y="979065"/>
                        <a:pt x="219366" y="965650"/>
                      </a:cubicBezTo>
                      <a:cubicBezTo>
                        <a:pt x="184279" y="943463"/>
                        <a:pt x="148676" y="921276"/>
                        <a:pt x="113590" y="899605"/>
                      </a:cubicBezTo>
                      <a:cubicBezTo>
                        <a:pt x="82116" y="879997"/>
                        <a:pt x="77472" y="867614"/>
                        <a:pt x="89855" y="832012"/>
                      </a:cubicBezTo>
                      <a:cubicBezTo>
                        <a:pt x="93467" y="820660"/>
                        <a:pt x="98111" y="809309"/>
                        <a:pt x="104818" y="799505"/>
                      </a:cubicBezTo>
                      <a:cubicBezTo>
                        <a:pt x="115654" y="782994"/>
                        <a:pt x="130617" y="774738"/>
                        <a:pt x="151256" y="779898"/>
                      </a:cubicBezTo>
                      <a:cubicBezTo>
                        <a:pt x="195114" y="790217"/>
                        <a:pt x="239489" y="799505"/>
                        <a:pt x="283347" y="810341"/>
                      </a:cubicBezTo>
                      <a:cubicBezTo>
                        <a:pt x="303469" y="815500"/>
                        <a:pt x="318949" y="810857"/>
                        <a:pt x="331332" y="794345"/>
                      </a:cubicBezTo>
                      <a:cubicBezTo>
                        <a:pt x="344232" y="776802"/>
                        <a:pt x="355584" y="757711"/>
                        <a:pt x="363839" y="737588"/>
                      </a:cubicBezTo>
                      <a:cubicBezTo>
                        <a:pt x="371063" y="719529"/>
                        <a:pt x="368999" y="704049"/>
                        <a:pt x="354551" y="689086"/>
                      </a:cubicBezTo>
                      <a:cubicBezTo>
                        <a:pt x="324625" y="658643"/>
                        <a:pt x="296246" y="627169"/>
                        <a:pt x="266835" y="595694"/>
                      </a:cubicBezTo>
                      <a:cubicBezTo>
                        <a:pt x="244132" y="570927"/>
                        <a:pt x="243100" y="556996"/>
                        <a:pt x="261675" y="529133"/>
                      </a:cubicBezTo>
                      <a:cubicBezTo>
                        <a:pt x="264771" y="525005"/>
                        <a:pt x="267351" y="520361"/>
                        <a:pt x="270447" y="516233"/>
                      </a:cubicBezTo>
                      <a:cubicBezTo>
                        <a:pt x="296762" y="481663"/>
                        <a:pt x="311209" y="478567"/>
                        <a:pt x="349907" y="498690"/>
                      </a:cubicBezTo>
                      <a:cubicBezTo>
                        <a:pt x="386026" y="517781"/>
                        <a:pt x="422144" y="536357"/>
                        <a:pt x="457231" y="555964"/>
                      </a:cubicBezTo>
                      <a:cubicBezTo>
                        <a:pt x="475806" y="566283"/>
                        <a:pt x="492318" y="564219"/>
                        <a:pt x="507797" y="551320"/>
                      </a:cubicBezTo>
                      <a:cubicBezTo>
                        <a:pt x="523276" y="538421"/>
                        <a:pt x="537723" y="523973"/>
                        <a:pt x="551139" y="508494"/>
                      </a:cubicBezTo>
                      <a:cubicBezTo>
                        <a:pt x="564555" y="492499"/>
                        <a:pt x="567650" y="476503"/>
                        <a:pt x="556815" y="456896"/>
                      </a:cubicBezTo>
                      <a:cubicBezTo>
                        <a:pt x="535143" y="418198"/>
                        <a:pt x="515020" y="378983"/>
                        <a:pt x="494381" y="339769"/>
                      </a:cubicBezTo>
                      <a:cubicBezTo>
                        <a:pt x="480966" y="313970"/>
                        <a:pt x="484062" y="300039"/>
                        <a:pt x="505217" y="280432"/>
                      </a:cubicBezTo>
                      <a:cubicBezTo>
                        <a:pt x="515020" y="271144"/>
                        <a:pt x="525856" y="263405"/>
                        <a:pt x="537723" y="256181"/>
                      </a:cubicBezTo>
                      <a:cubicBezTo>
                        <a:pt x="558362" y="244313"/>
                        <a:pt x="572810" y="245861"/>
                        <a:pt x="590353" y="261857"/>
                      </a:cubicBezTo>
                      <a:cubicBezTo>
                        <a:pt x="620280" y="289203"/>
                        <a:pt x="650207" y="317066"/>
                        <a:pt x="679617" y="344929"/>
                      </a:cubicBezTo>
                      <a:cubicBezTo>
                        <a:pt x="710576" y="374340"/>
                        <a:pt x="717284" y="375372"/>
                        <a:pt x="754950" y="355765"/>
                      </a:cubicBezTo>
                      <a:cubicBezTo>
                        <a:pt x="769913" y="348025"/>
                        <a:pt x="783845" y="339769"/>
                        <a:pt x="797260" y="329450"/>
                      </a:cubicBezTo>
                      <a:cubicBezTo>
                        <a:pt x="811707" y="317582"/>
                        <a:pt x="816351" y="303651"/>
                        <a:pt x="811707" y="285076"/>
                      </a:cubicBezTo>
                      <a:cubicBezTo>
                        <a:pt x="800872" y="242249"/>
                        <a:pt x="791585" y="198907"/>
                        <a:pt x="781781" y="156081"/>
                      </a:cubicBezTo>
                      <a:cubicBezTo>
                        <a:pt x="775589" y="128218"/>
                        <a:pt x="782297" y="114287"/>
                        <a:pt x="807064" y="100872"/>
                      </a:cubicBezTo>
                      <a:cubicBezTo>
                        <a:pt x="818415" y="95196"/>
                        <a:pt x="829766" y="90552"/>
                        <a:pt x="841634" y="86424"/>
                      </a:cubicBezTo>
                      <a:cubicBezTo>
                        <a:pt x="866917" y="78685"/>
                        <a:pt x="881364" y="83328"/>
                        <a:pt x="896328" y="106031"/>
                      </a:cubicBezTo>
                      <a:cubicBezTo>
                        <a:pt x="920062" y="142666"/>
                        <a:pt x="943798" y="179300"/>
                        <a:pt x="965469" y="217483"/>
                      </a:cubicBezTo>
                      <a:cubicBezTo>
                        <a:pt x="976820" y="237090"/>
                        <a:pt x="992299" y="243797"/>
                        <a:pt x="1013455" y="240702"/>
                      </a:cubicBezTo>
                      <a:cubicBezTo>
                        <a:pt x="1035641" y="237090"/>
                        <a:pt x="1057313" y="231414"/>
                        <a:pt x="1077952" y="222642"/>
                      </a:cubicBezTo>
                      <a:cubicBezTo>
                        <a:pt x="1092915" y="215935"/>
                        <a:pt x="1101171" y="205615"/>
                        <a:pt x="1101687" y="188072"/>
                      </a:cubicBezTo>
                      <a:cubicBezTo>
                        <a:pt x="1102719" y="143182"/>
                        <a:pt x="1105298" y="98808"/>
                        <a:pt x="1106847" y="53918"/>
                      </a:cubicBezTo>
                      <a:cubicBezTo>
                        <a:pt x="1107878" y="25023"/>
                        <a:pt x="1117166" y="12640"/>
                        <a:pt x="1145029" y="4900"/>
                      </a:cubicBezTo>
                      <a:cubicBezTo>
                        <a:pt x="1149672" y="3868"/>
                        <a:pt x="1154316" y="2320"/>
                        <a:pt x="1158960" y="1804"/>
                      </a:cubicBezTo>
                      <a:cubicBezTo>
                        <a:pt x="1210042" y="-3872"/>
                        <a:pt x="1222426" y="1804"/>
                        <a:pt x="1235841" y="48758"/>
                      </a:cubicBezTo>
                      <a:cubicBezTo>
                        <a:pt x="1246676" y="86940"/>
                        <a:pt x="1259576" y="124091"/>
                        <a:pt x="1269895" y="162273"/>
                      </a:cubicBezTo>
                      <a:cubicBezTo>
                        <a:pt x="1275055" y="180332"/>
                        <a:pt x="1285890" y="190136"/>
                        <a:pt x="1303434" y="192716"/>
                      </a:cubicBezTo>
                      <a:cubicBezTo>
                        <a:pt x="1327685" y="195812"/>
                        <a:pt x="1352452" y="195812"/>
                        <a:pt x="1376702" y="192716"/>
                      </a:cubicBezTo>
                      <a:cubicBezTo>
                        <a:pt x="1393730" y="190652"/>
                        <a:pt x="1404049" y="180332"/>
                        <a:pt x="1409209" y="163305"/>
                      </a:cubicBezTo>
                      <a:cubicBezTo>
                        <a:pt x="1421593" y="121511"/>
                        <a:pt x="1434492" y="79717"/>
                        <a:pt x="1447392" y="37922"/>
                      </a:cubicBezTo>
                      <a:cubicBezTo>
                        <a:pt x="1457195" y="6964"/>
                        <a:pt x="1466998" y="-260"/>
                        <a:pt x="1499505" y="256"/>
                      </a:cubicBezTo>
                      <a:cubicBezTo>
                        <a:pt x="1504149" y="256"/>
                        <a:pt x="1508793" y="256"/>
                        <a:pt x="1513436" y="772"/>
                      </a:cubicBezTo>
                      <a:cubicBezTo>
                        <a:pt x="1559358" y="5416"/>
                        <a:pt x="1572258" y="19347"/>
                        <a:pt x="1573290" y="65269"/>
                      </a:cubicBezTo>
                      <a:cubicBezTo>
                        <a:pt x="1574322" y="105515"/>
                        <a:pt x="1575870" y="145246"/>
                        <a:pt x="1576902" y="185492"/>
                      </a:cubicBezTo>
                      <a:cubicBezTo>
                        <a:pt x="1577418" y="201487"/>
                        <a:pt x="1583093" y="213871"/>
                        <a:pt x="1598057" y="220578"/>
                      </a:cubicBezTo>
                      <a:cubicBezTo>
                        <a:pt x="1622308" y="231414"/>
                        <a:pt x="1647590" y="238638"/>
                        <a:pt x="1674422" y="240702"/>
                      </a:cubicBezTo>
                      <a:cubicBezTo>
                        <a:pt x="1690933" y="241733"/>
                        <a:pt x="1702285" y="235026"/>
                        <a:pt x="1710540" y="221610"/>
                      </a:cubicBezTo>
                      <a:cubicBezTo>
                        <a:pt x="1733243" y="184976"/>
                        <a:pt x="1756462" y="148342"/>
                        <a:pt x="1779165" y="111707"/>
                      </a:cubicBezTo>
                      <a:cubicBezTo>
                        <a:pt x="1798772" y="80749"/>
                        <a:pt x="1810640" y="76621"/>
                        <a:pt x="1845726" y="88488"/>
                      </a:cubicBezTo>
                      <a:cubicBezTo>
                        <a:pt x="1849854" y="90036"/>
                        <a:pt x="1853466" y="91068"/>
                        <a:pt x="1857594" y="92616"/>
                      </a:cubicBezTo>
                      <a:cubicBezTo>
                        <a:pt x="1898356" y="110159"/>
                        <a:pt x="1905063" y="123059"/>
                        <a:pt x="1895260" y="166401"/>
                      </a:cubicBezTo>
                      <a:cubicBezTo>
                        <a:pt x="1886488" y="205099"/>
                        <a:pt x="1877717" y="243281"/>
                        <a:pt x="1868429" y="281980"/>
                      </a:cubicBezTo>
                      <a:cubicBezTo>
                        <a:pt x="1863269" y="303135"/>
                        <a:pt x="1868429" y="319646"/>
                        <a:pt x="1887004" y="332030"/>
                      </a:cubicBezTo>
                      <a:cubicBezTo>
                        <a:pt x="1906096" y="344929"/>
                        <a:pt x="1925187" y="356796"/>
                        <a:pt x="1946857" y="365052"/>
                      </a:cubicBezTo>
                      <a:cubicBezTo>
                        <a:pt x="1962337" y="370728"/>
                        <a:pt x="1974720" y="367116"/>
                        <a:pt x="1986588" y="355765"/>
                      </a:cubicBezTo>
                      <a:cubicBezTo>
                        <a:pt x="2018062" y="325838"/>
                        <a:pt x="2049537" y="296943"/>
                        <a:pt x="2081528" y="267532"/>
                      </a:cubicBezTo>
                      <a:cubicBezTo>
                        <a:pt x="2107843" y="242765"/>
                        <a:pt x="2122290" y="241733"/>
                        <a:pt x="2151701" y="261857"/>
                      </a:cubicBezTo>
                      <a:cubicBezTo>
                        <a:pt x="2153248" y="262889"/>
                        <a:pt x="2154281" y="263405"/>
                        <a:pt x="2155312" y="264437"/>
                      </a:cubicBezTo>
                      <a:cubicBezTo>
                        <a:pt x="2205363" y="300555"/>
                        <a:pt x="2198139" y="316034"/>
                        <a:pt x="2177500" y="353701"/>
                      </a:cubicBezTo>
                      <a:cubicBezTo>
                        <a:pt x="2158925" y="387755"/>
                        <a:pt x="2141381" y="422842"/>
                        <a:pt x="2122290" y="456896"/>
                      </a:cubicBezTo>
                      <a:cubicBezTo>
                        <a:pt x="2112487" y="474955"/>
                        <a:pt x="2114550" y="490435"/>
                        <a:pt x="2126934" y="505914"/>
                      </a:cubicBezTo>
                      <a:cubicBezTo>
                        <a:pt x="2140865" y="522941"/>
                        <a:pt x="2156345" y="538421"/>
                        <a:pt x="2173372" y="551836"/>
                      </a:cubicBezTo>
                      <a:cubicBezTo>
                        <a:pt x="2187819" y="563187"/>
                        <a:pt x="2202783" y="564735"/>
                        <a:pt x="2219810" y="555964"/>
                      </a:cubicBezTo>
                      <a:cubicBezTo>
                        <a:pt x="2258508" y="534809"/>
                        <a:pt x="2297722" y="514170"/>
                        <a:pt x="2336937" y="494046"/>
                      </a:cubicBezTo>
                      <a:cubicBezTo>
                        <a:pt x="2364799" y="479599"/>
                        <a:pt x="2380795" y="482695"/>
                        <a:pt x="2400917" y="507462"/>
                      </a:cubicBezTo>
                      <a:cubicBezTo>
                        <a:pt x="2408141" y="515717"/>
                        <a:pt x="2414849" y="524489"/>
                        <a:pt x="2420525" y="533777"/>
                      </a:cubicBezTo>
                      <a:cubicBezTo>
                        <a:pt x="2434972" y="556480"/>
                        <a:pt x="2433424" y="571443"/>
                        <a:pt x="2415365" y="591566"/>
                      </a:cubicBezTo>
                      <a:cubicBezTo>
                        <a:pt x="2384406" y="625105"/>
                        <a:pt x="2353448" y="659159"/>
                        <a:pt x="2321973" y="692182"/>
                      </a:cubicBezTo>
                      <a:cubicBezTo>
                        <a:pt x="2310106" y="704565"/>
                        <a:pt x="2307526" y="717981"/>
                        <a:pt x="2313718" y="733460"/>
                      </a:cubicBezTo>
                      <a:cubicBezTo>
                        <a:pt x="2323005" y="755647"/>
                        <a:pt x="2334357" y="776286"/>
                        <a:pt x="2349320" y="795377"/>
                      </a:cubicBezTo>
                      <a:cubicBezTo>
                        <a:pt x="2361187" y="810857"/>
                        <a:pt x="2375635" y="814984"/>
                        <a:pt x="2394726" y="810341"/>
                      </a:cubicBezTo>
                      <a:cubicBezTo>
                        <a:pt x="2438584" y="799505"/>
                        <a:pt x="2482958" y="789701"/>
                        <a:pt x="2526816" y="780414"/>
                      </a:cubicBezTo>
                      <a:cubicBezTo>
                        <a:pt x="2550035" y="775254"/>
                        <a:pt x="2563967" y="781962"/>
                        <a:pt x="2575834" y="803117"/>
                      </a:cubicBezTo>
                      <a:cubicBezTo>
                        <a:pt x="2582026" y="814468"/>
                        <a:pt x="2587186" y="826336"/>
                        <a:pt x="2591313" y="838719"/>
                      </a:cubicBezTo>
                      <a:cubicBezTo>
                        <a:pt x="2600085" y="867098"/>
                        <a:pt x="2595441" y="880514"/>
                        <a:pt x="2570158" y="896509"/>
                      </a:cubicBezTo>
                      <a:cubicBezTo>
                        <a:pt x="2534040" y="919212"/>
                        <a:pt x="2498437" y="942947"/>
                        <a:pt x="2461287" y="964102"/>
                      </a:cubicBezTo>
                      <a:cubicBezTo>
                        <a:pt x="2440132" y="976485"/>
                        <a:pt x="2434456" y="992997"/>
                        <a:pt x="2438068" y="1014668"/>
                      </a:cubicBezTo>
                      <a:cubicBezTo>
                        <a:pt x="2441164" y="1034791"/>
                        <a:pt x="2446840" y="1054398"/>
                        <a:pt x="2454063" y="1073489"/>
                      </a:cubicBezTo>
                      <a:cubicBezTo>
                        <a:pt x="2460771" y="1091032"/>
                        <a:pt x="2472638" y="1100320"/>
                        <a:pt x="2492762" y="1100836"/>
                      </a:cubicBezTo>
                      <a:cubicBezTo>
                        <a:pt x="2538168" y="1101352"/>
                        <a:pt x="2583058" y="1104448"/>
                        <a:pt x="2628464" y="1105996"/>
                      </a:cubicBezTo>
                      <a:cubicBezTo>
                        <a:pt x="2653230" y="1107028"/>
                        <a:pt x="2665614" y="1116831"/>
                        <a:pt x="2672322" y="1140566"/>
                      </a:cubicBezTo>
                      <a:cubicBezTo>
                        <a:pt x="2676449" y="1153982"/>
                        <a:pt x="2677998" y="1167913"/>
                        <a:pt x="2677998" y="1182360"/>
                      </a:cubicBezTo>
                      <a:cubicBezTo>
                        <a:pt x="2677998" y="1210223"/>
                        <a:pt x="2670258" y="1221575"/>
                        <a:pt x="2644459" y="1229830"/>
                      </a:cubicBezTo>
                      <a:cubicBezTo>
                        <a:pt x="2603697" y="1242730"/>
                        <a:pt x="2562934" y="1255113"/>
                        <a:pt x="2522172" y="1267497"/>
                      </a:cubicBezTo>
                      <a:cubicBezTo>
                        <a:pt x="2492762" y="1276268"/>
                        <a:pt x="2485022" y="1285556"/>
                        <a:pt x="2483990" y="1315998"/>
                      </a:cubicBezTo>
                      <a:cubicBezTo>
                        <a:pt x="2483474" y="1337153"/>
                        <a:pt x="2481926" y="1358824"/>
                        <a:pt x="2486570" y="1379980"/>
                      </a:cubicBezTo>
                      <a:cubicBezTo>
                        <a:pt x="2489666" y="1394427"/>
                        <a:pt x="2498437" y="1403199"/>
                        <a:pt x="2512885" y="1407842"/>
                      </a:cubicBezTo>
                      <a:cubicBezTo>
                        <a:pt x="2555711" y="1420742"/>
                        <a:pt x="2598537" y="1433641"/>
                        <a:pt x="2641363" y="1447057"/>
                      </a:cubicBezTo>
                      <a:cubicBezTo>
                        <a:pt x="2671290" y="1456344"/>
                        <a:pt x="2678514" y="1466664"/>
                        <a:pt x="2677998" y="1498138"/>
                      </a:cubicBezTo>
                      <a:cubicBezTo>
                        <a:pt x="2677998" y="1501234"/>
                        <a:pt x="2677998" y="1504330"/>
                        <a:pt x="2677998" y="1507426"/>
                      </a:cubicBezTo>
                      <a:cubicBezTo>
                        <a:pt x="2675934" y="1555928"/>
                        <a:pt x="2660454" y="1571407"/>
                        <a:pt x="2611952" y="1572955"/>
                      </a:cubicBezTo>
                      <a:cubicBezTo>
                        <a:pt x="2571190" y="1573987"/>
                        <a:pt x="2530944" y="1576051"/>
                        <a:pt x="2490182" y="1576567"/>
                      </a:cubicBezTo>
                      <a:cubicBezTo>
                        <a:pt x="2474702" y="1577083"/>
                        <a:pt x="2463867" y="1583791"/>
                        <a:pt x="2457675" y="1596690"/>
                      </a:cubicBezTo>
                      <a:cubicBezTo>
                        <a:pt x="2446324" y="1620941"/>
                        <a:pt x="2439100" y="1646224"/>
                        <a:pt x="2437036" y="1673055"/>
                      </a:cubicBezTo>
                      <a:cubicBezTo>
                        <a:pt x="2435488" y="1690082"/>
                        <a:pt x="2442712" y="1701434"/>
                        <a:pt x="2457159" y="1710205"/>
                      </a:cubicBezTo>
                      <a:cubicBezTo>
                        <a:pt x="2493278" y="1732392"/>
                        <a:pt x="2528880" y="1754579"/>
                        <a:pt x="2564483" y="1777282"/>
                      </a:cubicBezTo>
                      <a:cubicBezTo>
                        <a:pt x="2596989" y="1797405"/>
                        <a:pt x="2601117" y="1809789"/>
                        <a:pt x="2588733" y="1845907"/>
                      </a:cubicBezTo>
                      <a:cubicBezTo>
                        <a:pt x="2584606" y="1858291"/>
                        <a:pt x="2578930" y="1870158"/>
                        <a:pt x="2571706" y="1880994"/>
                      </a:cubicBezTo>
                      <a:cubicBezTo>
                        <a:pt x="2564998" y="1890797"/>
                        <a:pt x="2554163" y="1897505"/>
                        <a:pt x="2538684" y="1897505"/>
                      </a:cubicBezTo>
                      <a:close/>
                      <a:moveTo>
                        <a:pt x="1338521" y="2312867"/>
                      </a:moveTo>
                      <a:cubicBezTo>
                        <a:pt x="1869461" y="2314931"/>
                        <a:pt x="2317329" y="1887701"/>
                        <a:pt x="2316814" y="1335605"/>
                      </a:cubicBezTo>
                      <a:cubicBezTo>
                        <a:pt x="2316298" y="792797"/>
                        <a:pt x="1880813" y="359892"/>
                        <a:pt x="1340068" y="359376"/>
                      </a:cubicBezTo>
                      <a:cubicBezTo>
                        <a:pt x="796228" y="358860"/>
                        <a:pt x="363839" y="794861"/>
                        <a:pt x="361775" y="1331994"/>
                      </a:cubicBezTo>
                      <a:cubicBezTo>
                        <a:pt x="359711" y="1882026"/>
                        <a:pt x="806032" y="2314415"/>
                        <a:pt x="1338521" y="2312867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" name="Google Shape;383;p84"/>
                <p:cNvSpPr/>
                <p:nvPr/>
              </p:nvSpPr>
              <p:spPr>
                <a:xfrm>
                  <a:off x="7558586" y="2011427"/>
                  <a:ext cx="1898797" cy="1893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8796" h="1893636" extrusionOk="0">
                      <a:moveTo>
                        <a:pt x="30" y="947852"/>
                      </a:moveTo>
                      <a:cubicBezTo>
                        <a:pt x="-3065" y="428263"/>
                        <a:pt x="426228" y="-1030"/>
                        <a:pt x="950461" y="2"/>
                      </a:cubicBezTo>
                      <a:cubicBezTo>
                        <a:pt x="1472114" y="1034"/>
                        <a:pt x="1899859" y="427747"/>
                        <a:pt x="1898827" y="950948"/>
                      </a:cubicBezTo>
                      <a:cubicBezTo>
                        <a:pt x="1897795" y="1468473"/>
                        <a:pt x="1477790" y="1899315"/>
                        <a:pt x="946849" y="1898283"/>
                      </a:cubicBezTo>
                      <a:cubicBezTo>
                        <a:pt x="411781" y="1896735"/>
                        <a:pt x="-4097" y="1460218"/>
                        <a:pt x="30" y="947852"/>
                      </a:cubicBezTo>
                      <a:close/>
                      <a:moveTo>
                        <a:pt x="1187811" y="949916"/>
                      </a:moveTo>
                      <a:cubicBezTo>
                        <a:pt x="1188327" y="817310"/>
                        <a:pt x="1084099" y="710503"/>
                        <a:pt x="949429" y="710503"/>
                      </a:cubicBezTo>
                      <a:cubicBezTo>
                        <a:pt x="805987" y="710503"/>
                        <a:pt x="710015" y="828146"/>
                        <a:pt x="710532" y="948368"/>
                      </a:cubicBezTo>
                      <a:cubicBezTo>
                        <a:pt x="711048" y="1081490"/>
                        <a:pt x="815791" y="1188298"/>
                        <a:pt x="948397" y="1188298"/>
                      </a:cubicBezTo>
                      <a:cubicBezTo>
                        <a:pt x="1081003" y="1188298"/>
                        <a:pt x="1187294" y="1083038"/>
                        <a:pt x="1187811" y="949916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84" name="Google Shape;384;p84"/>
            <p:cNvGrpSpPr/>
            <p:nvPr/>
          </p:nvGrpSpPr>
          <p:grpSpPr>
            <a:xfrm rot="-2944815">
              <a:off x="7923365" y="4809769"/>
              <a:ext cx="1639387" cy="985059"/>
              <a:chOff x="2753518" y="3556278"/>
              <a:chExt cx="2028524" cy="1218879"/>
            </a:xfrm>
          </p:grpSpPr>
          <p:sp>
            <p:nvSpPr>
              <p:cNvPr id="385" name="Google Shape;385;p84"/>
              <p:cNvSpPr/>
              <p:nvPr/>
            </p:nvSpPr>
            <p:spPr>
              <a:xfrm>
                <a:off x="2753518" y="3683131"/>
                <a:ext cx="796648" cy="799367"/>
              </a:xfrm>
              <a:custGeom>
                <a:avLst/>
                <a:gdLst/>
                <a:ahLst/>
                <a:cxnLst/>
                <a:rect l="l" t="t" r="r" b="b"/>
                <a:pathLst>
                  <a:path w="1511813" h="1516973" extrusionOk="0">
                    <a:moveTo>
                      <a:pt x="817500" y="1518710"/>
                    </a:moveTo>
                    <a:cubicBezTo>
                      <a:pt x="809245" y="1520774"/>
                      <a:pt x="805633" y="1516130"/>
                      <a:pt x="802537" y="1507875"/>
                    </a:cubicBezTo>
                    <a:cubicBezTo>
                      <a:pt x="795829" y="1486204"/>
                      <a:pt x="788090" y="1464532"/>
                      <a:pt x="780866" y="1442862"/>
                    </a:cubicBezTo>
                    <a:cubicBezTo>
                      <a:pt x="774674" y="1424286"/>
                      <a:pt x="777770" y="1404679"/>
                      <a:pt x="776738" y="1385072"/>
                    </a:cubicBezTo>
                    <a:cubicBezTo>
                      <a:pt x="776222" y="1369593"/>
                      <a:pt x="775706" y="1370109"/>
                      <a:pt x="760227" y="1369593"/>
                    </a:cubicBezTo>
                    <a:cubicBezTo>
                      <a:pt x="738556" y="1369593"/>
                      <a:pt x="716369" y="1368045"/>
                      <a:pt x="694698" y="1366497"/>
                    </a:cubicBezTo>
                    <a:cubicBezTo>
                      <a:pt x="683346" y="1365465"/>
                      <a:pt x="676638" y="1365981"/>
                      <a:pt x="676638" y="1379912"/>
                    </a:cubicBezTo>
                    <a:cubicBezTo>
                      <a:pt x="676638" y="1424286"/>
                      <a:pt x="655483" y="1462469"/>
                      <a:pt x="637940" y="1501683"/>
                    </a:cubicBezTo>
                    <a:cubicBezTo>
                      <a:pt x="634844" y="1508907"/>
                      <a:pt x="630716" y="1510454"/>
                      <a:pt x="622977" y="1508907"/>
                    </a:cubicBezTo>
                    <a:cubicBezTo>
                      <a:pt x="556416" y="1496523"/>
                      <a:pt x="492434" y="1475368"/>
                      <a:pt x="430517" y="1447505"/>
                    </a:cubicBezTo>
                    <a:cubicBezTo>
                      <a:pt x="423294" y="1443893"/>
                      <a:pt x="420198" y="1440282"/>
                      <a:pt x="422262" y="1431510"/>
                    </a:cubicBezTo>
                    <a:cubicBezTo>
                      <a:pt x="427421" y="1409323"/>
                      <a:pt x="431033" y="1386620"/>
                      <a:pt x="435677" y="1364433"/>
                    </a:cubicBezTo>
                    <a:cubicBezTo>
                      <a:pt x="439805" y="1344310"/>
                      <a:pt x="452704" y="1327798"/>
                      <a:pt x="461992" y="1310255"/>
                    </a:cubicBezTo>
                    <a:cubicBezTo>
                      <a:pt x="467152" y="1300452"/>
                      <a:pt x="466120" y="1295808"/>
                      <a:pt x="456316" y="1290132"/>
                    </a:cubicBezTo>
                    <a:cubicBezTo>
                      <a:pt x="435677" y="1278265"/>
                      <a:pt x="415554" y="1264849"/>
                      <a:pt x="395431" y="1251434"/>
                    </a:cubicBezTo>
                    <a:cubicBezTo>
                      <a:pt x="388207" y="1246274"/>
                      <a:pt x="383563" y="1246274"/>
                      <a:pt x="378919" y="1254014"/>
                    </a:cubicBezTo>
                    <a:cubicBezTo>
                      <a:pt x="356216" y="1293228"/>
                      <a:pt x="319066" y="1317479"/>
                      <a:pt x="283464" y="1342246"/>
                    </a:cubicBezTo>
                    <a:cubicBezTo>
                      <a:pt x="276240" y="1346890"/>
                      <a:pt x="272112" y="1346374"/>
                      <a:pt x="265920" y="1341214"/>
                    </a:cubicBezTo>
                    <a:cubicBezTo>
                      <a:pt x="214323" y="1297356"/>
                      <a:pt x="169433" y="1246790"/>
                      <a:pt x="130218" y="1191580"/>
                    </a:cubicBezTo>
                    <a:cubicBezTo>
                      <a:pt x="125575" y="1185389"/>
                      <a:pt x="125059" y="1180745"/>
                      <a:pt x="130734" y="1174553"/>
                    </a:cubicBezTo>
                    <a:cubicBezTo>
                      <a:pt x="146730" y="1157010"/>
                      <a:pt x="161177" y="1138435"/>
                      <a:pt x="177688" y="1121408"/>
                    </a:cubicBezTo>
                    <a:cubicBezTo>
                      <a:pt x="191104" y="1107476"/>
                      <a:pt x="209163" y="1099221"/>
                      <a:pt x="225674" y="1089417"/>
                    </a:cubicBezTo>
                    <a:cubicBezTo>
                      <a:pt x="236510" y="1083225"/>
                      <a:pt x="237026" y="1078065"/>
                      <a:pt x="230834" y="1067230"/>
                    </a:cubicBezTo>
                    <a:cubicBezTo>
                      <a:pt x="218967" y="1047107"/>
                      <a:pt x="208647" y="1025436"/>
                      <a:pt x="198327" y="1004281"/>
                    </a:cubicBezTo>
                    <a:cubicBezTo>
                      <a:pt x="194716" y="997057"/>
                      <a:pt x="192136" y="993445"/>
                      <a:pt x="183880" y="998089"/>
                    </a:cubicBezTo>
                    <a:cubicBezTo>
                      <a:pt x="147246" y="1017180"/>
                      <a:pt x="108031" y="1024920"/>
                      <a:pt x="67269" y="1025952"/>
                    </a:cubicBezTo>
                    <a:cubicBezTo>
                      <a:pt x="63657" y="1025952"/>
                      <a:pt x="59529" y="1026984"/>
                      <a:pt x="55918" y="1027500"/>
                    </a:cubicBezTo>
                    <a:cubicBezTo>
                      <a:pt x="48694" y="1028532"/>
                      <a:pt x="44050" y="1025952"/>
                      <a:pt x="41470" y="1018212"/>
                    </a:cubicBezTo>
                    <a:cubicBezTo>
                      <a:pt x="21347" y="960939"/>
                      <a:pt x="6384" y="902117"/>
                      <a:pt x="1224" y="841748"/>
                    </a:cubicBezTo>
                    <a:cubicBezTo>
                      <a:pt x="-1872" y="808725"/>
                      <a:pt x="-1356" y="809241"/>
                      <a:pt x="30635" y="797374"/>
                    </a:cubicBezTo>
                    <a:cubicBezTo>
                      <a:pt x="64173" y="784474"/>
                      <a:pt x="98744" y="775703"/>
                      <a:pt x="134862" y="778799"/>
                    </a:cubicBezTo>
                    <a:cubicBezTo>
                      <a:pt x="144150" y="779315"/>
                      <a:pt x="147246" y="775187"/>
                      <a:pt x="147246" y="765899"/>
                    </a:cubicBezTo>
                    <a:cubicBezTo>
                      <a:pt x="147246" y="742680"/>
                      <a:pt x="148278" y="719461"/>
                      <a:pt x="150342" y="696242"/>
                    </a:cubicBezTo>
                    <a:cubicBezTo>
                      <a:pt x="151373" y="685923"/>
                      <a:pt x="150858" y="678699"/>
                      <a:pt x="137442" y="678699"/>
                    </a:cubicBezTo>
                    <a:cubicBezTo>
                      <a:pt x="92552" y="678699"/>
                      <a:pt x="53854" y="657544"/>
                      <a:pt x="14639" y="639485"/>
                    </a:cubicBezTo>
                    <a:cubicBezTo>
                      <a:pt x="7932" y="636389"/>
                      <a:pt x="6384" y="632261"/>
                      <a:pt x="7932" y="625037"/>
                    </a:cubicBezTo>
                    <a:cubicBezTo>
                      <a:pt x="20315" y="558476"/>
                      <a:pt x="40954" y="494495"/>
                      <a:pt x="69333" y="432578"/>
                    </a:cubicBezTo>
                    <a:cubicBezTo>
                      <a:pt x="72945" y="424838"/>
                      <a:pt x="77073" y="421742"/>
                      <a:pt x="86360" y="423806"/>
                    </a:cubicBezTo>
                    <a:cubicBezTo>
                      <a:pt x="107515" y="428450"/>
                      <a:pt x="129186" y="432578"/>
                      <a:pt x="150858" y="436706"/>
                    </a:cubicBezTo>
                    <a:cubicBezTo>
                      <a:pt x="171497" y="440833"/>
                      <a:pt x="188008" y="453733"/>
                      <a:pt x="206583" y="463536"/>
                    </a:cubicBezTo>
                    <a:cubicBezTo>
                      <a:pt x="216903" y="468696"/>
                      <a:pt x="221546" y="467664"/>
                      <a:pt x="227738" y="457345"/>
                    </a:cubicBezTo>
                    <a:cubicBezTo>
                      <a:pt x="239606" y="436706"/>
                      <a:pt x="253021" y="416582"/>
                      <a:pt x="266952" y="396459"/>
                    </a:cubicBezTo>
                    <a:cubicBezTo>
                      <a:pt x="271596" y="389752"/>
                      <a:pt x="271596" y="385108"/>
                      <a:pt x="264373" y="380980"/>
                    </a:cubicBezTo>
                    <a:cubicBezTo>
                      <a:pt x="225158" y="357761"/>
                      <a:pt x="200391" y="320611"/>
                      <a:pt x="175108" y="284492"/>
                    </a:cubicBezTo>
                    <a:cubicBezTo>
                      <a:pt x="170465" y="277785"/>
                      <a:pt x="170981" y="273657"/>
                      <a:pt x="176140" y="267981"/>
                    </a:cubicBezTo>
                    <a:cubicBezTo>
                      <a:pt x="219998" y="216383"/>
                      <a:pt x="270048" y="171493"/>
                      <a:pt x="325258" y="132279"/>
                    </a:cubicBezTo>
                    <a:cubicBezTo>
                      <a:pt x="331966" y="127635"/>
                      <a:pt x="336609" y="126603"/>
                      <a:pt x="343317" y="132795"/>
                    </a:cubicBezTo>
                    <a:cubicBezTo>
                      <a:pt x="360344" y="148274"/>
                      <a:pt x="378404" y="162722"/>
                      <a:pt x="395431" y="178717"/>
                    </a:cubicBezTo>
                    <a:cubicBezTo>
                      <a:pt x="409362" y="191616"/>
                      <a:pt x="416070" y="209160"/>
                      <a:pt x="426389" y="224639"/>
                    </a:cubicBezTo>
                    <a:cubicBezTo>
                      <a:pt x="437741" y="241666"/>
                      <a:pt x="435161" y="240634"/>
                      <a:pt x="451156" y="231347"/>
                    </a:cubicBezTo>
                    <a:cubicBezTo>
                      <a:pt x="470763" y="219995"/>
                      <a:pt x="491403" y="209676"/>
                      <a:pt x="512042" y="200388"/>
                    </a:cubicBezTo>
                    <a:cubicBezTo>
                      <a:pt x="521329" y="196260"/>
                      <a:pt x="522361" y="192132"/>
                      <a:pt x="518233" y="183877"/>
                    </a:cubicBezTo>
                    <a:cubicBezTo>
                      <a:pt x="499142" y="148274"/>
                      <a:pt x="492434" y="109576"/>
                      <a:pt x="491403" y="69846"/>
                    </a:cubicBezTo>
                    <a:cubicBezTo>
                      <a:pt x="491403" y="66234"/>
                      <a:pt x="490371" y="62106"/>
                      <a:pt x="489855" y="58494"/>
                    </a:cubicBezTo>
                    <a:cubicBezTo>
                      <a:pt x="488307" y="50239"/>
                      <a:pt x="491403" y="46111"/>
                      <a:pt x="499658" y="43015"/>
                    </a:cubicBezTo>
                    <a:cubicBezTo>
                      <a:pt x="563123" y="20312"/>
                      <a:pt x="628653" y="6380"/>
                      <a:pt x="695730" y="189"/>
                    </a:cubicBezTo>
                    <a:cubicBezTo>
                      <a:pt x="706049" y="-843"/>
                      <a:pt x="710693" y="2253"/>
                      <a:pt x="713273" y="12056"/>
                    </a:cubicBezTo>
                    <a:cubicBezTo>
                      <a:pt x="715337" y="19796"/>
                      <a:pt x="717917" y="27536"/>
                      <a:pt x="721012" y="35275"/>
                    </a:cubicBezTo>
                    <a:cubicBezTo>
                      <a:pt x="734428" y="67266"/>
                      <a:pt x="741136" y="99772"/>
                      <a:pt x="738556" y="134343"/>
                    </a:cubicBezTo>
                    <a:cubicBezTo>
                      <a:pt x="737524" y="145694"/>
                      <a:pt x="742168" y="148790"/>
                      <a:pt x="753519" y="148790"/>
                    </a:cubicBezTo>
                    <a:cubicBezTo>
                      <a:pt x="775706" y="148274"/>
                      <a:pt x="797893" y="149822"/>
                      <a:pt x="820596" y="151886"/>
                    </a:cubicBezTo>
                    <a:cubicBezTo>
                      <a:pt x="831948" y="152918"/>
                      <a:pt x="838655" y="152402"/>
                      <a:pt x="838655" y="138471"/>
                    </a:cubicBezTo>
                    <a:cubicBezTo>
                      <a:pt x="838655" y="94097"/>
                      <a:pt x="859810" y="55914"/>
                      <a:pt x="877354" y="16700"/>
                    </a:cubicBezTo>
                    <a:cubicBezTo>
                      <a:pt x="880449" y="9476"/>
                      <a:pt x="885093" y="7928"/>
                      <a:pt x="892317" y="9476"/>
                    </a:cubicBezTo>
                    <a:cubicBezTo>
                      <a:pt x="958878" y="21860"/>
                      <a:pt x="1022859" y="42499"/>
                      <a:pt x="1084777" y="70878"/>
                    </a:cubicBezTo>
                    <a:cubicBezTo>
                      <a:pt x="1092000" y="74489"/>
                      <a:pt x="1095096" y="78617"/>
                      <a:pt x="1093032" y="86873"/>
                    </a:cubicBezTo>
                    <a:cubicBezTo>
                      <a:pt x="1088388" y="108544"/>
                      <a:pt x="1084261" y="130731"/>
                      <a:pt x="1079617" y="152402"/>
                    </a:cubicBezTo>
                    <a:cubicBezTo>
                      <a:pt x="1075489" y="172525"/>
                      <a:pt x="1062590" y="189036"/>
                      <a:pt x="1053302" y="206580"/>
                    </a:cubicBezTo>
                    <a:cubicBezTo>
                      <a:pt x="1047626" y="217415"/>
                      <a:pt x="1048658" y="222575"/>
                      <a:pt x="1060010" y="228251"/>
                    </a:cubicBezTo>
                    <a:cubicBezTo>
                      <a:pt x="1080133" y="239602"/>
                      <a:pt x="1099740" y="252502"/>
                      <a:pt x="1118315" y="265917"/>
                    </a:cubicBezTo>
                    <a:cubicBezTo>
                      <a:pt x="1126571" y="272109"/>
                      <a:pt x="1131214" y="271593"/>
                      <a:pt x="1136374" y="262821"/>
                    </a:cubicBezTo>
                    <a:cubicBezTo>
                      <a:pt x="1159077" y="223607"/>
                      <a:pt x="1196744" y="199872"/>
                      <a:pt x="1232346" y="174589"/>
                    </a:cubicBezTo>
                    <a:cubicBezTo>
                      <a:pt x="1238538" y="170461"/>
                      <a:pt x="1242666" y="170977"/>
                      <a:pt x="1247825" y="175621"/>
                    </a:cubicBezTo>
                    <a:cubicBezTo>
                      <a:pt x="1299939" y="219995"/>
                      <a:pt x="1345345" y="270045"/>
                      <a:pt x="1384559" y="325770"/>
                    </a:cubicBezTo>
                    <a:cubicBezTo>
                      <a:pt x="1389203" y="331962"/>
                      <a:pt x="1389719" y="336606"/>
                      <a:pt x="1384043" y="342798"/>
                    </a:cubicBezTo>
                    <a:cubicBezTo>
                      <a:pt x="1368048" y="360857"/>
                      <a:pt x="1352569" y="379432"/>
                      <a:pt x="1336057" y="396975"/>
                    </a:cubicBezTo>
                    <a:cubicBezTo>
                      <a:pt x="1323674" y="409875"/>
                      <a:pt x="1306131" y="417098"/>
                      <a:pt x="1291167" y="426902"/>
                    </a:cubicBezTo>
                    <a:cubicBezTo>
                      <a:pt x="1276720" y="436706"/>
                      <a:pt x="1276720" y="436190"/>
                      <a:pt x="1284976" y="451153"/>
                    </a:cubicBezTo>
                    <a:cubicBezTo>
                      <a:pt x="1295811" y="471792"/>
                      <a:pt x="1306647" y="492431"/>
                      <a:pt x="1316450" y="513070"/>
                    </a:cubicBezTo>
                    <a:cubicBezTo>
                      <a:pt x="1320062" y="520294"/>
                      <a:pt x="1323158" y="523390"/>
                      <a:pt x="1330898" y="519262"/>
                    </a:cubicBezTo>
                    <a:cubicBezTo>
                      <a:pt x="1367532" y="500171"/>
                      <a:pt x="1406746" y="492431"/>
                      <a:pt x="1447509" y="491399"/>
                    </a:cubicBezTo>
                    <a:cubicBezTo>
                      <a:pt x="1451120" y="491399"/>
                      <a:pt x="1455248" y="490367"/>
                      <a:pt x="1458860" y="489851"/>
                    </a:cubicBezTo>
                    <a:cubicBezTo>
                      <a:pt x="1466600" y="488819"/>
                      <a:pt x="1470728" y="491399"/>
                      <a:pt x="1473307" y="499139"/>
                    </a:cubicBezTo>
                    <a:cubicBezTo>
                      <a:pt x="1493431" y="556412"/>
                      <a:pt x="1508394" y="615234"/>
                      <a:pt x="1513554" y="675603"/>
                    </a:cubicBezTo>
                    <a:cubicBezTo>
                      <a:pt x="1513554" y="676635"/>
                      <a:pt x="1513554" y="678183"/>
                      <a:pt x="1514070" y="679215"/>
                    </a:cubicBezTo>
                    <a:cubicBezTo>
                      <a:pt x="1518713" y="714301"/>
                      <a:pt x="1519745" y="706046"/>
                      <a:pt x="1490335" y="717397"/>
                    </a:cubicBezTo>
                    <a:cubicBezTo>
                      <a:pt x="1454732" y="730813"/>
                      <a:pt x="1418614" y="741648"/>
                      <a:pt x="1379916" y="738036"/>
                    </a:cubicBezTo>
                    <a:cubicBezTo>
                      <a:pt x="1371144" y="737004"/>
                      <a:pt x="1368048" y="740616"/>
                      <a:pt x="1367532" y="749904"/>
                    </a:cubicBezTo>
                    <a:cubicBezTo>
                      <a:pt x="1367016" y="774155"/>
                      <a:pt x="1365984" y="797890"/>
                      <a:pt x="1363920" y="822141"/>
                    </a:cubicBezTo>
                    <a:cubicBezTo>
                      <a:pt x="1363404" y="831944"/>
                      <a:pt x="1363920" y="838136"/>
                      <a:pt x="1375788" y="838136"/>
                    </a:cubicBezTo>
                    <a:cubicBezTo>
                      <a:pt x="1420678" y="838136"/>
                      <a:pt x="1459376" y="858775"/>
                      <a:pt x="1498590" y="876834"/>
                    </a:cubicBezTo>
                    <a:cubicBezTo>
                      <a:pt x="1505298" y="879930"/>
                      <a:pt x="1507878" y="883542"/>
                      <a:pt x="1506330" y="891798"/>
                    </a:cubicBezTo>
                    <a:cubicBezTo>
                      <a:pt x="1493947" y="958875"/>
                      <a:pt x="1472791" y="1023372"/>
                      <a:pt x="1444413" y="1085289"/>
                    </a:cubicBezTo>
                    <a:cubicBezTo>
                      <a:pt x="1441317" y="1092513"/>
                      <a:pt x="1437189" y="1094577"/>
                      <a:pt x="1429449" y="1093029"/>
                    </a:cubicBezTo>
                    <a:cubicBezTo>
                      <a:pt x="1386623" y="1085289"/>
                      <a:pt x="1343797" y="1078581"/>
                      <a:pt x="1306647" y="1052783"/>
                    </a:cubicBezTo>
                    <a:cubicBezTo>
                      <a:pt x="1297875" y="1046591"/>
                      <a:pt x="1293231" y="1048655"/>
                      <a:pt x="1287556" y="1057942"/>
                    </a:cubicBezTo>
                    <a:cubicBezTo>
                      <a:pt x="1275688" y="1078581"/>
                      <a:pt x="1262273" y="1098705"/>
                      <a:pt x="1248857" y="1118828"/>
                    </a:cubicBezTo>
                    <a:cubicBezTo>
                      <a:pt x="1244214" y="1125535"/>
                      <a:pt x="1242150" y="1130179"/>
                      <a:pt x="1250405" y="1135339"/>
                    </a:cubicBezTo>
                    <a:cubicBezTo>
                      <a:pt x="1289620" y="1158558"/>
                      <a:pt x="1313871" y="1194676"/>
                      <a:pt x="1339153" y="1230795"/>
                    </a:cubicBezTo>
                    <a:cubicBezTo>
                      <a:pt x="1344313" y="1238018"/>
                      <a:pt x="1343797" y="1242662"/>
                      <a:pt x="1337605" y="1249370"/>
                    </a:cubicBezTo>
                    <a:cubicBezTo>
                      <a:pt x="1293747" y="1300968"/>
                      <a:pt x="1244214" y="1345342"/>
                      <a:pt x="1189004" y="1384040"/>
                    </a:cubicBezTo>
                    <a:cubicBezTo>
                      <a:pt x="1182296" y="1388684"/>
                      <a:pt x="1177652" y="1389716"/>
                      <a:pt x="1170945" y="1383524"/>
                    </a:cubicBezTo>
                    <a:cubicBezTo>
                      <a:pt x="1153918" y="1368045"/>
                      <a:pt x="1135858" y="1353597"/>
                      <a:pt x="1118831" y="1337602"/>
                    </a:cubicBezTo>
                    <a:cubicBezTo>
                      <a:pt x="1104384" y="1324187"/>
                      <a:pt x="1096644" y="1306128"/>
                      <a:pt x="1086840" y="1289616"/>
                    </a:cubicBezTo>
                    <a:cubicBezTo>
                      <a:pt x="1080133" y="1278265"/>
                      <a:pt x="1074973" y="1277749"/>
                      <a:pt x="1064137" y="1284456"/>
                    </a:cubicBezTo>
                    <a:cubicBezTo>
                      <a:pt x="1044530" y="1296324"/>
                      <a:pt x="1023375" y="1306643"/>
                      <a:pt x="1002220" y="1316447"/>
                    </a:cubicBezTo>
                    <a:cubicBezTo>
                      <a:pt x="993449" y="1320575"/>
                      <a:pt x="991385" y="1324703"/>
                      <a:pt x="996028" y="1332958"/>
                    </a:cubicBezTo>
                    <a:cubicBezTo>
                      <a:pt x="1015120" y="1368561"/>
                      <a:pt x="1021827" y="1407259"/>
                      <a:pt x="1022859" y="1446989"/>
                    </a:cubicBezTo>
                    <a:cubicBezTo>
                      <a:pt x="1022859" y="1451117"/>
                      <a:pt x="1023891" y="1455245"/>
                      <a:pt x="1024407" y="1459889"/>
                    </a:cubicBezTo>
                    <a:cubicBezTo>
                      <a:pt x="1025439" y="1466596"/>
                      <a:pt x="1022859" y="1470724"/>
                      <a:pt x="1015636" y="1473304"/>
                    </a:cubicBezTo>
                    <a:cubicBezTo>
                      <a:pt x="970745" y="1493943"/>
                      <a:pt x="870646" y="1516130"/>
                      <a:pt x="817500" y="1518710"/>
                    </a:cubicBezTo>
                    <a:close/>
                    <a:moveTo>
                      <a:pt x="758163" y="1148238"/>
                    </a:moveTo>
                    <a:cubicBezTo>
                      <a:pt x="974357" y="1144627"/>
                      <a:pt x="1145146" y="976418"/>
                      <a:pt x="1145146" y="758675"/>
                    </a:cubicBezTo>
                    <a:cubicBezTo>
                      <a:pt x="1145146" y="542481"/>
                      <a:pt x="974357" y="371176"/>
                      <a:pt x="757131" y="371176"/>
                    </a:cubicBezTo>
                    <a:cubicBezTo>
                      <a:pt x="539904" y="371176"/>
                      <a:pt x="368600" y="542481"/>
                      <a:pt x="368600" y="759707"/>
                    </a:cubicBezTo>
                    <a:cubicBezTo>
                      <a:pt x="369116" y="977966"/>
                      <a:pt x="541452" y="1145659"/>
                      <a:pt x="758163" y="1148238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6" name="Google Shape;386;p84"/>
              <p:cNvGrpSpPr/>
              <p:nvPr/>
            </p:nvGrpSpPr>
            <p:grpSpPr>
              <a:xfrm>
                <a:off x="3563163" y="3556278"/>
                <a:ext cx="1218879" cy="1218879"/>
                <a:chOff x="3264582" y="1870309"/>
                <a:chExt cx="1774962" cy="1774962"/>
              </a:xfrm>
            </p:grpSpPr>
            <p:sp>
              <p:nvSpPr>
                <p:cNvPr id="387" name="Google Shape;387;p84"/>
                <p:cNvSpPr/>
                <p:nvPr/>
              </p:nvSpPr>
              <p:spPr>
                <a:xfrm>
                  <a:off x="3264582" y="1870309"/>
                  <a:ext cx="1774962" cy="1774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4962" h="1774962" extrusionOk="0">
                      <a:moveTo>
                        <a:pt x="894776" y="1775736"/>
                      </a:moveTo>
                      <a:cubicBezTo>
                        <a:pt x="880845" y="1775736"/>
                        <a:pt x="866397" y="1775736"/>
                        <a:pt x="852466" y="1775736"/>
                      </a:cubicBezTo>
                      <a:cubicBezTo>
                        <a:pt x="844726" y="1775736"/>
                        <a:pt x="840599" y="1772640"/>
                        <a:pt x="839567" y="1764901"/>
                      </a:cubicBezTo>
                      <a:cubicBezTo>
                        <a:pt x="833375" y="1731878"/>
                        <a:pt x="826151" y="1699371"/>
                        <a:pt x="819960" y="1666349"/>
                      </a:cubicBezTo>
                      <a:cubicBezTo>
                        <a:pt x="817896" y="1656545"/>
                        <a:pt x="820992" y="1646742"/>
                        <a:pt x="822024" y="1636938"/>
                      </a:cubicBezTo>
                      <a:cubicBezTo>
                        <a:pt x="823056" y="1628682"/>
                        <a:pt x="820992" y="1624555"/>
                        <a:pt x="811704" y="1623523"/>
                      </a:cubicBezTo>
                      <a:cubicBezTo>
                        <a:pt x="772490" y="1619395"/>
                        <a:pt x="733275" y="1612171"/>
                        <a:pt x="695093" y="1601852"/>
                      </a:cubicBezTo>
                      <a:cubicBezTo>
                        <a:pt x="686837" y="1599788"/>
                        <a:pt x="682194" y="1602368"/>
                        <a:pt x="680130" y="1610623"/>
                      </a:cubicBezTo>
                      <a:cubicBezTo>
                        <a:pt x="669294" y="1655513"/>
                        <a:pt x="636788" y="1688020"/>
                        <a:pt x="615116" y="1727234"/>
                      </a:cubicBezTo>
                      <a:cubicBezTo>
                        <a:pt x="612537" y="1731878"/>
                        <a:pt x="608409" y="1731878"/>
                        <a:pt x="603765" y="1730330"/>
                      </a:cubicBezTo>
                      <a:cubicBezTo>
                        <a:pt x="572807" y="1720011"/>
                        <a:pt x="542364" y="1707627"/>
                        <a:pt x="512953" y="1694212"/>
                      </a:cubicBezTo>
                      <a:cubicBezTo>
                        <a:pt x="506761" y="1691632"/>
                        <a:pt x="506245" y="1686988"/>
                        <a:pt x="507277" y="1681828"/>
                      </a:cubicBezTo>
                      <a:cubicBezTo>
                        <a:pt x="513985" y="1648806"/>
                        <a:pt x="519661" y="1615783"/>
                        <a:pt x="527400" y="1583277"/>
                      </a:cubicBezTo>
                      <a:cubicBezTo>
                        <a:pt x="529980" y="1572441"/>
                        <a:pt x="536172" y="1562637"/>
                        <a:pt x="541848" y="1552834"/>
                      </a:cubicBezTo>
                      <a:cubicBezTo>
                        <a:pt x="545460" y="1546642"/>
                        <a:pt x="544428" y="1543030"/>
                        <a:pt x="537720" y="1539418"/>
                      </a:cubicBezTo>
                      <a:cubicBezTo>
                        <a:pt x="501601" y="1520327"/>
                        <a:pt x="467547" y="1497624"/>
                        <a:pt x="435041" y="1472857"/>
                      </a:cubicBezTo>
                      <a:cubicBezTo>
                        <a:pt x="429365" y="1468214"/>
                        <a:pt x="425237" y="1468214"/>
                        <a:pt x="420593" y="1474921"/>
                      </a:cubicBezTo>
                      <a:cubicBezTo>
                        <a:pt x="393762" y="1512588"/>
                        <a:pt x="350936" y="1531163"/>
                        <a:pt x="315334" y="1559026"/>
                      </a:cubicBezTo>
                      <a:cubicBezTo>
                        <a:pt x="310690" y="1562637"/>
                        <a:pt x="307078" y="1561090"/>
                        <a:pt x="302950" y="1557478"/>
                      </a:cubicBezTo>
                      <a:cubicBezTo>
                        <a:pt x="278699" y="1536323"/>
                        <a:pt x="255996" y="1513104"/>
                        <a:pt x="233809" y="1490401"/>
                      </a:cubicBezTo>
                      <a:cubicBezTo>
                        <a:pt x="229682" y="1485757"/>
                        <a:pt x="229165" y="1482145"/>
                        <a:pt x="232777" y="1476985"/>
                      </a:cubicBezTo>
                      <a:cubicBezTo>
                        <a:pt x="251352" y="1449122"/>
                        <a:pt x="269928" y="1421260"/>
                        <a:pt x="289019" y="1393397"/>
                      </a:cubicBezTo>
                      <a:cubicBezTo>
                        <a:pt x="295210" y="1384625"/>
                        <a:pt x="304498" y="1378949"/>
                        <a:pt x="312754" y="1371726"/>
                      </a:cubicBezTo>
                      <a:cubicBezTo>
                        <a:pt x="318946" y="1366566"/>
                        <a:pt x="319978" y="1361922"/>
                        <a:pt x="314818" y="1355731"/>
                      </a:cubicBezTo>
                      <a:cubicBezTo>
                        <a:pt x="289535" y="1324256"/>
                        <a:pt x="266316" y="1291233"/>
                        <a:pt x="246193" y="1255631"/>
                      </a:cubicBezTo>
                      <a:cubicBezTo>
                        <a:pt x="241549" y="1247375"/>
                        <a:pt x="236905" y="1248923"/>
                        <a:pt x="230713" y="1253051"/>
                      </a:cubicBezTo>
                      <a:cubicBezTo>
                        <a:pt x="191499" y="1277302"/>
                        <a:pt x="145577" y="1277818"/>
                        <a:pt x="102751" y="1289685"/>
                      </a:cubicBezTo>
                      <a:cubicBezTo>
                        <a:pt x="97075" y="1291233"/>
                        <a:pt x="93979" y="1288137"/>
                        <a:pt x="91916" y="1282978"/>
                      </a:cubicBezTo>
                      <a:cubicBezTo>
                        <a:pt x="77984" y="1254083"/>
                        <a:pt x="65085" y="1224156"/>
                        <a:pt x="53733" y="1194230"/>
                      </a:cubicBezTo>
                      <a:cubicBezTo>
                        <a:pt x="51669" y="1188038"/>
                        <a:pt x="53217" y="1184426"/>
                        <a:pt x="58377" y="1181330"/>
                      </a:cubicBezTo>
                      <a:cubicBezTo>
                        <a:pt x="86240" y="1162755"/>
                        <a:pt x="113587" y="1143664"/>
                        <a:pt x="142481" y="1125605"/>
                      </a:cubicBezTo>
                      <a:cubicBezTo>
                        <a:pt x="151769" y="1119929"/>
                        <a:pt x="163120" y="1117349"/>
                        <a:pt x="173956" y="1114253"/>
                      </a:cubicBezTo>
                      <a:cubicBezTo>
                        <a:pt x="180664" y="1112189"/>
                        <a:pt x="182727" y="1109093"/>
                        <a:pt x="180664" y="1101870"/>
                      </a:cubicBezTo>
                      <a:cubicBezTo>
                        <a:pt x="168796" y="1062139"/>
                        <a:pt x="160541" y="1021893"/>
                        <a:pt x="154865" y="981131"/>
                      </a:cubicBezTo>
                      <a:cubicBezTo>
                        <a:pt x="153833" y="974423"/>
                        <a:pt x="150737" y="972359"/>
                        <a:pt x="144029" y="973391"/>
                      </a:cubicBezTo>
                      <a:cubicBezTo>
                        <a:pt x="98107" y="981131"/>
                        <a:pt x="54765" y="963588"/>
                        <a:pt x="10391" y="958428"/>
                      </a:cubicBezTo>
                      <a:cubicBezTo>
                        <a:pt x="4715" y="957912"/>
                        <a:pt x="2652" y="954300"/>
                        <a:pt x="2135" y="948624"/>
                      </a:cubicBezTo>
                      <a:cubicBezTo>
                        <a:pt x="-960" y="916118"/>
                        <a:pt x="72" y="883611"/>
                        <a:pt x="588" y="850589"/>
                      </a:cubicBezTo>
                      <a:cubicBezTo>
                        <a:pt x="588" y="844397"/>
                        <a:pt x="4715" y="841817"/>
                        <a:pt x="10391" y="840785"/>
                      </a:cubicBezTo>
                      <a:cubicBezTo>
                        <a:pt x="43930" y="834077"/>
                        <a:pt x="76952" y="827370"/>
                        <a:pt x="110491" y="820662"/>
                      </a:cubicBezTo>
                      <a:cubicBezTo>
                        <a:pt x="120294" y="818598"/>
                        <a:pt x="130098" y="821694"/>
                        <a:pt x="139901" y="822726"/>
                      </a:cubicBezTo>
                      <a:cubicBezTo>
                        <a:pt x="148157" y="823758"/>
                        <a:pt x="152285" y="820662"/>
                        <a:pt x="153317" y="811890"/>
                      </a:cubicBezTo>
                      <a:cubicBezTo>
                        <a:pt x="157445" y="773192"/>
                        <a:pt x="164668" y="734494"/>
                        <a:pt x="174472" y="696827"/>
                      </a:cubicBezTo>
                      <a:cubicBezTo>
                        <a:pt x="177052" y="687024"/>
                        <a:pt x="173440" y="682380"/>
                        <a:pt x="164152" y="680316"/>
                      </a:cubicBezTo>
                      <a:cubicBezTo>
                        <a:pt x="120294" y="668965"/>
                        <a:pt x="87272" y="636974"/>
                        <a:pt x="49090" y="615819"/>
                      </a:cubicBezTo>
                      <a:cubicBezTo>
                        <a:pt x="44961" y="613755"/>
                        <a:pt x="44961" y="610143"/>
                        <a:pt x="45993" y="606015"/>
                      </a:cubicBezTo>
                      <a:cubicBezTo>
                        <a:pt x="56313" y="574541"/>
                        <a:pt x="69212" y="544098"/>
                        <a:pt x="82628" y="513655"/>
                      </a:cubicBezTo>
                      <a:cubicBezTo>
                        <a:pt x="85208" y="507980"/>
                        <a:pt x="89336" y="506948"/>
                        <a:pt x="93979" y="508496"/>
                      </a:cubicBezTo>
                      <a:cubicBezTo>
                        <a:pt x="137322" y="519847"/>
                        <a:pt x="183760" y="518815"/>
                        <a:pt x="224006" y="543066"/>
                      </a:cubicBezTo>
                      <a:cubicBezTo>
                        <a:pt x="230713" y="547194"/>
                        <a:pt x="233809" y="544614"/>
                        <a:pt x="236905" y="538938"/>
                      </a:cubicBezTo>
                      <a:cubicBezTo>
                        <a:pt x="255996" y="503336"/>
                        <a:pt x="278183" y="469281"/>
                        <a:pt x="302434" y="437291"/>
                      </a:cubicBezTo>
                      <a:cubicBezTo>
                        <a:pt x="305530" y="433163"/>
                        <a:pt x="310690" y="428519"/>
                        <a:pt x="302950" y="423359"/>
                      </a:cubicBezTo>
                      <a:cubicBezTo>
                        <a:pt x="273540" y="404268"/>
                        <a:pt x="258576" y="373826"/>
                        <a:pt x="238453" y="346995"/>
                      </a:cubicBezTo>
                      <a:cubicBezTo>
                        <a:pt x="234841" y="342351"/>
                        <a:pt x="232262" y="337707"/>
                        <a:pt x="228650" y="333063"/>
                      </a:cubicBezTo>
                      <a:cubicBezTo>
                        <a:pt x="212654" y="310360"/>
                        <a:pt x="212138" y="309844"/>
                        <a:pt x="230713" y="290237"/>
                      </a:cubicBezTo>
                      <a:cubicBezTo>
                        <a:pt x="248257" y="271662"/>
                        <a:pt x="266316" y="254119"/>
                        <a:pt x="283859" y="236060"/>
                      </a:cubicBezTo>
                      <a:cubicBezTo>
                        <a:pt x="289535" y="230384"/>
                        <a:pt x="294179" y="229868"/>
                        <a:pt x="300370" y="234512"/>
                      </a:cubicBezTo>
                      <a:cubicBezTo>
                        <a:pt x="327201" y="252571"/>
                        <a:pt x="354032" y="270114"/>
                        <a:pt x="380863" y="288173"/>
                      </a:cubicBezTo>
                      <a:cubicBezTo>
                        <a:pt x="390150" y="294365"/>
                        <a:pt x="396342" y="303137"/>
                        <a:pt x="403050" y="311392"/>
                      </a:cubicBezTo>
                      <a:cubicBezTo>
                        <a:pt x="408726" y="319132"/>
                        <a:pt x="413885" y="320680"/>
                        <a:pt x="422141" y="313972"/>
                      </a:cubicBezTo>
                      <a:cubicBezTo>
                        <a:pt x="452584" y="288689"/>
                        <a:pt x="485606" y="266502"/>
                        <a:pt x="519661" y="246895"/>
                      </a:cubicBezTo>
                      <a:cubicBezTo>
                        <a:pt x="524820" y="243799"/>
                        <a:pt x="529464" y="240703"/>
                        <a:pt x="524820" y="233996"/>
                      </a:cubicBezTo>
                      <a:cubicBezTo>
                        <a:pt x="502633" y="202005"/>
                        <a:pt x="501086" y="163823"/>
                        <a:pt x="492314" y="127704"/>
                      </a:cubicBezTo>
                      <a:cubicBezTo>
                        <a:pt x="484574" y="96230"/>
                        <a:pt x="485606" y="96746"/>
                        <a:pt x="514501" y="82298"/>
                      </a:cubicBezTo>
                      <a:cubicBezTo>
                        <a:pt x="535140" y="71979"/>
                        <a:pt x="557327" y="64239"/>
                        <a:pt x="578482" y="55468"/>
                      </a:cubicBezTo>
                      <a:cubicBezTo>
                        <a:pt x="586222" y="52372"/>
                        <a:pt x="590866" y="52888"/>
                        <a:pt x="595509" y="60111"/>
                      </a:cubicBezTo>
                      <a:cubicBezTo>
                        <a:pt x="613053" y="86942"/>
                        <a:pt x="630596" y="113257"/>
                        <a:pt x="648655" y="139572"/>
                      </a:cubicBezTo>
                      <a:cubicBezTo>
                        <a:pt x="655363" y="149375"/>
                        <a:pt x="657427" y="160727"/>
                        <a:pt x="661039" y="172078"/>
                      </a:cubicBezTo>
                      <a:cubicBezTo>
                        <a:pt x="663618" y="180334"/>
                        <a:pt x="667230" y="182914"/>
                        <a:pt x="675486" y="180334"/>
                      </a:cubicBezTo>
                      <a:cubicBezTo>
                        <a:pt x="713668" y="168983"/>
                        <a:pt x="752882" y="160727"/>
                        <a:pt x="792613" y="155567"/>
                      </a:cubicBezTo>
                      <a:cubicBezTo>
                        <a:pt x="800352" y="154535"/>
                        <a:pt x="802932" y="151439"/>
                        <a:pt x="801900" y="143700"/>
                      </a:cubicBezTo>
                      <a:cubicBezTo>
                        <a:pt x="795193" y="98294"/>
                        <a:pt x="811704" y="55468"/>
                        <a:pt x="816864" y="11094"/>
                      </a:cubicBezTo>
                      <a:cubicBezTo>
                        <a:pt x="817380" y="5934"/>
                        <a:pt x="820476" y="2838"/>
                        <a:pt x="826151" y="2322"/>
                      </a:cubicBezTo>
                      <a:cubicBezTo>
                        <a:pt x="859174" y="-1290"/>
                        <a:pt x="892196" y="258"/>
                        <a:pt x="925219" y="774"/>
                      </a:cubicBezTo>
                      <a:cubicBezTo>
                        <a:pt x="930895" y="774"/>
                        <a:pt x="933475" y="4902"/>
                        <a:pt x="934507" y="10062"/>
                      </a:cubicBezTo>
                      <a:cubicBezTo>
                        <a:pt x="941214" y="43600"/>
                        <a:pt x="948438" y="77139"/>
                        <a:pt x="954114" y="111193"/>
                      </a:cubicBezTo>
                      <a:cubicBezTo>
                        <a:pt x="955662" y="120481"/>
                        <a:pt x="953082" y="130800"/>
                        <a:pt x="952050" y="140604"/>
                      </a:cubicBezTo>
                      <a:cubicBezTo>
                        <a:pt x="951018" y="148343"/>
                        <a:pt x="954114" y="151955"/>
                        <a:pt x="962369" y="152987"/>
                      </a:cubicBezTo>
                      <a:cubicBezTo>
                        <a:pt x="1001584" y="157115"/>
                        <a:pt x="1040798" y="164339"/>
                        <a:pt x="1078980" y="174658"/>
                      </a:cubicBezTo>
                      <a:cubicBezTo>
                        <a:pt x="1085172" y="176206"/>
                        <a:pt x="1091364" y="176722"/>
                        <a:pt x="1093428" y="168467"/>
                      </a:cubicBezTo>
                      <a:cubicBezTo>
                        <a:pt x="1101683" y="130284"/>
                        <a:pt x="1127482" y="101390"/>
                        <a:pt x="1147089" y="69399"/>
                      </a:cubicBezTo>
                      <a:cubicBezTo>
                        <a:pt x="1162569" y="43084"/>
                        <a:pt x="1163601" y="43600"/>
                        <a:pt x="1192495" y="54436"/>
                      </a:cubicBezTo>
                      <a:cubicBezTo>
                        <a:pt x="1214682" y="62691"/>
                        <a:pt x="1236353" y="71979"/>
                        <a:pt x="1258024" y="81266"/>
                      </a:cubicBezTo>
                      <a:cubicBezTo>
                        <a:pt x="1265764" y="84362"/>
                        <a:pt x="1268860" y="88490"/>
                        <a:pt x="1267312" y="96746"/>
                      </a:cubicBezTo>
                      <a:cubicBezTo>
                        <a:pt x="1260604" y="128736"/>
                        <a:pt x="1254928" y="160727"/>
                        <a:pt x="1247705" y="192718"/>
                      </a:cubicBezTo>
                      <a:cubicBezTo>
                        <a:pt x="1245125" y="203553"/>
                        <a:pt x="1238417" y="213873"/>
                        <a:pt x="1233258" y="224192"/>
                      </a:cubicBezTo>
                      <a:cubicBezTo>
                        <a:pt x="1229646" y="230384"/>
                        <a:pt x="1230678" y="233996"/>
                        <a:pt x="1237385" y="237608"/>
                      </a:cubicBezTo>
                      <a:cubicBezTo>
                        <a:pt x="1273504" y="256699"/>
                        <a:pt x="1307558" y="279402"/>
                        <a:pt x="1340065" y="304169"/>
                      </a:cubicBezTo>
                      <a:cubicBezTo>
                        <a:pt x="1345741" y="308812"/>
                        <a:pt x="1349868" y="309328"/>
                        <a:pt x="1354512" y="302621"/>
                      </a:cubicBezTo>
                      <a:cubicBezTo>
                        <a:pt x="1381343" y="264954"/>
                        <a:pt x="1424169" y="246379"/>
                        <a:pt x="1459771" y="218516"/>
                      </a:cubicBezTo>
                      <a:cubicBezTo>
                        <a:pt x="1464415" y="214905"/>
                        <a:pt x="1468027" y="216452"/>
                        <a:pt x="1472155" y="220064"/>
                      </a:cubicBezTo>
                      <a:cubicBezTo>
                        <a:pt x="1496406" y="241219"/>
                        <a:pt x="1519109" y="264438"/>
                        <a:pt x="1541296" y="287657"/>
                      </a:cubicBezTo>
                      <a:cubicBezTo>
                        <a:pt x="1545424" y="292301"/>
                        <a:pt x="1545940" y="296429"/>
                        <a:pt x="1542328" y="301073"/>
                      </a:cubicBezTo>
                      <a:cubicBezTo>
                        <a:pt x="1523237" y="329452"/>
                        <a:pt x="1505177" y="357830"/>
                        <a:pt x="1485570" y="385693"/>
                      </a:cubicBezTo>
                      <a:cubicBezTo>
                        <a:pt x="1479895" y="393949"/>
                        <a:pt x="1470607" y="400140"/>
                        <a:pt x="1462868" y="406332"/>
                      </a:cubicBezTo>
                      <a:cubicBezTo>
                        <a:pt x="1456676" y="411492"/>
                        <a:pt x="1455644" y="416136"/>
                        <a:pt x="1460803" y="422327"/>
                      </a:cubicBezTo>
                      <a:cubicBezTo>
                        <a:pt x="1486086" y="453802"/>
                        <a:pt x="1509305" y="487341"/>
                        <a:pt x="1529428" y="522427"/>
                      </a:cubicBezTo>
                      <a:cubicBezTo>
                        <a:pt x="1534072" y="530167"/>
                        <a:pt x="1538716" y="529135"/>
                        <a:pt x="1544908" y="525007"/>
                      </a:cubicBezTo>
                      <a:cubicBezTo>
                        <a:pt x="1584122" y="500756"/>
                        <a:pt x="1630044" y="500240"/>
                        <a:pt x="1672870" y="488373"/>
                      </a:cubicBezTo>
                      <a:cubicBezTo>
                        <a:pt x="1678546" y="486825"/>
                        <a:pt x="1681642" y="489921"/>
                        <a:pt x="1683706" y="495080"/>
                      </a:cubicBezTo>
                      <a:cubicBezTo>
                        <a:pt x="1697637" y="523975"/>
                        <a:pt x="1710537" y="553902"/>
                        <a:pt x="1721888" y="583828"/>
                      </a:cubicBezTo>
                      <a:cubicBezTo>
                        <a:pt x="1723952" y="590020"/>
                        <a:pt x="1722404" y="593632"/>
                        <a:pt x="1717244" y="596728"/>
                      </a:cubicBezTo>
                      <a:cubicBezTo>
                        <a:pt x="1689381" y="615303"/>
                        <a:pt x="1662035" y="634394"/>
                        <a:pt x="1633140" y="652453"/>
                      </a:cubicBezTo>
                      <a:cubicBezTo>
                        <a:pt x="1623852" y="658129"/>
                        <a:pt x="1612501" y="660709"/>
                        <a:pt x="1601665" y="663805"/>
                      </a:cubicBezTo>
                      <a:cubicBezTo>
                        <a:pt x="1594958" y="665869"/>
                        <a:pt x="1592894" y="668965"/>
                        <a:pt x="1594958" y="676188"/>
                      </a:cubicBezTo>
                      <a:cubicBezTo>
                        <a:pt x="1606309" y="715403"/>
                        <a:pt x="1615081" y="755133"/>
                        <a:pt x="1620241" y="795895"/>
                      </a:cubicBezTo>
                      <a:cubicBezTo>
                        <a:pt x="1621272" y="803119"/>
                        <a:pt x="1624368" y="805699"/>
                        <a:pt x="1631076" y="804667"/>
                      </a:cubicBezTo>
                      <a:cubicBezTo>
                        <a:pt x="1676482" y="797959"/>
                        <a:pt x="1719308" y="814470"/>
                        <a:pt x="1763682" y="819630"/>
                      </a:cubicBezTo>
                      <a:cubicBezTo>
                        <a:pt x="1769874" y="820146"/>
                        <a:pt x="1772454" y="823758"/>
                        <a:pt x="1773486" y="829950"/>
                      </a:cubicBezTo>
                      <a:cubicBezTo>
                        <a:pt x="1776582" y="862456"/>
                        <a:pt x="1775034" y="895479"/>
                        <a:pt x="1775034" y="927985"/>
                      </a:cubicBezTo>
                      <a:cubicBezTo>
                        <a:pt x="1775034" y="933661"/>
                        <a:pt x="1771422" y="936241"/>
                        <a:pt x="1766262" y="937273"/>
                      </a:cubicBezTo>
                      <a:cubicBezTo>
                        <a:pt x="1732207" y="943981"/>
                        <a:pt x="1698153" y="951204"/>
                        <a:pt x="1663583" y="957396"/>
                      </a:cubicBezTo>
                      <a:cubicBezTo>
                        <a:pt x="1654811" y="958944"/>
                        <a:pt x="1645523" y="956364"/>
                        <a:pt x="1636752" y="955332"/>
                      </a:cubicBezTo>
                      <a:cubicBezTo>
                        <a:pt x="1627980" y="954300"/>
                        <a:pt x="1623336" y="956364"/>
                        <a:pt x="1622304" y="966684"/>
                      </a:cubicBezTo>
                      <a:cubicBezTo>
                        <a:pt x="1618177" y="1005382"/>
                        <a:pt x="1610953" y="1044080"/>
                        <a:pt x="1601149" y="1081746"/>
                      </a:cubicBezTo>
                      <a:cubicBezTo>
                        <a:pt x="1598569" y="1091034"/>
                        <a:pt x="1601665" y="1095678"/>
                        <a:pt x="1610437" y="1097742"/>
                      </a:cubicBezTo>
                      <a:cubicBezTo>
                        <a:pt x="1654811" y="1108577"/>
                        <a:pt x="1687318" y="1140568"/>
                        <a:pt x="1726016" y="1161723"/>
                      </a:cubicBezTo>
                      <a:cubicBezTo>
                        <a:pt x="1731176" y="1164819"/>
                        <a:pt x="1731176" y="1168947"/>
                        <a:pt x="1729112" y="1174107"/>
                      </a:cubicBezTo>
                      <a:cubicBezTo>
                        <a:pt x="1718792" y="1204549"/>
                        <a:pt x="1706409" y="1234476"/>
                        <a:pt x="1693509" y="1263887"/>
                      </a:cubicBezTo>
                      <a:cubicBezTo>
                        <a:pt x="1690929" y="1269562"/>
                        <a:pt x="1687318" y="1271626"/>
                        <a:pt x="1681126" y="1270078"/>
                      </a:cubicBezTo>
                      <a:cubicBezTo>
                        <a:pt x="1648103" y="1263371"/>
                        <a:pt x="1614565" y="1257179"/>
                        <a:pt x="1581542" y="1249955"/>
                      </a:cubicBezTo>
                      <a:cubicBezTo>
                        <a:pt x="1571223" y="1247375"/>
                        <a:pt x="1561935" y="1241184"/>
                        <a:pt x="1552647" y="1236024"/>
                      </a:cubicBezTo>
                      <a:cubicBezTo>
                        <a:pt x="1545940" y="1232412"/>
                        <a:pt x="1542328" y="1232928"/>
                        <a:pt x="1538200" y="1240152"/>
                      </a:cubicBezTo>
                      <a:cubicBezTo>
                        <a:pt x="1519109" y="1275238"/>
                        <a:pt x="1497954" y="1309293"/>
                        <a:pt x="1473187" y="1340767"/>
                      </a:cubicBezTo>
                      <a:cubicBezTo>
                        <a:pt x="1467511" y="1347991"/>
                        <a:pt x="1466479" y="1352635"/>
                        <a:pt x="1475251" y="1358310"/>
                      </a:cubicBezTo>
                      <a:cubicBezTo>
                        <a:pt x="1502598" y="1375854"/>
                        <a:pt x="1516013" y="1405264"/>
                        <a:pt x="1535104" y="1430031"/>
                      </a:cubicBezTo>
                      <a:cubicBezTo>
                        <a:pt x="1538716" y="1434675"/>
                        <a:pt x="1541812" y="1439835"/>
                        <a:pt x="1545424" y="1444995"/>
                      </a:cubicBezTo>
                      <a:cubicBezTo>
                        <a:pt x="1566063" y="1474921"/>
                        <a:pt x="1565031" y="1464602"/>
                        <a:pt x="1542844" y="1489885"/>
                      </a:cubicBezTo>
                      <a:cubicBezTo>
                        <a:pt x="1526849" y="1508460"/>
                        <a:pt x="1508273" y="1524971"/>
                        <a:pt x="1491246" y="1542514"/>
                      </a:cubicBezTo>
                      <a:cubicBezTo>
                        <a:pt x="1485054" y="1549222"/>
                        <a:pt x="1479895" y="1549222"/>
                        <a:pt x="1472155" y="1544062"/>
                      </a:cubicBezTo>
                      <a:cubicBezTo>
                        <a:pt x="1446356" y="1526519"/>
                        <a:pt x="1420041" y="1508976"/>
                        <a:pt x="1393726" y="1491948"/>
                      </a:cubicBezTo>
                      <a:cubicBezTo>
                        <a:pt x="1383923" y="1485241"/>
                        <a:pt x="1377215" y="1475437"/>
                        <a:pt x="1369992" y="1466666"/>
                      </a:cubicBezTo>
                      <a:cubicBezTo>
                        <a:pt x="1364316" y="1459958"/>
                        <a:pt x="1359672" y="1458926"/>
                        <a:pt x="1352964" y="1464602"/>
                      </a:cubicBezTo>
                      <a:cubicBezTo>
                        <a:pt x="1322005" y="1489885"/>
                        <a:pt x="1288983" y="1512588"/>
                        <a:pt x="1254413" y="1532711"/>
                      </a:cubicBezTo>
                      <a:cubicBezTo>
                        <a:pt x="1249769" y="1535291"/>
                        <a:pt x="1244609" y="1537871"/>
                        <a:pt x="1248737" y="1544578"/>
                      </a:cubicBezTo>
                      <a:cubicBezTo>
                        <a:pt x="1272472" y="1580181"/>
                        <a:pt x="1274020" y="1622491"/>
                        <a:pt x="1284339" y="1662221"/>
                      </a:cubicBezTo>
                      <a:cubicBezTo>
                        <a:pt x="1290531" y="1685440"/>
                        <a:pt x="1292079" y="1682344"/>
                        <a:pt x="1268860" y="1693180"/>
                      </a:cubicBezTo>
                      <a:cubicBezTo>
                        <a:pt x="1244609" y="1704531"/>
                        <a:pt x="1219842" y="1714335"/>
                        <a:pt x="1195591" y="1724654"/>
                      </a:cubicBezTo>
                      <a:cubicBezTo>
                        <a:pt x="1187851" y="1727750"/>
                        <a:pt x="1183208" y="1726718"/>
                        <a:pt x="1178564" y="1719495"/>
                      </a:cubicBezTo>
                      <a:cubicBezTo>
                        <a:pt x="1161021" y="1692664"/>
                        <a:pt x="1142962" y="1666865"/>
                        <a:pt x="1125418" y="1640034"/>
                      </a:cubicBezTo>
                      <a:cubicBezTo>
                        <a:pt x="1118711" y="1629715"/>
                        <a:pt x="1116131" y="1617847"/>
                        <a:pt x="1113035" y="1606496"/>
                      </a:cubicBezTo>
                      <a:cubicBezTo>
                        <a:pt x="1110971" y="1599272"/>
                        <a:pt x="1107359" y="1597208"/>
                        <a:pt x="1099619" y="1599272"/>
                      </a:cubicBezTo>
                      <a:cubicBezTo>
                        <a:pt x="1060405" y="1611139"/>
                        <a:pt x="1020675" y="1619395"/>
                        <a:pt x="979913" y="1624555"/>
                      </a:cubicBezTo>
                      <a:cubicBezTo>
                        <a:pt x="973205" y="1625587"/>
                        <a:pt x="971141" y="1628682"/>
                        <a:pt x="972173" y="1634874"/>
                      </a:cubicBezTo>
                      <a:cubicBezTo>
                        <a:pt x="979397" y="1680280"/>
                        <a:pt x="962885" y="1723106"/>
                        <a:pt x="957726" y="1767481"/>
                      </a:cubicBezTo>
                      <a:cubicBezTo>
                        <a:pt x="956694" y="1775220"/>
                        <a:pt x="952566" y="1777800"/>
                        <a:pt x="945858" y="1777800"/>
                      </a:cubicBezTo>
                      <a:cubicBezTo>
                        <a:pt x="929347" y="1778316"/>
                        <a:pt x="912320" y="1779348"/>
                        <a:pt x="895808" y="1779864"/>
                      </a:cubicBezTo>
                      <a:cubicBezTo>
                        <a:pt x="894776" y="1776252"/>
                        <a:pt x="894776" y="1776252"/>
                        <a:pt x="894776" y="1775736"/>
                      </a:cubicBezTo>
                      <a:close/>
                      <a:moveTo>
                        <a:pt x="890648" y="1454798"/>
                      </a:moveTo>
                      <a:cubicBezTo>
                        <a:pt x="1199203" y="1449638"/>
                        <a:pt x="1454096" y="1207645"/>
                        <a:pt x="1452548" y="884127"/>
                      </a:cubicBezTo>
                      <a:cubicBezTo>
                        <a:pt x="1451516" y="575057"/>
                        <a:pt x="1205395" y="320164"/>
                        <a:pt x="881361" y="322228"/>
                      </a:cubicBezTo>
                      <a:cubicBezTo>
                        <a:pt x="571775" y="324292"/>
                        <a:pt x="318429" y="570929"/>
                        <a:pt x="320494" y="893415"/>
                      </a:cubicBezTo>
                      <a:cubicBezTo>
                        <a:pt x="323073" y="1202485"/>
                        <a:pt x="569195" y="1452218"/>
                        <a:pt x="890648" y="1454798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" name="Google Shape;388;p84"/>
                <p:cNvSpPr/>
                <p:nvPr/>
              </p:nvSpPr>
              <p:spPr>
                <a:xfrm>
                  <a:off x="3733675" y="2339591"/>
                  <a:ext cx="835883" cy="8358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5883" h="835883" extrusionOk="0">
                      <a:moveTo>
                        <a:pt x="836916" y="418458"/>
                      </a:moveTo>
                      <a:cubicBezTo>
                        <a:pt x="833821" y="651679"/>
                        <a:pt x="651165" y="836915"/>
                        <a:pt x="418459" y="836399"/>
                      </a:cubicBezTo>
                      <a:cubicBezTo>
                        <a:pt x="182657" y="836399"/>
                        <a:pt x="-515" y="649615"/>
                        <a:pt x="1" y="417426"/>
                      </a:cubicBezTo>
                      <a:cubicBezTo>
                        <a:pt x="517" y="181624"/>
                        <a:pt x="187301" y="0"/>
                        <a:pt x="418975" y="0"/>
                      </a:cubicBezTo>
                      <a:cubicBezTo>
                        <a:pt x="651680" y="516"/>
                        <a:pt x="833821" y="186268"/>
                        <a:pt x="836916" y="418458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89" name="Google Shape;389;p84"/>
            <p:cNvGrpSpPr/>
            <p:nvPr/>
          </p:nvGrpSpPr>
          <p:grpSpPr>
            <a:xfrm>
              <a:off x="218787" y="4076953"/>
              <a:ext cx="2745260" cy="2471860"/>
              <a:chOff x="6486650" y="2648852"/>
              <a:chExt cx="2745260" cy="2471860"/>
            </a:xfrm>
          </p:grpSpPr>
          <p:sp>
            <p:nvSpPr>
              <p:cNvPr id="390" name="Google Shape;390;p84"/>
              <p:cNvSpPr/>
              <p:nvPr/>
            </p:nvSpPr>
            <p:spPr>
              <a:xfrm>
                <a:off x="6486650" y="3806165"/>
                <a:ext cx="1318090" cy="1314547"/>
              </a:xfrm>
              <a:custGeom>
                <a:avLst/>
                <a:gdLst/>
                <a:ahLst/>
                <a:cxnLst/>
                <a:rect l="l" t="t" r="r" b="b"/>
                <a:pathLst>
                  <a:path w="1919435" h="1914275" extrusionOk="0">
                    <a:moveTo>
                      <a:pt x="0" y="987194"/>
                    </a:moveTo>
                    <a:cubicBezTo>
                      <a:pt x="8256" y="971714"/>
                      <a:pt x="21155" y="963975"/>
                      <a:pt x="37667" y="959846"/>
                    </a:cubicBezTo>
                    <a:cubicBezTo>
                      <a:pt x="82041" y="947979"/>
                      <a:pt x="125383" y="934564"/>
                      <a:pt x="169757" y="922696"/>
                    </a:cubicBezTo>
                    <a:cubicBezTo>
                      <a:pt x="196587" y="915473"/>
                      <a:pt x="212583" y="900509"/>
                      <a:pt x="215163" y="872130"/>
                    </a:cubicBezTo>
                    <a:cubicBezTo>
                      <a:pt x="215679" y="864907"/>
                      <a:pt x="216710" y="857683"/>
                      <a:pt x="217743" y="850459"/>
                    </a:cubicBezTo>
                    <a:cubicBezTo>
                      <a:pt x="220323" y="826209"/>
                      <a:pt x="209487" y="809697"/>
                      <a:pt x="189364" y="797830"/>
                    </a:cubicBezTo>
                    <a:cubicBezTo>
                      <a:pt x="149118" y="774611"/>
                      <a:pt x="109388" y="750876"/>
                      <a:pt x="69657" y="727657"/>
                    </a:cubicBezTo>
                    <a:cubicBezTo>
                      <a:pt x="40246" y="710629"/>
                      <a:pt x="35087" y="697730"/>
                      <a:pt x="43858" y="664708"/>
                    </a:cubicBezTo>
                    <a:cubicBezTo>
                      <a:pt x="44890" y="661612"/>
                      <a:pt x="45406" y="658516"/>
                      <a:pt x="46438" y="655936"/>
                    </a:cubicBezTo>
                    <a:cubicBezTo>
                      <a:pt x="59337" y="613110"/>
                      <a:pt x="70689" y="604854"/>
                      <a:pt x="114547" y="608982"/>
                    </a:cubicBezTo>
                    <a:cubicBezTo>
                      <a:pt x="156857" y="613110"/>
                      <a:pt x="199167" y="617754"/>
                      <a:pt x="241478" y="623429"/>
                    </a:cubicBezTo>
                    <a:cubicBezTo>
                      <a:pt x="275016" y="627557"/>
                      <a:pt x="289463" y="621881"/>
                      <a:pt x="306491" y="593503"/>
                    </a:cubicBezTo>
                    <a:cubicBezTo>
                      <a:pt x="330741" y="554288"/>
                      <a:pt x="329710" y="541905"/>
                      <a:pt x="301331" y="505271"/>
                    </a:cubicBezTo>
                    <a:cubicBezTo>
                      <a:pt x="274500" y="470700"/>
                      <a:pt x="248185" y="435614"/>
                      <a:pt x="222386" y="400527"/>
                    </a:cubicBezTo>
                    <a:cubicBezTo>
                      <a:pt x="206907" y="379888"/>
                      <a:pt x="206907" y="362861"/>
                      <a:pt x="222386" y="342222"/>
                    </a:cubicBezTo>
                    <a:cubicBezTo>
                      <a:pt x="230126" y="331902"/>
                      <a:pt x="238382" y="321583"/>
                      <a:pt x="248185" y="313327"/>
                    </a:cubicBezTo>
                    <a:cubicBezTo>
                      <a:pt x="267792" y="296816"/>
                      <a:pt x="281208" y="294752"/>
                      <a:pt x="303395" y="307135"/>
                    </a:cubicBezTo>
                    <a:cubicBezTo>
                      <a:pt x="342609" y="328806"/>
                      <a:pt x="382856" y="348929"/>
                      <a:pt x="420522" y="373180"/>
                    </a:cubicBezTo>
                    <a:cubicBezTo>
                      <a:pt x="463864" y="401043"/>
                      <a:pt x="493791" y="382468"/>
                      <a:pt x="525265" y="343770"/>
                    </a:cubicBezTo>
                    <a:cubicBezTo>
                      <a:pt x="535585" y="330870"/>
                      <a:pt x="531973" y="313843"/>
                      <a:pt x="527845" y="298364"/>
                    </a:cubicBezTo>
                    <a:cubicBezTo>
                      <a:pt x="516493" y="254506"/>
                      <a:pt x="505142" y="210647"/>
                      <a:pt x="493791" y="166789"/>
                    </a:cubicBezTo>
                    <a:cubicBezTo>
                      <a:pt x="485535" y="135315"/>
                      <a:pt x="490694" y="122415"/>
                      <a:pt x="518557" y="105904"/>
                    </a:cubicBezTo>
                    <a:cubicBezTo>
                      <a:pt x="524749" y="102292"/>
                      <a:pt x="530941" y="98680"/>
                      <a:pt x="537649" y="95585"/>
                    </a:cubicBezTo>
                    <a:cubicBezTo>
                      <a:pt x="571187" y="80105"/>
                      <a:pt x="586150" y="83717"/>
                      <a:pt x="608853" y="113128"/>
                    </a:cubicBezTo>
                    <a:cubicBezTo>
                      <a:pt x="636200" y="147698"/>
                      <a:pt x="663547" y="182785"/>
                      <a:pt x="690894" y="217355"/>
                    </a:cubicBezTo>
                    <a:cubicBezTo>
                      <a:pt x="716693" y="249346"/>
                      <a:pt x="777062" y="249346"/>
                      <a:pt x="802861" y="216839"/>
                    </a:cubicBezTo>
                    <a:cubicBezTo>
                      <a:pt x="813697" y="202908"/>
                      <a:pt x="813697" y="185365"/>
                      <a:pt x="816277" y="169369"/>
                    </a:cubicBezTo>
                    <a:cubicBezTo>
                      <a:pt x="822468" y="129123"/>
                      <a:pt x="827628" y="88877"/>
                      <a:pt x="832788" y="48631"/>
                    </a:cubicBezTo>
                    <a:cubicBezTo>
                      <a:pt x="836916" y="16640"/>
                      <a:pt x="845687" y="7868"/>
                      <a:pt x="877677" y="2193"/>
                    </a:cubicBezTo>
                    <a:cubicBezTo>
                      <a:pt x="891093" y="-387"/>
                      <a:pt x="904509" y="-387"/>
                      <a:pt x="917924" y="645"/>
                    </a:cubicBezTo>
                    <a:cubicBezTo>
                      <a:pt x="937531" y="1677"/>
                      <a:pt x="950947" y="11996"/>
                      <a:pt x="956106" y="31603"/>
                    </a:cubicBezTo>
                    <a:cubicBezTo>
                      <a:pt x="968490" y="75461"/>
                      <a:pt x="981389" y="119835"/>
                      <a:pt x="993772" y="163693"/>
                    </a:cubicBezTo>
                    <a:cubicBezTo>
                      <a:pt x="1006672" y="208584"/>
                      <a:pt x="1043822" y="229739"/>
                      <a:pt x="1089745" y="217871"/>
                    </a:cubicBezTo>
                    <a:cubicBezTo>
                      <a:pt x="1104707" y="214259"/>
                      <a:pt x="1113479" y="203424"/>
                      <a:pt x="1120703" y="191040"/>
                    </a:cubicBezTo>
                    <a:cubicBezTo>
                      <a:pt x="1144438" y="150278"/>
                      <a:pt x="1168689" y="109516"/>
                      <a:pt x="1192940" y="68754"/>
                    </a:cubicBezTo>
                    <a:cubicBezTo>
                      <a:pt x="1208419" y="42439"/>
                      <a:pt x="1221835" y="36763"/>
                      <a:pt x="1251245" y="44503"/>
                    </a:cubicBezTo>
                    <a:cubicBezTo>
                      <a:pt x="1310067" y="59466"/>
                      <a:pt x="1317806" y="72366"/>
                      <a:pt x="1309035" y="137895"/>
                    </a:cubicBezTo>
                    <a:cubicBezTo>
                      <a:pt x="1303875" y="177109"/>
                      <a:pt x="1299231" y="216323"/>
                      <a:pt x="1294587" y="255538"/>
                    </a:cubicBezTo>
                    <a:cubicBezTo>
                      <a:pt x="1294071" y="259665"/>
                      <a:pt x="1294071" y="263793"/>
                      <a:pt x="1294587" y="267921"/>
                    </a:cubicBezTo>
                    <a:cubicBezTo>
                      <a:pt x="1301295" y="309715"/>
                      <a:pt x="1364760" y="338610"/>
                      <a:pt x="1399331" y="314359"/>
                    </a:cubicBezTo>
                    <a:cubicBezTo>
                      <a:pt x="1438545" y="286496"/>
                      <a:pt x="1476211" y="257085"/>
                      <a:pt x="1514394" y="228191"/>
                    </a:cubicBezTo>
                    <a:cubicBezTo>
                      <a:pt x="1542256" y="207036"/>
                      <a:pt x="1556188" y="207552"/>
                      <a:pt x="1584050" y="229223"/>
                    </a:cubicBezTo>
                    <a:cubicBezTo>
                      <a:pt x="1587663" y="232319"/>
                      <a:pt x="1591274" y="234898"/>
                      <a:pt x="1594886" y="238510"/>
                    </a:cubicBezTo>
                    <a:cubicBezTo>
                      <a:pt x="1627393" y="269469"/>
                      <a:pt x="1628941" y="278757"/>
                      <a:pt x="1606754" y="317971"/>
                    </a:cubicBezTo>
                    <a:cubicBezTo>
                      <a:pt x="1585599" y="355637"/>
                      <a:pt x="1565475" y="393819"/>
                      <a:pt x="1543288" y="430970"/>
                    </a:cubicBezTo>
                    <a:cubicBezTo>
                      <a:pt x="1527293" y="458317"/>
                      <a:pt x="1534517" y="481020"/>
                      <a:pt x="1552060" y="504239"/>
                    </a:cubicBezTo>
                    <a:cubicBezTo>
                      <a:pt x="1569604" y="527458"/>
                      <a:pt x="1589726" y="538809"/>
                      <a:pt x="1619137" y="531069"/>
                    </a:cubicBezTo>
                    <a:cubicBezTo>
                      <a:pt x="1664543" y="519202"/>
                      <a:pt x="1709949" y="507850"/>
                      <a:pt x="1754839" y="495467"/>
                    </a:cubicBezTo>
                    <a:cubicBezTo>
                      <a:pt x="1783734" y="487727"/>
                      <a:pt x="1796634" y="492371"/>
                      <a:pt x="1812629" y="517654"/>
                    </a:cubicBezTo>
                    <a:cubicBezTo>
                      <a:pt x="1819853" y="528490"/>
                      <a:pt x="1826044" y="539841"/>
                      <a:pt x="1830172" y="552225"/>
                    </a:cubicBezTo>
                    <a:cubicBezTo>
                      <a:pt x="1837912" y="574412"/>
                      <a:pt x="1834299" y="588343"/>
                      <a:pt x="1815724" y="603306"/>
                    </a:cubicBezTo>
                    <a:cubicBezTo>
                      <a:pt x="1777026" y="634265"/>
                      <a:pt x="1738844" y="665224"/>
                      <a:pt x="1699630" y="695666"/>
                    </a:cubicBezTo>
                    <a:cubicBezTo>
                      <a:pt x="1680022" y="710629"/>
                      <a:pt x="1674862" y="729205"/>
                      <a:pt x="1678990" y="751908"/>
                    </a:cubicBezTo>
                    <a:cubicBezTo>
                      <a:pt x="1680539" y="759647"/>
                      <a:pt x="1683119" y="766871"/>
                      <a:pt x="1685182" y="774611"/>
                    </a:cubicBezTo>
                    <a:cubicBezTo>
                      <a:pt x="1691890" y="798862"/>
                      <a:pt x="1707885" y="812277"/>
                      <a:pt x="1732652" y="815373"/>
                    </a:cubicBezTo>
                    <a:cubicBezTo>
                      <a:pt x="1779606" y="821565"/>
                      <a:pt x="1826560" y="828272"/>
                      <a:pt x="1872998" y="834464"/>
                    </a:cubicBezTo>
                    <a:cubicBezTo>
                      <a:pt x="1900861" y="838076"/>
                      <a:pt x="1915308" y="851491"/>
                      <a:pt x="1918404" y="879354"/>
                    </a:cubicBezTo>
                    <a:cubicBezTo>
                      <a:pt x="1919952" y="892770"/>
                      <a:pt x="1921500" y="906185"/>
                      <a:pt x="1919952" y="919600"/>
                    </a:cubicBezTo>
                    <a:cubicBezTo>
                      <a:pt x="1917372" y="940755"/>
                      <a:pt x="1906536" y="952623"/>
                      <a:pt x="1886930" y="958299"/>
                    </a:cubicBezTo>
                    <a:cubicBezTo>
                      <a:pt x="1843071" y="970682"/>
                      <a:pt x="1798697" y="983065"/>
                      <a:pt x="1754839" y="995965"/>
                    </a:cubicBezTo>
                    <a:cubicBezTo>
                      <a:pt x="1712013" y="1008348"/>
                      <a:pt x="1692406" y="1040855"/>
                      <a:pt x="1701178" y="1085229"/>
                    </a:cubicBezTo>
                    <a:cubicBezTo>
                      <a:pt x="1704273" y="1102256"/>
                      <a:pt x="1714077" y="1113092"/>
                      <a:pt x="1728524" y="1121348"/>
                    </a:cubicBezTo>
                    <a:cubicBezTo>
                      <a:pt x="1768771" y="1145083"/>
                      <a:pt x="1809016" y="1168817"/>
                      <a:pt x="1849779" y="1192552"/>
                    </a:cubicBezTo>
                    <a:cubicBezTo>
                      <a:pt x="1879706" y="1210096"/>
                      <a:pt x="1884350" y="1220415"/>
                      <a:pt x="1876094" y="1253954"/>
                    </a:cubicBezTo>
                    <a:cubicBezTo>
                      <a:pt x="1875578" y="1256018"/>
                      <a:pt x="1875578" y="1258082"/>
                      <a:pt x="1875062" y="1260145"/>
                    </a:cubicBezTo>
                    <a:cubicBezTo>
                      <a:pt x="1862678" y="1300908"/>
                      <a:pt x="1848747" y="1321031"/>
                      <a:pt x="1802309" y="1312259"/>
                    </a:cubicBezTo>
                    <a:cubicBezTo>
                      <a:pt x="1760515" y="1304003"/>
                      <a:pt x="1717689" y="1302456"/>
                      <a:pt x="1675379" y="1296264"/>
                    </a:cubicBezTo>
                    <a:cubicBezTo>
                      <a:pt x="1645452" y="1292136"/>
                      <a:pt x="1625845" y="1304003"/>
                      <a:pt x="1611398" y="1329286"/>
                    </a:cubicBezTo>
                    <a:cubicBezTo>
                      <a:pt x="1596434" y="1355085"/>
                      <a:pt x="1589726" y="1379336"/>
                      <a:pt x="1610365" y="1405651"/>
                    </a:cubicBezTo>
                    <a:cubicBezTo>
                      <a:pt x="1638228" y="1441254"/>
                      <a:pt x="1665059" y="1477888"/>
                      <a:pt x="1692406" y="1514006"/>
                    </a:cubicBezTo>
                    <a:cubicBezTo>
                      <a:pt x="1715109" y="1543417"/>
                      <a:pt x="1715109" y="1555285"/>
                      <a:pt x="1692406" y="1584695"/>
                    </a:cubicBezTo>
                    <a:cubicBezTo>
                      <a:pt x="1691374" y="1585727"/>
                      <a:pt x="1690342" y="1587275"/>
                      <a:pt x="1689310" y="1588307"/>
                    </a:cubicBezTo>
                    <a:cubicBezTo>
                      <a:pt x="1659383" y="1620298"/>
                      <a:pt x="1647516" y="1634229"/>
                      <a:pt x="1600562" y="1605850"/>
                    </a:cubicBezTo>
                    <a:cubicBezTo>
                      <a:pt x="1564444" y="1584179"/>
                      <a:pt x="1526261" y="1565604"/>
                      <a:pt x="1490659" y="1543933"/>
                    </a:cubicBezTo>
                    <a:cubicBezTo>
                      <a:pt x="1461248" y="1526390"/>
                      <a:pt x="1438545" y="1536709"/>
                      <a:pt x="1415326" y="1554769"/>
                    </a:cubicBezTo>
                    <a:cubicBezTo>
                      <a:pt x="1392107" y="1572312"/>
                      <a:pt x="1382819" y="1593467"/>
                      <a:pt x="1391075" y="1622877"/>
                    </a:cubicBezTo>
                    <a:cubicBezTo>
                      <a:pt x="1403974" y="1668284"/>
                      <a:pt x="1415326" y="1714205"/>
                      <a:pt x="1426677" y="1760128"/>
                    </a:cubicBezTo>
                    <a:cubicBezTo>
                      <a:pt x="1432870" y="1784894"/>
                      <a:pt x="1427710" y="1798310"/>
                      <a:pt x="1406554" y="1811725"/>
                    </a:cubicBezTo>
                    <a:cubicBezTo>
                      <a:pt x="1395203" y="1818949"/>
                      <a:pt x="1383335" y="1825657"/>
                      <a:pt x="1370436" y="1830300"/>
                    </a:cubicBezTo>
                    <a:cubicBezTo>
                      <a:pt x="1347733" y="1838556"/>
                      <a:pt x="1331222" y="1834428"/>
                      <a:pt x="1316258" y="1815337"/>
                    </a:cubicBezTo>
                    <a:cubicBezTo>
                      <a:pt x="1287879" y="1779735"/>
                      <a:pt x="1259501" y="1743616"/>
                      <a:pt x="1231122" y="1707498"/>
                    </a:cubicBezTo>
                    <a:cubicBezTo>
                      <a:pt x="1203775" y="1673443"/>
                      <a:pt x="1154242" y="1668800"/>
                      <a:pt x="1121219" y="1698210"/>
                    </a:cubicBezTo>
                    <a:cubicBezTo>
                      <a:pt x="1112447" y="1705950"/>
                      <a:pt x="1108320" y="1715753"/>
                      <a:pt x="1106771" y="1727105"/>
                    </a:cubicBezTo>
                    <a:cubicBezTo>
                      <a:pt x="1100064" y="1774575"/>
                      <a:pt x="1092324" y="1821529"/>
                      <a:pt x="1087165" y="1868999"/>
                    </a:cubicBezTo>
                    <a:cubicBezTo>
                      <a:pt x="1084068" y="1893766"/>
                      <a:pt x="1074265" y="1911309"/>
                      <a:pt x="1050014" y="1919049"/>
                    </a:cubicBezTo>
                    <a:cubicBezTo>
                      <a:pt x="1029375" y="1919049"/>
                      <a:pt x="1008220" y="1919049"/>
                      <a:pt x="987581" y="1919049"/>
                    </a:cubicBezTo>
                    <a:cubicBezTo>
                      <a:pt x="973133" y="1910277"/>
                      <a:pt x="964878" y="1897377"/>
                      <a:pt x="960234" y="1880866"/>
                    </a:cubicBezTo>
                    <a:cubicBezTo>
                      <a:pt x="947851" y="1835460"/>
                      <a:pt x="933919" y="1790054"/>
                      <a:pt x="921535" y="1744132"/>
                    </a:cubicBezTo>
                    <a:cubicBezTo>
                      <a:pt x="914828" y="1719881"/>
                      <a:pt x="899865" y="1706982"/>
                      <a:pt x="875614" y="1703886"/>
                    </a:cubicBezTo>
                    <a:cubicBezTo>
                      <a:pt x="866326" y="1702854"/>
                      <a:pt x="857038" y="1701306"/>
                      <a:pt x="847751" y="1700790"/>
                    </a:cubicBezTo>
                    <a:cubicBezTo>
                      <a:pt x="826080" y="1699242"/>
                      <a:pt x="811117" y="1709046"/>
                      <a:pt x="800281" y="1727105"/>
                    </a:cubicBezTo>
                    <a:cubicBezTo>
                      <a:pt x="796153" y="1733813"/>
                      <a:pt x="792541" y="1740520"/>
                      <a:pt x="788414" y="1747228"/>
                    </a:cubicBezTo>
                    <a:cubicBezTo>
                      <a:pt x="766742" y="1783862"/>
                      <a:pt x="745587" y="1821013"/>
                      <a:pt x="723401" y="1857131"/>
                    </a:cubicBezTo>
                    <a:cubicBezTo>
                      <a:pt x="711533" y="1877254"/>
                      <a:pt x="697085" y="1882414"/>
                      <a:pt x="674383" y="1877254"/>
                    </a:cubicBezTo>
                    <a:cubicBezTo>
                      <a:pt x="660451" y="1874158"/>
                      <a:pt x="647552" y="1869515"/>
                      <a:pt x="634652" y="1863839"/>
                    </a:cubicBezTo>
                    <a:cubicBezTo>
                      <a:pt x="611949" y="1853003"/>
                      <a:pt x="604726" y="1839072"/>
                      <a:pt x="607822" y="1813789"/>
                    </a:cubicBezTo>
                    <a:cubicBezTo>
                      <a:pt x="613497" y="1766835"/>
                      <a:pt x="618141" y="1719881"/>
                      <a:pt x="624848" y="1672927"/>
                    </a:cubicBezTo>
                    <a:cubicBezTo>
                      <a:pt x="629492" y="1639905"/>
                      <a:pt x="611949" y="1621846"/>
                      <a:pt x="586150" y="1607398"/>
                    </a:cubicBezTo>
                    <a:cubicBezTo>
                      <a:pt x="560868" y="1593467"/>
                      <a:pt x="538165" y="1591403"/>
                      <a:pt x="514430" y="1611010"/>
                    </a:cubicBezTo>
                    <a:cubicBezTo>
                      <a:pt x="481407" y="1637325"/>
                      <a:pt x="446836" y="1661576"/>
                      <a:pt x="413814" y="1687375"/>
                    </a:cubicBezTo>
                    <a:cubicBezTo>
                      <a:pt x="380276" y="1713690"/>
                      <a:pt x="365828" y="1719365"/>
                      <a:pt x="324550" y="1682215"/>
                    </a:cubicBezTo>
                    <a:cubicBezTo>
                      <a:pt x="321970" y="1679635"/>
                      <a:pt x="319390" y="1677055"/>
                      <a:pt x="316810" y="1674475"/>
                    </a:cubicBezTo>
                    <a:cubicBezTo>
                      <a:pt x="296687" y="1653836"/>
                      <a:pt x="294623" y="1637841"/>
                      <a:pt x="309071" y="1612558"/>
                    </a:cubicBezTo>
                    <a:cubicBezTo>
                      <a:pt x="331258" y="1572828"/>
                      <a:pt x="353960" y="1532581"/>
                      <a:pt x="376148" y="1492851"/>
                    </a:cubicBezTo>
                    <a:cubicBezTo>
                      <a:pt x="382339" y="1481500"/>
                      <a:pt x="389047" y="1470148"/>
                      <a:pt x="387499" y="1456217"/>
                    </a:cubicBezTo>
                    <a:cubicBezTo>
                      <a:pt x="383887" y="1414423"/>
                      <a:pt x="337449" y="1381400"/>
                      <a:pt x="297203" y="1391720"/>
                    </a:cubicBezTo>
                    <a:cubicBezTo>
                      <a:pt x="250765" y="1403587"/>
                      <a:pt x="204327" y="1415455"/>
                      <a:pt x="158405" y="1427838"/>
                    </a:cubicBezTo>
                    <a:cubicBezTo>
                      <a:pt x="139830" y="1432998"/>
                      <a:pt x="125899" y="1427322"/>
                      <a:pt x="114031" y="1412875"/>
                    </a:cubicBezTo>
                    <a:cubicBezTo>
                      <a:pt x="104228" y="1401007"/>
                      <a:pt x="98036" y="1387592"/>
                      <a:pt x="91844" y="1373660"/>
                    </a:cubicBezTo>
                    <a:cubicBezTo>
                      <a:pt x="81525" y="1349409"/>
                      <a:pt x="86169" y="1331866"/>
                      <a:pt x="106808" y="1315871"/>
                    </a:cubicBezTo>
                    <a:cubicBezTo>
                      <a:pt x="140862" y="1288524"/>
                      <a:pt x="175432" y="1261693"/>
                      <a:pt x="209487" y="1234347"/>
                    </a:cubicBezTo>
                    <a:cubicBezTo>
                      <a:pt x="245605" y="1206484"/>
                      <a:pt x="248701" y="1194616"/>
                      <a:pt x="236834" y="1151274"/>
                    </a:cubicBezTo>
                    <a:cubicBezTo>
                      <a:pt x="228578" y="1122896"/>
                      <a:pt x="211551" y="1107932"/>
                      <a:pt x="181624" y="1104836"/>
                    </a:cubicBezTo>
                    <a:cubicBezTo>
                      <a:pt x="138282" y="1100192"/>
                      <a:pt x="95456" y="1091937"/>
                      <a:pt x="52114" y="1087293"/>
                    </a:cubicBezTo>
                    <a:cubicBezTo>
                      <a:pt x="27347" y="1084713"/>
                      <a:pt x="9804" y="1074910"/>
                      <a:pt x="1032" y="1051175"/>
                    </a:cubicBezTo>
                    <a:cubicBezTo>
                      <a:pt x="0" y="1028988"/>
                      <a:pt x="0" y="1008348"/>
                      <a:pt x="0" y="987194"/>
                    </a:cubicBezTo>
                    <a:close/>
                    <a:moveTo>
                      <a:pt x="1198616" y="960879"/>
                    </a:moveTo>
                    <a:cubicBezTo>
                      <a:pt x="1200163" y="838592"/>
                      <a:pt x="1104192" y="720433"/>
                      <a:pt x="958686" y="720949"/>
                    </a:cubicBezTo>
                    <a:cubicBezTo>
                      <a:pt x="824016" y="721465"/>
                      <a:pt x="720821" y="824145"/>
                      <a:pt x="720304" y="959331"/>
                    </a:cubicBezTo>
                    <a:cubicBezTo>
                      <a:pt x="719788" y="1096581"/>
                      <a:pt x="827628" y="1197712"/>
                      <a:pt x="957654" y="1198744"/>
                    </a:cubicBezTo>
                    <a:cubicBezTo>
                      <a:pt x="1090776" y="1199776"/>
                      <a:pt x="1198100" y="1092969"/>
                      <a:pt x="1198616" y="960879"/>
                    </a:cubicBezTo>
                    <a:close/>
                  </a:path>
                </a:pathLst>
              </a:custGeom>
              <a:solidFill>
                <a:schemeClr val="lt1">
                  <a:alpha val="4705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91" name="Google Shape;391;p84"/>
              <p:cNvGrpSpPr/>
              <p:nvPr/>
            </p:nvGrpSpPr>
            <p:grpSpPr>
              <a:xfrm>
                <a:off x="7392963" y="2648852"/>
                <a:ext cx="1838947" cy="1835405"/>
                <a:chOff x="7167947" y="1624190"/>
                <a:chExt cx="2677922" cy="2672763"/>
              </a:xfrm>
            </p:grpSpPr>
            <p:sp>
              <p:nvSpPr>
                <p:cNvPr id="392" name="Google Shape;392;p84"/>
                <p:cNvSpPr/>
                <p:nvPr/>
              </p:nvSpPr>
              <p:spPr>
                <a:xfrm>
                  <a:off x="7167947" y="1624190"/>
                  <a:ext cx="2677922" cy="26727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7922" h="2672762" extrusionOk="0">
                      <a:moveTo>
                        <a:pt x="2538684" y="1897505"/>
                      </a:moveTo>
                      <a:cubicBezTo>
                        <a:pt x="2511337" y="1891313"/>
                        <a:pt x="2483990" y="1885121"/>
                        <a:pt x="2456643" y="1879446"/>
                      </a:cubicBezTo>
                      <a:cubicBezTo>
                        <a:pt x="2434456" y="1874286"/>
                        <a:pt x="2411753" y="1869642"/>
                        <a:pt x="2389566" y="1863966"/>
                      </a:cubicBezTo>
                      <a:cubicBezTo>
                        <a:pt x="2375119" y="1860354"/>
                        <a:pt x="2363767" y="1864482"/>
                        <a:pt x="2354479" y="1874802"/>
                      </a:cubicBezTo>
                      <a:cubicBezTo>
                        <a:pt x="2335389" y="1896989"/>
                        <a:pt x="2320425" y="1922272"/>
                        <a:pt x="2312170" y="1950651"/>
                      </a:cubicBezTo>
                      <a:cubicBezTo>
                        <a:pt x="2308042" y="1964066"/>
                        <a:pt x="2314234" y="1973869"/>
                        <a:pt x="2322489" y="1983157"/>
                      </a:cubicBezTo>
                      <a:cubicBezTo>
                        <a:pt x="2352416" y="2015664"/>
                        <a:pt x="2382858" y="2048170"/>
                        <a:pt x="2412785" y="2080161"/>
                      </a:cubicBezTo>
                      <a:cubicBezTo>
                        <a:pt x="2435488" y="2104412"/>
                        <a:pt x="2436520" y="2118859"/>
                        <a:pt x="2418461" y="2146722"/>
                      </a:cubicBezTo>
                      <a:cubicBezTo>
                        <a:pt x="2417429" y="2148270"/>
                        <a:pt x="2416397" y="2150334"/>
                        <a:pt x="2414849" y="2151882"/>
                      </a:cubicBezTo>
                      <a:cubicBezTo>
                        <a:pt x="2380795" y="2197804"/>
                        <a:pt x="2365831" y="2198320"/>
                        <a:pt x="2324037" y="2174585"/>
                      </a:cubicBezTo>
                      <a:cubicBezTo>
                        <a:pt x="2289982" y="2154978"/>
                        <a:pt x="2253864" y="2137434"/>
                        <a:pt x="2219294" y="2118859"/>
                      </a:cubicBezTo>
                      <a:cubicBezTo>
                        <a:pt x="2204846" y="2111120"/>
                        <a:pt x="2191431" y="2111120"/>
                        <a:pt x="2178531" y="2120407"/>
                      </a:cubicBezTo>
                      <a:cubicBezTo>
                        <a:pt x="2157892" y="2134855"/>
                        <a:pt x="2140349" y="2152398"/>
                        <a:pt x="2125386" y="2172521"/>
                      </a:cubicBezTo>
                      <a:cubicBezTo>
                        <a:pt x="2114550" y="2186968"/>
                        <a:pt x="2114034" y="2201416"/>
                        <a:pt x="2122806" y="2217411"/>
                      </a:cubicBezTo>
                      <a:cubicBezTo>
                        <a:pt x="2143961" y="2256109"/>
                        <a:pt x="2164600" y="2295323"/>
                        <a:pt x="2184723" y="2334538"/>
                      </a:cubicBezTo>
                      <a:cubicBezTo>
                        <a:pt x="2198655" y="2361885"/>
                        <a:pt x="2196591" y="2374268"/>
                        <a:pt x="2174404" y="2395423"/>
                      </a:cubicBezTo>
                      <a:cubicBezTo>
                        <a:pt x="2170792" y="2398519"/>
                        <a:pt x="2167696" y="2402131"/>
                        <a:pt x="2164084" y="2404711"/>
                      </a:cubicBezTo>
                      <a:cubicBezTo>
                        <a:pt x="2131062" y="2428962"/>
                        <a:pt x="2114034" y="2440829"/>
                        <a:pt x="2075336" y="2401615"/>
                      </a:cubicBezTo>
                      <a:cubicBezTo>
                        <a:pt x="2047473" y="2373236"/>
                        <a:pt x="2017547" y="2347953"/>
                        <a:pt x="1988652" y="2320606"/>
                      </a:cubicBezTo>
                      <a:cubicBezTo>
                        <a:pt x="1975236" y="2307707"/>
                        <a:pt x="1960789" y="2305127"/>
                        <a:pt x="1944277" y="2311835"/>
                      </a:cubicBezTo>
                      <a:cubicBezTo>
                        <a:pt x="1922607" y="2320606"/>
                        <a:pt x="1901968" y="2331958"/>
                        <a:pt x="1883392" y="2346405"/>
                      </a:cubicBezTo>
                      <a:cubicBezTo>
                        <a:pt x="1867913" y="2358273"/>
                        <a:pt x="1863785" y="2373236"/>
                        <a:pt x="1868429" y="2391811"/>
                      </a:cubicBezTo>
                      <a:cubicBezTo>
                        <a:pt x="1879264" y="2436701"/>
                        <a:pt x="1889584" y="2482107"/>
                        <a:pt x="1899388" y="2526997"/>
                      </a:cubicBezTo>
                      <a:cubicBezTo>
                        <a:pt x="1903516" y="2546604"/>
                        <a:pt x="1896808" y="2561568"/>
                        <a:pt x="1879264" y="2571887"/>
                      </a:cubicBezTo>
                      <a:cubicBezTo>
                        <a:pt x="1867397" y="2579111"/>
                        <a:pt x="1854498" y="2584787"/>
                        <a:pt x="1841082" y="2588915"/>
                      </a:cubicBezTo>
                      <a:cubicBezTo>
                        <a:pt x="1813736" y="2597686"/>
                        <a:pt x="1798256" y="2592526"/>
                        <a:pt x="1782777" y="2568276"/>
                      </a:cubicBezTo>
                      <a:cubicBezTo>
                        <a:pt x="1760074" y="2532157"/>
                        <a:pt x="1736855" y="2496555"/>
                        <a:pt x="1715184" y="2459404"/>
                      </a:cubicBezTo>
                      <a:cubicBezTo>
                        <a:pt x="1703316" y="2439281"/>
                        <a:pt x="1687837" y="2431542"/>
                        <a:pt x="1664618" y="2435669"/>
                      </a:cubicBezTo>
                      <a:cubicBezTo>
                        <a:pt x="1646043" y="2439281"/>
                        <a:pt x="1627984" y="2443925"/>
                        <a:pt x="1610440" y="2450117"/>
                      </a:cubicBezTo>
                      <a:cubicBezTo>
                        <a:pt x="1586190" y="2458888"/>
                        <a:pt x="1578450" y="2469208"/>
                        <a:pt x="1577418" y="2495007"/>
                      </a:cubicBezTo>
                      <a:cubicBezTo>
                        <a:pt x="1575870" y="2535769"/>
                        <a:pt x="1574838" y="2576015"/>
                        <a:pt x="1573806" y="2616777"/>
                      </a:cubicBezTo>
                      <a:cubicBezTo>
                        <a:pt x="1572774" y="2653928"/>
                        <a:pt x="1563487" y="2665795"/>
                        <a:pt x="1526852" y="2672503"/>
                      </a:cubicBezTo>
                      <a:cubicBezTo>
                        <a:pt x="1517049" y="2674567"/>
                        <a:pt x="1507245" y="2675599"/>
                        <a:pt x="1497441" y="2676115"/>
                      </a:cubicBezTo>
                      <a:cubicBezTo>
                        <a:pt x="1473191" y="2677663"/>
                        <a:pt x="1457711" y="2667859"/>
                        <a:pt x="1449972" y="2644124"/>
                      </a:cubicBezTo>
                      <a:cubicBezTo>
                        <a:pt x="1436040" y="2600782"/>
                        <a:pt x="1422624" y="2557956"/>
                        <a:pt x="1410241" y="2514614"/>
                      </a:cubicBezTo>
                      <a:cubicBezTo>
                        <a:pt x="1404565" y="2495007"/>
                        <a:pt x="1392698" y="2485719"/>
                        <a:pt x="1373091" y="2482623"/>
                      </a:cubicBezTo>
                      <a:cubicBezTo>
                        <a:pt x="1350388" y="2479527"/>
                        <a:pt x="1327685" y="2479527"/>
                        <a:pt x="1304982" y="2483139"/>
                      </a:cubicBezTo>
                      <a:cubicBezTo>
                        <a:pt x="1287955" y="2485719"/>
                        <a:pt x="1277119" y="2494491"/>
                        <a:pt x="1271959" y="2511518"/>
                      </a:cubicBezTo>
                      <a:cubicBezTo>
                        <a:pt x="1260092" y="2552280"/>
                        <a:pt x="1247192" y="2593042"/>
                        <a:pt x="1234293" y="2633805"/>
                      </a:cubicBezTo>
                      <a:cubicBezTo>
                        <a:pt x="1222941" y="2670439"/>
                        <a:pt x="1208494" y="2679727"/>
                        <a:pt x="1170828" y="2674567"/>
                      </a:cubicBezTo>
                      <a:cubicBezTo>
                        <a:pt x="1114070" y="2666827"/>
                        <a:pt x="1107362" y="2659087"/>
                        <a:pt x="1106847" y="2602330"/>
                      </a:cubicBezTo>
                      <a:cubicBezTo>
                        <a:pt x="1106331" y="2565180"/>
                        <a:pt x="1104783" y="2528545"/>
                        <a:pt x="1103751" y="2491395"/>
                      </a:cubicBezTo>
                      <a:cubicBezTo>
                        <a:pt x="1103234" y="2474368"/>
                        <a:pt x="1096527" y="2460952"/>
                        <a:pt x="1080532" y="2454244"/>
                      </a:cubicBezTo>
                      <a:cubicBezTo>
                        <a:pt x="1056281" y="2443925"/>
                        <a:pt x="1031514" y="2436701"/>
                        <a:pt x="1005199" y="2435153"/>
                      </a:cubicBezTo>
                      <a:cubicBezTo>
                        <a:pt x="989203" y="2434121"/>
                        <a:pt x="977852" y="2440313"/>
                        <a:pt x="969080" y="2454244"/>
                      </a:cubicBezTo>
                      <a:cubicBezTo>
                        <a:pt x="946894" y="2491395"/>
                        <a:pt x="923159" y="2527513"/>
                        <a:pt x="900456" y="2564148"/>
                      </a:cubicBezTo>
                      <a:cubicBezTo>
                        <a:pt x="882396" y="2593042"/>
                        <a:pt x="868465" y="2598202"/>
                        <a:pt x="836474" y="2587367"/>
                      </a:cubicBezTo>
                      <a:cubicBezTo>
                        <a:pt x="834926" y="2586851"/>
                        <a:pt x="833379" y="2586335"/>
                        <a:pt x="831830" y="2585819"/>
                      </a:cubicBezTo>
                      <a:cubicBezTo>
                        <a:pt x="782297" y="2565696"/>
                        <a:pt x="772493" y="2554344"/>
                        <a:pt x="785392" y="2504810"/>
                      </a:cubicBezTo>
                      <a:cubicBezTo>
                        <a:pt x="795196" y="2467144"/>
                        <a:pt x="802420" y="2428962"/>
                        <a:pt x="811707" y="2390779"/>
                      </a:cubicBezTo>
                      <a:cubicBezTo>
                        <a:pt x="816351" y="2371172"/>
                        <a:pt x="811191" y="2356209"/>
                        <a:pt x="794680" y="2344341"/>
                      </a:cubicBezTo>
                      <a:cubicBezTo>
                        <a:pt x="777137" y="2331958"/>
                        <a:pt x="759078" y="2321122"/>
                        <a:pt x="739470" y="2312351"/>
                      </a:cubicBezTo>
                      <a:cubicBezTo>
                        <a:pt x="720895" y="2304095"/>
                        <a:pt x="704900" y="2307191"/>
                        <a:pt x="689421" y="2321638"/>
                      </a:cubicBezTo>
                      <a:cubicBezTo>
                        <a:pt x="658462" y="2351049"/>
                        <a:pt x="626988" y="2379944"/>
                        <a:pt x="596029" y="2408838"/>
                      </a:cubicBezTo>
                      <a:cubicBezTo>
                        <a:pt x="572810" y="2431026"/>
                        <a:pt x="557847" y="2432057"/>
                        <a:pt x="530500" y="2415030"/>
                      </a:cubicBezTo>
                      <a:cubicBezTo>
                        <a:pt x="527404" y="2412966"/>
                        <a:pt x="524308" y="2410902"/>
                        <a:pt x="521212" y="2408838"/>
                      </a:cubicBezTo>
                      <a:cubicBezTo>
                        <a:pt x="481482" y="2380460"/>
                        <a:pt x="477870" y="2365496"/>
                        <a:pt x="500573" y="2322670"/>
                      </a:cubicBezTo>
                      <a:cubicBezTo>
                        <a:pt x="519148" y="2287584"/>
                        <a:pt x="537207" y="2252497"/>
                        <a:pt x="556298" y="2217927"/>
                      </a:cubicBezTo>
                      <a:cubicBezTo>
                        <a:pt x="566102" y="2199868"/>
                        <a:pt x="564555" y="2184388"/>
                        <a:pt x="552171" y="2168909"/>
                      </a:cubicBezTo>
                      <a:cubicBezTo>
                        <a:pt x="538756" y="2151882"/>
                        <a:pt x="523276" y="2136402"/>
                        <a:pt x="505733" y="2122987"/>
                      </a:cubicBezTo>
                      <a:cubicBezTo>
                        <a:pt x="490254" y="2111120"/>
                        <a:pt x="474774" y="2110088"/>
                        <a:pt x="457747" y="2119375"/>
                      </a:cubicBezTo>
                      <a:cubicBezTo>
                        <a:pt x="419564" y="2140014"/>
                        <a:pt x="380866" y="2160653"/>
                        <a:pt x="341652" y="2180777"/>
                      </a:cubicBezTo>
                      <a:cubicBezTo>
                        <a:pt x="314305" y="2195224"/>
                        <a:pt x="298310" y="2191612"/>
                        <a:pt x="278187" y="2168909"/>
                      </a:cubicBezTo>
                      <a:cubicBezTo>
                        <a:pt x="276639" y="2167361"/>
                        <a:pt x="275607" y="2165813"/>
                        <a:pt x="274059" y="2164265"/>
                      </a:cubicBezTo>
                      <a:cubicBezTo>
                        <a:pt x="238456" y="2122987"/>
                        <a:pt x="238972" y="2108540"/>
                        <a:pt x="276639" y="2069325"/>
                      </a:cubicBezTo>
                      <a:cubicBezTo>
                        <a:pt x="302954" y="2041463"/>
                        <a:pt x="327721" y="2013084"/>
                        <a:pt x="354551" y="1986253"/>
                      </a:cubicBezTo>
                      <a:cubicBezTo>
                        <a:pt x="367967" y="1972322"/>
                        <a:pt x="370547" y="1957874"/>
                        <a:pt x="363839" y="1940847"/>
                      </a:cubicBezTo>
                      <a:cubicBezTo>
                        <a:pt x="355067" y="1918660"/>
                        <a:pt x="342684" y="1898021"/>
                        <a:pt x="328237" y="1878930"/>
                      </a:cubicBezTo>
                      <a:cubicBezTo>
                        <a:pt x="316369" y="1863450"/>
                        <a:pt x="300374" y="1861902"/>
                        <a:pt x="283347" y="1866030"/>
                      </a:cubicBezTo>
                      <a:cubicBezTo>
                        <a:pt x="245680" y="1874802"/>
                        <a:pt x="208530" y="1883573"/>
                        <a:pt x="170864" y="1891829"/>
                      </a:cubicBezTo>
                      <a:cubicBezTo>
                        <a:pt x="165704" y="1892861"/>
                        <a:pt x="160544" y="1894409"/>
                        <a:pt x="155900" y="1895441"/>
                      </a:cubicBezTo>
                      <a:cubicBezTo>
                        <a:pt x="127521" y="1900601"/>
                        <a:pt x="113074" y="1893893"/>
                        <a:pt x="100175" y="1868094"/>
                      </a:cubicBezTo>
                      <a:cubicBezTo>
                        <a:pt x="95531" y="1858291"/>
                        <a:pt x="90887" y="1848487"/>
                        <a:pt x="87275" y="1838168"/>
                      </a:cubicBezTo>
                      <a:cubicBezTo>
                        <a:pt x="77988" y="1810821"/>
                        <a:pt x="83147" y="1795341"/>
                        <a:pt x="107915" y="1779862"/>
                      </a:cubicBezTo>
                      <a:cubicBezTo>
                        <a:pt x="143001" y="1757675"/>
                        <a:pt x="178603" y="1735488"/>
                        <a:pt x="213690" y="1713817"/>
                      </a:cubicBezTo>
                      <a:cubicBezTo>
                        <a:pt x="241552" y="1696274"/>
                        <a:pt x="245680" y="1686470"/>
                        <a:pt x="238972" y="1654480"/>
                      </a:cubicBezTo>
                      <a:cubicBezTo>
                        <a:pt x="234845" y="1636420"/>
                        <a:pt x="230201" y="1617845"/>
                        <a:pt x="222977" y="1600818"/>
                      </a:cubicBezTo>
                      <a:cubicBezTo>
                        <a:pt x="215753" y="1583791"/>
                        <a:pt x="203370" y="1575535"/>
                        <a:pt x="184279" y="1575019"/>
                      </a:cubicBezTo>
                      <a:cubicBezTo>
                        <a:pt x="142485" y="1574503"/>
                        <a:pt x="101207" y="1572955"/>
                        <a:pt x="59413" y="1571407"/>
                      </a:cubicBezTo>
                      <a:cubicBezTo>
                        <a:pt x="21746" y="1570375"/>
                        <a:pt x="10395" y="1560572"/>
                        <a:pt x="3687" y="1524453"/>
                      </a:cubicBezTo>
                      <a:cubicBezTo>
                        <a:pt x="3171" y="1520841"/>
                        <a:pt x="2139" y="1517230"/>
                        <a:pt x="1623" y="1513618"/>
                      </a:cubicBezTo>
                      <a:cubicBezTo>
                        <a:pt x="-4053" y="1467696"/>
                        <a:pt x="3687" y="1455828"/>
                        <a:pt x="48577" y="1442413"/>
                      </a:cubicBezTo>
                      <a:cubicBezTo>
                        <a:pt x="85727" y="1431061"/>
                        <a:pt x="122877" y="1418678"/>
                        <a:pt x="160544" y="1408358"/>
                      </a:cubicBezTo>
                      <a:cubicBezTo>
                        <a:pt x="181183" y="1402683"/>
                        <a:pt x="192018" y="1390815"/>
                        <a:pt x="194083" y="1370692"/>
                      </a:cubicBezTo>
                      <a:cubicBezTo>
                        <a:pt x="196147" y="1346957"/>
                        <a:pt x="197178" y="1322706"/>
                        <a:pt x="192534" y="1298971"/>
                      </a:cubicBezTo>
                      <a:cubicBezTo>
                        <a:pt x="189954" y="1283492"/>
                        <a:pt x="181183" y="1274204"/>
                        <a:pt x="166220" y="1269560"/>
                      </a:cubicBezTo>
                      <a:cubicBezTo>
                        <a:pt x="126490" y="1257693"/>
                        <a:pt x="86759" y="1245310"/>
                        <a:pt x="47029" y="1232926"/>
                      </a:cubicBezTo>
                      <a:cubicBezTo>
                        <a:pt x="3687" y="1219511"/>
                        <a:pt x="-957" y="1212287"/>
                        <a:pt x="1623" y="1166881"/>
                      </a:cubicBezTo>
                      <a:cubicBezTo>
                        <a:pt x="2139" y="1157593"/>
                        <a:pt x="4203" y="1148306"/>
                        <a:pt x="6267" y="1139534"/>
                      </a:cubicBezTo>
                      <a:cubicBezTo>
                        <a:pt x="12459" y="1116831"/>
                        <a:pt x="25358" y="1106512"/>
                        <a:pt x="49093" y="1105480"/>
                      </a:cubicBezTo>
                      <a:cubicBezTo>
                        <a:pt x="87791" y="1103932"/>
                        <a:pt x="125974" y="1102900"/>
                        <a:pt x="164672" y="1101868"/>
                      </a:cubicBezTo>
                      <a:cubicBezTo>
                        <a:pt x="170348" y="1101868"/>
                        <a:pt x="176023" y="1101352"/>
                        <a:pt x="181699" y="1101352"/>
                      </a:cubicBezTo>
                      <a:cubicBezTo>
                        <a:pt x="207498" y="1102384"/>
                        <a:pt x="220913" y="1087936"/>
                        <a:pt x="227621" y="1065233"/>
                      </a:cubicBezTo>
                      <a:cubicBezTo>
                        <a:pt x="232781" y="1048206"/>
                        <a:pt x="237425" y="1031179"/>
                        <a:pt x="241036" y="1014152"/>
                      </a:cubicBezTo>
                      <a:cubicBezTo>
                        <a:pt x="245680" y="990417"/>
                        <a:pt x="240005" y="979065"/>
                        <a:pt x="219366" y="965650"/>
                      </a:cubicBezTo>
                      <a:cubicBezTo>
                        <a:pt x="184279" y="943463"/>
                        <a:pt x="148676" y="921276"/>
                        <a:pt x="113590" y="899605"/>
                      </a:cubicBezTo>
                      <a:cubicBezTo>
                        <a:pt x="82116" y="879997"/>
                        <a:pt x="77472" y="867614"/>
                        <a:pt x="89855" y="832012"/>
                      </a:cubicBezTo>
                      <a:cubicBezTo>
                        <a:pt x="93467" y="820660"/>
                        <a:pt x="98111" y="809309"/>
                        <a:pt x="104818" y="799505"/>
                      </a:cubicBezTo>
                      <a:cubicBezTo>
                        <a:pt x="115654" y="782994"/>
                        <a:pt x="130617" y="774738"/>
                        <a:pt x="151256" y="779898"/>
                      </a:cubicBezTo>
                      <a:cubicBezTo>
                        <a:pt x="195114" y="790217"/>
                        <a:pt x="239489" y="799505"/>
                        <a:pt x="283347" y="810341"/>
                      </a:cubicBezTo>
                      <a:cubicBezTo>
                        <a:pt x="303469" y="815500"/>
                        <a:pt x="318949" y="810857"/>
                        <a:pt x="331332" y="794345"/>
                      </a:cubicBezTo>
                      <a:cubicBezTo>
                        <a:pt x="344232" y="776802"/>
                        <a:pt x="355584" y="757711"/>
                        <a:pt x="363839" y="737588"/>
                      </a:cubicBezTo>
                      <a:cubicBezTo>
                        <a:pt x="371063" y="719529"/>
                        <a:pt x="368999" y="704049"/>
                        <a:pt x="354551" y="689086"/>
                      </a:cubicBezTo>
                      <a:cubicBezTo>
                        <a:pt x="324625" y="658643"/>
                        <a:pt x="296246" y="627169"/>
                        <a:pt x="266835" y="595694"/>
                      </a:cubicBezTo>
                      <a:cubicBezTo>
                        <a:pt x="244132" y="570927"/>
                        <a:pt x="243100" y="556996"/>
                        <a:pt x="261675" y="529133"/>
                      </a:cubicBezTo>
                      <a:cubicBezTo>
                        <a:pt x="264771" y="525005"/>
                        <a:pt x="267351" y="520361"/>
                        <a:pt x="270447" y="516233"/>
                      </a:cubicBezTo>
                      <a:cubicBezTo>
                        <a:pt x="296762" y="481663"/>
                        <a:pt x="311209" y="478567"/>
                        <a:pt x="349907" y="498690"/>
                      </a:cubicBezTo>
                      <a:cubicBezTo>
                        <a:pt x="386026" y="517781"/>
                        <a:pt x="422144" y="536357"/>
                        <a:pt x="457231" y="555964"/>
                      </a:cubicBezTo>
                      <a:cubicBezTo>
                        <a:pt x="475806" y="566283"/>
                        <a:pt x="492318" y="564219"/>
                        <a:pt x="507797" y="551320"/>
                      </a:cubicBezTo>
                      <a:cubicBezTo>
                        <a:pt x="523276" y="538421"/>
                        <a:pt x="537723" y="523973"/>
                        <a:pt x="551139" y="508494"/>
                      </a:cubicBezTo>
                      <a:cubicBezTo>
                        <a:pt x="564555" y="492499"/>
                        <a:pt x="567650" y="476503"/>
                        <a:pt x="556815" y="456896"/>
                      </a:cubicBezTo>
                      <a:cubicBezTo>
                        <a:pt x="535143" y="418198"/>
                        <a:pt x="515020" y="378983"/>
                        <a:pt x="494381" y="339769"/>
                      </a:cubicBezTo>
                      <a:cubicBezTo>
                        <a:pt x="480966" y="313970"/>
                        <a:pt x="484062" y="300039"/>
                        <a:pt x="505217" y="280432"/>
                      </a:cubicBezTo>
                      <a:cubicBezTo>
                        <a:pt x="515020" y="271144"/>
                        <a:pt x="525856" y="263405"/>
                        <a:pt x="537723" y="256181"/>
                      </a:cubicBezTo>
                      <a:cubicBezTo>
                        <a:pt x="558362" y="244313"/>
                        <a:pt x="572810" y="245861"/>
                        <a:pt x="590353" y="261857"/>
                      </a:cubicBezTo>
                      <a:cubicBezTo>
                        <a:pt x="620280" y="289203"/>
                        <a:pt x="650207" y="317066"/>
                        <a:pt x="679617" y="344929"/>
                      </a:cubicBezTo>
                      <a:cubicBezTo>
                        <a:pt x="710576" y="374340"/>
                        <a:pt x="717284" y="375372"/>
                        <a:pt x="754950" y="355765"/>
                      </a:cubicBezTo>
                      <a:cubicBezTo>
                        <a:pt x="769913" y="348025"/>
                        <a:pt x="783845" y="339769"/>
                        <a:pt x="797260" y="329450"/>
                      </a:cubicBezTo>
                      <a:cubicBezTo>
                        <a:pt x="811707" y="317582"/>
                        <a:pt x="816351" y="303651"/>
                        <a:pt x="811707" y="285076"/>
                      </a:cubicBezTo>
                      <a:cubicBezTo>
                        <a:pt x="800872" y="242249"/>
                        <a:pt x="791585" y="198907"/>
                        <a:pt x="781781" y="156081"/>
                      </a:cubicBezTo>
                      <a:cubicBezTo>
                        <a:pt x="775589" y="128218"/>
                        <a:pt x="782297" y="114287"/>
                        <a:pt x="807064" y="100872"/>
                      </a:cubicBezTo>
                      <a:cubicBezTo>
                        <a:pt x="818415" y="95196"/>
                        <a:pt x="829766" y="90552"/>
                        <a:pt x="841634" y="86424"/>
                      </a:cubicBezTo>
                      <a:cubicBezTo>
                        <a:pt x="866917" y="78685"/>
                        <a:pt x="881364" y="83328"/>
                        <a:pt x="896328" y="106031"/>
                      </a:cubicBezTo>
                      <a:cubicBezTo>
                        <a:pt x="920062" y="142666"/>
                        <a:pt x="943798" y="179300"/>
                        <a:pt x="965469" y="217483"/>
                      </a:cubicBezTo>
                      <a:cubicBezTo>
                        <a:pt x="976820" y="237090"/>
                        <a:pt x="992299" y="243797"/>
                        <a:pt x="1013455" y="240702"/>
                      </a:cubicBezTo>
                      <a:cubicBezTo>
                        <a:pt x="1035641" y="237090"/>
                        <a:pt x="1057313" y="231414"/>
                        <a:pt x="1077952" y="222642"/>
                      </a:cubicBezTo>
                      <a:cubicBezTo>
                        <a:pt x="1092915" y="215935"/>
                        <a:pt x="1101171" y="205615"/>
                        <a:pt x="1101687" y="188072"/>
                      </a:cubicBezTo>
                      <a:cubicBezTo>
                        <a:pt x="1102719" y="143182"/>
                        <a:pt x="1105298" y="98808"/>
                        <a:pt x="1106847" y="53918"/>
                      </a:cubicBezTo>
                      <a:cubicBezTo>
                        <a:pt x="1107878" y="25023"/>
                        <a:pt x="1117166" y="12640"/>
                        <a:pt x="1145029" y="4900"/>
                      </a:cubicBezTo>
                      <a:cubicBezTo>
                        <a:pt x="1149672" y="3868"/>
                        <a:pt x="1154316" y="2320"/>
                        <a:pt x="1158960" y="1804"/>
                      </a:cubicBezTo>
                      <a:cubicBezTo>
                        <a:pt x="1210042" y="-3872"/>
                        <a:pt x="1222426" y="1804"/>
                        <a:pt x="1235841" y="48758"/>
                      </a:cubicBezTo>
                      <a:cubicBezTo>
                        <a:pt x="1246676" y="86940"/>
                        <a:pt x="1259576" y="124091"/>
                        <a:pt x="1269895" y="162273"/>
                      </a:cubicBezTo>
                      <a:cubicBezTo>
                        <a:pt x="1275055" y="180332"/>
                        <a:pt x="1285890" y="190136"/>
                        <a:pt x="1303434" y="192716"/>
                      </a:cubicBezTo>
                      <a:cubicBezTo>
                        <a:pt x="1327685" y="195812"/>
                        <a:pt x="1352452" y="195812"/>
                        <a:pt x="1376702" y="192716"/>
                      </a:cubicBezTo>
                      <a:cubicBezTo>
                        <a:pt x="1393730" y="190652"/>
                        <a:pt x="1404049" y="180332"/>
                        <a:pt x="1409209" y="163305"/>
                      </a:cubicBezTo>
                      <a:cubicBezTo>
                        <a:pt x="1421593" y="121511"/>
                        <a:pt x="1434492" y="79717"/>
                        <a:pt x="1447392" y="37922"/>
                      </a:cubicBezTo>
                      <a:cubicBezTo>
                        <a:pt x="1457195" y="6964"/>
                        <a:pt x="1466998" y="-260"/>
                        <a:pt x="1499505" y="256"/>
                      </a:cubicBezTo>
                      <a:cubicBezTo>
                        <a:pt x="1504149" y="256"/>
                        <a:pt x="1508793" y="256"/>
                        <a:pt x="1513436" y="772"/>
                      </a:cubicBezTo>
                      <a:cubicBezTo>
                        <a:pt x="1559358" y="5416"/>
                        <a:pt x="1572258" y="19347"/>
                        <a:pt x="1573290" y="65269"/>
                      </a:cubicBezTo>
                      <a:cubicBezTo>
                        <a:pt x="1574322" y="105515"/>
                        <a:pt x="1575870" y="145246"/>
                        <a:pt x="1576902" y="185492"/>
                      </a:cubicBezTo>
                      <a:cubicBezTo>
                        <a:pt x="1577418" y="201487"/>
                        <a:pt x="1583093" y="213871"/>
                        <a:pt x="1598057" y="220578"/>
                      </a:cubicBezTo>
                      <a:cubicBezTo>
                        <a:pt x="1622308" y="231414"/>
                        <a:pt x="1647590" y="238638"/>
                        <a:pt x="1674422" y="240702"/>
                      </a:cubicBezTo>
                      <a:cubicBezTo>
                        <a:pt x="1690933" y="241733"/>
                        <a:pt x="1702285" y="235026"/>
                        <a:pt x="1710540" y="221610"/>
                      </a:cubicBezTo>
                      <a:cubicBezTo>
                        <a:pt x="1733243" y="184976"/>
                        <a:pt x="1756462" y="148342"/>
                        <a:pt x="1779165" y="111707"/>
                      </a:cubicBezTo>
                      <a:cubicBezTo>
                        <a:pt x="1798772" y="80749"/>
                        <a:pt x="1810640" y="76621"/>
                        <a:pt x="1845726" y="88488"/>
                      </a:cubicBezTo>
                      <a:cubicBezTo>
                        <a:pt x="1849854" y="90036"/>
                        <a:pt x="1853466" y="91068"/>
                        <a:pt x="1857594" y="92616"/>
                      </a:cubicBezTo>
                      <a:cubicBezTo>
                        <a:pt x="1898356" y="110159"/>
                        <a:pt x="1905063" y="123059"/>
                        <a:pt x="1895260" y="166401"/>
                      </a:cubicBezTo>
                      <a:cubicBezTo>
                        <a:pt x="1886488" y="205099"/>
                        <a:pt x="1877717" y="243281"/>
                        <a:pt x="1868429" y="281980"/>
                      </a:cubicBezTo>
                      <a:cubicBezTo>
                        <a:pt x="1863269" y="303135"/>
                        <a:pt x="1868429" y="319646"/>
                        <a:pt x="1887004" y="332030"/>
                      </a:cubicBezTo>
                      <a:cubicBezTo>
                        <a:pt x="1906096" y="344929"/>
                        <a:pt x="1925187" y="356796"/>
                        <a:pt x="1946857" y="365052"/>
                      </a:cubicBezTo>
                      <a:cubicBezTo>
                        <a:pt x="1962337" y="370728"/>
                        <a:pt x="1974720" y="367116"/>
                        <a:pt x="1986588" y="355765"/>
                      </a:cubicBezTo>
                      <a:cubicBezTo>
                        <a:pt x="2018062" y="325838"/>
                        <a:pt x="2049537" y="296943"/>
                        <a:pt x="2081528" y="267532"/>
                      </a:cubicBezTo>
                      <a:cubicBezTo>
                        <a:pt x="2107843" y="242765"/>
                        <a:pt x="2122290" y="241733"/>
                        <a:pt x="2151701" y="261857"/>
                      </a:cubicBezTo>
                      <a:cubicBezTo>
                        <a:pt x="2153248" y="262889"/>
                        <a:pt x="2154281" y="263405"/>
                        <a:pt x="2155312" y="264437"/>
                      </a:cubicBezTo>
                      <a:cubicBezTo>
                        <a:pt x="2205363" y="300555"/>
                        <a:pt x="2198139" y="316034"/>
                        <a:pt x="2177500" y="353701"/>
                      </a:cubicBezTo>
                      <a:cubicBezTo>
                        <a:pt x="2158925" y="387755"/>
                        <a:pt x="2141381" y="422842"/>
                        <a:pt x="2122290" y="456896"/>
                      </a:cubicBezTo>
                      <a:cubicBezTo>
                        <a:pt x="2112487" y="474955"/>
                        <a:pt x="2114550" y="490435"/>
                        <a:pt x="2126934" y="505914"/>
                      </a:cubicBezTo>
                      <a:cubicBezTo>
                        <a:pt x="2140865" y="522941"/>
                        <a:pt x="2156345" y="538421"/>
                        <a:pt x="2173372" y="551836"/>
                      </a:cubicBezTo>
                      <a:cubicBezTo>
                        <a:pt x="2187819" y="563187"/>
                        <a:pt x="2202783" y="564735"/>
                        <a:pt x="2219810" y="555964"/>
                      </a:cubicBezTo>
                      <a:cubicBezTo>
                        <a:pt x="2258508" y="534809"/>
                        <a:pt x="2297722" y="514170"/>
                        <a:pt x="2336937" y="494046"/>
                      </a:cubicBezTo>
                      <a:cubicBezTo>
                        <a:pt x="2364799" y="479599"/>
                        <a:pt x="2380795" y="482695"/>
                        <a:pt x="2400917" y="507462"/>
                      </a:cubicBezTo>
                      <a:cubicBezTo>
                        <a:pt x="2408141" y="515717"/>
                        <a:pt x="2414849" y="524489"/>
                        <a:pt x="2420525" y="533777"/>
                      </a:cubicBezTo>
                      <a:cubicBezTo>
                        <a:pt x="2434972" y="556480"/>
                        <a:pt x="2433424" y="571443"/>
                        <a:pt x="2415365" y="591566"/>
                      </a:cubicBezTo>
                      <a:cubicBezTo>
                        <a:pt x="2384406" y="625105"/>
                        <a:pt x="2353448" y="659159"/>
                        <a:pt x="2321973" y="692182"/>
                      </a:cubicBezTo>
                      <a:cubicBezTo>
                        <a:pt x="2310106" y="704565"/>
                        <a:pt x="2307526" y="717981"/>
                        <a:pt x="2313718" y="733460"/>
                      </a:cubicBezTo>
                      <a:cubicBezTo>
                        <a:pt x="2323005" y="755647"/>
                        <a:pt x="2334357" y="776286"/>
                        <a:pt x="2349320" y="795377"/>
                      </a:cubicBezTo>
                      <a:cubicBezTo>
                        <a:pt x="2361187" y="810857"/>
                        <a:pt x="2375635" y="814984"/>
                        <a:pt x="2394726" y="810341"/>
                      </a:cubicBezTo>
                      <a:cubicBezTo>
                        <a:pt x="2438584" y="799505"/>
                        <a:pt x="2482958" y="789701"/>
                        <a:pt x="2526816" y="780414"/>
                      </a:cubicBezTo>
                      <a:cubicBezTo>
                        <a:pt x="2550035" y="775254"/>
                        <a:pt x="2563967" y="781962"/>
                        <a:pt x="2575834" y="803117"/>
                      </a:cubicBezTo>
                      <a:cubicBezTo>
                        <a:pt x="2582026" y="814468"/>
                        <a:pt x="2587186" y="826336"/>
                        <a:pt x="2591313" y="838719"/>
                      </a:cubicBezTo>
                      <a:cubicBezTo>
                        <a:pt x="2600085" y="867098"/>
                        <a:pt x="2595441" y="880514"/>
                        <a:pt x="2570158" y="896509"/>
                      </a:cubicBezTo>
                      <a:cubicBezTo>
                        <a:pt x="2534040" y="919212"/>
                        <a:pt x="2498437" y="942947"/>
                        <a:pt x="2461287" y="964102"/>
                      </a:cubicBezTo>
                      <a:cubicBezTo>
                        <a:pt x="2440132" y="976485"/>
                        <a:pt x="2434456" y="992997"/>
                        <a:pt x="2438068" y="1014668"/>
                      </a:cubicBezTo>
                      <a:cubicBezTo>
                        <a:pt x="2441164" y="1034791"/>
                        <a:pt x="2446840" y="1054398"/>
                        <a:pt x="2454063" y="1073489"/>
                      </a:cubicBezTo>
                      <a:cubicBezTo>
                        <a:pt x="2460771" y="1091032"/>
                        <a:pt x="2472638" y="1100320"/>
                        <a:pt x="2492762" y="1100836"/>
                      </a:cubicBezTo>
                      <a:cubicBezTo>
                        <a:pt x="2538168" y="1101352"/>
                        <a:pt x="2583058" y="1104448"/>
                        <a:pt x="2628464" y="1105996"/>
                      </a:cubicBezTo>
                      <a:cubicBezTo>
                        <a:pt x="2653230" y="1107028"/>
                        <a:pt x="2665614" y="1116831"/>
                        <a:pt x="2672322" y="1140566"/>
                      </a:cubicBezTo>
                      <a:cubicBezTo>
                        <a:pt x="2676449" y="1153982"/>
                        <a:pt x="2677998" y="1167913"/>
                        <a:pt x="2677998" y="1182360"/>
                      </a:cubicBezTo>
                      <a:cubicBezTo>
                        <a:pt x="2677998" y="1210223"/>
                        <a:pt x="2670258" y="1221575"/>
                        <a:pt x="2644459" y="1229830"/>
                      </a:cubicBezTo>
                      <a:cubicBezTo>
                        <a:pt x="2603697" y="1242730"/>
                        <a:pt x="2562934" y="1255113"/>
                        <a:pt x="2522172" y="1267497"/>
                      </a:cubicBezTo>
                      <a:cubicBezTo>
                        <a:pt x="2492762" y="1276268"/>
                        <a:pt x="2485022" y="1285556"/>
                        <a:pt x="2483990" y="1315998"/>
                      </a:cubicBezTo>
                      <a:cubicBezTo>
                        <a:pt x="2483474" y="1337153"/>
                        <a:pt x="2481926" y="1358824"/>
                        <a:pt x="2486570" y="1379980"/>
                      </a:cubicBezTo>
                      <a:cubicBezTo>
                        <a:pt x="2489666" y="1394427"/>
                        <a:pt x="2498437" y="1403199"/>
                        <a:pt x="2512885" y="1407842"/>
                      </a:cubicBezTo>
                      <a:cubicBezTo>
                        <a:pt x="2555711" y="1420742"/>
                        <a:pt x="2598537" y="1433641"/>
                        <a:pt x="2641363" y="1447057"/>
                      </a:cubicBezTo>
                      <a:cubicBezTo>
                        <a:pt x="2671290" y="1456344"/>
                        <a:pt x="2678514" y="1466664"/>
                        <a:pt x="2677998" y="1498138"/>
                      </a:cubicBezTo>
                      <a:cubicBezTo>
                        <a:pt x="2677998" y="1501234"/>
                        <a:pt x="2677998" y="1504330"/>
                        <a:pt x="2677998" y="1507426"/>
                      </a:cubicBezTo>
                      <a:cubicBezTo>
                        <a:pt x="2675934" y="1555928"/>
                        <a:pt x="2660454" y="1571407"/>
                        <a:pt x="2611952" y="1572955"/>
                      </a:cubicBezTo>
                      <a:cubicBezTo>
                        <a:pt x="2571190" y="1573987"/>
                        <a:pt x="2530944" y="1576051"/>
                        <a:pt x="2490182" y="1576567"/>
                      </a:cubicBezTo>
                      <a:cubicBezTo>
                        <a:pt x="2474702" y="1577083"/>
                        <a:pt x="2463867" y="1583791"/>
                        <a:pt x="2457675" y="1596690"/>
                      </a:cubicBezTo>
                      <a:cubicBezTo>
                        <a:pt x="2446324" y="1620941"/>
                        <a:pt x="2439100" y="1646224"/>
                        <a:pt x="2437036" y="1673055"/>
                      </a:cubicBezTo>
                      <a:cubicBezTo>
                        <a:pt x="2435488" y="1690082"/>
                        <a:pt x="2442712" y="1701434"/>
                        <a:pt x="2457159" y="1710205"/>
                      </a:cubicBezTo>
                      <a:cubicBezTo>
                        <a:pt x="2493278" y="1732392"/>
                        <a:pt x="2528880" y="1754579"/>
                        <a:pt x="2564483" y="1777282"/>
                      </a:cubicBezTo>
                      <a:cubicBezTo>
                        <a:pt x="2596989" y="1797405"/>
                        <a:pt x="2601117" y="1809789"/>
                        <a:pt x="2588733" y="1845907"/>
                      </a:cubicBezTo>
                      <a:cubicBezTo>
                        <a:pt x="2584606" y="1858291"/>
                        <a:pt x="2578930" y="1870158"/>
                        <a:pt x="2571706" y="1880994"/>
                      </a:cubicBezTo>
                      <a:cubicBezTo>
                        <a:pt x="2564998" y="1890797"/>
                        <a:pt x="2554163" y="1897505"/>
                        <a:pt x="2538684" y="1897505"/>
                      </a:cubicBezTo>
                      <a:close/>
                      <a:moveTo>
                        <a:pt x="1338521" y="2312867"/>
                      </a:moveTo>
                      <a:cubicBezTo>
                        <a:pt x="1869461" y="2314931"/>
                        <a:pt x="2317329" y="1887701"/>
                        <a:pt x="2316814" y="1335605"/>
                      </a:cubicBezTo>
                      <a:cubicBezTo>
                        <a:pt x="2316298" y="792797"/>
                        <a:pt x="1880813" y="359892"/>
                        <a:pt x="1340068" y="359376"/>
                      </a:cubicBezTo>
                      <a:cubicBezTo>
                        <a:pt x="796228" y="358860"/>
                        <a:pt x="363839" y="794861"/>
                        <a:pt x="361775" y="1331994"/>
                      </a:cubicBezTo>
                      <a:cubicBezTo>
                        <a:pt x="359711" y="1882026"/>
                        <a:pt x="806032" y="2314415"/>
                        <a:pt x="1338521" y="2312867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" name="Google Shape;393;p84"/>
                <p:cNvSpPr/>
                <p:nvPr/>
              </p:nvSpPr>
              <p:spPr>
                <a:xfrm>
                  <a:off x="7558586" y="2011427"/>
                  <a:ext cx="1898797" cy="18936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98796" h="1893636" extrusionOk="0">
                      <a:moveTo>
                        <a:pt x="30" y="947852"/>
                      </a:moveTo>
                      <a:cubicBezTo>
                        <a:pt x="-3065" y="428263"/>
                        <a:pt x="426228" y="-1030"/>
                        <a:pt x="950461" y="2"/>
                      </a:cubicBezTo>
                      <a:cubicBezTo>
                        <a:pt x="1472114" y="1034"/>
                        <a:pt x="1899859" y="427747"/>
                        <a:pt x="1898827" y="950948"/>
                      </a:cubicBezTo>
                      <a:cubicBezTo>
                        <a:pt x="1897795" y="1468473"/>
                        <a:pt x="1477790" y="1899315"/>
                        <a:pt x="946849" y="1898283"/>
                      </a:cubicBezTo>
                      <a:cubicBezTo>
                        <a:pt x="411781" y="1896735"/>
                        <a:pt x="-4097" y="1460218"/>
                        <a:pt x="30" y="947852"/>
                      </a:cubicBezTo>
                      <a:close/>
                      <a:moveTo>
                        <a:pt x="1187811" y="949916"/>
                      </a:moveTo>
                      <a:cubicBezTo>
                        <a:pt x="1188327" y="817310"/>
                        <a:pt x="1084099" y="710503"/>
                        <a:pt x="949429" y="710503"/>
                      </a:cubicBezTo>
                      <a:cubicBezTo>
                        <a:pt x="805987" y="710503"/>
                        <a:pt x="710015" y="828146"/>
                        <a:pt x="710532" y="948368"/>
                      </a:cubicBezTo>
                      <a:cubicBezTo>
                        <a:pt x="711048" y="1081490"/>
                        <a:pt x="815791" y="1188298"/>
                        <a:pt x="948397" y="1188298"/>
                      </a:cubicBezTo>
                      <a:cubicBezTo>
                        <a:pt x="1081003" y="1188298"/>
                        <a:pt x="1187294" y="1083038"/>
                        <a:pt x="1187811" y="949916"/>
                      </a:cubicBezTo>
                      <a:close/>
                    </a:path>
                  </a:pathLst>
                </a:custGeom>
                <a:solidFill>
                  <a:schemeClr val="lt1">
                    <a:alpha val="4705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94" name="Google Shape;394;p84"/>
            <p:cNvSpPr/>
            <p:nvPr/>
          </p:nvSpPr>
          <p:spPr>
            <a:xfrm>
              <a:off x="4309443" y="5224203"/>
              <a:ext cx="936646" cy="931442"/>
            </a:xfrm>
            <a:custGeom>
              <a:avLst/>
              <a:gdLst/>
              <a:ahLst/>
              <a:cxnLst/>
              <a:rect l="l" t="t" r="r" b="b"/>
              <a:pathLst>
                <a:path w="1857518" h="1847198" extrusionOk="0">
                  <a:moveTo>
                    <a:pt x="959201" y="1852264"/>
                  </a:moveTo>
                  <a:cubicBezTo>
                    <a:pt x="943206" y="1852264"/>
                    <a:pt x="927211" y="1852264"/>
                    <a:pt x="910700" y="1852264"/>
                  </a:cubicBezTo>
                  <a:cubicBezTo>
                    <a:pt x="900380" y="1848652"/>
                    <a:pt x="894704" y="1840913"/>
                    <a:pt x="891608" y="1830593"/>
                  </a:cubicBezTo>
                  <a:cubicBezTo>
                    <a:pt x="874065" y="1776931"/>
                    <a:pt x="856006" y="1723270"/>
                    <a:pt x="838463" y="1669608"/>
                  </a:cubicBezTo>
                  <a:cubicBezTo>
                    <a:pt x="834335" y="1657224"/>
                    <a:pt x="826080" y="1649485"/>
                    <a:pt x="813180" y="1646905"/>
                  </a:cubicBezTo>
                  <a:cubicBezTo>
                    <a:pt x="785833" y="1640713"/>
                    <a:pt x="757970" y="1635037"/>
                    <a:pt x="730624" y="1628330"/>
                  </a:cubicBezTo>
                  <a:cubicBezTo>
                    <a:pt x="716176" y="1624718"/>
                    <a:pt x="704309" y="1628330"/>
                    <a:pt x="693990" y="1639165"/>
                  </a:cubicBezTo>
                  <a:cubicBezTo>
                    <a:pt x="654259" y="1680443"/>
                    <a:pt x="613497" y="1720690"/>
                    <a:pt x="573251" y="1761452"/>
                  </a:cubicBezTo>
                  <a:cubicBezTo>
                    <a:pt x="563963" y="1770739"/>
                    <a:pt x="553127" y="1772804"/>
                    <a:pt x="542292" y="1766612"/>
                  </a:cubicBezTo>
                  <a:cubicBezTo>
                    <a:pt x="498950" y="1742361"/>
                    <a:pt x="456123" y="1718110"/>
                    <a:pt x="412782" y="1693859"/>
                  </a:cubicBezTo>
                  <a:cubicBezTo>
                    <a:pt x="397818" y="1685603"/>
                    <a:pt x="394206" y="1676832"/>
                    <a:pt x="398334" y="1660836"/>
                  </a:cubicBezTo>
                  <a:cubicBezTo>
                    <a:pt x="412265" y="1605111"/>
                    <a:pt x="426713" y="1549901"/>
                    <a:pt x="440644" y="1494176"/>
                  </a:cubicBezTo>
                  <a:cubicBezTo>
                    <a:pt x="443741" y="1482308"/>
                    <a:pt x="441676" y="1471473"/>
                    <a:pt x="432904" y="1462185"/>
                  </a:cubicBezTo>
                  <a:cubicBezTo>
                    <a:pt x="412265" y="1440514"/>
                    <a:pt x="391110" y="1418843"/>
                    <a:pt x="370471" y="1397172"/>
                  </a:cubicBezTo>
                  <a:cubicBezTo>
                    <a:pt x="362216" y="1388400"/>
                    <a:pt x="351896" y="1385820"/>
                    <a:pt x="340545" y="1388400"/>
                  </a:cubicBezTo>
                  <a:cubicBezTo>
                    <a:pt x="330226" y="1390464"/>
                    <a:pt x="320422" y="1393044"/>
                    <a:pt x="310618" y="1395108"/>
                  </a:cubicBezTo>
                  <a:cubicBezTo>
                    <a:pt x="263664" y="1405428"/>
                    <a:pt x="217226" y="1416263"/>
                    <a:pt x="170273" y="1426583"/>
                  </a:cubicBezTo>
                  <a:cubicBezTo>
                    <a:pt x="157373" y="1429679"/>
                    <a:pt x="147054" y="1425035"/>
                    <a:pt x="141377" y="1413683"/>
                  </a:cubicBezTo>
                  <a:cubicBezTo>
                    <a:pt x="117642" y="1368277"/>
                    <a:pt x="94423" y="1322355"/>
                    <a:pt x="70689" y="1276949"/>
                  </a:cubicBezTo>
                  <a:cubicBezTo>
                    <a:pt x="65529" y="1266630"/>
                    <a:pt x="67593" y="1255278"/>
                    <a:pt x="75848" y="1247539"/>
                  </a:cubicBezTo>
                  <a:cubicBezTo>
                    <a:pt x="119191" y="1207292"/>
                    <a:pt x="163049" y="1166530"/>
                    <a:pt x="206391" y="1126284"/>
                  </a:cubicBezTo>
                  <a:cubicBezTo>
                    <a:pt x="215162" y="1118544"/>
                    <a:pt x="218258" y="1108225"/>
                    <a:pt x="216710" y="1096873"/>
                  </a:cubicBezTo>
                  <a:cubicBezTo>
                    <a:pt x="211551" y="1069010"/>
                    <a:pt x="206391" y="1040631"/>
                    <a:pt x="201231" y="1012769"/>
                  </a:cubicBezTo>
                  <a:cubicBezTo>
                    <a:pt x="199167" y="1000901"/>
                    <a:pt x="192459" y="993162"/>
                    <a:pt x="181108" y="989034"/>
                  </a:cubicBezTo>
                  <a:cubicBezTo>
                    <a:pt x="142925" y="975103"/>
                    <a:pt x="104743" y="961171"/>
                    <a:pt x="67077" y="947240"/>
                  </a:cubicBezTo>
                  <a:cubicBezTo>
                    <a:pt x="44890" y="938984"/>
                    <a:pt x="22187" y="931760"/>
                    <a:pt x="0" y="921957"/>
                  </a:cubicBezTo>
                  <a:cubicBezTo>
                    <a:pt x="0" y="912153"/>
                    <a:pt x="0" y="902866"/>
                    <a:pt x="0" y="893062"/>
                  </a:cubicBezTo>
                  <a:cubicBezTo>
                    <a:pt x="1548" y="876035"/>
                    <a:pt x="3096" y="859524"/>
                    <a:pt x="4643" y="842496"/>
                  </a:cubicBezTo>
                  <a:cubicBezTo>
                    <a:pt x="7740" y="809474"/>
                    <a:pt x="12383" y="776451"/>
                    <a:pt x="17543" y="743945"/>
                  </a:cubicBezTo>
                  <a:cubicBezTo>
                    <a:pt x="19091" y="733109"/>
                    <a:pt x="26831" y="725369"/>
                    <a:pt x="38182" y="723305"/>
                  </a:cubicBezTo>
                  <a:cubicBezTo>
                    <a:pt x="97003" y="712470"/>
                    <a:pt x="155309" y="702150"/>
                    <a:pt x="214131" y="691315"/>
                  </a:cubicBezTo>
                  <a:cubicBezTo>
                    <a:pt x="226514" y="689251"/>
                    <a:pt x="234770" y="682543"/>
                    <a:pt x="239929" y="671192"/>
                  </a:cubicBezTo>
                  <a:cubicBezTo>
                    <a:pt x="248701" y="649521"/>
                    <a:pt x="257989" y="627850"/>
                    <a:pt x="266760" y="606695"/>
                  </a:cubicBezTo>
                  <a:cubicBezTo>
                    <a:pt x="272436" y="593279"/>
                    <a:pt x="270888" y="581928"/>
                    <a:pt x="262116" y="570060"/>
                  </a:cubicBezTo>
                  <a:cubicBezTo>
                    <a:pt x="227546" y="525170"/>
                    <a:pt x="193492" y="479764"/>
                    <a:pt x="159437" y="434874"/>
                  </a:cubicBezTo>
                  <a:cubicBezTo>
                    <a:pt x="150665" y="423007"/>
                    <a:pt x="150665" y="412687"/>
                    <a:pt x="159953" y="401336"/>
                  </a:cubicBezTo>
                  <a:cubicBezTo>
                    <a:pt x="192975" y="360058"/>
                    <a:pt x="225998" y="319295"/>
                    <a:pt x="259536" y="278017"/>
                  </a:cubicBezTo>
                  <a:cubicBezTo>
                    <a:pt x="270372" y="265118"/>
                    <a:pt x="279144" y="262538"/>
                    <a:pt x="294623" y="268729"/>
                  </a:cubicBezTo>
                  <a:cubicBezTo>
                    <a:pt x="348801" y="291433"/>
                    <a:pt x="402978" y="313620"/>
                    <a:pt x="457672" y="336322"/>
                  </a:cubicBezTo>
                  <a:cubicBezTo>
                    <a:pt x="468507" y="340966"/>
                    <a:pt x="479342" y="340450"/>
                    <a:pt x="489146" y="333743"/>
                  </a:cubicBezTo>
                  <a:cubicBezTo>
                    <a:pt x="506690" y="321875"/>
                    <a:pt x="523717" y="310008"/>
                    <a:pt x="540744" y="298140"/>
                  </a:cubicBezTo>
                  <a:cubicBezTo>
                    <a:pt x="548999" y="292464"/>
                    <a:pt x="553127" y="284209"/>
                    <a:pt x="553127" y="273889"/>
                  </a:cubicBezTo>
                  <a:cubicBezTo>
                    <a:pt x="553127" y="267697"/>
                    <a:pt x="552612" y="261506"/>
                    <a:pt x="552096" y="255830"/>
                  </a:cubicBezTo>
                  <a:cubicBezTo>
                    <a:pt x="550032" y="228999"/>
                    <a:pt x="547968" y="202684"/>
                    <a:pt x="545904" y="175854"/>
                  </a:cubicBezTo>
                  <a:cubicBezTo>
                    <a:pt x="543840" y="149023"/>
                    <a:pt x="541776" y="122708"/>
                    <a:pt x="539712" y="95877"/>
                  </a:cubicBezTo>
                  <a:cubicBezTo>
                    <a:pt x="538680" y="83493"/>
                    <a:pt x="544872" y="73690"/>
                    <a:pt x="556739" y="69562"/>
                  </a:cubicBezTo>
                  <a:cubicBezTo>
                    <a:pt x="609885" y="51503"/>
                    <a:pt x="663031" y="33444"/>
                    <a:pt x="716176" y="15901"/>
                  </a:cubicBezTo>
                  <a:cubicBezTo>
                    <a:pt x="719788" y="14869"/>
                    <a:pt x="722884" y="14353"/>
                    <a:pt x="726496" y="14353"/>
                  </a:cubicBezTo>
                  <a:cubicBezTo>
                    <a:pt x="736299" y="14869"/>
                    <a:pt x="742491" y="21060"/>
                    <a:pt x="748167" y="28800"/>
                  </a:cubicBezTo>
                  <a:cubicBezTo>
                    <a:pt x="781189" y="76786"/>
                    <a:pt x="814728" y="124772"/>
                    <a:pt x="847750" y="172758"/>
                  </a:cubicBezTo>
                  <a:cubicBezTo>
                    <a:pt x="855490" y="183593"/>
                    <a:pt x="865810" y="188753"/>
                    <a:pt x="878709" y="187721"/>
                  </a:cubicBezTo>
                  <a:cubicBezTo>
                    <a:pt x="896252" y="186173"/>
                    <a:pt x="914312" y="185657"/>
                    <a:pt x="931855" y="185657"/>
                  </a:cubicBezTo>
                  <a:cubicBezTo>
                    <a:pt x="939079" y="185657"/>
                    <a:pt x="944239" y="183077"/>
                    <a:pt x="948366" y="177401"/>
                  </a:cubicBezTo>
                  <a:cubicBezTo>
                    <a:pt x="950430" y="174822"/>
                    <a:pt x="952494" y="171726"/>
                    <a:pt x="954042" y="169146"/>
                  </a:cubicBezTo>
                  <a:cubicBezTo>
                    <a:pt x="962814" y="153150"/>
                    <a:pt x="971069" y="137155"/>
                    <a:pt x="979840" y="121676"/>
                  </a:cubicBezTo>
                  <a:cubicBezTo>
                    <a:pt x="998932" y="85558"/>
                    <a:pt x="1018539" y="49955"/>
                    <a:pt x="1037630" y="13837"/>
                  </a:cubicBezTo>
                  <a:cubicBezTo>
                    <a:pt x="1043822" y="2485"/>
                    <a:pt x="1053626" y="-2159"/>
                    <a:pt x="1066525" y="937"/>
                  </a:cubicBezTo>
                  <a:cubicBezTo>
                    <a:pt x="1122251" y="14353"/>
                    <a:pt x="1177976" y="27252"/>
                    <a:pt x="1233702" y="40667"/>
                  </a:cubicBezTo>
                  <a:cubicBezTo>
                    <a:pt x="1245569" y="43763"/>
                    <a:pt x="1252793" y="52535"/>
                    <a:pt x="1253309" y="64918"/>
                  </a:cubicBezTo>
                  <a:cubicBezTo>
                    <a:pt x="1253825" y="71626"/>
                    <a:pt x="1253825" y="78334"/>
                    <a:pt x="1254341" y="85042"/>
                  </a:cubicBezTo>
                  <a:cubicBezTo>
                    <a:pt x="1255888" y="126836"/>
                    <a:pt x="1256921" y="168630"/>
                    <a:pt x="1258468" y="209908"/>
                  </a:cubicBezTo>
                  <a:cubicBezTo>
                    <a:pt x="1258985" y="221260"/>
                    <a:pt x="1259501" y="233127"/>
                    <a:pt x="1260016" y="244478"/>
                  </a:cubicBezTo>
                  <a:cubicBezTo>
                    <a:pt x="1260532" y="255830"/>
                    <a:pt x="1266208" y="264602"/>
                    <a:pt x="1276012" y="270277"/>
                  </a:cubicBezTo>
                  <a:cubicBezTo>
                    <a:pt x="1288395" y="277501"/>
                    <a:pt x="1301295" y="284209"/>
                    <a:pt x="1313678" y="291948"/>
                  </a:cubicBezTo>
                  <a:cubicBezTo>
                    <a:pt x="1326062" y="299172"/>
                    <a:pt x="1337413" y="298656"/>
                    <a:pt x="1349797" y="291948"/>
                  </a:cubicBezTo>
                  <a:cubicBezTo>
                    <a:pt x="1400879" y="263570"/>
                    <a:pt x="1451444" y="235191"/>
                    <a:pt x="1502526" y="206812"/>
                  </a:cubicBezTo>
                  <a:cubicBezTo>
                    <a:pt x="1514394" y="200105"/>
                    <a:pt x="1525745" y="202168"/>
                    <a:pt x="1535033" y="211456"/>
                  </a:cubicBezTo>
                  <a:cubicBezTo>
                    <a:pt x="1574763" y="251702"/>
                    <a:pt x="1613977" y="292464"/>
                    <a:pt x="1653707" y="332711"/>
                  </a:cubicBezTo>
                  <a:cubicBezTo>
                    <a:pt x="1664027" y="343546"/>
                    <a:pt x="1665575" y="353350"/>
                    <a:pt x="1657835" y="366249"/>
                  </a:cubicBezTo>
                  <a:cubicBezTo>
                    <a:pt x="1628424" y="416299"/>
                    <a:pt x="1598497" y="465833"/>
                    <a:pt x="1569087" y="515883"/>
                  </a:cubicBezTo>
                  <a:cubicBezTo>
                    <a:pt x="1562379" y="527234"/>
                    <a:pt x="1561863" y="539102"/>
                    <a:pt x="1568571" y="550453"/>
                  </a:cubicBezTo>
                  <a:cubicBezTo>
                    <a:pt x="1576311" y="564384"/>
                    <a:pt x="1583534" y="578316"/>
                    <a:pt x="1591274" y="592247"/>
                  </a:cubicBezTo>
                  <a:cubicBezTo>
                    <a:pt x="1596950" y="602567"/>
                    <a:pt x="1605721" y="608243"/>
                    <a:pt x="1617589" y="608759"/>
                  </a:cubicBezTo>
                  <a:cubicBezTo>
                    <a:pt x="1637196" y="610307"/>
                    <a:pt x="1657319" y="611339"/>
                    <a:pt x="1676926" y="612886"/>
                  </a:cubicBezTo>
                  <a:cubicBezTo>
                    <a:pt x="1717172" y="615466"/>
                    <a:pt x="1757419" y="618046"/>
                    <a:pt x="1797665" y="620626"/>
                  </a:cubicBezTo>
                  <a:cubicBezTo>
                    <a:pt x="1809016" y="621142"/>
                    <a:pt x="1818304" y="628882"/>
                    <a:pt x="1820884" y="640233"/>
                  </a:cubicBezTo>
                  <a:cubicBezTo>
                    <a:pt x="1833267" y="695959"/>
                    <a:pt x="1845135" y="752200"/>
                    <a:pt x="1857518" y="808442"/>
                  </a:cubicBezTo>
                  <a:cubicBezTo>
                    <a:pt x="1859066" y="816181"/>
                    <a:pt x="1857002" y="822889"/>
                    <a:pt x="1851842" y="829081"/>
                  </a:cubicBezTo>
                  <a:cubicBezTo>
                    <a:pt x="1849262" y="832177"/>
                    <a:pt x="1845135" y="834241"/>
                    <a:pt x="1841523" y="836305"/>
                  </a:cubicBezTo>
                  <a:cubicBezTo>
                    <a:pt x="1789925" y="862103"/>
                    <a:pt x="1738327" y="887902"/>
                    <a:pt x="1686214" y="913701"/>
                  </a:cubicBezTo>
                  <a:cubicBezTo>
                    <a:pt x="1675378" y="919377"/>
                    <a:pt x="1669187" y="927633"/>
                    <a:pt x="1668670" y="940016"/>
                  </a:cubicBezTo>
                  <a:cubicBezTo>
                    <a:pt x="1667639" y="959623"/>
                    <a:pt x="1666090" y="978714"/>
                    <a:pt x="1665059" y="998322"/>
                  </a:cubicBezTo>
                  <a:cubicBezTo>
                    <a:pt x="1664543" y="1009673"/>
                    <a:pt x="1668670" y="1019477"/>
                    <a:pt x="1678474" y="1026184"/>
                  </a:cubicBezTo>
                  <a:cubicBezTo>
                    <a:pt x="1726460" y="1061271"/>
                    <a:pt x="1773930" y="1096873"/>
                    <a:pt x="1821916" y="1131960"/>
                  </a:cubicBezTo>
                  <a:cubicBezTo>
                    <a:pt x="1833267" y="1140215"/>
                    <a:pt x="1836879" y="1150535"/>
                    <a:pt x="1831720" y="1163950"/>
                  </a:cubicBezTo>
                  <a:cubicBezTo>
                    <a:pt x="1822948" y="1188201"/>
                    <a:pt x="1814176" y="1212452"/>
                    <a:pt x="1805404" y="1236703"/>
                  </a:cubicBezTo>
                  <a:cubicBezTo>
                    <a:pt x="1795601" y="1263534"/>
                    <a:pt x="1785798" y="1290881"/>
                    <a:pt x="1775478" y="1317711"/>
                  </a:cubicBezTo>
                  <a:cubicBezTo>
                    <a:pt x="1771350" y="1329063"/>
                    <a:pt x="1761546" y="1335255"/>
                    <a:pt x="1750195" y="1334223"/>
                  </a:cubicBezTo>
                  <a:cubicBezTo>
                    <a:pt x="1728524" y="1332159"/>
                    <a:pt x="1707369" y="1329579"/>
                    <a:pt x="1685698" y="1327515"/>
                  </a:cubicBezTo>
                  <a:cubicBezTo>
                    <a:pt x="1648548" y="1323387"/>
                    <a:pt x="1611397" y="1319259"/>
                    <a:pt x="1574247" y="1315648"/>
                  </a:cubicBezTo>
                  <a:cubicBezTo>
                    <a:pt x="1562379" y="1314616"/>
                    <a:pt x="1553092" y="1318743"/>
                    <a:pt x="1545868" y="1328547"/>
                  </a:cubicBezTo>
                  <a:cubicBezTo>
                    <a:pt x="1532453" y="1346606"/>
                    <a:pt x="1519553" y="1365181"/>
                    <a:pt x="1505622" y="1383241"/>
                  </a:cubicBezTo>
                  <a:cubicBezTo>
                    <a:pt x="1497366" y="1394076"/>
                    <a:pt x="1496334" y="1405428"/>
                    <a:pt x="1500978" y="1417811"/>
                  </a:cubicBezTo>
                  <a:cubicBezTo>
                    <a:pt x="1521617" y="1472505"/>
                    <a:pt x="1542772" y="1527198"/>
                    <a:pt x="1563411" y="1581892"/>
                  </a:cubicBezTo>
                  <a:cubicBezTo>
                    <a:pt x="1569087" y="1596339"/>
                    <a:pt x="1565991" y="1606143"/>
                    <a:pt x="1554124" y="1615430"/>
                  </a:cubicBezTo>
                  <a:cubicBezTo>
                    <a:pt x="1512845" y="1646389"/>
                    <a:pt x="1472083" y="1677864"/>
                    <a:pt x="1430805" y="1708822"/>
                  </a:cubicBezTo>
                  <a:cubicBezTo>
                    <a:pt x="1418938" y="1717594"/>
                    <a:pt x="1408618" y="1717594"/>
                    <a:pt x="1397266" y="1708306"/>
                  </a:cubicBezTo>
                  <a:cubicBezTo>
                    <a:pt x="1352892" y="1672704"/>
                    <a:pt x="1308003" y="1636585"/>
                    <a:pt x="1263628" y="1600467"/>
                  </a:cubicBezTo>
                  <a:cubicBezTo>
                    <a:pt x="1253825" y="1592727"/>
                    <a:pt x="1243505" y="1590147"/>
                    <a:pt x="1232154" y="1594275"/>
                  </a:cubicBezTo>
                  <a:cubicBezTo>
                    <a:pt x="1205839" y="1604079"/>
                    <a:pt x="1179524" y="1613883"/>
                    <a:pt x="1153725" y="1624202"/>
                  </a:cubicBezTo>
                  <a:cubicBezTo>
                    <a:pt x="1143406" y="1628330"/>
                    <a:pt x="1137214" y="1636070"/>
                    <a:pt x="1134634" y="1646905"/>
                  </a:cubicBezTo>
                  <a:cubicBezTo>
                    <a:pt x="1131022" y="1663932"/>
                    <a:pt x="1127411" y="1681475"/>
                    <a:pt x="1123798" y="1698503"/>
                  </a:cubicBezTo>
                  <a:cubicBezTo>
                    <a:pt x="1115027" y="1739781"/>
                    <a:pt x="1106771" y="1780543"/>
                    <a:pt x="1097999" y="1821821"/>
                  </a:cubicBezTo>
                  <a:cubicBezTo>
                    <a:pt x="1095420" y="1833689"/>
                    <a:pt x="1088196" y="1840913"/>
                    <a:pt x="1076329" y="1842460"/>
                  </a:cubicBezTo>
                  <a:cubicBezTo>
                    <a:pt x="1048982" y="1846072"/>
                    <a:pt x="1021635" y="1848652"/>
                    <a:pt x="994288" y="1851232"/>
                  </a:cubicBezTo>
                  <a:cubicBezTo>
                    <a:pt x="980873" y="1850200"/>
                    <a:pt x="970037" y="1851232"/>
                    <a:pt x="959201" y="1852264"/>
                  </a:cubicBezTo>
                  <a:close/>
                  <a:moveTo>
                    <a:pt x="928759" y="382245"/>
                  </a:moveTo>
                  <a:cubicBezTo>
                    <a:pt x="633620" y="381729"/>
                    <a:pt x="388015" y="619594"/>
                    <a:pt x="386983" y="921957"/>
                  </a:cubicBezTo>
                  <a:cubicBezTo>
                    <a:pt x="385951" y="1222772"/>
                    <a:pt x="627428" y="1464765"/>
                    <a:pt x="926695" y="1465797"/>
                  </a:cubicBezTo>
                  <a:cubicBezTo>
                    <a:pt x="1229058" y="1466829"/>
                    <a:pt x="1470019" y="1222772"/>
                    <a:pt x="1470535" y="924537"/>
                  </a:cubicBezTo>
                  <a:cubicBezTo>
                    <a:pt x="1470535" y="625270"/>
                    <a:pt x="1228026" y="381729"/>
                    <a:pt x="928759" y="382245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84"/>
            <p:cNvSpPr/>
            <p:nvPr/>
          </p:nvSpPr>
          <p:spPr>
            <a:xfrm>
              <a:off x="3167084" y="4595897"/>
              <a:ext cx="1051669" cy="1070562"/>
            </a:xfrm>
            <a:custGeom>
              <a:avLst/>
              <a:gdLst/>
              <a:ahLst/>
              <a:cxnLst/>
              <a:rect l="l" t="t" r="r" b="b"/>
              <a:pathLst>
                <a:path w="1723364" h="1754322" extrusionOk="0">
                  <a:moveTo>
                    <a:pt x="879664" y="267"/>
                  </a:moveTo>
                  <a:cubicBezTo>
                    <a:pt x="907527" y="2332"/>
                    <a:pt x="935906" y="4395"/>
                    <a:pt x="964801" y="5943"/>
                  </a:cubicBezTo>
                  <a:cubicBezTo>
                    <a:pt x="974088" y="6459"/>
                    <a:pt x="976668" y="11103"/>
                    <a:pt x="979248" y="18843"/>
                  </a:cubicBezTo>
                  <a:cubicBezTo>
                    <a:pt x="994727" y="65797"/>
                    <a:pt x="985956" y="112235"/>
                    <a:pt x="977700" y="158673"/>
                  </a:cubicBezTo>
                  <a:cubicBezTo>
                    <a:pt x="974604" y="176732"/>
                    <a:pt x="972024" y="195307"/>
                    <a:pt x="968928" y="213366"/>
                  </a:cubicBezTo>
                  <a:cubicBezTo>
                    <a:pt x="967380" y="222654"/>
                    <a:pt x="969960" y="227813"/>
                    <a:pt x="979764" y="229877"/>
                  </a:cubicBezTo>
                  <a:cubicBezTo>
                    <a:pt x="1038585" y="240713"/>
                    <a:pt x="1095343" y="259804"/>
                    <a:pt x="1149520" y="285087"/>
                  </a:cubicBezTo>
                  <a:cubicBezTo>
                    <a:pt x="1158808" y="289215"/>
                    <a:pt x="1162420" y="286119"/>
                    <a:pt x="1166548" y="278379"/>
                  </a:cubicBezTo>
                  <a:cubicBezTo>
                    <a:pt x="1180995" y="248969"/>
                    <a:pt x="1197506" y="220590"/>
                    <a:pt x="1210406" y="190663"/>
                  </a:cubicBezTo>
                  <a:cubicBezTo>
                    <a:pt x="1222273" y="163316"/>
                    <a:pt x="1240848" y="142161"/>
                    <a:pt x="1263035" y="123070"/>
                  </a:cubicBezTo>
                  <a:cubicBezTo>
                    <a:pt x="1282643" y="106043"/>
                    <a:pt x="1282127" y="106559"/>
                    <a:pt x="1304314" y="119458"/>
                  </a:cubicBezTo>
                  <a:cubicBezTo>
                    <a:pt x="1359523" y="151449"/>
                    <a:pt x="1409573" y="190663"/>
                    <a:pt x="1458075" y="231941"/>
                  </a:cubicBezTo>
                  <a:cubicBezTo>
                    <a:pt x="1465299" y="238133"/>
                    <a:pt x="1467362" y="243809"/>
                    <a:pt x="1462203" y="251549"/>
                  </a:cubicBezTo>
                  <a:cubicBezTo>
                    <a:pt x="1461687" y="252064"/>
                    <a:pt x="1461171" y="253096"/>
                    <a:pt x="1461171" y="254128"/>
                  </a:cubicBezTo>
                  <a:cubicBezTo>
                    <a:pt x="1448271" y="291279"/>
                    <a:pt x="1425052" y="320689"/>
                    <a:pt x="1396158" y="347004"/>
                  </a:cubicBezTo>
                  <a:cubicBezTo>
                    <a:pt x="1375518" y="365064"/>
                    <a:pt x="1356943" y="385703"/>
                    <a:pt x="1337336" y="404794"/>
                  </a:cubicBezTo>
                  <a:cubicBezTo>
                    <a:pt x="1332177" y="409954"/>
                    <a:pt x="1330628" y="413565"/>
                    <a:pt x="1336304" y="419757"/>
                  </a:cubicBezTo>
                  <a:cubicBezTo>
                    <a:pt x="1347656" y="432141"/>
                    <a:pt x="1357459" y="445556"/>
                    <a:pt x="1369327" y="457939"/>
                  </a:cubicBezTo>
                  <a:cubicBezTo>
                    <a:pt x="1399769" y="489930"/>
                    <a:pt x="1419893" y="528628"/>
                    <a:pt x="1442596" y="565263"/>
                  </a:cubicBezTo>
                  <a:cubicBezTo>
                    <a:pt x="1448271" y="574550"/>
                    <a:pt x="1452915" y="576098"/>
                    <a:pt x="1462719" y="570938"/>
                  </a:cubicBezTo>
                  <a:cubicBezTo>
                    <a:pt x="1499353" y="551847"/>
                    <a:pt x="1535988" y="533272"/>
                    <a:pt x="1573138" y="514697"/>
                  </a:cubicBezTo>
                  <a:cubicBezTo>
                    <a:pt x="1597389" y="502830"/>
                    <a:pt x="1624220" y="504893"/>
                    <a:pt x="1650018" y="501281"/>
                  </a:cubicBezTo>
                  <a:cubicBezTo>
                    <a:pt x="1655694" y="500250"/>
                    <a:pt x="1658274" y="505409"/>
                    <a:pt x="1659822" y="509537"/>
                  </a:cubicBezTo>
                  <a:cubicBezTo>
                    <a:pt x="1687685" y="574034"/>
                    <a:pt x="1709872" y="640595"/>
                    <a:pt x="1724835" y="709220"/>
                  </a:cubicBezTo>
                  <a:cubicBezTo>
                    <a:pt x="1726383" y="716444"/>
                    <a:pt x="1723803" y="720572"/>
                    <a:pt x="1717611" y="723668"/>
                  </a:cubicBezTo>
                  <a:cubicBezTo>
                    <a:pt x="1702132" y="731923"/>
                    <a:pt x="1686653" y="740695"/>
                    <a:pt x="1671173" y="748950"/>
                  </a:cubicBezTo>
                  <a:cubicBezTo>
                    <a:pt x="1654662" y="757722"/>
                    <a:pt x="1636087" y="757206"/>
                    <a:pt x="1618544" y="760302"/>
                  </a:cubicBezTo>
                  <a:cubicBezTo>
                    <a:pt x="1589133" y="765462"/>
                    <a:pt x="1559207" y="770106"/>
                    <a:pt x="1529280" y="774234"/>
                  </a:cubicBezTo>
                  <a:cubicBezTo>
                    <a:pt x="1517412" y="775781"/>
                    <a:pt x="1514316" y="780941"/>
                    <a:pt x="1515349" y="791777"/>
                  </a:cubicBezTo>
                  <a:cubicBezTo>
                    <a:pt x="1517412" y="813448"/>
                    <a:pt x="1518444" y="835635"/>
                    <a:pt x="1521024" y="857306"/>
                  </a:cubicBezTo>
                  <a:cubicBezTo>
                    <a:pt x="1524636" y="889813"/>
                    <a:pt x="1518960" y="921803"/>
                    <a:pt x="1516380" y="953794"/>
                  </a:cubicBezTo>
                  <a:cubicBezTo>
                    <a:pt x="1514316" y="980109"/>
                    <a:pt x="1513284" y="980109"/>
                    <a:pt x="1538567" y="983720"/>
                  </a:cubicBezTo>
                  <a:cubicBezTo>
                    <a:pt x="1576750" y="989912"/>
                    <a:pt x="1614932" y="995588"/>
                    <a:pt x="1653114" y="1001779"/>
                  </a:cubicBezTo>
                  <a:cubicBezTo>
                    <a:pt x="1671173" y="1004875"/>
                    <a:pt x="1685105" y="1016227"/>
                    <a:pt x="1700584" y="1024483"/>
                  </a:cubicBezTo>
                  <a:cubicBezTo>
                    <a:pt x="1726899" y="1038414"/>
                    <a:pt x="1725867" y="1038930"/>
                    <a:pt x="1719675" y="1067825"/>
                  </a:cubicBezTo>
                  <a:cubicBezTo>
                    <a:pt x="1706260" y="1128710"/>
                    <a:pt x="1685105" y="1186500"/>
                    <a:pt x="1661370" y="1243773"/>
                  </a:cubicBezTo>
                  <a:cubicBezTo>
                    <a:pt x="1657242" y="1253577"/>
                    <a:pt x="1651566" y="1256157"/>
                    <a:pt x="1641763" y="1255124"/>
                  </a:cubicBezTo>
                  <a:cubicBezTo>
                    <a:pt x="1606160" y="1252028"/>
                    <a:pt x="1572622" y="1244805"/>
                    <a:pt x="1541663" y="1226230"/>
                  </a:cubicBezTo>
                  <a:cubicBezTo>
                    <a:pt x="1515864" y="1210750"/>
                    <a:pt x="1488001" y="1198883"/>
                    <a:pt x="1461687" y="1184436"/>
                  </a:cubicBezTo>
                  <a:cubicBezTo>
                    <a:pt x="1453947" y="1180308"/>
                    <a:pt x="1448787" y="1180308"/>
                    <a:pt x="1444143" y="1189079"/>
                  </a:cubicBezTo>
                  <a:cubicBezTo>
                    <a:pt x="1415249" y="1241709"/>
                    <a:pt x="1380162" y="1290211"/>
                    <a:pt x="1339400" y="1333553"/>
                  </a:cubicBezTo>
                  <a:cubicBezTo>
                    <a:pt x="1332177" y="1341293"/>
                    <a:pt x="1332177" y="1345936"/>
                    <a:pt x="1339916" y="1353160"/>
                  </a:cubicBezTo>
                  <a:cubicBezTo>
                    <a:pt x="1370359" y="1382571"/>
                    <a:pt x="1400801" y="1412498"/>
                    <a:pt x="1430212" y="1443456"/>
                  </a:cubicBezTo>
                  <a:cubicBezTo>
                    <a:pt x="1448271" y="1462547"/>
                    <a:pt x="1453947" y="1488862"/>
                    <a:pt x="1465814" y="1511565"/>
                  </a:cubicBezTo>
                  <a:cubicBezTo>
                    <a:pt x="1467879" y="1515693"/>
                    <a:pt x="1464267" y="1518789"/>
                    <a:pt x="1461171" y="1521369"/>
                  </a:cubicBezTo>
                  <a:cubicBezTo>
                    <a:pt x="1408025" y="1568323"/>
                    <a:pt x="1351784" y="1610117"/>
                    <a:pt x="1290382" y="1645203"/>
                  </a:cubicBezTo>
                  <a:cubicBezTo>
                    <a:pt x="1284707" y="1648815"/>
                    <a:pt x="1280579" y="1648299"/>
                    <a:pt x="1275419" y="1643655"/>
                  </a:cubicBezTo>
                  <a:cubicBezTo>
                    <a:pt x="1247040" y="1619404"/>
                    <a:pt x="1221757" y="1593606"/>
                    <a:pt x="1207310" y="1558003"/>
                  </a:cubicBezTo>
                  <a:cubicBezTo>
                    <a:pt x="1195958" y="1530140"/>
                    <a:pt x="1179963" y="1504341"/>
                    <a:pt x="1167064" y="1477511"/>
                  </a:cubicBezTo>
                  <a:cubicBezTo>
                    <a:pt x="1162936" y="1469255"/>
                    <a:pt x="1158808" y="1467191"/>
                    <a:pt x="1150036" y="1470803"/>
                  </a:cubicBezTo>
                  <a:cubicBezTo>
                    <a:pt x="1096375" y="1496086"/>
                    <a:pt x="1040133" y="1514661"/>
                    <a:pt x="981312" y="1526013"/>
                  </a:cubicBezTo>
                  <a:cubicBezTo>
                    <a:pt x="969960" y="1528076"/>
                    <a:pt x="967896" y="1534268"/>
                    <a:pt x="969960" y="1544072"/>
                  </a:cubicBezTo>
                  <a:cubicBezTo>
                    <a:pt x="976668" y="1583802"/>
                    <a:pt x="982860" y="1623532"/>
                    <a:pt x="989052" y="1663779"/>
                  </a:cubicBezTo>
                  <a:cubicBezTo>
                    <a:pt x="993179" y="1691641"/>
                    <a:pt x="982344" y="1716924"/>
                    <a:pt x="978216" y="1743755"/>
                  </a:cubicBezTo>
                  <a:cubicBezTo>
                    <a:pt x="977184" y="1749431"/>
                    <a:pt x="971508" y="1749431"/>
                    <a:pt x="966864" y="1749947"/>
                  </a:cubicBezTo>
                  <a:cubicBezTo>
                    <a:pt x="897207" y="1757170"/>
                    <a:pt x="828067" y="1756655"/>
                    <a:pt x="758410" y="1749947"/>
                  </a:cubicBezTo>
                  <a:cubicBezTo>
                    <a:pt x="749638" y="1748915"/>
                    <a:pt x="748090" y="1744271"/>
                    <a:pt x="745510" y="1737047"/>
                  </a:cubicBezTo>
                  <a:cubicBezTo>
                    <a:pt x="730031" y="1690609"/>
                    <a:pt x="738286" y="1644687"/>
                    <a:pt x="747058" y="1598249"/>
                  </a:cubicBezTo>
                  <a:cubicBezTo>
                    <a:pt x="750154" y="1580190"/>
                    <a:pt x="752734" y="1561615"/>
                    <a:pt x="756346" y="1543556"/>
                  </a:cubicBezTo>
                  <a:cubicBezTo>
                    <a:pt x="758410" y="1533236"/>
                    <a:pt x="755314" y="1527560"/>
                    <a:pt x="744478" y="1525496"/>
                  </a:cubicBezTo>
                  <a:cubicBezTo>
                    <a:pt x="685657" y="1514661"/>
                    <a:pt x="629931" y="1496086"/>
                    <a:pt x="575754" y="1470287"/>
                  </a:cubicBezTo>
                  <a:cubicBezTo>
                    <a:pt x="568014" y="1466675"/>
                    <a:pt x="563886" y="1467707"/>
                    <a:pt x="559758" y="1475963"/>
                  </a:cubicBezTo>
                  <a:cubicBezTo>
                    <a:pt x="541699" y="1512597"/>
                    <a:pt x="522608" y="1548715"/>
                    <a:pt x="504549" y="1585350"/>
                  </a:cubicBezTo>
                  <a:cubicBezTo>
                    <a:pt x="491649" y="1611149"/>
                    <a:pt x="466882" y="1626112"/>
                    <a:pt x="447275" y="1645719"/>
                  </a:cubicBezTo>
                  <a:cubicBezTo>
                    <a:pt x="442631" y="1650363"/>
                    <a:pt x="438504" y="1646235"/>
                    <a:pt x="434376" y="1643655"/>
                  </a:cubicBezTo>
                  <a:cubicBezTo>
                    <a:pt x="384326" y="1612697"/>
                    <a:pt x="334276" y="1581738"/>
                    <a:pt x="290418" y="1542008"/>
                  </a:cubicBezTo>
                  <a:cubicBezTo>
                    <a:pt x="282678" y="1534784"/>
                    <a:pt x="273907" y="1528076"/>
                    <a:pt x="265651" y="1521369"/>
                  </a:cubicBezTo>
                  <a:cubicBezTo>
                    <a:pt x="259975" y="1516725"/>
                    <a:pt x="259459" y="1512597"/>
                    <a:pt x="262039" y="1505889"/>
                  </a:cubicBezTo>
                  <a:cubicBezTo>
                    <a:pt x="276487" y="1472351"/>
                    <a:pt x="292998" y="1440360"/>
                    <a:pt x="321893" y="1415593"/>
                  </a:cubicBezTo>
                  <a:cubicBezTo>
                    <a:pt x="345112" y="1395986"/>
                    <a:pt x="365235" y="1372767"/>
                    <a:pt x="386906" y="1351096"/>
                  </a:cubicBezTo>
                  <a:cubicBezTo>
                    <a:pt x="393098" y="1345421"/>
                    <a:pt x="394129" y="1341293"/>
                    <a:pt x="387938" y="1334069"/>
                  </a:cubicBezTo>
                  <a:cubicBezTo>
                    <a:pt x="376586" y="1321685"/>
                    <a:pt x="366783" y="1308270"/>
                    <a:pt x="354915" y="1295887"/>
                  </a:cubicBezTo>
                  <a:cubicBezTo>
                    <a:pt x="324989" y="1264412"/>
                    <a:pt x="305382" y="1225714"/>
                    <a:pt x="282678" y="1189595"/>
                  </a:cubicBezTo>
                  <a:cubicBezTo>
                    <a:pt x="277003" y="1180308"/>
                    <a:pt x="272359" y="1178760"/>
                    <a:pt x="262555" y="1183920"/>
                  </a:cubicBezTo>
                  <a:cubicBezTo>
                    <a:pt x="225921" y="1203011"/>
                    <a:pt x="189287" y="1221586"/>
                    <a:pt x="152136" y="1240161"/>
                  </a:cubicBezTo>
                  <a:cubicBezTo>
                    <a:pt x="127885" y="1252545"/>
                    <a:pt x="101054" y="1249965"/>
                    <a:pt x="75256" y="1253577"/>
                  </a:cubicBezTo>
                  <a:cubicBezTo>
                    <a:pt x="69580" y="1254608"/>
                    <a:pt x="67000" y="1249965"/>
                    <a:pt x="65452" y="1245321"/>
                  </a:cubicBezTo>
                  <a:cubicBezTo>
                    <a:pt x="37589" y="1180824"/>
                    <a:pt x="15402" y="1114263"/>
                    <a:pt x="439" y="1045637"/>
                  </a:cubicBezTo>
                  <a:cubicBezTo>
                    <a:pt x="-1109" y="1038414"/>
                    <a:pt x="1471" y="1034286"/>
                    <a:pt x="7663" y="1031190"/>
                  </a:cubicBezTo>
                  <a:cubicBezTo>
                    <a:pt x="23142" y="1022935"/>
                    <a:pt x="38621" y="1014163"/>
                    <a:pt x="54101" y="1005907"/>
                  </a:cubicBezTo>
                  <a:cubicBezTo>
                    <a:pt x="70612" y="997136"/>
                    <a:pt x="89187" y="997652"/>
                    <a:pt x="106730" y="994556"/>
                  </a:cubicBezTo>
                  <a:cubicBezTo>
                    <a:pt x="136657" y="989396"/>
                    <a:pt x="167099" y="984236"/>
                    <a:pt x="197026" y="980109"/>
                  </a:cubicBezTo>
                  <a:cubicBezTo>
                    <a:pt x="207346" y="978560"/>
                    <a:pt x="210442" y="973917"/>
                    <a:pt x="209410" y="964113"/>
                  </a:cubicBezTo>
                  <a:cubicBezTo>
                    <a:pt x="207346" y="941926"/>
                    <a:pt x="206314" y="919739"/>
                    <a:pt x="203734" y="897552"/>
                  </a:cubicBezTo>
                  <a:cubicBezTo>
                    <a:pt x="200122" y="865045"/>
                    <a:pt x="205798" y="833055"/>
                    <a:pt x="208378" y="801064"/>
                  </a:cubicBezTo>
                  <a:cubicBezTo>
                    <a:pt x="210442" y="774749"/>
                    <a:pt x="211474" y="774749"/>
                    <a:pt x="185159" y="770622"/>
                  </a:cubicBezTo>
                  <a:cubicBezTo>
                    <a:pt x="148009" y="764430"/>
                    <a:pt x="110342" y="758754"/>
                    <a:pt x="73192" y="753079"/>
                  </a:cubicBezTo>
                  <a:cubicBezTo>
                    <a:pt x="54616" y="750499"/>
                    <a:pt x="40169" y="738631"/>
                    <a:pt x="24690" y="730375"/>
                  </a:cubicBezTo>
                  <a:cubicBezTo>
                    <a:pt x="-1625" y="715928"/>
                    <a:pt x="-593" y="715928"/>
                    <a:pt x="5599" y="687033"/>
                  </a:cubicBezTo>
                  <a:cubicBezTo>
                    <a:pt x="19014" y="626148"/>
                    <a:pt x="40169" y="568358"/>
                    <a:pt x="63904" y="511085"/>
                  </a:cubicBezTo>
                  <a:cubicBezTo>
                    <a:pt x="68032" y="501281"/>
                    <a:pt x="73192" y="498701"/>
                    <a:pt x="83511" y="499733"/>
                  </a:cubicBezTo>
                  <a:cubicBezTo>
                    <a:pt x="119114" y="502830"/>
                    <a:pt x="152652" y="510053"/>
                    <a:pt x="183611" y="528628"/>
                  </a:cubicBezTo>
                  <a:cubicBezTo>
                    <a:pt x="208894" y="543592"/>
                    <a:pt x="236241" y="555459"/>
                    <a:pt x="262555" y="569390"/>
                  </a:cubicBezTo>
                  <a:cubicBezTo>
                    <a:pt x="271327" y="574034"/>
                    <a:pt x="277003" y="574034"/>
                    <a:pt x="282163" y="564231"/>
                  </a:cubicBezTo>
                  <a:cubicBezTo>
                    <a:pt x="311057" y="511601"/>
                    <a:pt x="346144" y="463615"/>
                    <a:pt x="386906" y="419757"/>
                  </a:cubicBezTo>
                  <a:cubicBezTo>
                    <a:pt x="393614" y="412534"/>
                    <a:pt x="393098" y="408922"/>
                    <a:pt x="386390" y="402214"/>
                  </a:cubicBezTo>
                  <a:cubicBezTo>
                    <a:pt x="355947" y="372287"/>
                    <a:pt x="325505" y="342360"/>
                    <a:pt x="296094" y="311918"/>
                  </a:cubicBezTo>
                  <a:cubicBezTo>
                    <a:pt x="277519" y="292827"/>
                    <a:pt x="271843" y="265996"/>
                    <a:pt x="259975" y="242777"/>
                  </a:cubicBezTo>
                  <a:cubicBezTo>
                    <a:pt x="257912" y="238649"/>
                    <a:pt x="261524" y="235553"/>
                    <a:pt x="264619" y="232973"/>
                  </a:cubicBezTo>
                  <a:cubicBezTo>
                    <a:pt x="317765" y="186019"/>
                    <a:pt x="374007" y="144225"/>
                    <a:pt x="435408" y="109139"/>
                  </a:cubicBezTo>
                  <a:cubicBezTo>
                    <a:pt x="441084" y="105527"/>
                    <a:pt x="445211" y="106043"/>
                    <a:pt x="450371" y="110687"/>
                  </a:cubicBezTo>
                  <a:cubicBezTo>
                    <a:pt x="478750" y="134937"/>
                    <a:pt x="504033" y="160736"/>
                    <a:pt x="518480" y="196339"/>
                  </a:cubicBezTo>
                  <a:cubicBezTo>
                    <a:pt x="530348" y="224202"/>
                    <a:pt x="545827" y="250516"/>
                    <a:pt x="559758" y="277863"/>
                  </a:cubicBezTo>
                  <a:cubicBezTo>
                    <a:pt x="563370" y="285087"/>
                    <a:pt x="566982" y="287151"/>
                    <a:pt x="574722" y="283539"/>
                  </a:cubicBezTo>
                  <a:cubicBezTo>
                    <a:pt x="629415" y="257740"/>
                    <a:pt x="686173" y="238649"/>
                    <a:pt x="746026" y="227813"/>
                  </a:cubicBezTo>
                  <a:cubicBezTo>
                    <a:pt x="756346" y="225750"/>
                    <a:pt x="757893" y="220074"/>
                    <a:pt x="756346" y="211302"/>
                  </a:cubicBezTo>
                  <a:cubicBezTo>
                    <a:pt x="749638" y="171572"/>
                    <a:pt x="743446" y="131326"/>
                    <a:pt x="737254" y="91596"/>
                  </a:cubicBezTo>
                  <a:cubicBezTo>
                    <a:pt x="732611" y="63217"/>
                    <a:pt x="743446" y="37418"/>
                    <a:pt x="748090" y="10587"/>
                  </a:cubicBezTo>
                  <a:cubicBezTo>
                    <a:pt x="749122" y="5427"/>
                    <a:pt x="753766" y="4395"/>
                    <a:pt x="758410" y="4395"/>
                  </a:cubicBezTo>
                  <a:cubicBezTo>
                    <a:pt x="797624" y="4395"/>
                    <a:pt x="837870" y="-1280"/>
                    <a:pt x="879664" y="267"/>
                  </a:cubicBezTo>
                  <a:close/>
                  <a:moveTo>
                    <a:pt x="861605" y="1409918"/>
                  </a:moveTo>
                  <a:cubicBezTo>
                    <a:pt x="1155712" y="1407338"/>
                    <a:pt x="1392030" y="1176180"/>
                    <a:pt x="1392546" y="879493"/>
                  </a:cubicBezTo>
                  <a:cubicBezTo>
                    <a:pt x="1393062" y="585902"/>
                    <a:pt x="1160356" y="349068"/>
                    <a:pt x="862637" y="348552"/>
                  </a:cubicBezTo>
                  <a:cubicBezTo>
                    <a:pt x="568014" y="348036"/>
                    <a:pt x="331180" y="581774"/>
                    <a:pt x="331180" y="879493"/>
                  </a:cubicBezTo>
                  <a:cubicBezTo>
                    <a:pt x="331180" y="1173600"/>
                    <a:pt x="565950" y="1406822"/>
                    <a:pt x="861605" y="1409918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84"/>
            <p:cNvSpPr/>
            <p:nvPr/>
          </p:nvSpPr>
          <p:spPr>
            <a:xfrm rot="2246763">
              <a:off x="322349" y="3332008"/>
              <a:ext cx="1218879" cy="1218879"/>
            </a:xfrm>
            <a:custGeom>
              <a:avLst/>
              <a:gdLst/>
              <a:ahLst/>
              <a:cxnLst/>
              <a:rect l="l" t="t" r="r" b="b"/>
              <a:pathLst>
                <a:path w="1774962" h="1774962" extrusionOk="0">
                  <a:moveTo>
                    <a:pt x="894776" y="1775736"/>
                  </a:moveTo>
                  <a:cubicBezTo>
                    <a:pt x="880845" y="1775736"/>
                    <a:pt x="866397" y="1775736"/>
                    <a:pt x="852466" y="1775736"/>
                  </a:cubicBezTo>
                  <a:cubicBezTo>
                    <a:pt x="844726" y="1775736"/>
                    <a:pt x="840599" y="1772640"/>
                    <a:pt x="839567" y="1764901"/>
                  </a:cubicBezTo>
                  <a:cubicBezTo>
                    <a:pt x="833375" y="1731878"/>
                    <a:pt x="826151" y="1699371"/>
                    <a:pt x="819960" y="1666349"/>
                  </a:cubicBezTo>
                  <a:cubicBezTo>
                    <a:pt x="817896" y="1656545"/>
                    <a:pt x="820992" y="1646742"/>
                    <a:pt x="822024" y="1636938"/>
                  </a:cubicBezTo>
                  <a:cubicBezTo>
                    <a:pt x="823056" y="1628682"/>
                    <a:pt x="820992" y="1624555"/>
                    <a:pt x="811704" y="1623523"/>
                  </a:cubicBezTo>
                  <a:cubicBezTo>
                    <a:pt x="772490" y="1619395"/>
                    <a:pt x="733275" y="1612171"/>
                    <a:pt x="695093" y="1601852"/>
                  </a:cubicBezTo>
                  <a:cubicBezTo>
                    <a:pt x="686837" y="1599788"/>
                    <a:pt x="682194" y="1602368"/>
                    <a:pt x="680130" y="1610623"/>
                  </a:cubicBezTo>
                  <a:cubicBezTo>
                    <a:pt x="669294" y="1655513"/>
                    <a:pt x="636788" y="1688020"/>
                    <a:pt x="615116" y="1727234"/>
                  </a:cubicBezTo>
                  <a:cubicBezTo>
                    <a:pt x="612537" y="1731878"/>
                    <a:pt x="608409" y="1731878"/>
                    <a:pt x="603765" y="1730330"/>
                  </a:cubicBezTo>
                  <a:cubicBezTo>
                    <a:pt x="572807" y="1720011"/>
                    <a:pt x="542364" y="1707627"/>
                    <a:pt x="512953" y="1694212"/>
                  </a:cubicBezTo>
                  <a:cubicBezTo>
                    <a:pt x="506761" y="1691632"/>
                    <a:pt x="506245" y="1686988"/>
                    <a:pt x="507277" y="1681828"/>
                  </a:cubicBezTo>
                  <a:cubicBezTo>
                    <a:pt x="513985" y="1648806"/>
                    <a:pt x="519661" y="1615783"/>
                    <a:pt x="527400" y="1583277"/>
                  </a:cubicBezTo>
                  <a:cubicBezTo>
                    <a:pt x="529980" y="1572441"/>
                    <a:pt x="536172" y="1562637"/>
                    <a:pt x="541848" y="1552834"/>
                  </a:cubicBezTo>
                  <a:cubicBezTo>
                    <a:pt x="545460" y="1546642"/>
                    <a:pt x="544428" y="1543030"/>
                    <a:pt x="537720" y="1539418"/>
                  </a:cubicBezTo>
                  <a:cubicBezTo>
                    <a:pt x="501601" y="1520327"/>
                    <a:pt x="467547" y="1497624"/>
                    <a:pt x="435041" y="1472857"/>
                  </a:cubicBezTo>
                  <a:cubicBezTo>
                    <a:pt x="429365" y="1468214"/>
                    <a:pt x="425237" y="1468214"/>
                    <a:pt x="420593" y="1474921"/>
                  </a:cubicBezTo>
                  <a:cubicBezTo>
                    <a:pt x="393762" y="1512588"/>
                    <a:pt x="350936" y="1531163"/>
                    <a:pt x="315334" y="1559026"/>
                  </a:cubicBezTo>
                  <a:cubicBezTo>
                    <a:pt x="310690" y="1562637"/>
                    <a:pt x="307078" y="1561090"/>
                    <a:pt x="302950" y="1557478"/>
                  </a:cubicBezTo>
                  <a:cubicBezTo>
                    <a:pt x="278699" y="1536323"/>
                    <a:pt x="255996" y="1513104"/>
                    <a:pt x="233809" y="1490401"/>
                  </a:cubicBezTo>
                  <a:cubicBezTo>
                    <a:pt x="229682" y="1485757"/>
                    <a:pt x="229165" y="1482145"/>
                    <a:pt x="232777" y="1476985"/>
                  </a:cubicBezTo>
                  <a:cubicBezTo>
                    <a:pt x="251352" y="1449122"/>
                    <a:pt x="269928" y="1421260"/>
                    <a:pt x="289019" y="1393397"/>
                  </a:cubicBezTo>
                  <a:cubicBezTo>
                    <a:pt x="295210" y="1384625"/>
                    <a:pt x="304498" y="1378949"/>
                    <a:pt x="312754" y="1371726"/>
                  </a:cubicBezTo>
                  <a:cubicBezTo>
                    <a:pt x="318946" y="1366566"/>
                    <a:pt x="319978" y="1361922"/>
                    <a:pt x="314818" y="1355731"/>
                  </a:cubicBezTo>
                  <a:cubicBezTo>
                    <a:pt x="289535" y="1324256"/>
                    <a:pt x="266316" y="1291233"/>
                    <a:pt x="246193" y="1255631"/>
                  </a:cubicBezTo>
                  <a:cubicBezTo>
                    <a:pt x="241549" y="1247375"/>
                    <a:pt x="236905" y="1248923"/>
                    <a:pt x="230713" y="1253051"/>
                  </a:cubicBezTo>
                  <a:cubicBezTo>
                    <a:pt x="191499" y="1277302"/>
                    <a:pt x="145577" y="1277818"/>
                    <a:pt x="102751" y="1289685"/>
                  </a:cubicBezTo>
                  <a:cubicBezTo>
                    <a:pt x="97075" y="1291233"/>
                    <a:pt x="93979" y="1288137"/>
                    <a:pt x="91916" y="1282978"/>
                  </a:cubicBezTo>
                  <a:cubicBezTo>
                    <a:pt x="77984" y="1254083"/>
                    <a:pt x="65085" y="1224156"/>
                    <a:pt x="53733" y="1194230"/>
                  </a:cubicBezTo>
                  <a:cubicBezTo>
                    <a:pt x="51669" y="1188038"/>
                    <a:pt x="53217" y="1184426"/>
                    <a:pt x="58377" y="1181330"/>
                  </a:cubicBezTo>
                  <a:cubicBezTo>
                    <a:pt x="86240" y="1162755"/>
                    <a:pt x="113587" y="1143664"/>
                    <a:pt x="142481" y="1125605"/>
                  </a:cubicBezTo>
                  <a:cubicBezTo>
                    <a:pt x="151769" y="1119929"/>
                    <a:pt x="163120" y="1117349"/>
                    <a:pt x="173956" y="1114253"/>
                  </a:cubicBezTo>
                  <a:cubicBezTo>
                    <a:pt x="180664" y="1112189"/>
                    <a:pt x="182727" y="1109093"/>
                    <a:pt x="180664" y="1101870"/>
                  </a:cubicBezTo>
                  <a:cubicBezTo>
                    <a:pt x="168796" y="1062139"/>
                    <a:pt x="160541" y="1021893"/>
                    <a:pt x="154865" y="981131"/>
                  </a:cubicBezTo>
                  <a:cubicBezTo>
                    <a:pt x="153833" y="974423"/>
                    <a:pt x="150737" y="972359"/>
                    <a:pt x="144029" y="973391"/>
                  </a:cubicBezTo>
                  <a:cubicBezTo>
                    <a:pt x="98107" y="981131"/>
                    <a:pt x="54765" y="963588"/>
                    <a:pt x="10391" y="958428"/>
                  </a:cubicBezTo>
                  <a:cubicBezTo>
                    <a:pt x="4715" y="957912"/>
                    <a:pt x="2652" y="954300"/>
                    <a:pt x="2135" y="948624"/>
                  </a:cubicBezTo>
                  <a:cubicBezTo>
                    <a:pt x="-960" y="916118"/>
                    <a:pt x="72" y="883611"/>
                    <a:pt x="588" y="850589"/>
                  </a:cubicBezTo>
                  <a:cubicBezTo>
                    <a:pt x="588" y="844397"/>
                    <a:pt x="4715" y="841817"/>
                    <a:pt x="10391" y="840785"/>
                  </a:cubicBezTo>
                  <a:cubicBezTo>
                    <a:pt x="43930" y="834077"/>
                    <a:pt x="76952" y="827370"/>
                    <a:pt x="110491" y="820662"/>
                  </a:cubicBezTo>
                  <a:cubicBezTo>
                    <a:pt x="120294" y="818598"/>
                    <a:pt x="130098" y="821694"/>
                    <a:pt x="139901" y="822726"/>
                  </a:cubicBezTo>
                  <a:cubicBezTo>
                    <a:pt x="148157" y="823758"/>
                    <a:pt x="152285" y="820662"/>
                    <a:pt x="153317" y="811890"/>
                  </a:cubicBezTo>
                  <a:cubicBezTo>
                    <a:pt x="157445" y="773192"/>
                    <a:pt x="164668" y="734494"/>
                    <a:pt x="174472" y="696827"/>
                  </a:cubicBezTo>
                  <a:cubicBezTo>
                    <a:pt x="177052" y="687024"/>
                    <a:pt x="173440" y="682380"/>
                    <a:pt x="164152" y="680316"/>
                  </a:cubicBezTo>
                  <a:cubicBezTo>
                    <a:pt x="120294" y="668965"/>
                    <a:pt x="87272" y="636974"/>
                    <a:pt x="49090" y="615819"/>
                  </a:cubicBezTo>
                  <a:cubicBezTo>
                    <a:pt x="44961" y="613755"/>
                    <a:pt x="44961" y="610143"/>
                    <a:pt x="45993" y="606015"/>
                  </a:cubicBezTo>
                  <a:cubicBezTo>
                    <a:pt x="56313" y="574541"/>
                    <a:pt x="69212" y="544098"/>
                    <a:pt x="82628" y="513655"/>
                  </a:cubicBezTo>
                  <a:cubicBezTo>
                    <a:pt x="85208" y="507980"/>
                    <a:pt x="89336" y="506948"/>
                    <a:pt x="93979" y="508496"/>
                  </a:cubicBezTo>
                  <a:cubicBezTo>
                    <a:pt x="137322" y="519847"/>
                    <a:pt x="183760" y="518815"/>
                    <a:pt x="224006" y="543066"/>
                  </a:cubicBezTo>
                  <a:cubicBezTo>
                    <a:pt x="230713" y="547194"/>
                    <a:pt x="233809" y="544614"/>
                    <a:pt x="236905" y="538938"/>
                  </a:cubicBezTo>
                  <a:cubicBezTo>
                    <a:pt x="255996" y="503336"/>
                    <a:pt x="278183" y="469281"/>
                    <a:pt x="302434" y="437291"/>
                  </a:cubicBezTo>
                  <a:cubicBezTo>
                    <a:pt x="305530" y="433163"/>
                    <a:pt x="310690" y="428519"/>
                    <a:pt x="302950" y="423359"/>
                  </a:cubicBezTo>
                  <a:cubicBezTo>
                    <a:pt x="273540" y="404268"/>
                    <a:pt x="258576" y="373826"/>
                    <a:pt x="238453" y="346995"/>
                  </a:cubicBezTo>
                  <a:cubicBezTo>
                    <a:pt x="234841" y="342351"/>
                    <a:pt x="232262" y="337707"/>
                    <a:pt x="228650" y="333063"/>
                  </a:cubicBezTo>
                  <a:cubicBezTo>
                    <a:pt x="212654" y="310360"/>
                    <a:pt x="212138" y="309844"/>
                    <a:pt x="230713" y="290237"/>
                  </a:cubicBezTo>
                  <a:cubicBezTo>
                    <a:pt x="248257" y="271662"/>
                    <a:pt x="266316" y="254119"/>
                    <a:pt x="283859" y="236060"/>
                  </a:cubicBezTo>
                  <a:cubicBezTo>
                    <a:pt x="289535" y="230384"/>
                    <a:pt x="294179" y="229868"/>
                    <a:pt x="300370" y="234512"/>
                  </a:cubicBezTo>
                  <a:cubicBezTo>
                    <a:pt x="327201" y="252571"/>
                    <a:pt x="354032" y="270114"/>
                    <a:pt x="380863" y="288173"/>
                  </a:cubicBezTo>
                  <a:cubicBezTo>
                    <a:pt x="390150" y="294365"/>
                    <a:pt x="396342" y="303137"/>
                    <a:pt x="403050" y="311392"/>
                  </a:cubicBezTo>
                  <a:cubicBezTo>
                    <a:pt x="408726" y="319132"/>
                    <a:pt x="413885" y="320680"/>
                    <a:pt x="422141" y="313972"/>
                  </a:cubicBezTo>
                  <a:cubicBezTo>
                    <a:pt x="452584" y="288689"/>
                    <a:pt x="485606" y="266502"/>
                    <a:pt x="519661" y="246895"/>
                  </a:cubicBezTo>
                  <a:cubicBezTo>
                    <a:pt x="524820" y="243799"/>
                    <a:pt x="529464" y="240703"/>
                    <a:pt x="524820" y="233996"/>
                  </a:cubicBezTo>
                  <a:cubicBezTo>
                    <a:pt x="502633" y="202005"/>
                    <a:pt x="501086" y="163823"/>
                    <a:pt x="492314" y="127704"/>
                  </a:cubicBezTo>
                  <a:cubicBezTo>
                    <a:pt x="484574" y="96230"/>
                    <a:pt x="485606" y="96746"/>
                    <a:pt x="514501" y="82298"/>
                  </a:cubicBezTo>
                  <a:cubicBezTo>
                    <a:pt x="535140" y="71979"/>
                    <a:pt x="557327" y="64239"/>
                    <a:pt x="578482" y="55468"/>
                  </a:cubicBezTo>
                  <a:cubicBezTo>
                    <a:pt x="586222" y="52372"/>
                    <a:pt x="590866" y="52888"/>
                    <a:pt x="595509" y="60111"/>
                  </a:cubicBezTo>
                  <a:cubicBezTo>
                    <a:pt x="613053" y="86942"/>
                    <a:pt x="630596" y="113257"/>
                    <a:pt x="648655" y="139572"/>
                  </a:cubicBezTo>
                  <a:cubicBezTo>
                    <a:pt x="655363" y="149375"/>
                    <a:pt x="657427" y="160727"/>
                    <a:pt x="661039" y="172078"/>
                  </a:cubicBezTo>
                  <a:cubicBezTo>
                    <a:pt x="663618" y="180334"/>
                    <a:pt x="667230" y="182914"/>
                    <a:pt x="675486" y="180334"/>
                  </a:cubicBezTo>
                  <a:cubicBezTo>
                    <a:pt x="713668" y="168983"/>
                    <a:pt x="752882" y="160727"/>
                    <a:pt x="792613" y="155567"/>
                  </a:cubicBezTo>
                  <a:cubicBezTo>
                    <a:pt x="800352" y="154535"/>
                    <a:pt x="802932" y="151439"/>
                    <a:pt x="801900" y="143700"/>
                  </a:cubicBezTo>
                  <a:cubicBezTo>
                    <a:pt x="795193" y="98294"/>
                    <a:pt x="811704" y="55468"/>
                    <a:pt x="816864" y="11094"/>
                  </a:cubicBezTo>
                  <a:cubicBezTo>
                    <a:pt x="817380" y="5934"/>
                    <a:pt x="820476" y="2838"/>
                    <a:pt x="826151" y="2322"/>
                  </a:cubicBezTo>
                  <a:cubicBezTo>
                    <a:pt x="859174" y="-1290"/>
                    <a:pt x="892196" y="258"/>
                    <a:pt x="925219" y="774"/>
                  </a:cubicBezTo>
                  <a:cubicBezTo>
                    <a:pt x="930895" y="774"/>
                    <a:pt x="933475" y="4902"/>
                    <a:pt x="934507" y="10062"/>
                  </a:cubicBezTo>
                  <a:cubicBezTo>
                    <a:pt x="941214" y="43600"/>
                    <a:pt x="948438" y="77139"/>
                    <a:pt x="954114" y="111193"/>
                  </a:cubicBezTo>
                  <a:cubicBezTo>
                    <a:pt x="955662" y="120481"/>
                    <a:pt x="953082" y="130800"/>
                    <a:pt x="952050" y="140604"/>
                  </a:cubicBezTo>
                  <a:cubicBezTo>
                    <a:pt x="951018" y="148343"/>
                    <a:pt x="954114" y="151955"/>
                    <a:pt x="962369" y="152987"/>
                  </a:cubicBezTo>
                  <a:cubicBezTo>
                    <a:pt x="1001584" y="157115"/>
                    <a:pt x="1040798" y="164339"/>
                    <a:pt x="1078980" y="174658"/>
                  </a:cubicBezTo>
                  <a:cubicBezTo>
                    <a:pt x="1085172" y="176206"/>
                    <a:pt x="1091364" y="176722"/>
                    <a:pt x="1093428" y="168467"/>
                  </a:cubicBezTo>
                  <a:cubicBezTo>
                    <a:pt x="1101683" y="130284"/>
                    <a:pt x="1127482" y="101390"/>
                    <a:pt x="1147089" y="69399"/>
                  </a:cubicBezTo>
                  <a:cubicBezTo>
                    <a:pt x="1162569" y="43084"/>
                    <a:pt x="1163601" y="43600"/>
                    <a:pt x="1192495" y="54436"/>
                  </a:cubicBezTo>
                  <a:cubicBezTo>
                    <a:pt x="1214682" y="62691"/>
                    <a:pt x="1236353" y="71979"/>
                    <a:pt x="1258024" y="81266"/>
                  </a:cubicBezTo>
                  <a:cubicBezTo>
                    <a:pt x="1265764" y="84362"/>
                    <a:pt x="1268860" y="88490"/>
                    <a:pt x="1267312" y="96746"/>
                  </a:cubicBezTo>
                  <a:cubicBezTo>
                    <a:pt x="1260604" y="128736"/>
                    <a:pt x="1254928" y="160727"/>
                    <a:pt x="1247705" y="192718"/>
                  </a:cubicBezTo>
                  <a:cubicBezTo>
                    <a:pt x="1245125" y="203553"/>
                    <a:pt x="1238417" y="213873"/>
                    <a:pt x="1233258" y="224192"/>
                  </a:cubicBezTo>
                  <a:cubicBezTo>
                    <a:pt x="1229646" y="230384"/>
                    <a:pt x="1230678" y="233996"/>
                    <a:pt x="1237385" y="237608"/>
                  </a:cubicBezTo>
                  <a:cubicBezTo>
                    <a:pt x="1273504" y="256699"/>
                    <a:pt x="1307558" y="279402"/>
                    <a:pt x="1340065" y="304169"/>
                  </a:cubicBezTo>
                  <a:cubicBezTo>
                    <a:pt x="1345741" y="308812"/>
                    <a:pt x="1349868" y="309328"/>
                    <a:pt x="1354512" y="302621"/>
                  </a:cubicBezTo>
                  <a:cubicBezTo>
                    <a:pt x="1381343" y="264954"/>
                    <a:pt x="1424169" y="246379"/>
                    <a:pt x="1459771" y="218516"/>
                  </a:cubicBezTo>
                  <a:cubicBezTo>
                    <a:pt x="1464415" y="214905"/>
                    <a:pt x="1468027" y="216452"/>
                    <a:pt x="1472155" y="220064"/>
                  </a:cubicBezTo>
                  <a:cubicBezTo>
                    <a:pt x="1496406" y="241219"/>
                    <a:pt x="1519109" y="264438"/>
                    <a:pt x="1541296" y="287657"/>
                  </a:cubicBezTo>
                  <a:cubicBezTo>
                    <a:pt x="1545424" y="292301"/>
                    <a:pt x="1545940" y="296429"/>
                    <a:pt x="1542328" y="301073"/>
                  </a:cubicBezTo>
                  <a:cubicBezTo>
                    <a:pt x="1523237" y="329452"/>
                    <a:pt x="1505177" y="357830"/>
                    <a:pt x="1485570" y="385693"/>
                  </a:cubicBezTo>
                  <a:cubicBezTo>
                    <a:pt x="1479895" y="393949"/>
                    <a:pt x="1470607" y="400140"/>
                    <a:pt x="1462868" y="406332"/>
                  </a:cubicBezTo>
                  <a:cubicBezTo>
                    <a:pt x="1456676" y="411492"/>
                    <a:pt x="1455644" y="416136"/>
                    <a:pt x="1460803" y="422327"/>
                  </a:cubicBezTo>
                  <a:cubicBezTo>
                    <a:pt x="1486086" y="453802"/>
                    <a:pt x="1509305" y="487341"/>
                    <a:pt x="1529428" y="522427"/>
                  </a:cubicBezTo>
                  <a:cubicBezTo>
                    <a:pt x="1534072" y="530167"/>
                    <a:pt x="1538716" y="529135"/>
                    <a:pt x="1544908" y="525007"/>
                  </a:cubicBezTo>
                  <a:cubicBezTo>
                    <a:pt x="1584122" y="500756"/>
                    <a:pt x="1630044" y="500240"/>
                    <a:pt x="1672870" y="488373"/>
                  </a:cubicBezTo>
                  <a:cubicBezTo>
                    <a:pt x="1678546" y="486825"/>
                    <a:pt x="1681642" y="489921"/>
                    <a:pt x="1683706" y="495080"/>
                  </a:cubicBezTo>
                  <a:cubicBezTo>
                    <a:pt x="1697637" y="523975"/>
                    <a:pt x="1710537" y="553902"/>
                    <a:pt x="1721888" y="583828"/>
                  </a:cubicBezTo>
                  <a:cubicBezTo>
                    <a:pt x="1723952" y="590020"/>
                    <a:pt x="1722404" y="593632"/>
                    <a:pt x="1717244" y="596728"/>
                  </a:cubicBezTo>
                  <a:cubicBezTo>
                    <a:pt x="1689381" y="615303"/>
                    <a:pt x="1662035" y="634394"/>
                    <a:pt x="1633140" y="652453"/>
                  </a:cubicBezTo>
                  <a:cubicBezTo>
                    <a:pt x="1623852" y="658129"/>
                    <a:pt x="1612501" y="660709"/>
                    <a:pt x="1601665" y="663805"/>
                  </a:cubicBezTo>
                  <a:cubicBezTo>
                    <a:pt x="1594958" y="665869"/>
                    <a:pt x="1592894" y="668965"/>
                    <a:pt x="1594958" y="676188"/>
                  </a:cubicBezTo>
                  <a:cubicBezTo>
                    <a:pt x="1606309" y="715403"/>
                    <a:pt x="1615081" y="755133"/>
                    <a:pt x="1620241" y="795895"/>
                  </a:cubicBezTo>
                  <a:cubicBezTo>
                    <a:pt x="1621272" y="803119"/>
                    <a:pt x="1624368" y="805699"/>
                    <a:pt x="1631076" y="804667"/>
                  </a:cubicBezTo>
                  <a:cubicBezTo>
                    <a:pt x="1676482" y="797959"/>
                    <a:pt x="1719308" y="814470"/>
                    <a:pt x="1763682" y="819630"/>
                  </a:cubicBezTo>
                  <a:cubicBezTo>
                    <a:pt x="1769874" y="820146"/>
                    <a:pt x="1772454" y="823758"/>
                    <a:pt x="1773486" y="829950"/>
                  </a:cubicBezTo>
                  <a:cubicBezTo>
                    <a:pt x="1776582" y="862456"/>
                    <a:pt x="1775034" y="895479"/>
                    <a:pt x="1775034" y="927985"/>
                  </a:cubicBezTo>
                  <a:cubicBezTo>
                    <a:pt x="1775034" y="933661"/>
                    <a:pt x="1771422" y="936241"/>
                    <a:pt x="1766262" y="937273"/>
                  </a:cubicBezTo>
                  <a:cubicBezTo>
                    <a:pt x="1732207" y="943981"/>
                    <a:pt x="1698153" y="951204"/>
                    <a:pt x="1663583" y="957396"/>
                  </a:cubicBezTo>
                  <a:cubicBezTo>
                    <a:pt x="1654811" y="958944"/>
                    <a:pt x="1645523" y="956364"/>
                    <a:pt x="1636752" y="955332"/>
                  </a:cubicBezTo>
                  <a:cubicBezTo>
                    <a:pt x="1627980" y="954300"/>
                    <a:pt x="1623336" y="956364"/>
                    <a:pt x="1622304" y="966684"/>
                  </a:cubicBezTo>
                  <a:cubicBezTo>
                    <a:pt x="1618177" y="1005382"/>
                    <a:pt x="1610953" y="1044080"/>
                    <a:pt x="1601149" y="1081746"/>
                  </a:cubicBezTo>
                  <a:cubicBezTo>
                    <a:pt x="1598569" y="1091034"/>
                    <a:pt x="1601665" y="1095678"/>
                    <a:pt x="1610437" y="1097742"/>
                  </a:cubicBezTo>
                  <a:cubicBezTo>
                    <a:pt x="1654811" y="1108577"/>
                    <a:pt x="1687318" y="1140568"/>
                    <a:pt x="1726016" y="1161723"/>
                  </a:cubicBezTo>
                  <a:cubicBezTo>
                    <a:pt x="1731176" y="1164819"/>
                    <a:pt x="1731176" y="1168947"/>
                    <a:pt x="1729112" y="1174107"/>
                  </a:cubicBezTo>
                  <a:cubicBezTo>
                    <a:pt x="1718792" y="1204549"/>
                    <a:pt x="1706409" y="1234476"/>
                    <a:pt x="1693509" y="1263887"/>
                  </a:cubicBezTo>
                  <a:cubicBezTo>
                    <a:pt x="1690929" y="1269562"/>
                    <a:pt x="1687318" y="1271626"/>
                    <a:pt x="1681126" y="1270078"/>
                  </a:cubicBezTo>
                  <a:cubicBezTo>
                    <a:pt x="1648103" y="1263371"/>
                    <a:pt x="1614565" y="1257179"/>
                    <a:pt x="1581542" y="1249955"/>
                  </a:cubicBezTo>
                  <a:cubicBezTo>
                    <a:pt x="1571223" y="1247375"/>
                    <a:pt x="1561935" y="1241184"/>
                    <a:pt x="1552647" y="1236024"/>
                  </a:cubicBezTo>
                  <a:cubicBezTo>
                    <a:pt x="1545940" y="1232412"/>
                    <a:pt x="1542328" y="1232928"/>
                    <a:pt x="1538200" y="1240152"/>
                  </a:cubicBezTo>
                  <a:cubicBezTo>
                    <a:pt x="1519109" y="1275238"/>
                    <a:pt x="1497954" y="1309293"/>
                    <a:pt x="1473187" y="1340767"/>
                  </a:cubicBezTo>
                  <a:cubicBezTo>
                    <a:pt x="1467511" y="1347991"/>
                    <a:pt x="1466479" y="1352635"/>
                    <a:pt x="1475251" y="1358310"/>
                  </a:cubicBezTo>
                  <a:cubicBezTo>
                    <a:pt x="1502598" y="1375854"/>
                    <a:pt x="1516013" y="1405264"/>
                    <a:pt x="1535104" y="1430031"/>
                  </a:cubicBezTo>
                  <a:cubicBezTo>
                    <a:pt x="1538716" y="1434675"/>
                    <a:pt x="1541812" y="1439835"/>
                    <a:pt x="1545424" y="1444995"/>
                  </a:cubicBezTo>
                  <a:cubicBezTo>
                    <a:pt x="1566063" y="1474921"/>
                    <a:pt x="1565031" y="1464602"/>
                    <a:pt x="1542844" y="1489885"/>
                  </a:cubicBezTo>
                  <a:cubicBezTo>
                    <a:pt x="1526849" y="1508460"/>
                    <a:pt x="1508273" y="1524971"/>
                    <a:pt x="1491246" y="1542514"/>
                  </a:cubicBezTo>
                  <a:cubicBezTo>
                    <a:pt x="1485054" y="1549222"/>
                    <a:pt x="1479895" y="1549222"/>
                    <a:pt x="1472155" y="1544062"/>
                  </a:cubicBezTo>
                  <a:cubicBezTo>
                    <a:pt x="1446356" y="1526519"/>
                    <a:pt x="1420041" y="1508976"/>
                    <a:pt x="1393726" y="1491948"/>
                  </a:cubicBezTo>
                  <a:cubicBezTo>
                    <a:pt x="1383923" y="1485241"/>
                    <a:pt x="1377215" y="1475437"/>
                    <a:pt x="1369992" y="1466666"/>
                  </a:cubicBezTo>
                  <a:cubicBezTo>
                    <a:pt x="1364316" y="1459958"/>
                    <a:pt x="1359672" y="1458926"/>
                    <a:pt x="1352964" y="1464602"/>
                  </a:cubicBezTo>
                  <a:cubicBezTo>
                    <a:pt x="1322005" y="1489885"/>
                    <a:pt x="1288983" y="1512588"/>
                    <a:pt x="1254413" y="1532711"/>
                  </a:cubicBezTo>
                  <a:cubicBezTo>
                    <a:pt x="1249769" y="1535291"/>
                    <a:pt x="1244609" y="1537871"/>
                    <a:pt x="1248737" y="1544578"/>
                  </a:cubicBezTo>
                  <a:cubicBezTo>
                    <a:pt x="1272472" y="1580181"/>
                    <a:pt x="1274020" y="1622491"/>
                    <a:pt x="1284339" y="1662221"/>
                  </a:cubicBezTo>
                  <a:cubicBezTo>
                    <a:pt x="1290531" y="1685440"/>
                    <a:pt x="1292079" y="1682344"/>
                    <a:pt x="1268860" y="1693180"/>
                  </a:cubicBezTo>
                  <a:cubicBezTo>
                    <a:pt x="1244609" y="1704531"/>
                    <a:pt x="1219842" y="1714335"/>
                    <a:pt x="1195591" y="1724654"/>
                  </a:cubicBezTo>
                  <a:cubicBezTo>
                    <a:pt x="1187851" y="1727750"/>
                    <a:pt x="1183208" y="1726718"/>
                    <a:pt x="1178564" y="1719495"/>
                  </a:cubicBezTo>
                  <a:cubicBezTo>
                    <a:pt x="1161021" y="1692664"/>
                    <a:pt x="1142962" y="1666865"/>
                    <a:pt x="1125418" y="1640034"/>
                  </a:cubicBezTo>
                  <a:cubicBezTo>
                    <a:pt x="1118711" y="1629715"/>
                    <a:pt x="1116131" y="1617847"/>
                    <a:pt x="1113035" y="1606496"/>
                  </a:cubicBezTo>
                  <a:cubicBezTo>
                    <a:pt x="1110971" y="1599272"/>
                    <a:pt x="1107359" y="1597208"/>
                    <a:pt x="1099619" y="1599272"/>
                  </a:cubicBezTo>
                  <a:cubicBezTo>
                    <a:pt x="1060405" y="1611139"/>
                    <a:pt x="1020675" y="1619395"/>
                    <a:pt x="979913" y="1624555"/>
                  </a:cubicBezTo>
                  <a:cubicBezTo>
                    <a:pt x="973205" y="1625587"/>
                    <a:pt x="971141" y="1628682"/>
                    <a:pt x="972173" y="1634874"/>
                  </a:cubicBezTo>
                  <a:cubicBezTo>
                    <a:pt x="979397" y="1680280"/>
                    <a:pt x="962885" y="1723106"/>
                    <a:pt x="957726" y="1767481"/>
                  </a:cubicBezTo>
                  <a:cubicBezTo>
                    <a:pt x="956694" y="1775220"/>
                    <a:pt x="952566" y="1777800"/>
                    <a:pt x="945858" y="1777800"/>
                  </a:cubicBezTo>
                  <a:cubicBezTo>
                    <a:pt x="929347" y="1778316"/>
                    <a:pt x="912320" y="1779348"/>
                    <a:pt x="895808" y="1779864"/>
                  </a:cubicBezTo>
                  <a:cubicBezTo>
                    <a:pt x="894776" y="1776252"/>
                    <a:pt x="894776" y="1776252"/>
                    <a:pt x="894776" y="1775736"/>
                  </a:cubicBezTo>
                  <a:close/>
                  <a:moveTo>
                    <a:pt x="890648" y="1454798"/>
                  </a:moveTo>
                  <a:cubicBezTo>
                    <a:pt x="1199203" y="1449638"/>
                    <a:pt x="1454096" y="1207645"/>
                    <a:pt x="1452548" y="884127"/>
                  </a:cubicBezTo>
                  <a:cubicBezTo>
                    <a:pt x="1451516" y="575057"/>
                    <a:pt x="1205395" y="320164"/>
                    <a:pt x="881361" y="322228"/>
                  </a:cubicBezTo>
                  <a:cubicBezTo>
                    <a:pt x="571775" y="324292"/>
                    <a:pt x="318429" y="570929"/>
                    <a:pt x="320494" y="893415"/>
                  </a:cubicBezTo>
                  <a:cubicBezTo>
                    <a:pt x="323073" y="1202485"/>
                    <a:pt x="569195" y="1452218"/>
                    <a:pt x="890648" y="1454798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84"/>
            <p:cNvSpPr/>
            <p:nvPr/>
          </p:nvSpPr>
          <p:spPr>
            <a:xfrm>
              <a:off x="6408280" y="6041992"/>
              <a:ext cx="494433" cy="491686"/>
            </a:xfrm>
            <a:custGeom>
              <a:avLst/>
              <a:gdLst/>
              <a:ahLst/>
              <a:cxnLst/>
              <a:rect l="l" t="t" r="r" b="b"/>
              <a:pathLst>
                <a:path w="1857518" h="1847198" extrusionOk="0">
                  <a:moveTo>
                    <a:pt x="959201" y="1852264"/>
                  </a:moveTo>
                  <a:cubicBezTo>
                    <a:pt x="943206" y="1852264"/>
                    <a:pt x="927211" y="1852264"/>
                    <a:pt x="910700" y="1852264"/>
                  </a:cubicBezTo>
                  <a:cubicBezTo>
                    <a:pt x="900380" y="1848652"/>
                    <a:pt x="894704" y="1840913"/>
                    <a:pt x="891608" y="1830593"/>
                  </a:cubicBezTo>
                  <a:cubicBezTo>
                    <a:pt x="874065" y="1776931"/>
                    <a:pt x="856006" y="1723270"/>
                    <a:pt x="838463" y="1669608"/>
                  </a:cubicBezTo>
                  <a:cubicBezTo>
                    <a:pt x="834335" y="1657224"/>
                    <a:pt x="826080" y="1649485"/>
                    <a:pt x="813180" y="1646905"/>
                  </a:cubicBezTo>
                  <a:cubicBezTo>
                    <a:pt x="785833" y="1640713"/>
                    <a:pt x="757970" y="1635037"/>
                    <a:pt x="730624" y="1628330"/>
                  </a:cubicBezTo>
                  <a:cubicBezTo>
                    <a:pt x="716176" y="1624718"/>
                    <a:pt x="704309" y="1628330"/>
                    <a:pt x="693990" y="1639165"/>
                  </a:cubicBezTo>
                  <a:cubicBezTo>
                    <a:pt x="654259" y="1680443"/>
                    <a:pt x="613497" y="1720690"/>
                    <a:pt x="573251" y="1761452"/>
                  </a:cubicBezTo>
                  <a:cubicBezTo>
                    <a:pt x="563963" y="1770739"/>
                    <a:pt x="553127" y="1772804"/>
                    <a:pt x="542292" y="1766612"/>
                  </a:cubicBezTo>
                  <a:cubicBezTo>
                    <a:pt x="498950" y="1742361"/>
                    <a:pt x="456123" y="1718110"/>
                    <a:pt x="412782" y="1693859"/>
                  </a:cubicBezTo>
                  <a:cubicBezTo>
                    <a:pt x="397818" y="1685603"/>
                    <a:pt x="394206" y="1676832"/>
                    <a:pt x="398334" y="1660836"/>
                  </a:cubicBezTo>
                  <a:cubicBezTo>
                    <a:pt x="412265" y="1605111"/>
                    <a:pt x="426713" y="1549901"/>
                    <a:pt x="440644" y="1494176"/>
                  </a:cubicBezTo>
                  <a:cubicBezTo>
                    <a:pt x="443741" y="1482308"/>
                    <a:pt x="441676" y="1471473"/>
                    <a:pt x="432904" y="1462185"/>
                  </a:cubicBezTo>
                  <a:cubicBezTo>
                    <a:pt x="412265" y="1440514"/>
                    <a:pt x="391110" y="1418843"/>
                    <a:pt x="370471" y="1397172"/>
                  </a:cubicBezTo>
                  <a:cubicBezTo>
                    <a:pt x="362216" y="1388400"/>
                    <a:pt x="351896" y="1385820"/>
                    <a:pt x="340545" y="1388400"/>
                  </a:cubicBezTo>
                  <a:cubicBezTo>
                    <a:pt x="330226" y="1390464"/>
                    <a:pt x="320422" y="1393044"/>
                    <a:pt x="310618" y="1395108"/>
                  </a:cubicBezTo>
                  <a:cubicBezTo>
                    <a:pt x="263664" y="1405428"/>
                    <a:pt x="217226" y="1416263"/>
                    <a:pt x="170273" y="1426583"/>
                  </a:cubicBezTo>
                  <a:cubicBezTo>
                    <a:pt x="157373" y="1429679"/>
                    <a:pt x="147054" y="1425035"/>
                    <a:pt x="141377" y="1413683"/>
                  </a:cubicBezTo>
                  <a:cubicBezTo>
                    <a:pt x="117642" y="1368277"/>
                    <a:pt x="94423" y="1322355"/>
                    <a:pt x="70689" y="1276949"/>
                  </a:cubicBezTo>
                  <a:cubicBezTo>
                    <a:pt x="65529" y="1266630"/>
                    <a:pt x="67593" y="1255278"/>
                    <a:pt x="75848" y="1247539"/>
                  </a:cubicBezTo>
                  <a:cubicBezTo>
                    <a:pt x="119191" y="1207292"/>
                    <a:pt x="163049" y="1166530"/>
                    <a:pt x="206391" y="1126284"/>
                  </a:cubicBezTo>
                  <a:cubicBezTo>
                    <a:pt x="215162" y="1118544"/>
                    <a:pt x="218258" y="1108225"/>
                    <a:pt x="216710" y="1096873"/>
                  </a:cubicBezTo>
                  <a:cubicBezTo>
                    <a:pt x="211551" y="1069010"/>
                    <a:pt x="206391" y="1040631"/>
                    <a:pt x="201231" y="1012769"/>
                  </a:cubicBezTo>
                  <a:cubicBezTo>
                    <a:pt x="199167" y="1000901"/>
                    <a:pt x="192459" y="993162"/>
                    <a:pt x="181108" y="989034"/>
                  </a:cubicBezTo>
                  <a:cubicBezTo>
                    <a:pt x="142925" y="975103"/>
                    <a:pt x="104743" y="961171"/>
                    <a:pt x="67077" y="947240"/>
                  </a:cubicBezTo>
                  <a:cubicBezTo>
                    <a:pt x="44890" y="938984"/>
                    <a:pt x="22187" y="931760"/>
                    <a:pt x="0" y="921957"/>
                  </a:cubicBezTo>
                  <a:cubicBezTo>
                    <a:pt x="0" y="912153"/>
                    <a:pt x="0" y="902866"/>
                    <a:pt x="0" y="893062"/>
                  </a:cubicBezTo>
                  <a:cubicBezTo>
                    <a:pt x="1548" y="876035"/>
                    <a:pt x="3096" y="859524"/>
                    <a:pt x="4643" y="842496"/>
                  </a:cubicBezTo>
                  <a:cubicBezTo>
                    <a:pt x="7740" y="809474"/>
                    <a:pt x="12383" y="776451"/>
                    <a:pt x="17543" y="743945"/>
                  </a:cubicBezTo>
                  <a:cubicBezTo>
                    <a:pt x="19091" y="733109"/>
                    <a:pt x="26831" y="725369"/>
                    <a:pt x="38182" y="723305"/>
                  </a:cubicBezTo>
                  <a:cubicBezTo>
                    <a:pt x="97003" y="712470"/>
                    <a:pt x="155309" y="702150"/>
                    <a:pt x="214131" y="691315"/>
                  </a:cubicBezTo>
                  <a:cubicBezTo>
                    <a:pt x="226514" y="689251"/>
                    <a:pt x="234770" y="682543"/>
                    <a:pt x="239929" y="671192"/>
                  </a:cubicBezTo>
                  <a:cubicBezTo>
                    <a:pt x="248701" y="649521"/>
                    <a:pt x="257989" y="627850"/>
                    <a:pt x="266760" y="606695"/>
                  </a:cubicBezTo>
                  <a:cubicBezTo>
                    <a:pt x="272436" y="593279"/>
                    <a:pt x="270888" y="581928"/>
                    <a:pt x="262116" y="570060"/>
                  </a:cubicBezTo>
                  <a:cubicBezTo>
                    <a:pt x="227546" y="525170"/>
                    <a:pt x="193492" y="479764"/>
                    <a:pt x="159437" y="434874"/>
                  </a:cubicBezTo>
                  <a:cubicBezTo>
                    <a:pt x="150665" y="423007"/>
                    <a:pt x="150665" y="412687"/>
                    <a:pt x="159953" y="401336"/>
                  </a:cubicBezTo>
                  <a:cubicBezTo>
                    <a:pt x="192975" y="360058"/>
                    <a:pt x="225998" y="319295"/>
                    <a:pt x="259536" y="278017"/>
                  </a:cubicBezTo>
                  <a:cubicBezTo>
                    <a:pt x="270372" y="265118"/>
                    <a:pt x="279144" y="262538"/>
                    <a:pt x="294623" y="268729"/>
                  </a:cubicBezTo>
                  <a:cubicBezTo>
                    <a:pt x="348801" y="291433"/>
                    <a:pt x="402978" y="313620"/>
                    <a:pt x="457672" y="336322"/>
                  </a:cubicBezTo>
                  <a:cubicBezTo>
                    <a:pt x="468507" y="340966"/>
                    <a:pt x="479342" y="340450"/>
                    <a:pt x="489146" y="333743"/>
                  </a:cubicBezTo>
                  <a:cubicBezTo>
                    <a:pt x="506690" y="321875"/>
                    <a:pt x="523717" y="310008"/>
                    <a:pt x="540744" y="298140"/>
                  </a:cubicBezTo>
                  <a:cubicBezTo>
                    <a:pt x="548999" y="292464"/>
                    <a:pt x="553127" y="284209"/>
                    <a:pt x="553127" y="273889"/>
                  </a:cubicBezTo>
                  <a:cubicBezTo>
                    <a:pt x="553127" y="267697"/>
                    <a:pt x="552612" y="261506"/>
                    <a:pt x="552096" y="255830"/>
                  </a:cubicBezTo>
                  <a:cubicBezTo>
                    <a:pt x="550032" y="228999"/>
                    <a:pt x="547968" y="202684"/>
                    <a:pt x="545904" y="175854"/>
                  </a:cubicBezTo>
                  <a:cubicBezTo>
                    <a:pt x="543840" y="149023"/>
                    <a:pt x="541776" y="122708"/>
                    <a:pt x="539712" y="95877"/>
                  </a:cubicBezTo>
                  <a:cubicBezTo>
                    <a:pt x="538680" y="83493"/>
                    <a:pt x="544872" y="73690"/>
                    <a:pt x="556739" y="69562"/>
                  </a:cubicBezTo>
                  <a:cubicBezTo>
                    <a:pt x="609885" y="51503"/>
                    <a:pt x="663031" y="33444"/>
                    <a:pt x="716176" y="15901"/>
                  </a:cubicBezTo>
                  <a:cubicBezTo>
                    <a:pt x="719788" y="14869"/>
                    <a:pt x="722884" y="14353"/>
                    <a:pt x="726496" y="14353"/>
                  </a:cubicBezTo>
                  <a:cubicBezTo>
                    <a:pt x="736299" y="14869"/>
                    <a:pt x="742491" y="21060"/>
                    <a:pt x="748167" y="28800"/>
                  </a:cubicBezTo>
                  <a:cubicBezTo>
                    <a:pt x="781189" y="76786"/>
                    <a:pt x="814728" y="124772"/>
                    <a:pt x="847750" y="172758"/>
                  </a:cubicBezTo>
                  <a:cubicBezTo>
                    <a:pt x="855490" y="183593"/>
                    <a:pt x="865810" y="188753"/>
                    <a:pt x="878709" y="187721"/>
                  </a:cubicBezTo>
                  <a:cubicBezTo>
                    <a:pt x="896252" y="186173"/>
                    <a:pt x="914312" y="185657"/>
                    <a:pt x="931855" y="185657"/>
                  </a:cubicBezTo>
                  <a:cubicBezTo>
                    <a:pt x="939079" y="185657"/>
                    <a:pt x="944239" y="183077"/>
                    <a:pt x="948366" y="177401"/>
                  </a:cubicBezTo>
                  <a:cubicBezTo>
                    <a:pt x="950430" y="174822"/>
                    <a:pt x="952494" y="171726"/>
                    <a:pt x="954042" y="169146"/>
                  </a:cubicBezTo>
                  <a:cubicBezTo>
                    <a:pt x="962814" y="153150"/>
                    <a:pt x="971069" y="137155"/>
                    <a:pt x="979840" y="121676"/>
                  </a:cubicBezTo>
                  <a:cubicBezTo>
                    <a:pt x="998932" y="85558"/>
                    <a:pt x="1018539" y="49955"/>
                    <a:pt x="1037630" y="13837"/>
                  </a:cubicBezTo>
                  <a:cubicBezTo>
                    <a:pt x="1043822" y="2485"/>
                    <a:pt x="1053626" y="-2159"/>
                    <a:pt x="1066525" y="937"/>
                  </a:cubicBezTo>
                  <a:cubicBezTo>
                    <a:pt x="1122251" y="14353"/>
                    <a:pt x="1177976" y="27252"/>
                    <a:pt x="1233702" y="40667"/>
                  </a:cubicBezTo>
                  <a:cubicBezTo>
                    <a:pt x="1245569" y="43763"/>
                    <a:pt x="1252793" y="52535"/>
                    <a:pt x="1253309" y="64918"/>
                  </a:cubicBezTo>
                  <a:cubicBezTo>
                    <a:pt x="1253825" y="71626"/>
                    <a:pt x="1253825" y="78334"/>
                    <a:pt x="1254341" y="85042"/>
                  </a:cubicBezTo>
                  <a:cubicBezTo>
                    <a:pt x="1255888" y="126836"/>
                    <a:pt x="1256921" y="168630"/>
                    <a:pt x="1258468" y="209908"/>
                  </a:cubicBezTo>
                  <a:cubicBezTo>
                    <a:pt x="1258985" y="221260"/>
                    <a:pt x="1259501" y="233127"/>
                    <a:pt x="1260016" y="244478"/>
                  </a:cubicBezTo>
                  <a:cubicBezTo>
                    <a:pt x="1260532" y="255830"/>
                    <a:pt x="1266208" y="264602"/>
                    <a:pt x="1276012" y="270277"/>
                  </a:cubicBezTo>
                  <a:cubicBezTo>
                    <a:pt x="1288395" y="277501"/>
                    <a:pt x="1301295" y="284209"/>
                    <a:pt x="1313678" y="291948"/>
                  </a:cubicBezTo>
                  <a:cubicBezTo>
                    <a:pt x="1326062" y="299172"/>
                    <a:pt x="1337413" y="298656"/>
                    <a:pt x="1349797" y="291948"/>
                  </a:cubicBezTo>
                  <a:cubicBezTo>
                    <a:pt x="1400879" y="263570"/>
                    <a:pt x="1451444" y="235191"/>
                    <a:pt x="1502526" y="206812"/>
                  </a:cubicBezTo>
                  <a:cubicBezTo>
                    <a:pt x="1514394" y="200105"/>
                    <a:pt x="1525745" y="202168"/>
                    <a:pt x="1535033" y="211456"/>
                  </a:cubicBezTo>
                  <a:cubicBezTo>
                    <a:pt x="1574763" y="251702"/>
                    <a:pt x="1613977" y="292464"/>
                    <a:pt x="1653707" y="332711"/>
                  </a:cubicBezTo>
                  <a:cubicBezTo>
                    <a:pt x="1664027" y="343546"/>
                    <a:pt x="1665575" y="353350"/>
                    <a:pt x="1657835" y="366249"/>
                  </a:cubicBezTo>
                  <a:cubicBezTo>
                    <a:pt x="1628424" y="416299"/>
                    <a:pt x="1598497" y="465833"/>
                    <a:pt x="1569087" y="515883"/>
                  </a:cubicBezTo>
                  <a:cubicBezTo>
                    <a:pt x="1562379" y="527234"/>
                    <a:pt x="1561863" y="539102"/>
                    <a:pt x="1568571" y="550453"/>
                  </a:cubicBezTo>
                  <a:cubicBezTo>
                    <a:pt x="1576311" y="564384"/>
                    <a:pt x="1583534" y="578316"/>
                    <a:pt x="1591274" y="592247"/>
                  </a:cubicBezTo>
                  <a:cubicBezTo>
                    <a:pt x="1596950" y="602567"/>
                    <a:pt x="1605721" y="608243"/>
                    <a:pt x="1617589" y="608759"/>
                  </a:cubicBezTo>
                  <a:cubicBezTo>
                    <a:pt x="1637196" y="610307"/>
                    <a:pt x="1657319" y="611339"/>
                    <a:pt x="1676926" y="612886"/>
                  </a:cubicBezTo>
                  <a:cubicBezTo>
                    <a:pt x="1717172" y="615466"/>
                    <a:pt x="1757419" y="618046"/>
                    <a:pt x="1797665" y="620626"/>
                  </a:cubicBezTo>
                  <a:cubicBezTo>
                    <a:pt x="1809016" y="621142"/>
                    <a:pt x="1818304" y="628882"/>
                    <a:pt x="1820884" y="640233"/>
                  </a:cubicBezTo>
                  <a:cubicBezTo>
                    <a:pt x="1833267" y="695959"/>
                    <a:pt x="1845135" y="752200"/>
                    <a:pt x="1857518" y="808442"/>
                  </a:cubicBezTo>
                  <a:cubicBezTo>
                    <a:pt x="1859066" y="816181"/>
                    <a:pt x="1857002" y="822889"/>
                    <a:pt x="1851842" y="829081"/>
                  </a:cubicBezTo>
                  <a:cubicBezTo>
                    <a:pt x="1849262" y="832177"/>
                    <a:pt x="1845135" y="834241"/>
                    <a:pt x="1841523" y="836305"/>
                  </a:cubicBezTo>
                  <a:cubicBezTo>
                    <a:pt x="1789925" y="862103"/>
                    <a:pt x="1738327" y="887902"/>
                    <a:pt x="1686214" y="913701"/>
                  </a:cubicBezTo>
                  <a:cubicBezTo>
                    <a:pt x="1675378" y="919377"/>
                    <a:pt x="1669187" y="927633"/>
                    <a:pt x="1668670" y="940016"/>
                  </a:cubicBezTo>
                  <a:cubicBezTo>
                    <a:pt x="1667639" y="959623"/>
                    <a:pt x="1666090" y="978714"/>
                    <a:pt x="1665059" y="998322"/>
                  </a:cubicBezTo>
                  <a:cubicBezTo>
                    <a:pt x="1664543" y="1009673"/>
                    <a:pt x="1668670" y="1019477"/>
                    <a:pt x="1678474" y="1026184"/>
                  </a:cubicBezTo>
                  <a:cubicBezTo>
                    <a:pt x="1726460" y="1061271"/>
                    <a:pt x="1773930" y="1096873"/>
                    <a:pt x="1821916" y="1131960"/>
                  </a:cubicBezTo>
                  <a:cubicBezTo>
                    <a:pt x="1833267" y="1140215"/>
                    <a:pt x="1836879" y="1150535"/>
                    <a:pt x="1831720" y="1163950"/>
                  </a:cubicBezTo>
                  <a:cubicBezTo>
                    <a:pt x="1822948" y="1188201"/>
                    <a:pt x="1814176" y="1212452"/>
                    <a:pt x="1805404" y="1236703"/>
                  </a:cubicBezTo>
                  <a:cubicBezTo>
                    <a:pt x="1795601" y="1263534"/>
                    <a:pt x="1785798" y="1290881"/>
                    <a:pt x="1775478" y="1317711"/>
                  </a:cubicBezTo>
                  <a:cubicBezTo>
                    <a:pt x="1771350" y="1329063"/>
                    <a:pt x="1761546" y="1335255"/>
                    <a:pt x="1750195" y="1334223"/>
                  </a:cubicBezTo>
                  <a:cubicBezTo>
                    <a:pt x="1728524" y="1332159"/>
                    <a:pt x="1707369" y="1329579"/>
                    <a:pt x="1685698" y="1327515"/>
                  </a:cubicBezTo>
                  <a:cubicBezTo>
                    <a:pt x="1648548" y="1323387"/>
                    <a:pt x="1611397" y="1319259"/>
                    <a:pt x="1574247" y="1315648"/>
                  </a:cubicBezTo>
                  <a:cubicBezTo>
                    <a:pt x="1562379" y="1314616"/>
                    <a:pt x="1553092" y="1318743"/>
                    <a:pt x="1545868" y="1328547"/>
                  </a:cubicBezTo>
                  <a:cubicBezTo>
                    <a:pt x="1532453" y="1346606"/>
                    <a:pt x="1519553" y="1365181"/>
                    <a:pt x="1505622" y="1383241"/>
                  </a:cubicBezTo>
                  <a:cubicBezTo>
                    <a:pt x="1497366" y="1394076"/>
                    <a:pt x="1496334" y="1405428"/>
                    <a:pt x="1500978" y="1417811"/>
                  </a:cubicBezTo>
                  <a:cubicBezTo>
                    <a:pt x="1521617" y="1472505"/>
                    <a:pt x="1542772" y="1527198"/>
                    <a:pt x="1563411" y="1581892"/>
                  </a:cubicBezTo>
                  <a:cubicBezTo>
                    <a:pt x="1569087" y="1596339"/>
                    <a:pt x="1565991" y="1606143"/>
                    <a:pt x="1554124" y="1615430"/>
                  </a:cubicBezTo>
                  <a:cubicBezTo>
                    <a:pt x="1512845" y="1646389"/>
                    <a:pt x="1472083" y="1677864"/>
                    <a:pt x="1430805" y="1708822"/>
                  </a:cubicBezTo>
                  <a:cubicBezTo>
                    <a:pt x="1418938" y="1717594"/>
                    <a:pt x="1408618" y="1717594"/>
                    <a:pt x="1397266" y="1708306"/>
                  </a:cubicBezTo>
                  <a:cubicBezTo>
                    <a:pt x="1352892" y="1672704"/>
                    <a:pt x="1308003" y="1636585"/>
                    <a:pt x="1263628" y="1600467"/>
                  </a:cubicBezTo>
                  <a:cubicBezTo>
                    <a:pt x="1253825" y="1592727"/>
                    <a:pt x="1243505" y="1590147"/>
                    <a:pt x="1232154" y="1594275"/>
                  </a:cubicBezTo>
                  <a:cubicBezTo>
                    <a:pt x="1205839" y="1604079"/>
                    <a:pt x="1179524" y="1613883"/>
                    <a:pt x="1153725" y="1624202"/>
                  </a:cubicBezTo>
                  <a:cubicBezTo>
                    <a:pt x="1143406" y="1628330"/>
                    <a:pt x="1137214" y="1636070"/>
                    <a:pt x="1134634" y="1646905"/>
                  </a:cubicBezTo>
                  <a:cubicBezTo>
                    <a:pt x="1131022" y="1663932"/>
                    <a:pt x="1127411" y="1681475"/>
                    <a:pt x="1123798" y="1698503"/>
                  </a:cubicBezTo>
                  <a:cubicBezTo>
                    <a:pt x="1115027" y="1739781"/>
                    <a:pt x="1106771" y="1780543"/>
                    <a:pt x="1097999" y="1821821"/>
                  </a:cubicBezTo>
                  <a:cubicBezTo>
                    <a:pt x="1095420" y="1833689"/>
                    <a:pt x="1088196" y="1840913"/>
                    <a:pt x="1076329" y="1842460"/>
                  </a:cubicBezTo>
                  <a:cubicBezTo>
                    <a:pt x="1048982" y="1846072"/>
                    <a:pt x="1021635" y="1848652"/>
                    <a:pt x="994288" y="1851232"/>
                  </a:cubicBezTo>
                  <a:cubicBezTo>
                    <a:pt x="980873" y="1850200"/>
                    <a:pt x="970037" y="1851232"/>
                    <a:pt x="959201" y="1852264"/>
                  </a:cubicBezTo>
                  <a:close/>
                  <a:moveTo>
                    <a:pt x="928759" y="382245"/>
                  </a:moveTo>
                  <a:cubicBezTo>
                    <a:pt x="633620" y="381729"/>
                    <a:pt x="388015" y="619594"/>
                    <a:pt x="386983" y="921957"/>
                  </a:cubicBezTo>
                  <a:cubicBezTo>
                    <a:pt x="385951" y="1222772"/>
                    <a:pt x="627428" y="1464765"/>
                    <a:pt x="926695" y="1465797"/>
                  </a:cubicBezTo>
                  <a:cubicBezTo>
                    <a:pt x="1229058" y="1466829"/>
                    <a:pt x="1470019" y="1222772"/>
                    <a:pt x="1470535" y="924537"/>
                  </a:cubicBezTo>
                  <a:cubicBezTo>
                    <a:pt x="1470535" y="625270"/>
                    <a:pt x="1228026" y="381729"/>
                    <a:pt x="928759" y="382245"/>
                  </a:cubicBezTo>
                  <a:close/>
                </a:path>
              </a:pathLst>
            </a:custGeom>
            <a:solidFill>
              <a:schemeClr val="lt1">
                <a:alpha val="470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layout">
  <p:cSld name="End slide layout">
    <p:bg>
      <p:bgPr>
        <a:solidFill>
          <a:schemeClr val="accent6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5"/>
          <p:cNvSpPr/>
          <p:nvPr/>
        </p:nvSpPr>
        <p:spPr>
          <a:xfrm>
            <a:off x="12358688" y="1006475"/>
            <a:ext cx="2006600" cy="178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62483"/>
          </a:solidFill>
          <a:ln w="12700" cap="flat" cmpd="sng">
            <a:solidFill>
              <a:srgbClr val="1C5B8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bg>
      <p:bgPr>
        <a:solidFill>
          <a:schemeClr val="accent6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5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"/>
          <p:cNvSpPr/>
          <p:nvPr/>
        </p:nvSpPr>
        <p:spPr>
          <a:xfrm>
            <a:off x="3392262" y="5973447"/>
            <a:ext cx="8657081" cy="624935"/>
          </a:xfrm>
          <a:prstGeom prst="homePlate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" name="Google Shape;40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4448876" y="2237075"/>
            <a:ext cx="7413142" cy="410168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"/>
          <p:cNvSpPr/>
          <p:nvPr/>
        </p:nvSpPr>
        <p:spPr>
          <a:xfrm>
            <a:off x="0" y="1"/>
            <a:ext cx="6757261" cy="6858000"/>
          </a:xfrm>
          <a:prstGeom prst="homePlate">
            <a:avLst>
              <a:gd name="adj" fmla="val 50000"/>
            </a:avLst>
          </a:prstGeom>
          <a:solidFill>
            <a:srgbClr val="EDC2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"/>
          <p:cNvSpPr txBox="1"/>
          <p:nvPr/>
        </p:nvSpPr>
        <p:spPr>
          <a:xfrm>
            <a:off x="1111661" y="526068"/>
            <a:ext cx="11005498" cy="186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 b="0" i="0" u="none" strike="noStrike" cap="none">
                <a:solidFill>
                  <a:srgbClr val="7030A0"/>
                </a:solidFill>
                <a:latin typeface="Arial Black"/>
                <a:ea typeface="Arial Black"/>
                <a:cs typeface="Arial Black"/>
                <a:sym typeface="Arial Black"/>
              </a:rPr>
              <a:t>WAREHOUSE</a:t>
            </a:r>
            <a:endParaRPr sz="11500">
              <a:solidFill>
                <a:srgbClr val="7030A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412" name="Google Shape;412;p1"/>
          <p:cNvGrpSpPr/>
          <p:nvPr/>
        </p:nvGrpSpPr>
        <p:grpSpPr>
          <a:xfrm>
            <a:off x="1258580" y="1967116"/>
            <a:ext cx="5110275" cy="1969770"/>
            <a:chOff x="1368923" y="1047744"/>
            <a:chExt cx="5110275" cy="1969770"/>
          </a:xfrm>
        </p:grpSpPr>
        <p:sp>
          <p:nvSpPr>
            <p:cNvPr id="413" name="Google Shape;413;p1"/>
            <p:cNvSpPr txBox="1"/>
            <p:nvPr/>
          </p:nvSpPr>
          <p:spPr>
            <a:xfrm>
              <a:off x="1368923" y="1047744"/>
              <a:ext cx="5110275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chemeClr val="lt1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FREE TEMPLATE</a:t>
              </a:r>
              <a:endParaRPr sz="4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414" name="Google Shape;414;p1"/>
            <p:cNvSpPr txBox="1"/>
            <p:nvPr/>
          </p:nvSpPr>
          <p:spPr>
            <a:xfrm>
              <a:off x="1515758" y="2617404"/>
              <a:ext cx="289662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your.</a:t>
              </a:r>
              <a:endParaRPr sz="10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15" name="Google Shape;41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7389" y="4071129"/>
            <a:ext cx="2786328" cy="2786328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1"/>
          <p:cNvSpPr/>
          <p:nvPr/>
        </p:nvSpPr>
        <p:spPr>
          <a:xfrm rot="5400000">
            <a:off x="285073" y="1074413"/>
            <a:ext cx="887816" cy="765359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7" name="Google Shape;41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82295" y="4201483"/>
            <a:ext cx="2786328" cy="2786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"/>
          <p:cNvSpPr txBox="1"/>
          <p:nvPr/>
        </p:nvSpPr>
        <p:spPr>
          <a:xfrm>
            <a:off x="2457260" y="75611"/>
            <a:ext cx="660343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Agenda Style</a:t>
            </a:r>
            <a:endParaRPr sz="4400" b="1">
              <a:solidFill>
                <a:schemeClr val="lt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423" name="Google Shape;423;p2"/>
          <p:cNvSpPr txBox="1"/>
          <p:nvPr/>
        </p:nvSpPr>
        <p:spPr>
          <a:xfrm>
            <a:off x="4324376" y="1435016"/>
            <a:ext cx="9580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BA200"/>
                </a:solidFill>
                <a:latin typeface="Arial Rounded"/>
                <a:ea typeface="Arial Rounded"/>
                <a:cs typeface="Arial Rounded"/>
                <a:sym typeface="Arial Rounded"/>
              </a:rPr>
              <a:t>01</a:t>
            </a:r>
            <a:endParaRPr sz="3600" b="1">
              <a:solidFill>
                <a:srgbClr val="FBA2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grpSp>
        <p:nvGrpSpPr>
          <p:cNvPr id="424" name="Google Shape;424;p2"/>
          <p:cNvGrpSpPr/>
          <p:nvPr/>
        </p:nvGrpSpPr>
        <p:grpSpPr>
          <a:xfrm>
            <a:off x="5395231" y="1546694"/>
            <a:ext cx="5737181" cy="956690"/>
            <a:chOff x="665833" y="2698787"/>
            <a:chExt cx="3322837" cy="956690"/>
          </a:xfrm>
        </p:grpSpPr>
        <p:sp>
          <p:nvSpPr>
            <p:cNvPr id="425" name="Google Shape;425;p2"/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27430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7" name="Google Shape;427;p2"/>
          <p:cNvSpPr txBox="1"/>
          <p:nvPr/>
        </p:nvSpPr>
        <p:spPr>
          <a:xfrm>
            <a:off x="4324376" y="2639066"/>
            <a:ext cx="9580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7030A0"/>
                </a:solidFill>
                <a:latin typeface="Arial Rounded"/>
                <a:ea typeface="Arial Rounded"/>
                <a:cs typeface="Arial Rounded"/>
                <a:sym typeface="Arial Rounded"/>
              </a:rPr>
              <a:t>02</a:t>
            </a:r>
            <a:endParaRPr sz="3600" b="1">
              <a:solidFill>
                <a:srgbClr val="7030A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grpSp>
        <p:nvGrpSpPr>
          <p:cNvPr id="428" name="Google Shape;428;p2"/>
          <p:cNvGrpSpPr/>
          <p:nvPr/>
        </p:nvGrpSpPr>
        <p:grpSpPr>
          <a:xfrm>
            <a:off x="5395231" y="2750744"/>
            <a:ext cx="5737181" cy="956690"/>
            <a:chOff x="665833" y="2698787"/>
            <a:chExt cx="3322837" cy="956690"/>
          </a:xfrm>
        </p:grpSpPr>
        <p:sp>
          <p:nvSpPr>
            <p:cNvPr id="429" name="Google Shape;429;p2"/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2"/>
            <p:cNvSpPr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rgbClr val="F9B559"/>
            </a:solidFill>
            <a:ln>
              <a:noFill/>
            </a:ln>
          </p:spPr>
          <p:txBody>
            <a:bodyPr spcFirstLastPara="1" wrap="square" lIns="27430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1" name="Google Shape;431;p2"/>
          <p:cNvSpPr txBox="1"/>
          <p:nvPr/>
        </p:nvSpPr>
        <p:spPr>
          <a:xfrm>
            <a:off x="4324376" y="3843116"/>
            <a:ext cx="9580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EC6E3D"/>
                </a:solidFill>
                <a:latin typeface="Arial Rounded"/>
                <a:ea typeface="Arial Rounded"/>
                <a:cs typeface="Arial Rounded"/>
                <a:sym typeface="Arial Rounded"/>
              </a:rPr>
              <a:t>03</a:t>
            </a:r>
            <a:endParaRPr sz="3600" b="1">
              <a:solidFill>
                <a:srgbClr val="EC6E3D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grpSp>
        <p:nvGrpSpPr>
          <p:cNvPr id="432" name="Google Shape;432;p2"/>
          <p:cNvGrpSpPr/>
          <p:nvPr/>
        </p:nvGrpSpPr>
        <p:grpSpPr>
          <a:xfrm>
            <a:off x="5395231" y="3954794"/>
            <a:ext cx="5737181" cy="956690"/>
            <a:chOff x="665833" y="2698787"/>
            <a:chExt cx="3322837" cy="956690"/>
          </a:xfrm>
        </p:grpSpPr>
        <p:sp>
          <p:nvSpPr>
            <p:cNvPr id="433" name="Google Shape;433;p2"/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2"/>
            <p:cNvSpPr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27430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5" name="Google Shape;435;p2"/>
          <p:cNvSpPr txBox="1"/>
          <p:nvPr/>
        </p:nvSpPr>
        <p:spPr>
          <a:xfrm>
            <a:off x="4324376" y="5047166"/>
            <a:ext cx="9580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7030A0"/>
                </a:solidFill>
                <a:latin typeface="Arial Rounded"/>
                <a:ea typeface="Arial Rounded"/>
                <a:cs typeface="Arial Rounded"/>
                <a:sym typeface="Arial Rounded"/>
              </a:rPr>
              <a:t>04</a:t>
            </a:r>
            <a:endParaRPr sz="3600" b="1">
              <a:solidFill>
                <a:srgbClr val="7030A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grpSp>
        <p:nvGrpSpPr>
          <p:cNvPr id="436" name="Google Shape;436;p2"/>
          <p:cNvGrpSpPr/>
          <p:nvPr/>
        </p:nvGrpSpPr>
        <p:grpSpPr>
          <a:xfrm>
            <a:off x="5395231" y="5158844"/>
            <a:ext cx="5737181" cy="956690"/>
            <a:chOff x="665833" y="2698787"/>
            <a:chExt cx="3322837" cy="956690"/>
          </a:xfrm>
        </p:grpSpPr>
        <p:sp>
          <p:nvSpPr>
            <p:cNvPr id="437" name="Google Shape;437;p2"/>
            <p:cNvSpPr txBox="1"/>
            <p:nvPr/>
          </p:nvSpPr>
          <p:spPr>
            <a:xfrm>
              <a:off x="787499" y="3193812"/>
              <a:ext cx="32011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"/>
            <p:cNvSpPr/>
            <p:nvPr/>
          </p:nvSpPr>
          <p:spPr>
            <a:xfrm>
              <a:off x="665833" y="2698787"/>
              <a:ext cx="3322837" cy="4327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27430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9" name="Google Shape;439;p2"/>
          <p:cNvGrpSpPr/>
          <p:nvPr/>
        </p:nvGrpSpPr>
        <p:grpSpPr>
          <a:xfrm>
            <a:off x="1211263" y="1425576"/>
            <a:ext cx="2055812" cy="5346700"/>
            <a:chOff x="763" y="898"/>
            <a:chExt cx="1295" cy="3368"/>
          </a:xfrm>
        </p:grpSpPr>
        <p:sp>
          <p:nvSpPr>
            <p:cNvPr id="440" name="Google Shape;440;p2"/>
            <p:cNvSpPr/>
            <p:nvPr/>
          </p:nvSpPr>
          <p:spPr>
            <a:xfrm>
              <a:off x="763" y="898"/>
              <a:ext cx="1295" cy="3368"/>
            </a:xfrm>
            <a:custGeom>
              <a:avLst/>
              <a:gdLst/>
              <a:ahLst/>
              <a:cxnLst/>
              <a:rect l="l" t="t" r="r" b="b"/>
              <a:pathLst>
                <a:path w="357" h="933" extrusionOk="0">
                  <a:moveTo>
                    <a:pt x="147" y="933"/>
                  </a:moveTo>
                  <a:cubicBezTo>
                    <a:pt x="139" y="931"/>
                    <a:pt x="132" y="930"/>
                    <a:pt x="125" y="927"/>
                  </a:cubicBezTo>
                  <a:cubicBezTo>
                    <a:pt x="112" y="923"/>
                    <a:pt x="108" y="917"/>
                    <a:pt x="111" y="904"/>
                  </a:cubicBezTo>
                  <a:cubicBezTo>
                    <a:pt x="114" y="893"/>
                    <a:pt x="117" y="882"/>
                    <a:pt x="119" y="872"/>
                  </a:cubicBezTo>
                  <a:cubicBezTo>
                    <a:pt x="121" y="866"/>
                    <a:pt x="121" y="860"/>
                    <a:pt x="114" y="857"/>
                  </a:cubicBezTo>
                  <a:cubicBezTo>
                    <a:pt x="111" y="856"/>
                    <a:pt x="108" y="850"/>
                    <a:pt x="109" y="847"/>
                  </a:cubicBezTo>
                  <a:cubicBezTo>
                    <a:pt x="113" y="828"/>
                    <a:pt x="105" y="811"/>
                    <a:pt x="102" y="793"/>
                  </a:cubicBezTo>
                  <a:cubicBezTo>
                    <a:pt x="101" y="780"/>
                    <a:pt x="99" y="768"/>
                    <a:pt x="98" y="755"/>
                  </a:cubicBezTo>
                  <a:cubicBezTo>
                    <a:pt x="97" y="734"/>
                    <a:pt x="96" y="713"/>
                    <a:pt x="96" y="692"/>
                  </a:cubicBezTo>
                  <a:cubicBezTo>
                    <a:pt x="96" y="678"/>
                    <a:pt x="99" y="664"/>
                    <a:pt x="101" y="650"/>
                  </a:cubicBezTo>
                  <a:cubicBezTo>
                    <a:pt x="101" y="645"/>
                    <a:pt x="102" y="639"/>
                    <a:pt x="101" y="633"/>
                  </a:cubicBezTo>
                  <a:cubicBezTo>
                    <a:pt x="94" y="600"/>
                    <a:pt x="87" y="566"/>
                    <a:pt x="80" y="533"/>
                  </a:cubicBezTo>
                  <a:cubicBezTo>
                    <a:pt x="73" y="498"/>
                    <a:pt x="65" y="464"/>
                    <a:pt x="61" y="429"/>
                  </a:cubicBezTo>
                  <a:cubicBezTo>
                    <a:pt x="59" y="415"/>
                    <a:pt x="62" y="399"/>
                    <a:pt x="66" y="385"/>
                  </a:cubicBezTo>
                  <a:cubicBezTo>
                    <a:pt x="70" y="369"/>
                    <a:pt x="70" y="356"/>
                    <a:pt x="60" y="341"/>
                  </a:cubicBezTo>
                  <a:cubicBezTo>
                    <a:pt x="45" y="319"/>
                    <a:pt x="32" y="296"/>
                    <a:pt x="19" y="273"/>
                  </a:cubicBezTo>
                  <a:cubicBezTo>
                    <a:pt x="13" y="260"/>
                    <a:pt x="7" y="246"/>
                    <a:pt x="3" y="232"/>
                  </a:cubicBezTo>
                  <a:cubicBezTo>
                    <a:pt x="0" y="215"/>
                    <a:pt x="1" y="197"/>
                    <a:pt x="16" y="184"/>
                  </a:cubicBezTo>
                  <a:cubicBezTo>
                    <a:pt x="30" y="172"/>
                    <a:pt x="45" y="160"/>
                    <a:pt x="60" y="149"/>
                  </a:cubicBezTo>
                  <a:cubicBezTo>
                    <a:pt x="63" y="146"/>
                    <a:pt x="67" y="144"/>
                    <a:pt x="71" y="141"/>
                  </a:cubicBezTo>
                  <a:cubicBezTo>
                    <a:pt x="70" y="140"/>
                    <a:pt x="70" y="138"/>
                    <a:pt x="69" y="138"/>
                  </a:cubicBezTo>
                  <a:cubicBezTo>
                    <a:pt x="54" y="125"/>
                    <a:pt x="51" y="107"/>
                    <a:pt x="45" y="90"/>
                  </a:cubicBezTo>
                  <a:cubicBezTo>
                    <a:pt x="43" y="86"/>
                    <a:pt x="42" y="83"/>
                    <a:pt x="40" y="80"/>
                  </a:cubicBezTo>
                  <a:cubicBezTo>
                    <a:pt x="36" y="75"/>
                    <a:pt x="33" y="70"/>
                    <a:pt x="36" y="63"/>
                  </a:cubicBezTo>
                  <a:cubicBezTo>
                    <a:pt x="37" y="62"/>
                    <a:pt x="37" y="60"/>
                    <a:pt x="37" y="59"/>
                  </a:cubicBezTo>
                  <a:cubicBezTo>
                    <a:pt x="30" y="48"/>
                    <a:pt x="37" y="38"/>
                    <a:pt x="37" y="28"/>
                  </a:cubicBezTo>
                  <a:cubicBezTo>
                    <a:pt x="37" y="24"/>
                    <a:pt x="42" y="19"/>
                    <a:pt x="45" y="16"/>
                  </a:cubicBezTo>
                  <a:cubicBezTo>
                    <a:pt x="47" y="13"/>
                    <a:pt x="51" y="12"/>
                    <a:pt x="53" y="10"/>
                  </a:cubicBezTo>
                  <a:cubicBezTo>
                    <a:pt x="64" y="2"/>
                    <a:pt x="77" y="0"/>
                    <a:pt x="91" y="2"/>
                  </a:cubicBezTo>
                  <a:cubicBezTo>
                    <a:pt x="108" y="3"/>
                    <a:pt x="120" y="11"/>
                    <a:pt x="128" y="24"/>
                  </a:cubicBezTo>
                  <a:cubicBezTo>
                    <a:pt x="138" y="40"/>
                    <a:pt x="143" y="58"/>
                    <a:pt x="140" y="76"/>
                  </a:cubicBezTo>
                  <a:cubicBezTo>
                    <a:pt x="139" y="83"/>
                    <a:pt x="141" y="94"/>
                    <a:pt x="131" y="99"/>
                  </a:cubicBezTo>
                  <a:cubicBezTo>
                    <a:pt x="132" y="108"/>
                    <a:pt x="131" y="117"/>
                    <a:pt x="135" y="125"/>
                  </a:cubicBezTo>
                  <a:cubicBezTo>
                    <a:pt x="136" y="128"/>
                    <a:pt x="146" y="129"/>
                    <a:pt x="152" y="129"/>
                  </a:cubicBezTo>
                  <a:cubicBezTo>
                    <a:pt x="193" y="131"/>
                    <a:pt x="233" y="137"/>
                    <a:pt x="266" y="166"/>
                  </a:cubicBezTo>
                  <a:cubicBezTo>
                    <a:pt x="275" y="174"/>
                    <a:pt x="287" y="180"/>
                    <a:pt x="297" y="187"/>
                  </a:cubicBezTo>
                  <a:cubicBezTo>
                    <a:pt x="308" y="194"/>
                    <a:pt x="319" y="201"/>
                    <a:pt x="330" y="208"/>
                  </a:cubicBezTo>
                  <a:cubicBezTo>
                    <a:pt x="344" y="216"/>
                    <a:pt x="348" y="229"/>
                    <a:pt x="349" y="244"/>
                  </a:cubicBezTo>
                  <a:cubicBezTo>
                    <a:pt x="352" y="267"/>
                    <a:pt x="354" y="289"/>
                    <a:pt x="357" y="312"/>
                  </a:cubicBezTo>
                  <a:cubicBezTo>
                    <a:pt x="357" y="327"/>
                    <a:pt x="357" y="343"/>
                    <a:pt x="357" y="359"/>
                  </a:cubicBezTo>
                  <a:cubicBezTo>
                    <a:pt x="354" y="361"/>
                    <a:pt x="350" y="362"/>
                    <a:pt x="350" y="364"/>
                  </a:cubicBezTo>
                  <a:cubicBezTo>
                    <a:pt x="348" y="373"/>
                    <a:pt x="346" y="382"/>
                    <a:pt x="345" y="391"/>
                  </a:cubicBezTo>
                  <a:cubicBezTo>
                    <a:pt x="344" y="403"/>
                    <a:pt x="345" y="416"/>
                    <a:pt x="345" y="430"/>
                  </a:cubicBezTo>
                  <a:cubicBezTo>
                    <a:pt x="336" y="430"/>
                    <a:pt x="328" y="430"/>
                    <a:pt x="321" y="430"/>
                  </a:cubicBezTo>
                  <a:cubicBezTo>
                    <a:pt x="311" y="430"/>
                    <a:pt x="301" y="428"/>
                    <a:pt x="292" y="436"/>
                  </a:cubicBezTo>
                  <a:cubicBezTo>
                    <a:pt x="290" y="438"/>
                    <a:pt x="285" y="437"/>
                    <a:pt x="281" y="438"/>
                  </a:cubicBezTo>
                  <a:cubicBezTo>
                    <a:pt x="282" y="434"/>
                    <a:pt x="283" y="432"/>
                    <a:pt x="284" y="430"/>
                  </a:cubicBezTo>
                  <a:cubicBezTo>
                    <a:pt x="273" y="430"/>
                    <a:pt x="262" y="430"/>
                    <a:pt x="252" y="430"/>
                  </a:cubicBezTo>
                  <a:cubicBezTo>
                    <a:pt x="238" y="430"/>
                    <a:pt x="237" y="431"/>
                    <a:pt x="236" y="445"/>
                  </a:cubicBezTo>
                  <a:cubicBezTo>
                    <a:pt x="236" y="447"/>
                    <a:pt x="236" y="449"/>
                    <a:pt x="237" y="452"/>
                  </a:cubicBezTo>
                  <a:cubicBezTo>
                    <a:pt x="239" y="462"/>
                    <a:pt x="242" y="472"/>
                    <a:pt x="243" y="483"/>
                  </a:cubicBezTo>
                  <a:cubicBezTo>
                    <a:pt x="247" y="526"/>
                    <a:pt x="250" y="569"/>
                    <a:pt x="253" y="612"/>
                  </a:cubicBezTo>
                  <a:cubicBezTo>
                    <a:pt x="253" y="616"/>
                    <a:pt x="254" y="620"/>
                    <a:pt x="255" y="624"/>
                  </a:cubicBezTo>
                  <a:cubicBezTo>
                    <a:pt x="267" y="655"/>
                    <a:pt x="270" y="687"/>
                    <a:pt x="269" y="720"/>
                  </a:cubicBezTo>
                  <a:cubicBezTo>
                    <a:pt x="268" y="745"/>
                    <a:pt x="266" y="770"/>
                    <a:pt x="281" y="792"/>
                  </a:cubicBezTo>
                  <a:cubicBezTo>
                    <a:pt x="284" y="796"/>
                    <a:pt x="286" y="802"/>
                    <a:pt x="287" y="807"/>
                  </a:cubicBezTo>
                  <a:cubicBezTo>
                    <a:pt x="289" y="812"/>
                    <a:pt x="290" y="818"/>
                    <a:pt x="289" y="823"/>
                  </a:cubicBezTo>
                  <a:cubicBezTo>
                    <a:pt x="288" y="835"/>
                    <a:pt x="277" y="844"/>
                    <a:pt x="266" y="845"/>
                  </a:cubicBezTo>
                  <a:cubicBezTo>
                    <a:pt x="256" y="846"/>
                    <a:pt x="246" y="840"/>
                    <a:pt x="242" y="828"/>
                  </a:cubicBezTo>
                  <a:cubicBezTo>
                    <a:pt x="237" y="816"/>
                    <a:pt x="234" y="803"/>
                    <a:pt x="232" y="791"/>
                  </a:cubicBezTo>
                  <a:cubicBezTo>
                    <a:pt x="230" y="784"/>
                    <a:pt x="228" y="780"/>
                    <a:pt x="221" y="777"/>
                  </a:cubicBezTo>
                  <a:cubicBezTo>
                    <a:pt x="211" y="772"/>
                    <a:pt x="206" y="764"/>
                    <a:pt x="205" y="753"/>
                  </a:cubicBezTo>
                  <a:cubicBezTo>
                    <a:pt x="205" y="750"/>
                    <a:pt x="205" y="747"/>
                    <a:pt x="204" y="744"/>
                  </a:cubicBezTo>
                  <a:cubicBezTo>
                    <a:pt x="199" y="721"/>
                    <a:pt x="194" y="697"/>
                    <a:pt x="190" y="673"/>
                  </a:cubicBezTo>
                  <a:cubicBezTo>
                    <a:pt x="188" y="663"/>
                    <a:pt x="188" y="652"/>
                    <a:pt x="187" y="642"/>
                  </a:cubicBezTo>
                  <a:cubicBezTo>
                    <a:pt x="181" y="654"/>
                    <a:pt x="178" y="665"/>
                    <a:pt x="180" y="678"/>
                  </a:cubicBezTo>
                  <a:cubicBezTo>
                    <a:pt x="183" y="709"/>
                    <a:pt x="186" y="740"/>
                    <a:pt x="188" y="771"/>
                  </a:cubicBezTo>
                  <a:cubicBezTo>
                    <a:pt x="189" y="794"/>
                    <a:pt x="188" y="816"/>
                    <a:pt x="188" y="838"/>
                  </a:cubicBezTo>
                  <a:cubicBezTo>
                    <a:pt x="189" y="855"/>
                    <a:pt x="188" y="857"/>
                    <a:pt x="170" y="865"/>
                  </a:cubicBezTo>
                  <a:cubicBezTo>
                    <a:pt x="171" y="875"/>
                    <a:pt x="170" y="887"/>
                    <a:pt x="174" y="897"/>
                  </a:cubicBezTo>
                  <a:cubicBezTo>
                    <a:pt x="180" y="913"/>
                    <a:pt x="176" y="927"/>
                    <a:pt x="162" y="933"/>
                  </a:cubicBezTo>
                  <a:cubicBezTo>
                    <a:pt x="157" y="933"/>
                    <a:pt x="152" y="933"/>
                    <a:pt x="147" y="933"/>
                  </a:cubicBezTo>
                  <a:close/>
                  <a:moveTo>
                    <a:pt x="217" y="240"/>
                  </a:moveTo>
                  <a:cubicBezTo>
                    <a:pt x="238" y="240"/>
                    <a:pt x="257" y="240"/>
                    <a:pt x="277" y="240"/>
                  </a:cubicBezTo>
                  <a:cubicBezTo>
                    <a:pt x="263" y="233"/>
                    <a:pt x="252" y="226"/>
                    <a:pt x="239" y="221"/>
                  </a:cubicBezTo>
                  <a:cubicBezTo>
                    <a:pt x="233" y="219"/>
                    <a:pt x="224" y="217"/>
                    <a:pt x="219" y="220"/>
                  </a:cubicBezTo>
                  <a:cubicBezTo>
                    <a:pt x="216" y="223"/>
                    <a:pt x="217" y="233"/>
                    <a:pt x="217" y="24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  <a:effectLst>
              <a:outerShdw blurRad="76200" sy="23000" kx="-12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"/>
            <p:cNvSpPr/>
            <p:nvPr/>
          </p:nvSpPr>
          <p:spPr>
            <a:xfrm>
              <a:off x="763" y="898"/>
              <a:ext cx="1295" cy="3368"/>
            </a:xfrm>
            <a:custGeom>
              <a:avLst/>
              <a:gdLst/>
              <a:ahLst/>
              <a:cxnLst/>
              <a:rect l="l" t="t" r="r" b="b"/>
              <a:pathLst>
                <a:path w="357" h="933" extrusionOk="0">
                  <a:moveTo>
                    <a:pt x="147" y="933"/>
                  </a:moveTo>
                  <a:cubicBezTo>
                    <a:pt x="139" y="931"/>
                    <a:pt x="132" y="930"/>
                    <a:pt x="125" y="927"/>
                  </a:cubicBezTo>
                  <a:cubicBezTo>
                    <a:pt x="112" y="923"/>
                    <a:pt x="108" y="917"/>
                    <a:pt x="111" y="904"/>
                  </a:cubicBezTo>
                  <a:cubicBezTo>
                    <a:pt x="114" y="893"/>
                    <a:pt x="117" y="882"/>
                    <a:pt x="119" y="872"/>
                  </a:cubicBezTo>
                  <a:cubicBezTo>
                    <a:pt x="121" y="866"/>
                    <a:pt x="121" y="860"/>
                    <a:pt x="114" y="857"/>
                  </a:cubicBezTo>
                  <a:cubicBezTo>
                    <a:pt x="111" y="856"/>
                    <a:pt x="108" y="850"/>
                    <a:pt x="109" y="847"/>
                  </a:cubicBezTo>
                  <a:cubicBezTo>
                    <a:pt x="113" y="828"/>
                    <a:pt x="105" y="811"/>
                    <a:pt x="102" y="793"/>
                  </a:cubicBezTo>
                  <a:cubicBezTo>
                    <a:pt x="101" y="780"/>
                    <a:pt x="99" y="768"/>
                    <a:pt x="98" y="755"/>
                  </a:cubicBezTo>
                  <a:cubicBezTo>
                    <a:pt x="97" y="734"/>
                    <a:pt x="96" y="713"/>
                    <a:pt x="96" y="692"/>
                  </a:cubicBezTo>
                  <a:cubicBezTo>
                    <a:pt x="96" y="678"/>
                    <a:pt x="99" y="664"/>
                    <a:pt x="101" y="650"/>
                  </a:cubicBezTo>
                  <a:cubicBezTo>
                    <a:pt x="101" y="645"/>
                    <a:pt x="102" y="639"/>
                    <a:pt x="101" y="633"/>
                  </a:cubicBezTo>
                  <a:cubicBezTo>
                    <a:pt x="94" y="600"/>
                    <a:pt x="87" y="566"/>
                    <a:pt x="80" y="533"/>
                  </a:cubicBezTo>
                  <a:cubicBezTo>
                    <a:pt x="73" y="498"/>
                    <a:pt x="65" y="464"/>
                    <a:pt x="61" y="429"/>
                  </a:cubicBezTo>
                  <a:cubicBezTo>
                    <a:pt x="59" y="415"/>
                    <a:pt x="62" y="399"/>
                    <a:pt x="66" y="385"/>
                  </a:cubicBezTo>
                  <a:cubicBezTo>
                    <a:pt x="70" y="369"/>
                    <a:pt x="70" y="356"/>
                    <a:pt x="60" y="341"/>
                  </a:cubicBezTo>
                  <a:cubicBezTo>
                    <a:pt x="45" y="319"/>
                    <a:pt x="32" y="296"/>
                    <a:pt x="19" y="273"/>
                  </a:cubicBezTo>
                  <a:cubicBezTo>
                    <a:pt x="13" y="260"/>
                    <a:pt x="7" y="246"/>
                    <a:pt x="3" y="232"/>
                  </a:cubicBezTo>
                  <a:cubicBezTo>
                    <a:pt x="0" y="215"/>
                    <a:pt x="1" y="197"/>
                    <a:pt x="16" y="184"/>
                  </a:cubicBezTo>
                  <a:cubicBezTo>
                    <a:pt x="30" y="172"/>
                    <a:pt x="45" y="160"/>
                    <a:pt x="60" y="149"/>
                  </a:cubicBezTo>
                  <a:cubicBezTo>
                    <a:pt x="63" y="146"/>
                    <a:pt x="67" y="144"/>
                    <a:pt x="71" y="141"/>
                  </a:cubicBezTo>
                  <a:cubicBezTo>
                    <a:pt x="70" y="140"/>
                    <a:pt x="70" y="138"/>
                    <a:pt x="69" y="138"/>
                  </a:cubicBezTo>
                  <a:cubicBezTo>
                    <a:pt x="54" y="125"/>
                    <a:pt x="51" y="107"/>
                    <a:pt x="45" y="90"/>
                  </a:cubicBezTo>
                  <a:cubicBezTo>
                    <a:pt x="43" y="86"/>
                    <a:pt x="42" y="83"/>
                    <a:pt x="40" y="80"/>
                  </a:cubicBezTo>
                  <a:cubicBezTo>
                    <a:pt x="36" y="75"/>
                    <a:pt x="33" y="70"/>
                    <a:pt x="36" y="63"/>
                  </a:cubicBezTo>
                  <a:cubicBezTo>
                    <a:pt x="37" y="62"/>
                    <a:pt x="37" y="60"/>
                    <a:pt x="37" y="59"/>
                  </a:cubicBezTo>
                  <a:cubicBezTo>
                    <a:pt x="30" y="48"/>
                    <a:pt x="37" y="38"/>
                    <a:pt x="37" y="28"/>
                  </a:cubicBezTo>
                  <a:cubicBezTo>
                    <a:pt x="37" y="24"/>
                    <a:pt x="42" y="19"/>
                    <a:pt x="45" y="16"/>
                  </a:cubicBezTo>
                  <a:cubicBezTo>
                    <a:pt x="47" y="13"/>
                    <a:pt x="51" y="12"/>
                    <a:pt x="53" y="10"/>
                  </a:cubicBezTo>
                  <a:cubicBezTo>
                    <a:pt x="64" y="2"/>
                    <a:pt x="77" y="0"/>
                    <a:pt x="91" y="2"/>
                  </a:cubicBezTo>
                  <a:cubicBezTo>
                    <a:pt x="108" y="3"/>
                    <a:pt x="120" y="11"/>
                    <a:pt x="128" y="24"/>
                  </a:cubicBezTo>
                  <a:cubicBezTo>
                    <a:pt x="138" y="40"/>
                    <a:pt x="143" y="58"/>
                    <a:pt x="140" y="76"/>
                  </a:cubicBezTo>
                  <a:cubicBezTo>
                    <a:pt x="139" y="83"/>
                    <a:pt x="141" y="94"/>
                    <a:pt x="131" y="99"/>
                  </a:cubicBezTo>
                  <a:cubicBezTo>
                    <a:pt x="132" y="108"/>
                    <a:pt x="131" y="117"/>
                    <a:pt x="135" y="125"/>
                  </a:cubicBezTo>
                  <a:cubicBezTo>
                    <a:pt x="136" y="128"/>
                    <a:pt x="146" y="129"/>
                    <a:pt x="152" y="129"/>
                  </a:cubicBezTo>
                  <a:cubicBezTo>
                    <a:pt x="193" y="131"/>
                    <a:pt x="233" y="137"/>
                    <a:pt x="266" y="166"/>
                  </a:cubicBezTo>
                  <a:cubicBezTo>
                    <a:pt x="275" y="174"/>
                    <a:pt x="287" y="180"/>
                    <a:pt x="297" y="187"/>
                  </a:cubicBezTo>
                  <a:cubicBezTo>
                    <a:pt x="308" y="194"/>
                    <a:pt x="319" y="201"/>
                    <a:pt x="330" y="208"/>
                  </a:cubicBezTo>
                  <a:cubicBezTo>
                    <a:pt x="344" y="216"/>
                    <a:pt x="348" y="229"/>
                    <a:pt x="349" y="244"/>
                  </a:cubicBezTo>
                  <a:cubicBezTo>
                    <a:pt x="352" y="267"/>
                    <a:pt x="354" y="289"/>
                    <a:pt x="357" y="312"/>
                  </a:cubicBezTo>
                  <a:cubicBezTo>
                    <a:pt x="357" y="327"/>
                    <a:pt x="357" y="343"/>
                    <a:pt x="357" y="359"/>
                  </a:cubicBezTo>
                  <a:cubicBezTo>
                    <a:pt x="354" y="361"/>
                    <a:pt x="350" y="362"/>
                    <a:pt x="350" y="364"/>
                  </a:cubicBezTo>
                  <a:cubicBezTo>
                    <a:pt x="348" y="373"/>
                    <a:pt x="346" y="382"/>
                    <a:pt x="345" y="391"/>
                  </a:cubicBezTo>
                  <a:cubicBezTo>
                    <a:pt x="344" y="403"/>
                    <a:pt x="345" y="416"/>
                    <a:pt x="345" y="430"/>
                  </a:cubicBezTo>
                  <a:cubicBezTo>
                    <a:pt x="336" y="430"/>
                    <a:pt x="328" y="430"/>
                    <a:pt x="321" y="430"/>
                  </a:cubicBezTo>
                  <a:cubicBezTo>
                    <a:pt x="311" y="430"/>
                    <a:pt x="301" y="428"/>
                    <a:pt x="292" y="436"/>
                  </a:cubicBezTo>
                  <a:cubicBezTo>
                    <a:pt x="290" y="438"/>
                    <a:pt x="285" y="437"/>
                    <a:pt x="281" y="438"/>
                  </a:cubicBezTo>
                  <a:cubicBezTo>
                    <a:pt x="282" y="434"/>
                    <a:pt x="283" y="432"/>
                    <a:pt x="284" y="430"/>
                  </a:cubicBezTo>
                  <a:cubicBezTo>
                    <a:pt x="273" y="430"/>
                    <a:pt x="262" y="430"/>
                    <a:pt x="252" y="430"/>
                  </a:cubicBezTo>
                  <a:cubicBezTo>
                    <a:pt x="238" y="430"/>
                    <a:pt x="237" y="431"/>
                    <a:pt x="236" y="445"/>
                  </a:cubicBezTo>
                  <a:cubicBezTo>
                    <a:pt x="236" y="447"/>
                    <a:pt x="236" y="449"/>
                    <a:pt x="237" y="452"/>
                  </a:cubicBezTo>
                  <a:cubicBezTo>
                    <a:pt x="239" y="462"/>
                    <a:pt x="242" y="472"/>
                    <a:pt x="243" y="483"/>
                  </a:cubicBezTo>
                  <a:cubicBezTo>
                    <a:pt x="247" y="526"/>
                    <a:pt x="250" y="569"/>
                    <a:pt x="253" y="612"/>
                  </a:cubicBezTo>
                  <a:cubicBezTo>
                    <a:pt x="253" y="616"/>
                    <a:pt x="254" y="620"/>
                    <a:pt x="255" y="624"/>
                  </a:cubicBezTo>
                  <a:cubicBezTo>
                    <a:pt x="267" y="655"/>
                    <a:pt x="270" y="687"/>
                    <a:pt x="269" y="720"/>
                  </a:cubicBezTo>
                  <a:cubicBezTo>
                    <a:pt x="268" y="745"/>
                    <a:pt x="266" y="770"/>
                    <a:pt x="281" y="792"/>
                  </a:cubicBezTo>
                  <a:cubicBezTo>
                    <a:pt x="284" y="796"/>
                    <a:pt x="286" y="802"/>
                    <a:pt x="287" y="807"/>
                  </a:cubicBezTo>
                  <a:cubicBezTo>
                    <a:pt x="289" y="812"/>
                    <a:pt x="290" y="818"/>
                    <a:pt x="289" y="823"/>
                  </a:cubicBezTo>
                  <a:cubicBezTo>
                    <a:pt x="288" y="835"/>
                    <a:pt x="277" y="844"/>
                    <a:pt x="266" y="845"/>
                  </a:cubicBezTo>
                  <a:cubicBezTo>
                    <a:pt x="256" y="846"/>
                    <a:pt x="246" y="840"/>
                    <a:pt x="242" y="828"/>
                  </a:cubicBezTo>
                  <a:cubicBezTo>
                    <a:pt x="237" y="816"/>
                    <a:pt x="234" y="803"/>
                    <a:pt x="232" y="791"/>
                  </a:cubicBezTo>
                  <a:cubicBezTo>
                    <a:pt x="230" y="784"/>
                    <a:pt x="228" y="780"/>
                    <a:pt x="221" y="777"/>
                  </a:cubicBezTo>
                  <a:cubicBezTo>
                    <a:pt x="211" y="772"/>
                    <a:pt x="206" y="764"/>
                    <a:pt x="205" y="753"/>
                  </a:cubicBezTo>
                  <a:cubicBezTo>
                    <a:pt x="205" y="750"/>
                    <a:pt x="205" y="747"/>
                    <a:pt x="204" y="744"/>
                  </a:cubicBezTo>
                  <a:cubicBezTo>
                    <a:pt x="199" y="721"/>
                    <a:pt x="194" y="697"/>
                    <a:pt x="190" y="673"/>
                  </a:cubicBezTo>
                  <a:cubicBezTo>
                    <a:pt x="188" y="663"/>
                    <a:pt x="188" y="652"/>
                    <a:pt x="187" y="642"/>
                  </a:cubicBezTo>
                  <a:cubicBezTo>
                    <a:pt x="181" y="654"/>
                    <a:pt x="178" y="665"/>
                    <a:pt x="180" y="678"/>
                  </a:cubicBezTo>
                  <a:cubicBezTo>
                    <a:pt x="183" y="709"/>
                    <a:pt x="186" y="740"/>
                    <a:pt x="188" y="771"/>
                  </a:cubicBezTo>
                  <a:cubicBezTo>
                    <a:pt x="189" y="794"/>
                    <a:pt x="188" y="816"/>
                    <a:pt x="188" y="838"/>
                  </a:cubicBezTo>
                  <a:cubicBezTo>
                    <a:pt x="189" y="855"/>
                    <a:pt x="188" y="857"/>
                    <a:pt x="170" y="865"/>
                  </a:cubicBezTo>
                  <a:cubicBezTo>
                    <a:pt x="171" y="875"/>
                    <a:pt x="170" y="887"/>
                    <a:pt x="174" y="897"/>
                  </a:cubicBezTo>
                  <a:cubicBezTo>
                    <a:pt x="180" y="913"/>
                    <a:pt x="176" y="927"/>
                    <a:pt x="162" y="933"/>
                  </a:cubicBezTo>
                  <a:cubicBezTo>
                    <a:pt x="157" y="933"/>
                    <a:pt x="152" y="933"/>
                    <a:pt x="147" y="933"/>
                  </a:cubicBezTo>
                  <a:close/>
                  <a:moveTo>
                    <a:pt x="217" y="240"/>
                  </a:moveTo>
                  <a:cubicBezTo>
                    <a:pt x="238" y="240"/>
                    <a:pt x="257" y="240"/>
                    <a:pt x="277" y="240"/>
                  </a:cubicBezTo>
                  <a:cubicBezTo>
                    <a:pt x="263" y="233"/>
                    <a:pt x="252" y="226"/>
                    <a:pt x="239" y="221"/>
                  </a:cubicBezTo>
                  <a:cubicBezTo>
                    <a:pt x="233" y="219"/>
                    <a:pt x="224" y="217"/>
                    <a:pt x="219" y="220"/>
                  </a:cubicBezTo>
                  <a:cubicBezTo>
                    <a:pt x="216" y="223"/>
                    <a:pt x="217" y="233"/>
                    <a:pt x="217" y="24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  <a:effectLst>
              <a:outerShdw blurRad="76200" sy="23000" kx="-12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"/>
          <p:cNvSpPr/>
          <p:nvPr/>
        </p:nvSpPr>
        <p:spPr>
          <a:xfrm>
            <a:off x="333327" y="239697"/>
            <a:ext cx="10923558" cy="5805996"/>
          </a:xfrm>
          <a:prstGeom prst="rect">
            <a:avLst/>
          </a:prstGeom>
          <a:solidFill>
            <a:srgbClr val="E9E7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E9E7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3"/>
          <p:cNvSpPr txBox="1"/>
          <p:nvPr/>
        </p:nvSpPr>
        <p:spPr>
          <a:xfrm>
            <a:off x="2872993" y="4523658"/>
            <a:ext cx="58442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7030A0"/>
                </a:solidFill>
                <a:latin typeface="Arial Black"/>
                <a:ea typeface="Arial Black"/>
                <a:cs typeface="Arial Black"/>
                <a:sym typeface="Arial Black"/>
              </a:rPr>
              <a:t>Section Break</a:t>
            </a:r>
            <a:endParaRPr sz="4800">
              <a:solidFill>
                <a:srgbClr val="7030A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49" name="Google Shape;449;p3"/>
          <p:cNvSpPr txBox="1"/>
          <p:nvPr/>
        </p:nvSpPr>
        <p:spPr>
          <a:xfrm>
            <a:off x="3755445" y="5354655"/>
            <a:ext cx="4425540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Insert the Sub Title of Your Presentation</a:t>
            </a:r>
            <a:endParaRPr sz="1867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Google Shape;45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097" y="855641"/>
            <a:ext cx="3668017" cy="366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"/>
          <p:cNvSpPr txBox="1">
            <a:spLocks noGrp="1"/>
          </p:cNvSpPr>
          <p:nvPr>
            <p:ph type="body" idx="1"/>
          </p:nvPr>
        </p:nvSpPr>
        <p:spPr>
          <a:xfrm>
            <a:off x="433257" y="366897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456" name="Google Shape;456;p4"/>
          <p:cNvGrpSpPr/>
          <p:nvPr/>
        </p:nvGrpSpPr>
        <p:grpSpPr>
          <a:xfrm>
            <a:off x="433257" y="4986191"/>
            <a:ext cx="2834998" cy="967775"/>
            <a:chOff x="643028" y="4941885"/>
            <a:chExt cx="2196000" cy="967775"/>
          </a:xfrm>
        </p:grpSpPr>
        <p:sp>
          <p:nvSpPr>
            <p:cNvPr id="457" name="Google Shape;457;p4"/>
            <p:cNvSpPr txBox="1"/>
            <p:nvPr/>
          </p:nvSpPr>
          <p:spPr>
            <a:xfrm>
              <a:off x="643028" y="4941885"/>
              <a:ext cx="2196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Arial"/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"/>
            <p:cNvSpPr txBox="1"/>
            <p:nvPr/>
          </p:nvSpPr>
          <p:spPr>
            <a:xfrm>
              <a:off x="643028" y="5218884"/>
              <a:ext cx="2196000" cy="69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Arial"/>
                <a:buNone/>
              </a:pPr>
              <a:r>
                <a:rPr lang="en-US" sz="1200" b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9" name="Google Shape;459;p4"/>
          <p:cNvGrpSpPr/>
          <p:nvPr/>
        </p:nvGrpSpPr>
        <p:grpSpPr>
          <a:xfrm>
            <a:off x="8918680" y="4986191"/>
            <a:ext cx="2804650" cy="958672"/>
            <a:chOff x="9113277" y="5125337"/>
            <a:chExt cx="2196000" cy="958672"/>
          </a:xfrm>
        </p:grpSpPr>
        <p:sp>
          <p:nvSpPr>
            <p:cNvPr id="460" name="Google Shape;460;p4"/>
            <p:cNvSpPr txBox="1"/>
            <p:nvPr/>
          </p:nvSpPr>
          <p:spPr>
            <a:xfrm>
              <a:off x="9113277" y="5125337"/>
              <a:ext cx="2196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Arial"/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"/>
            <p:cNvSpPr txBox="1"/>
            <p:nvPr/>
          </p:nvSpPr>
          <p:spPr>
            <a:xfrm>
              <a:off x="9113277" y="5402336"/>
              <a:ext cx="2196000" cy="681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Arial"/>
                <a:buNone/>
              </a:pPr>
              <a:r>
                <a:rPr lang="en-US" sz="1200" b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2" name="Google Shape;462;p4"/>
          <p:cNvSpPr/>
          <p:nvPr/>
        </p:nvSpPr>
        <p:spPr>
          <a:xfrm>
            <a:off x="9943809" y="4131800"/>
            <a:ext cx="754393" cy="754393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4"/>
          <p:cNvSpPr/>
          <p:nvPr/>
        </p:nvSpPr>
        <p:spPr>
          <a:xfrm>
            <a:off x="1473560" y="4131800"/>
            <a:ext cx="754393" cy="754393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"/>
          <p:cNvSpPr/>
          <p:nvPr/>
        </p:nvSpPr>
        <p:spPr>
          <a:xfrm>
            <a:off x="10150299" y="4285984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 extrusionOk="0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"/>
          <p:cNvSpPr/>
          <p:nvPr/>
        </p:nvSpPr>
        <p:spPr>
          <a:xfrm>
            <a:off x="1683310" y="4340564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6" name="Google Shape;466;p4"/>
          <p:cNvGrpSpPr/>
          <p:nvPr/>
        </p:nvGrpSpPr>
        <p:grpSpPr>
          <a:xfrm>
            <a:off x="4520486" y="2386750"/>
            <a:ext cx="3151028" cy="903104"/>
            <a:chOff x="4998000" y="2525896"/>
            <a:chExt cx="2196000" cy="903104"/>
          </a:xfrm>
        </p:grpSpPr>
        <p:sp>
          <p:nvSpPr>
            <p:cNvPr id="467" name="Google Shape;467;p4"/>
            <p:cNvSpPr txBox="1"/>
            <p:nvPr/>
          </p:nvSpPr>
          <p:spPr>
            <a:xfrm>
              <a:off x="4998000" y="2525896"/>
              <a:ext cx="2196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Arial"/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"/>
            <p:cNvSpPr txBox="1"/>
            <p:nvPr/>
          </p:nvSpPr>
          <p:spPr>
            <a:xfrm>
              <a:off x="4998000" y="2802895"/>
              <a:ext cx="2196000" cy="6261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Arial"/>
                <a:buNone/>
              </a:pPr>
              <a:r>
                <a:rPr lang="en-US" sz="1200" b="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9" name="Google Shape;469;p4"/>
          <p:cNvSpPr/>
          <p:nvPr/>
        </p:nvSpPr>
        <p:spPr>
          <a:xfrm>
            <a:off x="5718804" y="1532359"/>
            <a:ext cx="754393" cy="754393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0" name="Google Shape;470;p4"/>
          <p:cNvCxnSpPr>
            <a:stCxn id="469" idx="6"/>
            <a:endCxn id="462" idx="0"/>
          </p:cNvCxnSpPr>
          <p:nvPr/>
        </p:nvCxnSpPr>
        <p:spPr>
          <a:xfrm>
            <a:off x="6473197" y="1909556"/>
            <a:ext cx="3847800" cy="2222100"/>
          </a:xfrm>
          <a:prstGeom prst="bentConnector2">
            <a:avLst/>
          </a:prstGeom>
          <a:noFill/>
          <a:ln w="222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71" name="Google Shape;471;p4"/>
          <p:cNvCxnSpPr>
            <a:stCxn id="469" idx="2"/>
            <a:endCxn id="463" idx="0"/>
          </p:cNvCxnSpPr>
          <p:nvPr/>
        </p:nvCxnSpPr>
        <p:spPr>
          <a:xfrm flipH="1">
            <a:off x="1850904" y="1909556"/>
            <a:ext cx="3867900" cy="2222100"/>
          </a:xfrm>
          <a:prstGeom prst="bentConnector2">
            <a:avLst/>
          </a:prstGeom>
          <a:noFill/>
          <a:ln w="222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72" name="Google Shape;47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3501" y="1641345"/>
            <a:ext cx="405000" cy="54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3" name="Google Shape;473;p4"/>
          <p:cNvGrpSpPr/>
          <p:nvPr/>
        </p:nvGrpSpPr>
        <p:grpSpPr>
          <a:xfrm>
            <a:off x="4781550" y="3954463"/>
            <a:ext cx="2887663" cy="2305051"/>
            <a:chOff x="3012" y="2491"/>
            <a:chExt cx="1819" cy="1452"/>
          </a:xfrm>
        </p:grpSpPr>
        <p:sp>
          <p:nvSpPr>
            <p:cNvPr id="474" name="Google Shape;474;p4"/>
            <p:cNvSpPr/>
            <p:nvPr/>
          </p:nvSpPr>
          <p:spPr>
            <a:xfrm>
              <a:off x="3012" y="2491"/>
              <a:ext cx="1819" cy="1452"/>
            </a:xfrm>
            <a:custGeom>
              <a:avLst/>
              <a:gdLst/>
              <a:ahLst/>
              <a:cxnLst/>
              <a:rect l="l" t="t" r="r" b="b"/>
              <a:pathLst>
                <a:path w="240" h="191" extrusionOk="0">
                  <a:moveTo>
                    <a:pt x="221" y="189"/>
                  </a:moveTo>
                  <a:cubicBezTo>
                    <a:pt x="221" y="185"/>
                    <a:pt x="220" y="182"/>
                    <a:pt x="220" y="177"/>
                  </a:cubicBezTo>
                  <a:cubicBezTo>
                    <a:pt x="153" y="177"/>
                    <a:pt x="87" y="177"/>
                    <a:pt x="21" y="177"/>
                  </a:cubicBezTo>
                  <a:cubicBezTo>
                    <a:pt x="17" y="190"/>
                    <a:pt x="15" y="191"/>
                    <a:pt x="1" y="189"/>
                  </a:cubicBezTo>
                  <a:cubicBezTo>
                    <a:pt x="0" y="187"/>
                    <a:pt x="0" y="185"/>
                    <a:pt x="0" y="183"/>
                  </a:cubicBezTo>
                  <a:cubicBezTo>
                    <a:pt x="0" y="125"/>
                    <a:pt x="0" y="67"/>
                    <a:pt x="0" y="10"/>
                  </a:cubicBezTo>
                  <a:cubicBezTo>
                    <a:pt x="0" y="1"/>
                    <a:pt x="0" y="1"/>
                    <a:pt x="9" y="1"/>
                  </a:cubicBezTo>
                  <a:cubicBezTo>
                    <a:pt x="22" y="1"/>
                    <a:pt x="20" y="0"/>
                    <a:pt x="20" y="12"/>
                  </a:cubicBezTo>
                  <a:cubicBezTo>
                    <a:pt x="20" y="36"/>
                    <a:pt x="20" y="59"/>
                    <a:pt x="20" y="84"/>
                  </a:cubicBezTo>
                  <a:cubicBezTo>
                    <a:pt x="87" y="84"/>
                    <a:pt x="153" y="84"/>
                    <a:pt x="221" y="84"/>
                  </a:cubicBezTo>
                  <a:cubicBezTo>
                    <a:pt x="221" y="72"/>
                    <a:pt x="221" y="60"/>
                    <a:pt x="221" y="49"/>
                  </a:cubicBezTo>
                  <a:cubicBezTo>
                    <a:pt x="221" y="37"/>
                    <a:pt x="221" y="25"/>
                    <a:pt x="221" y="13"/>
                  </a:cubicBezTo>
                  <a:cubicBezTo>
                    <a:pt x="221" y="13"/>
                    <a:pt x="221" y="13"/>
                    <a:pt x="221" y="12"/>
                  </a:cubicBezTo>
                  <a:cubicBezTo>
                    <a:pt x="221" y="9"/>
                    <a:pt x="221" y="3"/>
                    <a:pt x="222" y="2"/>
                  </a:cubicBezTo>
                  <a:cubicBezTo>
                    <a:pt x="226" y="1"/>
                    <a:pt x="232" y="1"/>
                    <a:pt x="237" y="2"/>
                  </a:cubicBezTo>
                  <a:cubicBezTo>
                    <a:pt x="238" y="2"/>
                    <a:pt x="240" y="5"/>
                    <a:pt x="240" y="7"/>
                  </a:cubicBezTo>
                  <a:cubicBezTo>
                    <a:pt x="240" y="20"/>
                    <a:pt x="240" y="32"/>
                    <a:pt x="240" y="45"/>
                  </a:cubicBezTo>
                  <a:cubicBezTo>
                    <a:pt x="240" y="91"/>
                    <a:pt x="240" y="136"/>
                    <a:pt x="240" y="181"/>
                  </a:cubicBezTo>
                  <a:cubicBezTo>
                    <a:pt x="240" y="187"/>
                    <a:pt x="239" y="191"/>
                    <a:pt x="232" y="189"/>
                  </a:cubicBezTo>
                  <a:cubicBezTo>
                    <a:pt x="229" y="189"/>
                    <a:pt x="225" y="189"/>
                    <a:pt x="221" y="189"/>
                  </a:cubicBezTo>
                  <a:close/>
                  <a:moveTo>
                    <a:pt x="20" y="95"/>
                  </a:moveTo>
                  <a:cubicBezTo>
                    <a:pt x="20" y="119"/>
                    <a:pt x="20" y="142"/>
                    <a:pt x="20" y="165"/>
                  </a:cubicBezTo>
                  <a:cubicBezTo>
                    <a:pt x="87" y="165"/>
                    <a:pt x="153" y="165"/>
                    <a:pt x="220" y="165"/>
                  </a:cubicBezTo>
                  <a:cubicBezTo>
                    <a:pt x="220" y="142"/>
                    <a:pt x="220" y="119"/>
                    <a:pt x="220" y="95"/>
                  </a:cubicBezTo>
                  <a:cubicBezTo>
                    <a:pt x="153" y="95"/>
                    <a:pt x="87" y="95"/>
                    <a:pt x="20" y="9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3012" y="2491"/>
              <a:ext cx="1819" cy="1452"/>
            </a:xfrm>
            <a:custGeom>
              <a:avLst/>
              <a:gdLst/>
              <a:ahLst/>
              <a:cxnLst/>
              <a:rect l="l" t="t" r="r" b="b"/>
              <a:pathLst>
                <a:path w="240" h="191" extrusionOk="0">
                  <a:moveTo>
                    <a:pt x="221" y="189"/>
                  </a:moveTo>
                  <a:cubicBezTo>
                    <a:pt x="221" y="185"/>
                    <a:pt x="220" y="182"/>
                    <a:pt x="220" y="177"/>
                  </a:cubicBezTo>
                  <a:cubicBezTo>
                    <a:pt x="153" y="177"/>
                    <a:pt x="87" y="177"/>
                    <a:pt x="21" y="177"/>
                  </a:cubicBezTo>
                  <a:cubicBezTo>
                    <a:pt x="17" y="190"/>
                    <a:pt x="15" y="191"/>
                    <a:pt x="1" y="189"/>
                  </a:cubicBezTo>
                  <a:cubicBezTo>
                    <a:pt x="0" y="187"/>
                    <a:pt x="0" y="185"/>
                    <a:pt x="0" y="183"/>
                  </a:cubicBezTo>
                  <a:cubicBezTo>
                    <a:pt x="0" y="125"/>
                    <a:pt x="0" y="67"/>
                    <a:pt x="0" y="10"/>
                  </a:cubicBezTo>
                  <a:cubicBezTo>
                    <a:pt x="0" y="1"/>
                    <a:pt x="0" y="1"/>
                    <a:pt x="9" y="1"/>
                  </a:cubicBezTo>
                  <a:cubicBezTo>
                    <a:pt x="22" y="1"/>
                    <a:pt x="20" y="0"/>
                    <a:pt x="20" y="12"/>
                  </a:cubicBezTo>
                  <a:cubicBezTo>
                    <a:pt x="20" y="36"/>
                    <a:pt x="20" y="59"/>
                    <a:pt x="20" y="84"/>
                  </a:cubicBezTo>
                  <a:cubicBezTo>
                    <a:pt x="87" y="84"/>
                    <a:pt x="153" y="84"/>
                    <a:pt x="221" y="84"/>
                  </a:cubicBezTo>
                  <a:cubicBezTo>
                    <a:pt x="221" y="72"/>
                    <a:pt x="221" y="60"/>
                    <a:pt x="221" y="49"/>
                  </a:cubicBezTo>
                  <a:cubicBezTo>
                    <a:pt x="221" y="37"/>
                    <a:pt x="221" y="25"/>
                    <a:pt x="221" y="13"/>
                  </a:cubicBezTo>
                  <a:cubicBezTo>
                    <a:pt x="221" y="13"/>
                    <a:pt x="221" y="13"/>
                    <a:pt x="221" y="12"/>
                  </a:cubicBezTo>
                  <a:cubicBezTo>
                    <a:pt x="221" y="9"/>
                    <a:pt x="221" y="3"/>
                    <a:pt x="222" y="2"/>
                  </a:cubicBezTo>
                  <a:cubicBezTo>
                    <a:pt x="226" y="1"/>
                    <a:pt x="232" y="1"/>
                    <a:pt x="237" y="2"/>
                  </a:cubicBezTo>
                  <a:cubicBezTo>
                    <a:pt x="238" y="2"/>
                    <a:pt x="240" y="5"/>
                    <a:pt x="240" y="7"/>
                  </a:cubicBezTo>
                  <a:cubicBezTo>
                    <a:pt x="240" y="20"/>
                    <a:pt x="240" y="32"/>
                    <a:pt x="240" y="45"/>
                  </a:cubicBezTo>
                  <a:cubicBezTo>
                    <a:pt x="240" y="91"/>
                    <a:pt x="240" y="136"/>
                    <a:pt x="240" y="181"/>
                  </a:cubicBezTo>
                  <a:cubicBezTo>
                    <a:pt x="240" y="187"/>
                    <a:pt x="239" y="191"/>
                    <a:pt x="232" y="189"/>
                  </a:cubicBezTo>
                  <a:cubicBezTo>
                    <a:pt x="229" y="189"/>
                    <a:pt x="225" y="189"/>
                    <a:pt x="221" y="189"/>
                  </a:cubicBezTo>
                  <a:close/>
                  <a:moveTo>
                    <a:pt x="20" y="95"/>
                  </a:moveTo>
                  <a:cubicBezTo>
                    <a:pt x="20" y="119"/>
                    <a:pt x="20" y="142"/>
                    <a:pt x="20" y="165"/>
                  </a:cubicBezTo>
                  <a:cubicBezTo>
                    <a:pt x="87" y="165"/>
                    <a:pt x="153" y="165"/>
                    <a:pt x="220" y="165"/>
                  </a:cubicBezTo>
                  <a:cubicBezTo>
                    <a:pt x="220" y="142"/>
                    <a:pt x="220" y="119"/>
                    <a:pt x="220" y="95"/>
                  </a:cubicBezTo>
                  <a:cubicBezTo>
                    <a:pt x="153" y="95"/>
                    <a:pt x="87" y="95"/>
                    <a:pt x="20" y="9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3247" y="2696"/>
              <a:ext cx="424" cy="357"/>
            </a:xfrm>
            <a:custGeom>
              <a:avLst/>
              <a:gdLst/>
              <a:ahLst/>
              <a:cxnLst/>
              <a:rect l="l" t="t" r="r" b="b"/>
              <a:pathLst>
                <a:path w="56" h="47" extrusionOk="0">
                  <a:moveTo>
                    <a:pt x="18" y="2"/>
                  </a:moveTo>
                  <a:cubicBezTo>
                    <a:pt x="18" y="8"/>
                    <a:pt x="18" y="13"/>
                    <a:pt x="18" y="17"/>
                  </a:cubicBezTo>
                  <a:cubicBezTo>
                    <a:pt x="22" y="17"/>
                    <a:pt x="25" y="17"/>
                    <a:pt x="29" y="17"/>
                  </a:cubicBezTo>
                  <a:cubicBezTo>
                    <a:pt x="31" y="17"/>
                    <a:pt x="34" y="17"/>
                    <a:pt x="38" y="16"/>
                  </a:cubicBezTo>
                  <a:cubicBezTo>
                    <a:pt x="38" y="13"/>
                    <a:pt x="38" y="8"/>
                    <a:pt x="38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55" y="0"/>
                    <a:pt x="55" y="1"/>
                    <a:pt x="55" y="17"/>
                  </a:cubicBezTo>
                  <a:cubicBezTo>
                    <a:pt x="55" y="25"/>
                    <a:pt x="55" y="33"/>
                    <a:pt x="56" y="41"/>
                  </a:cubicBezTo>
                  <a:cubicBezTo>
                    <a:pt x="56" y="45"/>
                    <a:pt x="54" y="47"/>
                    <a:pt x="50" y="47"/>
                  </a:cubicBezTo>
                  <a:cubicBezTo>
                    <a:pt x="35" y="47"/>
                    <a:pt x="21" y="47"/>
                    <a:pt x="6" y="47"/>
                  </a:cubicBezTo>
                  <a:cubicBezTo>
                    <a:pt x="2" y="47"/>
                    <a:pt x="0" y="45"/>
                    <a:pt x="0" y="41"/>
                  </a:cubicBezTo>
                  <a:cubicBezTo>
                    <a:pt x="1" y="30"/>
                    <a:pt x="1" y="19"/>
                    <a:pt x="0" y="8"/>
                  </a:cubicBezTo>
                  <a:cubicBezTo>
                    <a:pt x="0" y="4"/>
                    <a:pt x="2" y="2"/>
                    <a:pt x="7" y="2"/>
                  </a:cubicBezTo>
                  <a:cubicBezTo>
                    <a:pt x="10" y="2"/>
                    <a:pt x="13" y="2"/>
                    <a:pt x="18" y="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3717" y="2711"/>
              <a:ext cx="417" cy="342"/>
            </a:xfrm>
            <a:custGeom>
              <a:avLst/>
              <a:gdLst/>
              <a:ahLst/>
              <a:cxnLst/>
              <a:rect l="l" t="t" r="r" b="b"/>
              <a:pathLst>
                <a:path w="55" h="45" extrusionOk="0">
                  <a:moveTo>
                    <a:pt x="16" y="0"/>
                  </a:moveTo>
                  <a:cubicBezTo>
                    <a:pt x="16" y="6"/>
                    <a:pt x="17" y="11"/>
                    <a:pt x="17" y="17"/>
                  </a:cubicBezTo>
                  <a:cubicBezTo>
                    <a:pt x="19" y="16"/>
                    <a:pt x="21" y="15"/>
                    <a:pt x="22" y="14"/>
                  </a:cubicBezTo>
                  <a:cubicBezTo>
                    <a:pt x="22" y="14"/>
                    <a:pt x="22" y="15"/>
                    <a:pt x="22" y="15"/>
                  </a:cubicBezTo>
                  <a:cubicBezTo>
                    <a:pt x="25" y="15"/>
                    <a:pt x="28" y="14"/>
                    <a:pt x="31" y="14"/>
                  </a:cubicBezTo>
                  <a:cubicBezTo>
                    <a:pt x="33" y="14"/>
                    <a:pt x="34" y="15"/>
                    <a:pt x="37" y="15"/>
                  </a:cubicBezTo>
                  <a:cubicBezTo>
                    <a:pt x="37" y="11"/>
                    <a:pt x="37" y="6"/>
                    <a:pt x="37" y="0"/>
                  </a:cubicBezTo>
                  <a:cubicBezTo>
                    <a:pt x="42" y="0"/>
                    <a:pt x="46" y="0"/>
                    <a:pt x="50" y="0"/>
                  </a:cubicBezTo>
                  <a:cubicBezTo>
                    <a:pt x="52" y="1"/>
                    <a:pt x="54" y="3"/>
                    <a:pt x="54" y="5"/>
                  </a:cubicBezTo>
                  <a:cubicBezTo>
                    <a:pt x="54" y="16"/>
                    <a:pt x="54" y="28"/>
                    <a:pt x="55" y="40"/>
                  </a:cubicBezTo>
                  <a:cubicBezTo>
                    <a:pt x="55" y="44"/>
                    <a:pt x="53" y="45"/>
                    <a:pt x="50" y="45"/>
                  </a:cubicBezTo>
                  <a:cubicBezTo>
                    <a:pt x="35" y="45"/>
                    <a:pt x="20" y="45"/>
                    <a:pt x="5" y="45"/>
                  </a:cubicBezTo>
                  <a:cubicBezTo>
                    <a:pt x="1" y="45"/>
                    <a:pt x="0" y="43"/>
                    <a:pt x="0" y="39"/>
                  </a:cubicBezTo>
                  <a:cubicBezTo>
                    <a:pt x="0" y="29"/>
                    <a:pt x="0" y="18"/>
                    <a:pt x="0" y="7"/>
                  </a:cubicBezTo>
                  <a:cubicBezTo>
                    <a:pt x="0" y="2"/>
                    <a:pt x="1" y="0"/>
                    <a:pt x="6" y="0"/>
                  </a:cubicBezTo>
                  <a:cubicBezTo>
                    <a:pt x="9" y="1"/>
                    <a:pt x="12" y="0"/>
                    <a:pt x="16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3247" y="3342"/>
              <a:ext cx="424" cy="358"/>
            </a:xfrm>
            <a:custGeom>
              <a:avLst/>
              <a:gdLst/>
              <a:ahLst/>
              <a:cxnLst/>
              <a:rect l="l" t="t" r="r" b="b"/>
              <a:pathLst>
                <a:path w="56" h="47" extrusionOk="0">
                  <a:moveTo>
                    <a:pt x="38" y="16"/>
                  </a:moveTo>
                  <a:cubicBezTo>
                    <a:pt x="38" y="12"/>
                    <a:pt x="38" y="7"/>
                    <a:pt x="38" y="3"/>
                  </a:cubicBezTo>
                  <a:cubicBezTo>
                    <a:pt x="55" y="0"/>
                    <a:pt x="55" y="0"/>
                    <a:pt x="55" y="16"/>
                  </a:cubicBezTo>
                  <a:cubicBezTo>
                    <a:pt x="55" y="24"/>
                    <a:pt x="55" y="33"/>
                    <a:pt x="56" y="42"/>
                  </a:cubicBezTo>
                  <a:cubicBezTo>
                    <a:pt x="56" y="45"/>
                    <a:pt x="54" y="47"/>
                    <a:pt x="50" y="47"/>
                  </a:cubicBezTo>
                  <a:cubicBezTo>
                    <a:pt x="35" y="47"/>
                    <a:pt x="21" y="47"/>
                    <a:pt x="6" y="47"/>
                  </a:cubicBezTo>
                  <a:cubicBezTo>
                    <a:pt x="2" y="47"/>
                    <a:pt x="0" y="46"/>
                    <a:pt x="0" y="42"/>
                  </a:cubicBezTo>
                  <a:cubicBezTo>
                    <a:pt x="0" y="30"/>
                    <a:pt x="1" y="19"/>
                    <a:pt x="0" y="8"/>
                  </a:cubicBezTo>
                  <a:cubicBezTo>
                    <a:pt x="0" y="3"/>
                    <a:pt x="2" y="2"/>
                    <a:pt x="6" y="2"/>
                  </a:cubicBezTo>
                  <a:cubicBezTo>
                    <a:pt x="10" y="2"/>
                    <a:pt x="13" y="2"/>
                    <a:pt x="18" y="2"/>
                  </a:cubicBezTo>
                  <a:cubicBezTo>
                    <a:pt x="18" y="7"/>
                    <a:pt x="18" y="12"/>
                    <a:pt x="18" y="16"/>
                  </a:cubicBezTo>
                  <a:cubicBezTo>
                    <a:pt x="22" y="17"/>
                    <a:pt x="25" y="17"/>
                    <a:pt x="28" y="17"/>
                  </a:cubicBezTo>
                  <a:cubicBezTo>
                    <a:pt x="31" y="17"/>
                    <a:pt x="34" y="17"/>
                    <a:pt x="38" y="1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717" y="3342"/>
              <a:ext cx="440" cy="358"/>
            </a:xfrm>
            <a:custGeom>
              <a:avLst/>
              <a:gdLst/>
              <a:ahLst/>
              <a:cxnLst/>
              <a:rect l="l" t="t" r="r" b="b"/>
              <a:pathLst>
                <a:path w="58" h="47" extrusionOk="0">
                  <a:moveTo>
                    <a:pt x="37" y="17"/>
                  </a:moveTo>
                  <a:cubicBezTo>
                    <a:pt x="37" y="12"/>
                    <a:pt x="37" y="8"/>
                    <a:pt x="37" y="3"/>
                  </a:cubicBezTo>
                  <a:cubicBezTo>
                    <a:pt x="38" y="3"/>
                    <a:pt x="38" y="2"/>
                    <a:pt x="39" y="2"/>
                  </a:cubicBezTo>
                  <a:cubicBezTo>
                    <a:pt x="58" y="2"/>
                    <a:pt x="54" y="0"/>
                    <a:pt x="55" y="17"/>
                  </a:cubicBezTo>
                  <a:cubicBezTo>
                    <a:pt x="55" y="25"/>
                    <a:pt x="55" y="33"/>
                    <a:pt x="55" y="41"/>
                  </a:cubicBezTo>
                  <a:cubicBezTo>
                    <a:pt x="55" y="45"/>
                    <a:pt x="54" y="47"/>
                    <a:pt x="49" y="47"/>
                  </a:cubicBezTo>
                  <a:cubicBezTo>
                    <a:pt x="34" y="47"/>
                    <a:pt x="20" y="47"/>
                    <a:pt x="5" y="47"/>
                  </a:cubicBezTo>
                  <a:cubicBezTo>
                    <a:pt x="1" y="47"/>
                    <a:pt x="0" y="45"/>
                    <a:pt x="0" y="41"/>
                  </a:cubicBezTo>
                  <a:cubicBezTo>
                    <a:pt x="0" y="30"/>
                    <a:pt x="0" y="19"/>
                    <a:pt x="0" y="8"/>
                  </a:cubicBezTo>
                  <a:cubicBezTo>
                    <a:pt x="0" y="3"/>
                    <a:pt x="1" y="1"/>
                    <a:pt x="6" y="2"/>
                  </a:cubicBezTo>
                  <a:cubicBezTo>
                    <a:pt x="9" y="2"/>
                    <a:pt x="12" y="2"/>
                    <a:pt x="17" y="2"/>
                  </a:cubicBezTo>
                  <a:cubicBezTo>
                    <a:pt x="17" y="7"/>
                    <a:pt x="17" y="12"/>
                    <a:pt x="17" y="17"/>
                  </a:cubicBezTo>
                  <a:cubicBezTo>
                    <a:pt x="24" y="17"/>
                    <a:pt x="30" y="17"/>
                    <a:pt x="37" y="1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4179" y="3471"/>
              <a:ext cx="266" cy="229"/>
            </a:xfrm>
            <a:custGeom>
              <a:avLst/>
              <a:gdLst/>
              <a:ahLst/>
              <a:cxnLst/>
              <a:rect l="l" t="t" r="r" b="b"/>
              <a:pathLst>
                <a:path w="35" h="30" extrusionOk="0">
                  <a:moveTo>
                    <a:pt x="35" y="30"/>
                  </a:moveTo>
                  <a:cubicBezTo>
                    <a:pt x="23" y="30"/>
                    <a:pt x="12" y="30"/>
                    <a:pt x="0" y="30"/>
                  </a:cubicBezTo>
                  <a:cubicBezTo>
                    <a:pt x="0" y="21"/>
                    <a:pt x="0" y="12"/>
                    <a:pt x="1" y="4"/>
                  </a:cubicBezTo>
                  <a:cubicBezTo>
                    <a:pt x="1" y="2"/>
                    <a:pt x="7" y="1"/>
                    <a:pt x="10" y="0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5" y="10"/>
                    <a:pt x="19" y="10"/>
                    <a:pt x="24" y="10"/>
                  </a:cubicBezTo>
                  <a:cubicBezTo>
                    <a:pt x="25" y="0"/>
                    <a:pt x="25" y="0"/>
                    <a:pt x="35" y="2"/>
                  </a:cubicBezTo>
                  <a:cubicBezTo>
                    <a:pt x="35" y="11"/>
                    <a:pt x="35" y="20"/>
                    <a:pt x="35" y="3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"/>
          <p:cNvSpPr txBox="1"/>
          <p:nvPr/>
        </p:nvSpPr>
        <p:spPr>
          <a:xfrm>
            <a:off x="5775651" y="4749111"/>
            <a:ext cx="5644630" cy="954107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  <a:endParaRPr/>
          </a:p>
        </p:txBody>
      </p:sp>
      <p:sp>
        <p:nvSpPr>
          <p:cNvPr id="487" name="Google Shape;487;p5"/>
          <p:cNvSpPr txBox="1"/>
          <p:nvPr/>
        </p:nvSpPr>
        <p:spPr>
          <a:xfrm>
            <a:off x="906469" y="3962763"/>
            <a:ext cx="43594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5"/>
          <p:cNvSpPr txBox="1"/>
          <p:nvPr/>
        </p:nvSpPr>
        <p:spPr>
          <a:xfrm>
            <a:off x="2376568" y="5743384"/>
            <a:ext cx="1235187" cy="307777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5"/>
          <p:cNvSpPr txBox="1"/>
          <p:nvPr/>
        </p:nvSpPr>
        <p:spPr>
          <a:xfrm>
            <a:off x="906469" y="4611822"/>
            <a:ext cx="427205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Easy to change colors, photos and Text. You can simply impress your audience and add a unique zing and appeal to your Presentations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5"/>
          <p:cNvSpPr txBox="1"/>
          <p:nvPr/>
        </p:nvSpPr>
        <p:spPr>
          <a:xfrm>
            <a:off x="924977" y="5743384"/>
            <a:ext cx="1130489" cy="307777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MODERN</a:t>
            </a:r>
            <a:endParaRPr/>
          </a:p>
        </p:txBody>
      </p:sp>
      <p:sp>
        <p:nvSpPr>
          <p:cNvPr id="491" name="Google Shape;491;p5"/>
          <p:cNvSpPr txBox="1"/>
          <p:nvPr/>
        </p:nvSpPr>
        <p:spPr>
          <a:xfrm>
            <a:off x="3932858" y="5743384"/>
            <a:ext cx="1130489" cy="307777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  <a:endParaRPr/>
          </a:p>
        </p:txBody>
      </p:sp>
      <p:sp>
        <p:nvSpPr>
          <p:cNvPr id="492" name="Google Shape;492;p5"/>
          <p:cNvSpPr txBox="1"/>
          <p:nvPr/>
        </p:nvSpPr>
        <p:spPr>
          <a:xfrm>
            <a:off x="924976" y="520872"/>
            <a:ext cx="425354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493" name="Google Shape;493;p5"/>
          <p:cNvSpPr txBox="1"/>
          <p:nvPr/>
        </p:nvSpPr>
        <p:spPr>
          <a:xfrm>
            <a:off x="924976" y="1168034"/>
            <a:ext cx="425354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5"/>
          <p:cNvSpPr txBox="1"/>
          <p:nvPr/>
        </p:nvSpPr>
        <p:spPr>
          <a:xfrm>
            <a:off x="924976" y="1732502"/>
            <a:ext cx="425354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TO CHANGE COLORS, PHOTOS.   </a:t>
            </a:r>
            <a:endParaRPr sz="1400" b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651" y="161389"/>
            <a:ext cx="6096000" cy="4062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1" name="Google Shape;501;p6"/>
          <p:cNvCxnSpPr/>
          <p:nvPr/>
        </p:nvCxnSpPr>
        <p:spPr>
          <a:xfrm rot="10800000">
            <a:off x="3021894" y="2941709"/>
            <a:ext cx="0" cy="1371600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502" name="Google Shape;502;p6"/>
          <p:cNvCxnSpPr/>
          <p:nvPr/>
        </p:nvCxnSpPr>
        <p:spPr>
          <a:xfrm rot="10800000">
            <a:off x="9158026" y="2941709"/>
            <a:ext cx="2288" cy="1371600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03" name="Google Shape;503;p6"/>
          <p:cNvSpPr txBox="1">
            <a:spLocks noGrp="1"/>
          </p:cNvSpPr>
          <p:nvPr>
            <p:ph type="body" idx="1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Timeline Infographic</a:t>
            </a:r>
            <a:endParaRPr/>
          </a:p>
        </p:txBody>
      </p:sp>
      <p:grpSp>
        <p:nvGrpSpPr>
          <p:cNvPr id="504" name="Google Shape;504;p6"/>
          <p:cNvGrpSpPr/>
          <p:nvPr/>
        </p:nvGrpSpPr>
        <p:grpSpPr>
          <a:xfrm>
            <a:off x="1297545" y="2488476"/>
            <a:ext cx="419949" cy="419949"/>
            <a:chOff x="2037500" y="3040187"/>
            <a:chExt cx="419949" cy="419949"/>
          </a:xfrm>
        </p:grpSpPr>
        <p:sp>
          <p:nvSpPr>
            <p:cNvPr id="505" name="Google Shape;505;p6"/>
            <p:cNvSpPr/>
            <p:nvPr/>
          </p:nvSpPr>
          <p:spPr>
            <a:xfrm>
              <a:off x="2037500" y="3040187"/>
              <a:ext cx="419949" cy="419949"/>
            </a:xfrm>
            <a:prstGeom prst="donut">
              <a:avLst>
                <a:gd name="adj" fmla="val 11391"/>
              </a:avLst>
            </a:pr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6"/>
            <p:cNvSpPr/>
            <p:nvPr/>
          </p:nvSpPr>
          <p:spPr>
            <a:xfrm>
              <a:off x="2133174" y="3135861"/>
              <a:ext cx="228600" cy="228600"/>
            </a:xfrm>
            <a:prstGeom prst="ellipse">
              <a:avLst/>
            </a:pr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7" name="Google Shape;507;p6"/>
          <p:cNvSpPr/>
          <p:nvPr/>
        </p:nvSpPr>
        <p:spPr>
          <a:xfrm>
            <a:off x="1518285" y="2488476"/>
            <a:ext cx="9189720" cy="47625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6"/>
          <p:cNvSpPr/>
          <p:nvPr/>
        </p:nvSpPr>
        <p:spPr>
          <a:xfrm>
            <a:off x="1518285" y="2860800"/>
            <a:ext cx="9189720" cy="47625"/>
          </a:xfrm>
          <a:prstGeom prst="rect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9" name="Google Shape;509;p6"/>
          <p:cNvGrpSpPr/>
          <p:nvPr/>
        </p:nvGrpSpPr>
        <p:grpSpPr>
          <a:xfrm>
            <a:off x="10474506" y="2497225"/>
            <a:ext cx="419949" cy="419949"/>
            <a:chOff x="2037500" y="3040187"/>
            <a:chExt cx="419949" cy="419949"/>
          </a:xfrm>
        </p:grpSpPr>
        <p:sp>
          <p:nvSpPr>
            <p:cNvPr id="510" name="Google Shape;510;p6"/>
            <p:cNvSpPr/>
            <p:nvPr/>
          </p:nvSpPr>
          <p:spPr>
            <a:xfrm>
              <a:off x="2037500" y="3040187"/>
              <a:ext cx="419949" cy="419949"/>
            </a:xfrm>
            <a:prstGeom prst="donut">
              <a:avLst>
                <a:gd name="adj" fmla="val 11391"/>
              </a:avLst>
            </a:pr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6"/>
            <p:cNvSpPr/>
            <p:nvPr/>
          </p:nvSpPr>
          <p:spPr>
            <a:xfrm>
              <a:off x="2133174" y="3135861"/>
              <a:ext cx="228600" cy="228600"/>
            </a:xfrm>
            <a:prstGeom prst="ellipse">
              <a:avLst/>
            </a:pr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2" name="Google Shape;512;p6"/>
          <p:cNvSpPr/>
          <p:nvPr/>
        </p:nvSpPr>
        <p:spPr>
          <a:xfrm>
            <a:off x="5946532" y="2562828"/>
            <a:ext cx="288000" cy="288032"/>
          </a:xfrm>
          <a:prstGeom prst="ellipse">
            <a:avLst/>
          </a:prstGeom>
          <a:solidFill>
            <a:srgbClr val="FBA2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6"/>
          <p:cNvSpPr/>
          <p:nvPr/>
        </p:nvSpPr>
        <p:spPr>
          <a:xfrm>
            <a:off x="7480851" y="2562828"/>
            <a:ext cx="288000" cy="288032"/>
          </a:xfrm>
          <a:prstGeom prst="ellipse">
            <a:avLst/>
          </a:prstGeom>
          <a:solidFill>
            <a:srgbClr val="FBA2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6"/>
          <p:cNvSpPr/>
          <p:nvPr/>
        </p:nvSpPr>
        <p:spPr>
          <a:xfrm>
            <a:off x="9015170" y="2562828"/>
            <a:ext cx="288000" cy="2880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6"/>
          <p:cNvSpPr/>
          <p:nvPr/>
        </p:nvSpPr>
        <p:spPr>
          <a:xfrm>
            <a:off x="2877894" y="2562828"/>
            <a:ext cx="288000" cy="2880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6"/>
          <p:cNvSpPr/>
          <p:nvPr/>
        </p:nvSpPr>
        <p:spPr>
          <a:xfrm>
            <a:off x="4412213" y="2562828"/>
            <a:ext cx="288000" cy="288032"/>
          </a:xfrm>
          <a:prstGeom prst="ellipse">
            <a:avLst/>
          </a:prstGeom>
          <a:solidFill>
            <a:srgbClr val="FBA2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6"/>
          <p:cNvSpPr/>
          <p:nvPr/>
        </p:nvSpPr>
        <p:spPr>
          <a:xfrm>
            <a:off x="4214213" y="3235606"/>
            <a:ext cx="684000" cy="684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8" name="Google Shape;518;p6"/>
          <p:cNvGrpSpPr/>
          <p:nvPr/>
        </p:nvGrpSpPr>
        <p:grpSpPr>
          <a:xfrm>
            <a:off x="3781080" y="3962463"/>
            <a:ext cx="1550267" cy="1086471"/>
            <a:chOff x="2676933" y="3348115"/>
            <a:chExt cx="1550267" cy="1086471"/>
          </a:xfrm>
        </p:grpSpPr>
        <p:sp>
          <p:nvSpPr>
            <p:cNvPr id="519" name="Google Shape;519;p6"/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6"/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21" name="Google Shape;521;p6"/>
          <p:cNvCxnSpPr/>
          <p:nvPr/>
        </p:nvCxnSpPr>
        <p:spPr>
          <a:xfrm rot="10800000">
            <a:off x="4556213" y="2941709"/>
            <a:ext cx="0" cy="293898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22" name="Google Shape;522;p6"/>
          <p:cNvSpPr/>
          <p:nvPr/>
        </p:nvSpPr>
        <p:spPr>
          <a:xfrm>
            <a:off x="7282851" y="3236765"/>
            <a:ext cx="684000" cy="684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3" name="Google Shape;523;p6"/>
          <p:cNvGrpSpPr/>
          <p:nvPr/>
        </p:nvGrpSpPr>
        <p:grpSpPr>
          <a:xfrm>
            <a:off x="6849718" y="3963622"/>
            <a:ext cx="1550267" cy="1086471"/>
            <a:chOff x="4898136" y="3349274"/>
            <a:chExt cx="1550267" cy="1086471"/>
          </a:xfrm>
        </p:grpSpPr>
        <p:sp>
          <p:nvSpPr>
            <p:cNvPr id="524" name="Google Shape;524;p6"/>
            <p:cNvSpPr txBox="1"/>
            <p:nvPr/>
          </p:nvSpPr>
          <p:spPr>
            <a:xfrm>
              <a:off x="4898136" y="3349274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6"/>
            <p:cNvSpPr txBox="1"/>
            <p:nvPr/>
          </p:nvSpPr>
          <p:spPr>
            <a:xfrm>
              <a:off x="4898136" y="3604748"/>
              <a:ext cx="15502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26" name="Google Shape;526;p6"/>
          <p:cNvCxnSpPr/>
          <p:nvPr/>
        </p:nvCxnSpPr>
        <p:spPr>
          <a:xfrm rot="10800000">
            <a:off x="7624851" y="2884260"/>
            <a:ext cx="0" cy="352505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27" name="Google Shape;527;p6"/>
          <p:cNvSpPr/>
          <p:nvPr/>
        </p:nvSpPr>
        <p:spPr>
          <a:xfrm>
            <a:off x="10351486" y="3237923"/>
            <a:ext cx="684000" cy="684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8" name="Google Shape;528;p6"/>
          <p:cNvGrpSpPr/>
          <p:nvPr/>
        </p:nvGrpSpPr>
        <p:grpSpPr>
          <a:xfrm>
            <a:off x="9918353" y="3964780"/>
            <a:ext cx="1550267" cy="1086471"/>
            <a:chOff x="7119339" y="3350432"/>
            <a:chExt cx="1550267" cy="1086471"/>
          </a:xfrm>
        </p:grpSpPr>
        <p:sp>
          <p:nvSpPr>
            <p:cNvPr id="529" name="Google Shape;529;p6"/>
            <p:cNvSpPr txBox="1"/>
            <p:nvPr/>
          </p:nvSpPr>
          <p:spPr>
            <a:xfrm>
              <a:off x="7119339" y="3350432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6"/>
            <p:cNvSpPr txBox="1"/>
            <p:nvPr/>
          </p:nvSpPr>
          <p:spPr>
            <a:xfrm>
              <a:off x="7119339" y="3605906"/>
              <a:ext cx="15502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31" name="Google Shape;531;p6"/>
          <p:cNvCxnSpPr/>
          <p:nvPr/>
        </p:nvCxnSpPr>
        <p:spPr>
          <a:xfrm rot="10800000">
            <a:off x="10691196" y="2956813"/>
            <a:ext cx="4580" cy="281110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32" name="Google Shape;532;p6"/>
          <p:cNvSpPr/>
          <p:nvPr/>
        </p:nvSpPr>
        <p:spPr>
          <a:xfrm>
            <a:off x="2679894" y="4245472"/>
            <a:ext cx="684000" cy="684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3" name="Google Shape;533;p6"/>
          <p:cNvGrpSpPr/>
          <p:nvPr/>
        </p:nvGrpSpPr>
        <p:grpSpPr>
          <a:xfrm>
            <a:off x="2246761" y="4965380"/>
            <a:ext cx="1550267" cy="1086471"/>
            <a:chOff x="1570525" y="4862808"/>
            <a:chExt cx="1550267" cy="1086471"/>
          </a:xfrm>
        </p:grpSpPr>
        <p:sp>
          <p:nvSpPr>
            <p:cNvPr id="534" name="Google Shape;534;p6"/>
            <p:cNvSpPr txBox="1"/>
            <p:nvPr/>
          </p:nvSpPr>
          <p:spPr>
            <a:xfrm>
              <a:off x="1570525" y="4862808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6"/>
            <p:cNvSpPr txBox="1"/>
            <p:nvPr/>
          </p:nvSpPr>
          <p:spPr>
            <a:xfrm>
              <a:off x="1570525" y="5118282"/>
              <a:ext cx="15502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6" name="Google Shape;536;p6"/>
          <p:cNvSpPr/>
          <p:nvPr/>
        </p:nvSpPr>
        <p:spPr>
          <a:xfrm>
            <a:off x="5748532" y="4241996"/>
            <a:ext cx="684000" cy="684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7" name="Google Shape;537;p6"/>
          <p:cNvGrpSpPr/>
          <p:nvPr/>
        </p:nvGrpSpPr>
        <p:grpSpPr>
          <a:xfrm>
            <a:off x="5315399" y="4965380"/>
            <a:ext cx="1550267" cy="1086471"/>
            <a:chOff x="3790962" y="4859332"/>
            <a:chExt cx="1550267" cy="1086471"/>
          </a:xfrm>
        </p:grpSpPr>
        <p:sp>
          <p:nvSpPr>
            <p:cNvPr id="538" name="Google Shape;538;p6"/>
            <p:cNvSpPr txBox="1"/>
            <p:nvPr/>
          </p:nvSpPr>
          <p:spPr>
            <a:xfrm>
              <a:off x="3790962" y="4859332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6"/>
            <p:cNvSpPr txBox="1"/>
            <p:nvPr/>
          </p:nvSpPr>
          <p:spPr>
            <a:xfrm>
              <a:off x="3790962" y="5114806"/>
              <a:ext cx="15502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40" name="Google Shape;540;p6"/>
          <p:cNvCxnSpPr/>
          <p:nvPr/>
        </p:nvCxnSpPr>
        <p:spPr>
          <a:xfrm rot="10800000" flipH="1">
            <a:off x="6085281" y="2916599"/>
            <a:ext cx="10503" cy="1371600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41" name="Google Shape;541;p6"/>
          <p:cNvSpPr/>
          <p:nvPr/>
        </p:nvSpPr>
        <p:spPr>
          <a:xfrm>
            <a:off x="8817170" y="4238520"/>
            <a:ext cx="684000" cy="684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2" name="Google Shape;542;p6"/>
          <p:cNvGrpSpPr/>
          <p:nvPr/>
        </p:nvGrpSpPr>
        <p:grpSpPr>
          <a:xfrm>
            <a:off x="8384037" y="4965380"/>
            <a:ext cx="1550267" cy="1086471"/>
            <a:chOff x="6011399" y="4855856"/>
            <a:chExt cx="1550267" cy="1086471"/>
          </a:xfrm>
        </p:grpSpPr>
        <p:sp>
          <p:nvSpPr>
            <p:cNvPr id="543" name="Google Shape;543;p6"/>
            <p:cNvSpPr txBox="1"/>
            <p:nvPr/>
          </p:nvSpPr>
          <p:spPr>
            <a:xfrm>
              <a:off x="6011399" y="4855856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6"/>
            <p:cNvSpPr txBox="1"/>
            <p:nvPr/>
          </p:nvSpPr>
          <p:spPr>
            <a:xfrm>
              <a:off x="6011399" y="5111330"/>
              <a:ext cx="15502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5" name="Google Shape;545;p6"/>
          <p:cNvSpPr txBox="1"/>
          <p:nvPr/>
        </p:nvSpPr>
        <p:spPr>
          <a:xfrm>
            <a:off x="10227147" y="1987233"/>
            <a:ext cx="932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2019</a:t>
            </a:r>
            <a:endParaRPr sz="20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6"/>
          <p:cNvSpPr txBox="1"/>
          <p:nvPr/>
        </p:nvSpPr>
        <p:spPr>
          <a:xfrm>
            <a:off x="8692831" y="1987233"/>
            <a:ext cx="932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2018</a:t>
            </a:r>
            <a:endParaRPr sz="20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6"/>
          <p:cNvSpPr txBox="1"/>
          <p:nvPr/>
        </p:nvSpPr>
        <p:spPr>
          <a:xfrm>
            <a:off x="7158512" y="1987233"/>
            <a:ext cx="932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2017</a:t>
            </a:r>
            <a:endParaRPr sz="20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6"/>
          <p:cNvSpPr txBox="1"/>
          <p:nvPr/>
        </p:nvSpPr>
        <p:spPr>
          <a:xfrm>
            <a:off x="5624193" y="1987233"/>
            <a:ext cx="932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2016</a:t>
            </a:r>
            <a:endParaRPr sz="20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6"/>
          <p:cNvSpPr txBox="1"/>
          <p:nvPr/>
        </p:nvSpPr>
        <p:spPr>
          <a:xfrm>
            <a:off x="4089874" y="1987233"/>
            <a:ext cx="932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2015</a:t>
            </a:r>
            <a:endParaRPr sz="20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6"/>
          <p:cNvSpPr txBox="1"/>
          <p:nvPr/>
        </p:nvSpPr>
        <p:spPr>
          <a:xfrm>
            <a:off x="2555555" y="1987233"/>
            <a:ext cx="932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2014</a:t>
            </a:r>
            <a:endParaRPr sz="20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6"/>
          <p:cNvSpPr/>
          <p:nvPr/>
        </p:nvSpPr>
        <p:spPr>
          <a:xfrm>
            <a:off x="2860874" y="4419498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6"/>
          <p:cNvSpPr/>
          <p:nvPr/>
        </p:nvSpPr>
        <p:spPr>
          <a:xfrm>
            <a:off x="10520926" y="3399259"/>
            <a:ext cx="345121" cy="345121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6"/>
          <p:cNvSpPr/>
          <p:nvPr/>
        </p:nvSpPr>
        <p:spPr>
          <a:xfrm>
            <a:off x="5906868" y="4441822"/>
            <a:ext cx="367329" cy="282159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6"/>
          <p:cNvSpPr/>
          <p:nvPr/>
        </p:nvSpPr>
        <p:spPr>
          <a:xfrm>
            <a:off x="7438122" y="3405095"/>
            <a:ext cx="373459" cy="322291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6"/>
          <p:cNvSpPr/>
          <p:nvPr/>
        </p:nvSpPr>
        <p:spPr>
          <a:xfrm>
            <a:off x="4433516" y="3389859"/>
            <a:ext cx="245394" cy="354521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6"/>
          <p:cNvSpPr/>
          <p:nvPr/>
        </p:nvSpPr>
        <p:spPr>
          <a:xfrm>
            <a:off x="8983397" y="4446042"/>
            <a:ext cx="351546" cy="277938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6"/>
          <p:cNvSpPr/>
          <p:nvPr/>
        </p:nvSpPr>
        <p:spPr>
          <a:xfrm>
            <a:off x="1145574" y="3235606"/>
            <a:ext cx="684000" cy="684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8" name="Google Shape;558;p6"/>
          <p:cNvGrpSpPr/>
          <p:nvPr/>
        </p:nvGrpSpPr>
        <p:grpSpPr>
          <a:xfrm>
            <a:off x="712442" y="3962463"/>
            <a:ext cx="1550267" cy="1086471"/>
            <a:chOff x="2676933" y="3348115"/>
            <a:chExt cx="1550267" cy="1086471"/>
          </a:xfrm>
        </p:grpSpPr>
        <p:sp>
          <p:nvSpPr>
            <p:cNvPr id="559" name="Google Shape;559;p6"/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6"/>
            <p:cNvSpPr txBox="1"/>
            <p:nvPr/>
          </p:nvSpPr>
          <p:spPr>
            <a:xfrm>
              <a:off x="2676933" y="3603589"/>
              <a:ext cx="15502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61" name="Google Shape;561;p6"/>
          <p:cNvCxnSpPr/>
          <p:nvPr/>
        </p:nvCxnSpPr>
        <p:spPr>
          <a:xfrm rot="10800000">
            <a:off x="1487574" y="2941709"/>
            <a:ext cx="0" cy="293898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62" name="Google Shape;562;p6"/>
          <p:cNvSpPr txBox="1"/>
          <p:nvPr/>
        </p:nvSpPr>
        <p:spPr>
          <a:xfrm>
            <a:off x="1041180" y="1987233"/>
            <a:ext cx="9326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2013</a:t>
            </a:r>
            <a:endParaRPr sz="20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6"/>
          <p:cNvSpPr/>
          <p:nvPr/>
        </p:nvSpPr>
        <p:spPr>
          <a:xfrm>
            <a:off x="1297545" y="3398104"/>
            <a:ext cx="360125" cy="337109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7"/>
          <p:cNvSpPr txBox="1">
            <a:spLocks noGrp="1"/>
          </p:cNvSpPr>
          <p:nvPr>
            <p:ph type="body" idx="1"/>
          </p:nvPr>
        </p:nvSpPr>
        <p:spPr>
          <a:xfrm>
            <a:off x="619125" y="271991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Our Team Infographic</a:t>
            </a:r>
            <a:endParaRPr/>
          </a:p>
        </p:txBody>
      </p:sp>
      <p:graphicFrame>
        <p:nvGraphicFramePr>
          <p:cNvPr id="570" name="Google Shape;570;p7"/>
          <p:cNvGraphicFramePr/>
          <p:nvPr/>
        </p:nvGraphicFramePr>
        <p:xfrm>
          <a:off x="7916158" y="3808564"/>
          <a:ext cx="2218782" cy="2008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1" name="Google Shape;571;p7"/>
          <p:cNvSpPr/>
          <p:nvPr/>
        </p:nvSpPr>
        <p:spPr>
          <a:xfrm>
            <a:off x="10386686" y="4842381"/>
            <a:ext cx="144000" cy="1440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7"/>
          <p:cNvSpPr/>
          <p:nvPr/>
        </p:nvSpPr>
        <p:spPr>
          <a:xfrm>
            <a:off x="10386686" y="5058405"/>
            <a:ext cx="144000" cy="1440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7"/>
          <p:cNvSpPr/>
          <p:nvPr/>
        </p:nvSpPr>
        <p:spPr>
          <a:xfrm>
            <a:off x="10386686" y="5274429"/>
            <a:ext cx="144000" cy="1440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7"/>
          <p:cNvSpPr/>
          <p:nvPr/>
        </p:nvSpPr>
        <p:spPr>
          <a:xfrm>
            <a:off x="10386686" y="5490453"/>
            <a:ext cx="144000" cy="144016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7"/>
          <p:cNvSpPr txBox="1"/>
          <p:nvPr/>
        </p:nvSpPr>
        <p:spPr>
          <a:xfrm>
            <a:off x="10611844" y="4779039"/>
            <a:ext cx="104320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7"/>
          <p:cNvSpPr txBox="1"/>
          <p:nvPr/>
        </p:nvSpPr>
        <p:spPr>
          <a:xfrm>
            <a:off x="10611844" y="4993585"/>
            <a:ext cx="104320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7"/>
          <p:cNvSpPr txBox="1"/>
          <p:nvPr/>
        </p:nvSpPr>
        <p:spPr>
          <a:xfrm>
            <a:off x="10611844" y="5208131"/>
            <a:ext cx="104320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7"/>
          <p:cNvSpPr txBox="1"/>
          <p:nvPr/>
        </p:nvSpPr>
        <p:spPr>
          <a:xfrm>
            <a:off x="10611844" y="5422677"/>
            <a:ext cx="104320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7"/>
          <p:cNvSpPr txBox="1"/>
          <p:nvPr/>
        </p:nvSpPr>
        <p:spPr>
          <a:xfrm>
            <a:off x="916143" y="5341312"/>
            <a:ext cx="2955610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MICHAEL DOE</a:t>
            </a:r>
            <a:endParaRPr/>
          </a:p>
        </p:txBody>
      </p:sp>
      <p:sp>
        <p:nvSpPr>
          <p:cNvPr id="580" name="Google Shape;580;p7"/>
          <p:cNvSpPr txBox="1"/>
          <p:nvPr/>
        </p:nvSpPr>
        <p:spPr>
          <a:xfrm>
            <a:off x="4467216" y="3439382"/>
            <a:ext cx="252028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6E3D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EC6E3D"/>
                </a:solidFill>
                <a:latin typeface="Arial"/>
                <a:ea typeface="Arial"/>
                <a:cs typeface="Arial"/>
                <a:sym typeface="Arial"/>
              </a:rPr>
              <a:t>Work Experience</a:t>
            </a:r>
            <a:endParaRPr/>
          </a:p>
        </p:txBody>
      </p:sp>
      <p:sp>
        <p:nvSpPr>
          <p:cNvPr id="581" name="Google Shape;581;p7"/>
          <p:cNvSpPr txBox="1"/>
          <p:nvPr/>
        </p:nvSpPr>
        <p:spPr>
          <a:xfrm>
            <a:off x="7977702" y="3439382"/>
            <a:ext cx="2408984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00A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FF900A"/>
                </a:solidFill>
                <a:latin typeface="Arial"/>
                <a:ea typeface="Arial"/>
                <a:cs typeface="Arial"/>
                <a:sym typeface="Arial"/>
              </a:rPr>
              <a:t>Progress Company</a:t>
            </a:r>
            <a:endParaRPr/>
          </a:p>
        </p:txBody>
      </p:sp>
      <p:sp>
        <p:nvSpPr>
          <p:cNvPr id="582" name="Google Shape;582;p7"/>
          <p:cNvSpPr/>
          <p:nvPr/>
        </p:nvSpPr>
        <p:spPr>
          <a:xfrm>
            <a:off x="4467216" y="2124400"/>
            <a:ext cx="687004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</a:t>
            </a:r>
            <a:r>
              <a:rPr lang="en-US" sz="1200">
                <a:solidFill>
                  <a:srgbClr val="EC6E3D"/>
                </a:solidFill>
                <a:latin typeface="Arial"/>
                <a:ea typeface="Arial"/>
                <a:cs typeface="Arial"/>
                <a:sym typeface="Arial"/>
              </a:rPr>
              <a:t>Template will your Time, Money and Reputation. Easy to change colors, photos and Text. Get a modern PowerPoint  Presentation that is beautifully designed. You can simply impress your audience and add a unique zing and appeal to your Presentations.</a:t>
            </a:r>
            <a:endParaRPr sz="1200">
              <a:solidFill>
                <a:srgbClr val="EC6E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7"/>
          <p:cNvSpPr/>
          <p:nvPr/>
        </p:nvSpPr>
        <p:spPr>
          <a:xfrm>
            <a:off x="4467217" y="3768479"/>
            <a:ext cx="31832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2013 ~ 2014 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</a:t>
            </a:r>
            <a:endParaRPr/>
          </a:p>
        </p:txBody>
      </p:sp>
      <p:sp>
        <p:nvSpPr>
          <p:cNvPr id="584" name="Google Shape;584;p7"/>
          <p:cNvSpPr/>
          <p:nvPr/>
        </p:nvSpPr>
        <p:spPr>
          <a:xfrm>
            <a:off x="4467217" y="4455874"/>
            <a:ext cx="31832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2014 ~ 2016Text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</a:t>
            </a:r>
            <a:endParaRPr/>
          </a:p>
        </p:txBody>
      </p:sp>
      <p:sp>
        <p:nvSpPr>
          <p:cNvPr id="585" name="Google Shape;585;p7"/>
          <p:cNvSpPr/>
          <p:nvPr/>
        </p:nvSpPr>
        <p:spPr>
          <a:xfrm>
            <a:off x="4467217" y="5143270"/>
            <a:ext cx="31832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2016 ~ 2019  Text here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</a:t>
            </a:r>
            <a:endParaRPr/>
          </a:p>
        </p:txBody>
      </p:sp>
      <p:sp>
        <p:nvSpPr>
          <p:cNvPr id="586" name="Google Shape;586;p7"/>
          <p:cNvSpPr txBox="1"/>
          <p:nvPr/>
        </p:nvSpPr>
        <p:spPr>
          <a:xfrm>
            <a:off x="4500907" y="1278694"/>
            <a:ext cx="531900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BA200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BA200"/>
                </a:solidFill>
                <a:latin typeface="Arial"/>
                <a:ea typeface="Arial"/>
                <a:cs typeface="Arial"/>
                <a:sym typeface="Arial"/>
              </a:rPr>
              <a:t>Professional Presentation</a:t>
            </a:r>
            <a:endParaRPr sz="2400">
              <a:solidFill>
                <a:srgbClr val="FBA2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7" name="Google Shape;58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430" y="973429"/>
            <a:ext cx="3041374" cy="4286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8"/>
          <p:cNvSpPr txBox="1">
            <a:spLocks noGrp="1"/>
          </p:cNvSpPr>
          <p:nvPr>
            <p:ph type="body" idx="1"/>
          </p:nvPr>
        </p:nvSpPr>
        <p:spPr>
          <a:xfrm>
            <a:off x="619125" y="344488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593" name="Google Shape;593;p8"/>
          <p:cNvSpPr/>
          <p:nvPr/>
        </p:nvSpPr>
        <p:spPr>
          <a:xfrm>
            <a:off x="4698402" y="2264877"/>
            <a:ext cx="2796225" cy="25113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3F3F3F"/>
                </a:solidFill>
                <a:latin typeface="Arial"/>
              </a:rPr>
              <a:t>STRENGTHS</a:t>
            </a:r>
          </a:p>
        </p:txBody>
      </p:sp>
      <p:sp>
        <p:nvSpPr>
          <p:cNvPr id="594" name="Google Shape;594;p8"/>
          <p:cNvSpPr/>
          <p:nvPr/>
        </p:nvSpPr>
        <p:spPr>
          <a:xfrm rot="5400000">
            <a:off x="5113324" y="2650639"/>
            <a:ext cx="2796225" cy="25113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3F3F3F"/>
                </a:solidFill>
                <a:latin typeface="Arial"/>
              </a:rPr>
              <a:t>WEAKNESS</a:t>
            </a:r>
          </a:p>
        </p:txBody>
      </p:sp>
      <p:sp>
        <p:nvSpPr>
          <p:cNvPr id="595" name="Google Shape;595;p8"/>
          <p:cNvSpPr/>
          <p:nvPr/>
        </p:nvSpPr>
        <p:spPr>
          <a:xfrm rot="-5400000">
            <a:off x="4250202" y="2650639"/>
            <a:ext cx="2796225" cy="25113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3F3F3F"/>
                </a:solidFill>
                <a:latin typeface="Arial"/>
              </a:rPr>
              <a:t>OPPORTUNITIES</a:t>
            </a:r>
          </a:p>
        </p:txBody>
      </p:sp>
      <p:sp>
        <p:nvSpPr>
          <p:cNvPr id="596" name="Google Shape;596;p8"/>
          <p:cNvSpPr/>
          <p:nvPr/>
        </p:nvSpPr>
        <p:spPr>
          <a:xfrm rot="10800000">
            <a:off x="4698402" y="3048040"/>
            <a:ext cx="2796225" cy="25113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3F3F3F"/>
                </a:solidFill>
                <a:latin typeface="Arial"/>
              </a:rPr>
              <a:t>THREATS</a:t>
            </a:r>
          </a:p>
        </p:txBody>
      </p:sp>
      <p:sp>
        <p:nvSpPr>
          <p:cNvPr id="597" name="Google Shape;597;p8"/>
          <p:cNvSpPr/>
          <p:nvPr/>
        </p:nvSpPr>
        <p:spPr>
          <a:xfrm>
            <a:off x="4071825" y="1887959"/>
            <a:ext cx="4032000" cy="4032000"/>
          </a:xfrm>
          <a:prstGeom prst="donut">
            <a:avLst>
              <a:gd name="adj" fmla="val 2945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8"/>
          <p:cNvSpPr/>
          <p:nvPr/>
        </p:nvSpPr>
        <p:spPr>
          <a:xfrm rot="2700000">
            <a:off x="5576990" y="1413447"/>
            <a:ext cx="1008000" cy="4968000"/>
          </a:xfrm>
          <a:prstGeom prst="roundRect">
            <a:avLst>
              <a:gd name="adj" fmla="val 50000"/>
            </a:avLst>
          </a:prstGeom>
          <a:solidFill>
            <a:srgbClr val="3F3F3F">
              <a:alpha val="29803"/>
            </a:srgbClr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8"/>
          <p:cNvSpPr/>
          <p:nvPr/>
        </p:nvSpPr>
        <p:spPr>
          <a:xfrm rot="-2700000">
            <a:off x="5576990" y="1413447"/>
            <a:ext cx="1008000" cy="4968000"/>
          </a:xfrm>
          <a:prstGeom prst="roundRect">
            <a:avLst>
              <a:gd name="adj" fmla="val 50000"/>
            </a:avLst>
          </a:prstGeom>
          <a:solidFill>
            <a:srgbClr val="3F3F3F">
              <a:alpha val="29803"/>
            </a:srgbClr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8"/>
          <p:cNvSpPr/>
          <p:nvPr/>
        </p:nvSpPr>
        <p:spPr>
          <a:xfrm>
            <a:off x="5140630" y="2956051"/>
            <a:ext cx="1912524" cy="1912524"/>
          </a:xfrm>
          <a:prstGeom prst="ellipse">
            <a:avLst/>
          </a:prstGeom>
          <a:solidFill>
            <a:srgbClr val="3F3F3F">
              <a:alpha val="29803"/>
            </a:srgbClr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1" name="Google Shape;601;p8"/>
          <p:cNvCxnSpPr/>
          <p:nvPr/>
        </p:nvCxnSpPr>
        <p:spPr>
          <a:xfrm>
            <a:off x="5109978" y="2932624"/>
            <a:ext cx="1944000" cy="1944000"/>
          </a:xfrm>
          <a:prstGeom prst="straightConnector1">
            <a:avLst/>
          </a:prstGeom>
          <a:noFill/>
          <a:ln w="25400" cap="flat" cmpd="sng">
            <a:solidFill>
              <a:srgbClr val="3F3F3F"/>
            </a:solidFill>
            <a:prstDash val="dot"/>
            <a:miter lim="800000"/>
            <a:headEnd type="triangle" w="med" len="med"/>
            <a:tailEnd type="triangle" w="med" len="med"/>
          </a:ln>
        </p:spPr>
      </p:cxnSp>
      <p:cxnSp>
        <p:nvCxnSpPr>
          <p:cNvPr id="602" name="Google Shape;602;p8"/>
          <p:cNvCxnSpPr/>
          <p:nvPr/>
        </p:nvCxnSpPr>
        <p:spPr>
          <a:xfrm rot="5400000">
            <a:off x="5109978" y="2932624"/>
            <a:ext cx="1944000" cy="1944000"/>
          </a:xfrm>
          <a:prstGeom prst="straightConnector1">
            <a:avLst/>
          </a:prstGeom>
          <a:noFill/>
          <a:ln w="25400" cap="flat" cmpd="sng">
            <a:solidFill>
              <a:srgbClr val="3F3F3F"/>
            </a:solidFill>
            <a:prstDash val="dot"/>
            <a:miter lim="800000"/>
            <a:headEnd type="triangle" w="med" len="med"/>
            <a:tailEnd type="triangle" w="med" len="med"/>
          </a:ln>
        </p:spPr>
      </p:cxnSp>
      <p:sp>
        <p:nvSpPr>
          <p:cNvPr id="603" name="Google Shape;603;p8"/>
          <p:cNvSpPr/>
          <p:nvPr/>
        </p:nvSpPr>
        <p:spPr>
          <a:xfrm>
            <a:off x="5385825" y="3201959"/>
            <a:ext cx="1404000" cy="1404000"/>
          </a:xfrm>
          <a:prstGeom prst="ellipse">
            <a:avLst/>
          </a:prstGeom>
          <a:solidFill>
            <a:srgbClr val="3F3F3F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8"/>
          <p:cNvSpPr/>
          <p:nvPr/>
        </p:nvSpPr>
        <p:spPr>
          <a:xfrm>
            <a:off x="5511825" y="3327959"/>
            <a:ext cx="1152000" cy="1152000"/>
          </a:xfrm>
          <a:prstGeom prst="ellipse">
            <a:avLst/>
          </a:prstGeom>
          <a:solidFill>
            <a:schemeClr val="accent6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5" name="Google Shape;605;p8"/>
          <p:cNvGrpSpPr/>
          <p:nvPr/>
        </p:nvGrpSpPr>
        <p:grpSpPr>
          <a:xfrm>
            <a:off x="910574" y="4936273"/>
            <a:ext cx="3082067" cy="1107996"/>
            <a:chOff x="3017859" y="4283314"/>
            <a:chExt cx="1890849" cy="1107996"/>
          </a:xfrm>
        </p:grpSpPr>
        <p:sp>
          <p:nvSpPr>
            <p:cNvPr id="606" name="Google Shape;606;p8"/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  <p:sp>
          <p:nvSpPr>
            <p:cNvPr id="607" name="Google Shape;607;p8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8" name="Google Shape;608;p8"/>
          <p:cNvGrpSpPr/>
          <p:nvPr/>
        </p:nvGrpSpPr>
        <p:grpSpPr>
          <a:xfrm>
            <a:off x="910574" y="1823902"/>
            <a:ext cx="3049406" cy="1107996"/>
            <a:chOff x="3017859" y="4283314"/>
            <a:chExt cx="1870812" cy="1107996"/>
          </a:xfrm>
        </p:grpSpPr>
        <p:sp>
          <p:nvSpPr>
            <p:cNvPr id="609" name="Google Shape;609;p8"/>
            <p:cNvSpPr txBox="1"/>
            <p:nvPr/>
          </p:nvSpPr>
          <p:spPr>
            <a:xfrm>
              <a:off x="3021856" y="4560313"/>
              <a:ext cx="184392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  <p:sp>
          <p:nvSpPr>
            <p:cNvPr id="610" name="Google Shape;610;p8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1" name="Google Shape;611;p8"/>
          <p:cNvGrpSpPr/>
          <p:nvPr/>
        </p:nvGrpSpPr>
        <p:grpSpPr>
          <a:xfrm>
            <a:off x="8235014" y="4936273"/>
            <a:ext cx="3082067" cy="1107996"/>
            <a:chOff x="3017859" y="4283314"/>
            <a:chExt cx="1890849" cy="1107996"/>
          </a:xfrm>
        </p:grpSpPr>
        <p:sp>
          <p:nvSpPr>
            <p:cNvPr id="612" name="Google Shape;612;p8"/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  <p:sp>
          <p:nvSpPr>
            <p:cNvPr id="613" name="Google Shape;613;p8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4" name="Google Shape;614;p8"/>
          <p:cNvGrpSpPr/>
          <p:nvPr/>
        </p:nvGrpSpPr>
        <p:grpSpPr>
          <a:xfrm>
            <a:off x="8267676" y="1823902"/>
            <a:ext cx="3049406" cy="1107996"/>
            <a:chOff x="3017859" y="4283314"/>
            <a:chExt cx="1870812" cy="1107996"/>
          </a:xfrm>
        </p:grpSpPr>
        <p:sp>
          <p:nvSpPr>
            <p:cNvPr id="615" name="Google Shape;615;p8"/>
            <p:cNvSpPr txBox="1"/>
            <p:nvPr/>
          </p:nvSpPr>
          <p:spPr>
            <a:xfrm>
              <a:off x="3021856" y="4560313"/>
              <a:ext cx="184392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  <p:sp>
          <p:nvSpPr>
            <p:cNvPr id="616" name="Google Shape;616;p8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7" name="Google Shape;617;p8"/>
          <p:cNvSpPr/>
          <p:nvPr/>
        </p:nvSpPr>
        <p:spPr>
          <a:xfrm>
            <a:off x="4262456" y="2070379"/>
            <a:ext cx="828000" cy="828000"/>
          </a:xfrm>
          <a:prstGeom prst="ellipse">
            <a:avLst/>
          </a:prstGeom>
          <a:solidFill>
            <a:srgbClr val="EDC2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8"/>
          <p:cNvSpPr/>
          <p:nvPr/>
        </p:nvSpPr>
        <p:spPr>
          <a:xfrm>
            <a:off x="7054150" y="2078028"/>
            <a:ext cx="828000" cy="828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8"/>
          <p:cNvSpPr/>
          <p:nvPr/>
        </p:nvSpPr>
        <p:spPr>
          <a:xfrm>
            <a:off x="4281978" y="4865217"/>
            <a:ext cx="828000" cy="8280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8"/>
          <p:cNvSpPr/>
          <p:nvPr/>
        </p:nvSpPr>
        <p:spPr>
          <a:xfrm>
            <a:off x="7053154" y="4865217"/>
            <a:ext cx="828000" cy="8280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p8"/>
          <p:cNvSpPr txBox="1"/>
          <p:nvPr/>
        </p:nvSpPr>
        <p:spPr>
          <a:xfrm>
            <a:off x="4269506" y="2138085"/>
            <a:ext cx="8258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4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8"/>
          <p:cNvSpPr txBox="1"/>
          <p:nvPr/>
        </p:nvSpPr>
        <p:spPr>
          <a:xfrm>
            <a:off x="7053382" y="2138085"/>
            <a:ext cx="8258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 sz="4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8"/>
          <p:cNvSpPr txBox="1"/>
          <p:nvPr/>
        </p:nvSpPr>
        <p:spPr>
          <a:xfrm>
            <a:off x="4287754" y="4929343"/>
            <a:ext cx="8258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4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8"/>
          <p:cNvSpPr txBox="1"/>
          <p:nvPr/>
        </p:nvSpPr>
        <p:spPr>
          <a:xfrm>
            <a:off x="7055250" y="4962126"/>
            <a:ext cx="8258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4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9"/>
          <p:cNvSpPr/>
          <p:nvPr/>
        </p:nvSpPr>
        <p:spPr>
          <a:xfrm>
            <a:off x="857250" y="4114800"/>
            <a:ext cx="10077450" cy="676275"/>
          </a:xfrm>
          <a:prstGeom prst="rect">
            <a:avLst/>
          </a:prstGeom>
          <a:solidFill>
            <a:srgbClr val="7030A0">
              <a:alpha val="69803"/>
            </a:srgbClr>
          </a:solidFill>
          <a:ln>
            <a:noFill/>
          </a:ln>
          <a:effectLst>
            <a:outerShdw blurRad="76200" sy="23000" kx="-12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9"/>
          <p:cNvSpPr/>
          <p:nvPr/>
        </p:nvSpPr>
        <p:spPr>
          <a:xfrm>
            <a:off x="857250" y="4905375"/>
            <a:ext cx="10077450" cy="676275"/>
          </a:xfrm>
          <a:prstGeom prst="rect">
            <a:avLst/>
          </a:prstGeom>
          <a:solidFill>
            <a:srgbClr val="E9E7E8">
              <a:alpha val="69803"/>
            </a:srgbClr>
          </a:solidFill>
          <a:ln>
            <a:noFill/>
          </a:ln>
          <a:effectLst>
            <a:outerShdw blurRad="76200" sy="23000" kx="-12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9"/>
          <p:cNvSpPr/>
          <p:nvPr/>
        </p:nvSpPr>
        <p:spPr>
          <a:xfrm>
            <a:off x="857250" y="5695950"/>
            <a:ext cx="10077450" cy="676275"/>
          </a:xfrm>
          <a:prstGeom prst="rect">
            <a:avLst/>
          </a:prstGeom>
          <a:solidFill>
            <a:srgbClr val="FFDE00">
              <a:alpha val="69803"/>
            </a:srgbClr>
          </a:solidFill>
          <a:ln>
            <a:noFill/>
          </a:ln>
          <a:effectLst>
            <a:outerShdw blurRad="76200" sy="23000" kx="-12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9"/>
          <p:cNvSpPr txBox="1"/>
          <p:nvPr/>
        </p:nvSpPr>
        <p:spPr>
          <a:xfrm>
            <a:off x="8921354" y="4191327"/>
            <a:ext cx="17613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  64,090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9"/>
          <p:cNvSpPr txBox="1"/>
          <p:nvPr/>
        </p:nvSpPr>
        <p:spPr>
          <a:xfrm>
            <a:off x="8921354" y="4948565"/>
            <a:ext cx="17613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$124,090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9"/>
          <p:cNvSpPr txBox="1"/>
          <p:nvPr/>
        </p:nvSpPr>
        <p:spPr>
          <a:xfrm>
            <a:off x="8921354" y="5772477"/>
            <a:ext cx="176133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$234,090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9"/>
          <p:cNvSpPr txBox="1"/>
          <p:nvPr/>
        </p:nvSpPr>
        <p:spPr>
          <a:xfrm>
            <a:off x="6454778" y="4211493"/>
            <a:ext cx="2112235" cy="48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637" name="Google Shape;637;p9"/>
          <p:cNvSpPr txBox="1"/>
          <p:nvPr/>
        </p:nvSpPr>
        <p:spPr>
          <a:xfrm>
            <a:off x="4408344" y="4211493"/>
            <a:ext cx="1692093" cy="27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 Here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9"/>
          <p:cNvSpPr txBox="1"/>
          <p:nvPr/>
        </p:nvSpPr>
        <p:spPr>
          <a:xfrm>
            <a:off x="1121430" y="4222105"/>
            <a:ext cx="2932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9"/>
          <p:cNvSpPr txBox="1"/>
          <p:nvPr/>
        </p:nvSpPr>
        <p:spPr>
          <a:xfrm>
            <a:off x="6454778" y="5005735"/>
            <a:ext cx="2112235" cy="48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640" name="Google Shape;640;p9"/>
          <p:cNvSpPr txBox="1"/>
          <p:nvPr/>
        </p:nvSpPr>
        <p:spPr>
          <a:xfrm>
            <a:off x="4408344" y="5005735"/>
            <a:ext cx="1692093" cy="27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 Here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9"/>
          <p:cNvSpPr txBox="1"/>
          <p:nvPr/>
        </p:nvSpPr>
        <p:spPr>
          <a:xfrm>
            <a:off x="1121430" y="5016347"/>
            <a:ext cx="2932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9"/>
          <p:cNvSpPr txBox="1"/>
          <p:nvPr/>
        </p:nvSpPr>
        <p:spPr>
          <a:xfrm>
            <a:off x="6454778" y="5799977"/>
            <a:ext cx="2112235" cy="482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643" name="Google Shape;643;p9"/>
          <p:cNvSpPr txBox="1"/>
          <p:nvPr/>
        </p:nvSpPr>
        <p:spPr>
          <a:xfrm>
            <a:off x="4408344" y="5799977"/>
            <a:ext cx="1692093" cy="276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 Here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9"/>
          <p:cNvSpPr txBox="1"/>
          <p:nvPr/>
        </p:nvSpPr>
        <p:spPr>
          <a:xfrm>
            <a:off x="1121430" y="5810589"/>
            <a:ext cx="29325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9"/>
          <p:cNvSpPr txBox="1"/>
          <p:nvPr/>
        </p:nvSpPr>
        <p:spPr>
          <a:xfrm>
            <a:off x="803496" y="561892"/>
            <a:ext cx="356844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DE00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DE00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endParaRPr sz="4800" b="1">
              <a:solidFill>
                <a:srgbClr val="FFDE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10"/>
          <p:cNvSpPr txBox="1">
            <a:spLocks noGrp="1"/>
          </p:cNvSpPr>
          <p:nvPr>
            <p:ph type="body" idx="1"/>
          </p:nvPr>
        </p:nvSpPr>
        <p:spPr>
          <a:xfrm>
            <a:off x="619125" y="241300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Arial"/>
              <a:buNone/>
            </a:pPr>
            <a:r>
              <a:rPr lang="en-US" sz="2800" b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651" name="Google Shape;651;p10"/>
          <p:cNvGrpSpPr/>
          <p:nvPr/>
        </p:nvGrpSpPr>
        <p:grpSpPr>
          <a:xfrm>
            <a:off x="5164441" y="2551117"/>
            <a:ext cx="1902956" cy="1902956"/>
            <a:chOff x="5149010" y="2724110"/>
            <a:chExt cx="1902956" cy="1902956"/>
          </a:xfrm>
        </p:grpSpPr>
        <p:sp>
          <p:nvSpPr>
            <p:cNvPr id="652" name="Google Shape;652;p10"/>
            <p:cNvSpPr/>
            <p:nvPr/>
          </p:nvSpPr>
          <p:spPr>
            <a:xfrm>
              <a:off x="5263310" y="2838410"/>
              <a:ext cx="1674356" cy="167435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0"/>
            <p:cNvSpPr/>
            <p:nvPr/>
          </p:nvSpPr>
          <p:spPr>
            <a:xfrm>
              <a:off x="5149010" y="2724110"/>
              <a:ext cx="1902956" cy="1902956"/>
            </a:xfrm>
            <a:prstGeom prst="ellipse">
              <a:avLst/>
            </a:prstGeom>
            <a:solidFill>
              <a:srgbClr val="00B0F0"/>
            </a:solidFill>
            <a:ln w="19050" cap="flat" cmpd="sng">
              <a:solidFill>
                <a:srgbClr val="7F7F7F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4" name="Google Shape;654;p10"/>
          <p:cNvGrpSpPr/>
          <p:nvPr/>
        </p:nvGrpSpPr>
        <p:grpSpPr>
          <a:xfrm>
            <a:off x="7934289" y="2930204"/>
            <a:ext cx="1152000" cy="1152000"/>
            <a:chOff x="7547046" y="3129385"/>
            <a:chExt cx="1152000" cy="1152000"/>
          </a:xfrm>
        </p:grpSpPr>
        <p:sp>
          <p:nvSpPr>
            <p:cNvPr id="655" name="Google Shape;655;p10"/>
            <p:cNvSpPr/>
            <p:nvPr/>
          </p:nvSpPr>
          <p:spPr>
            <a:xfrm>
              <a:off x="7619046" y="3201385"/>
              <a:ext cx="1008000" cy="1008000"/>
            </a:xfrm>
            <a:prstGeom prst="ellipse">
              <a:avLst/>
            </a:prstGeom>
            <a:solidFill>
              <a:srgbClr val="EC6E3D">
                <a:alpha val="8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0"/>
            <p:cNvSpPr/>
            <p:nvPr/>
          </p:nvSpPr>
          <p:spPr>
            <a:xfrm>
              <a:off x="7547046" y="3129385"/>
              <a:ext cx="1152000" cy="1152000"/>
            </a:xfrm>
            <a:prstGeom prst="ellipse">
              <a:avLst/>
            </a:prstGeom>
            <a:noFill/>
            <a:ln w="19050" cap="flat" cmpd="sng">
              <a:solidFill>
                <a:srgbClr val="7F7F7F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7" name="Google Shape;657;p10"/>
          <p:cNvGrpSpPr/>
          <p:nvPr/>
        </p:nvGrpSpPr>
        <p:grpSpPr>
          <a:xfrm>
            <a:off x="10016465" y="1968875"/>
            <a:ext cx="1008000" cy="1008000"/>
            <a:chOff x="8988825" y="2139525"/>
            <a:chExt cx="1008000" cy="1008000"/>
          </a:xfrm>
        </p:grpSpPr>
        <p:sp>
          <p:nvSpPr>
            <p:cNvPr id="658" name="Google Shape;658;p10"/>
            <p:cNvSpPr/>
            <p:nvPr/>
          </p:nvSpPr>
          <p:spPr>
            <a:xfrm>
              <a:off x="9060825" y="2211525"/>
              <a:ext cx="864000" cy="864000"/>
            </a:xfrm>
            <a:prstGeom prst="ellipse">
              <a:avLst/>
            </a:prstGeom>
            <a:solidFill>
              <a:schemeClr val="accent6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0"/>
            <p:cNvSpPr/>
            <p:nvPr/>
          </p:nvSpPr>
          <p:spPr>
            <a:xfrm>
              <a:off x="8988825" y="2139525"/>
              <a:ext cx="1008000" cy="1008000"/>
            </a:xfrm>
            <a:prstGeom prst="ellipse">
              <a:avLst/>
            </a:prstGeom>
            <a:noFill/>
            <a:ln w="19050" cap="flat" cmpd="sng">
              <a:solidFill>
                <a:srgbClr val="7F7F7F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0" name="Google Shape;660;p10"/>
          <p:cNvGrpSpPr/>
          <p:nvPr/>
        </p:nvGrpSpPr>
        <p:grpSpPr>
          <a:xfrm>
            <a:off x="10016465" y="4037875"/>
            <a:ext cx="1008000" cy="1008000"/>
            <a:chOff x="8988825" y="4210868"/>
            <a:chExt cx="1008000" cy="1008000"/>
          </a:xfrm>
        </p:grpSpPr>
        <p:sp>
          <p:nvSpPr>
            <p:cNvPr id="661" name="Google Shape;661;p10"/>
            <p:cNvSpPr/>
            <p:nvPr/>
          </p:nvSpPr>
          <p:spPr>
            <a:xfrm>
              <a:off x="9060825" y="4282868"/>
              <a:ext cx="864000" cy="864000"/>
            </a:xfrm>
            <a:prstGeom prst="ellipse">
              <a:avLst/>
            </a:prstGeom>
            <a:solidFill>
              <a:schemeClr val="accent6">
                <a:alpha val="6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0"/>
            <p:cNvSpPr/>
            <p:nvPr/>
          </p:nvSpPr>
          <p:spPr>
            <a:xfrm>
              <a:off x="8988825" y="4210868"/>
              <a:ext cx="1008000" cy="1008000"/>
            </a:xfrm>
            <a:prstGeom prst="ellipse">
              <a:avLst/>
            </a:prstGeom>
            <a:noFill/>
            <a:ln w="19050" cap="flat" cmpd="sng">
              <a:solidFill>
                <a:srgbClr val="7F7F7F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63" name="Google Shape;663;p10"/>
          <p:cNvCxnSpPr>
            <a:stCxn id="653" idx="6"/>
            <a:endCxn id="656" idx="2"/>
          </p:cNvCxnSpPr>
          <p:nvPr/>
        </p:nvCxnSpPr>
        <p:spPr>
          <a:xfrm>
            <a:off x="7067397" y="3502595"/>
            <a:ext cx="867000" cy="36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664" name="Google Shape;664;p10"/>
          <p:cNvCxnSpPr>
            <a:stCxn id="656" idx="6"/>
          </p:cNvCxnSpPr>
          <p:nvPr/>
        </p:nvCxnSpPr>
        <p:spPr>
          <a:xfrm>
            <a:off x="9086289" y="3506204"/>
            <a:ext cx="1434300" cy="105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665" name="Google Shape;665;p10"/>
          <p:cNvCxnSpPr/>
          <p:nvPr/>
        </p:nvCxnSpPr>
        <p:spPr>
          <a:xfrm>
            <a:off x="10520465" y="2974533"/>
            <a:ext cx="0" cy="1063343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666" name="Google Shape;666;p10"/>
          <p:cNvGrpSpPr/>
          <p:nvPr/>
        </p:nvGrpSpPr>
        <p:grpSpPr>
          <a:xfrm>
            <a:off x="3145548" y="2930204"/>
            <a:ext cx="1152000" cy="1152000"/>
            <a:chOff x="3517627" y="3101123"/>
            <a:chExt cx="1152000" cy="1152000"/>
          </a:xfrm>
        </p:grpSpPr>
        <p:sp>
          <p:nvSpPr>
            <p:cNvPr id="667" name="Google Shape;667;p10"/>
            <p:cNvSpPr/>
            <p:nvPr/>
          </p:nvSpPr>
          <p:spPr>
            <a:xfrm rot="10800000">
              <a:off x="3589627" y="3173123"/>
              <a:ext cx="1008000" cy="1008000"/>
            </a:xfrm>
            <a:prstGeom prst="ellipse">
              <a:avLst/>
            </a:prstGeom>
            <a:solidFill>
              <a:srgbClr val="FFDE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0"/>
            <p:cNvSpPr/>
            <p:nvPr/>
          </p:nvSpPr>
          <p:spPr>
            <a:xfrm rot="10800000">
              <a:off x="3517627" y="3101123"/>
              <a:ext cx="1152000" cy="1152000"/>
            </a:xfrm>
            <a:prstGeom prst="ellipse">
              <a:avLst/>
            </a:prstGeom>
            <a:solidFill>
              <a:srgbClr val="FFDE00"/>
            </a:solidFill>
            <a:ln w="19050" cap="flat" cmpd="sng">
              <a:solidFill>
                <a:srgbClr val="7F7F7F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9" name="Google Shape;669;p10"/>
          <p:cNvGrpSpPr/>
          <p:nvPr/>
        </p:nvGrpSpPr>
        <p:grpSpPr>
          <a:xfrm>
            <a:off x="1333940" y="4037875"/>
            <a:ext cx="1008000" cy="1008000"/>
            <a:chOff x="2208962" y="4213211"/>
            <a:chExt cx="1008000" cy="1008000"/>
          </a:xfrm>
        </p:grpSpPr>
        <p:sp>
          <p:nvSpPr>
            <p:cNvPr id="670" name="Google Shape;670;p10"/>
            <p:cNvSpPr/>
            <p:nvPr/>
          </p:nvSpPr>
          <p:spPr>
            <a:xfrm rot="10800000">
              <a:off x="2280962" y="4285211"/>
              <a:ext cx="864000" cy="8640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0"/>
            <p:cNvSpPr/>
            <p:nvPr/>
          </p:nvSpPr>
          <p:spPr>
            <a:xfrm rot="10800000">
              <a:off x="2208962" y="4213211"/>
              <a:ext cx="1008000" cy="1008000"/>
            </a:xfrm>
            <a:prstGeom prst="ellipse">
              <a:avLst/>
            </a:prstGeom>
            <a:solidFill>
              <a:srgbClr val="7F7F7F"/>
            </a:solidFill>
            <a:ln w="19050" cap="flat" cmpd="sng">
              <a:solidFill>
                <a:srgbClr val="7F7F7F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2" name="Google Shape;672;p10"/>
          <p:cNvGrpSpPr/>
          <p:nvPr/>
        </p:nvGrpSpPr>
        <p:grpSpPr>
          <a:xfrm>
            <a:off x="1333940" y="1968875"/>
            <a:ext cx="1008000" cy="1008000"/>
            <a:chOff x="2208962" y="2141868"/>
            <a:chExt cx="1008000" cy="1008000"/>
          </a:xfrm>
        </p:grpSpPr>
        <p:sp>
          <p:nvSpPr>
            <p:cNvPr id="673" name="Google Shape;673;p10"/>
            <p:cNvSpPr/>
            <p:nvPr/>
          </p:nvSpPr>
          <p:spPr>
            <a:xfrm rot="10800000">
              <a:off x="2280962" y="2213868"/>
              <a:ext cx="864000" cy="864000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0"/>
            <p:cNvSpPr/>
            <p:nvPr/>
          </p:nvSpPr>
          <p:spPr>
            <a:xfrm rot="10800000">
              <a:off x="2208962" y="2141868"/>
              <a:ext cx="1008000" cy="1008000"/>
            </a:xfrm>
            <a:prstGeom prst="ellipse">
              <a:avLst/>
            </a:prstGeom>
            <a:solidFill>
              <a:srgbClr val="7F7F7F"/>
            </a:solidFill>
            <a:ln w="19050" cap="flat" cmpd="sng">
              <a:solidFill>
                <a:srgbClr val="7F7F7F"/>
              </a:solidFill>
              <a:prstDash val="dot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75" name="Google Shape;675;p10"/>
          <p:cNvCxnSpPr>
            <a:stCxn id="653" idx="2"/>
            <a:endCxn id="668" idx="2"/>
          </p:cNvCxnSpPr>
          <p:nvPr/>
        </p:nvCxnSpPr>
        <p:spPr>
          <a:xfrm flipH="1">
            <a:off x="4297441" y="3502595"/>
            <a:ext cx="867000" cy="36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676" name="Google Shape;676;p10"/>
          <p:cNvCxnSpPr>
            <a:stCxn id="668" idx="6"/>
          </p:cNvCxnSpPr>
          <p:nvPr/>
        </p:nvCxnSpPr>
        <p:spPr>
          <a:xfrm rot="10800000">
            <a:off x="1854048" y="3504104"/>
            <a:ext cx="1291500" cy="2100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677" name="Google Shape;677;p10"/>
          <p:cNvCxnSpPr/>
          <p:nvPr/>
        </p:nvCxnSpPr>
        <p:spPr>
          <a:xfrm rot="10800000">
            <a:off x="1837940" y="2976876"/>
            <a:ext cx="0" cy="1063343"/>
          </a:xfrm>
          <a:prstGeom prst="straightConnector1">
            <a:avLst/>
          </a:pr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678" name="Google Shape;678;p10"/>
          <p:cNvSpPr txBox="1"/>
          <p:nvPr/>
        </p:nvSpPr>
        <p:spPr>
          <a:xfrm>
            <a:off x="7691905" y="2642178"/>
            <a:ext cx="16763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CONTENTS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10"/>
          <p:cNvSpPr txBox="1"/>
          <p:nvPr/>
        </p:nvSpPr>
        <p:spPr>
          <a:xfrm>
            <a:off x="9703928" y="1600096"/>
            <a:ext cx="163307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CONTENTS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10"/>
          <p:cNvSpPr txBox="1"/>
          <p:nvPr/>
        </p:nvSpPr>
        <p:spPr>
          <a:xfrm>
            <a:off x="9682288" y="5126044"/>
            <a:ext cx="16763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CONTENTS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10"/>
          <p:cNvSpPr txBox="1"/>
          <p:nvPr/>
        </p:nvSpPr>
        <p:spPr>
          <a:xfrm>
            <a:off x="2877595" y="2620402"/>
            <a:ext cx="16763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CONTENTS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10"/>
          <p:cNvSpPr txBox="1"/>
          <p:nvPr/>
        </p:nvSpPr>
        <p:spPr>
          <a:xfrm>
            <a:off x="999763" y="1600096"/>
            <a:ext cx="16763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CONTENTS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0"/>
          <p:cNvSpPr txBox="1"/>
          <p:nvPr/>
        </p:nvSpPr>
        <p:spPr>
          <a:xfrm>
            <a:off x="999763" y="5126044"/>
            <a:ext cx="16763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CONTENTS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10"/>
          <p:cNvSpPr txBox="1"/>
          <p:nvPr/>
        </p:nvSpPr>
        <p:spPr>
          <a:xfrm>
            <a:off x="3593149" y="4798956"/>
            <a:ext cx="510455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</a:t>
            </a:r>
            <a:endParaRPr/>
          </a:p>
        </p:txBody>
      </p:sp>
      <p:sp>
        <p:nvSpPr>
          <p:cNvPr id="685" name="Google Shape;685;p10"/>
          <p:cNvSpPr/>
          <p:nvPr/>
        </p:nvSpPr>
        <p:spPr>
          <a:xfrm rot="10800000" flipH="1">
            <a:off x="3625427" y="4654069"/>
            <a:ext cx="5040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10"/>
          <p:cNvSpPr/>
          <p:nvPr/>
        </p:nvSpPr>
        <p:spPr>
          <a:xfrm>
            <a:off x="3625427" y="5544454"/>
            <a:ext cx="5040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7F7F7F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10"/>
          <p:cNvSpPr/>
          <p:nvPr/>
        </p:nvSpPr>
        <p:spPr>
          <a:xfrm rot="-5400000">
            <a:off x="10350140" y="2271067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10"/>
          <p:cNvSpPr/>
          <p:nvPr/>
        </p:nvSpPr>
        <p:spPr>
          <a:xfrm>
            <a:off x="10362257" y="4361237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0"/>
          <p:cNvSpPr/>
          <p:nvPr/>
        </p:nvSpPr>
        <p:spPr>
          <a:xfrm rot="9900000">
            <a:off x="3522245" y="3348682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0"/>
          <p:cNvSpPr/>
          <p:nvPr/>
        </p:nvSpPr>
        <p:spPr>
          <a:xfrm>
            <a:off x="1672722" y="2341098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10"/>
          <p:cNvSpPr/>
          <p:nvPr/>
        </p:nvSpPr>
        <p:spPr>
          <a:xfrm>
            <a:off x="1656839" y="4437693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10"/>
          <p:cNvSpPr/>
          <p:nvPr/>
        </p:nvSpPr>
        <p:spPr>
          <a:xfrm>
            <a:off x="8328582" y="3303166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3" name="Google Shape;693;p10"/>
          <p:cNvGrpSpPr/>
          <p:nvPr/>
        </p:nvGrpSpPr>
        <p:grpSpPr>
          <a:xfrm>
            <a:off x="5394325" y="2868614"/>
            <a:ext cx="1462087" cy="1246188"/>
            <a:chOff x="3398" y="1807"/>
            <a:chExt cx="921" cy="785"/>
          </a:xfrm>
        </p:grpSpPr>
        <p:sp>
          <p:nvSpPr>
            <p:cNvPr id="694" name="Google Shape;694;p10"/>
            <p:cNvSpPr/>
            <p:nvPr/>
          </p:nvSpPr>
          <p:spPr>
            <a:xfrm>
              <a:off x="3398" y="1807"/>
              <a:ext cx="921" cy="785"/>
            </a:xfrm>
            <a:custGeom>
              <a:avLst/>
              <a:gdLst/>
              <a:ahLst/>
              <a:cxnLst/>
              <a:rect l="l" t="t" r="r" b="b"/>
              <a:pathLst>
                <a:path w="750" h="639" extrusionOk="0">
                  <a:moveTo>
                    <a:pt x="446" y="131"/>
                  </a:moveTo>
                  <a:cubicBezTo>
                    <a:pt x="446" y="136"/>
                    <a:pt x="446" y="141"/>
                    <a:pt x="446" y="146"/>
                  </a:cubicBezTo>
                  <a:cubicBezTo>
                    <a:pt x="462" y="143"/>
                    <a:pt x="477" y="141"/>
                    <a:pt x="493" y="138"/>
                  </a:cubicBezTo>
                  <a:cubicBezTo>
                    <a:pt x="511" y="134"/>
                    <a:pt x="529" y="129"/>
                    <a:pt x="547" y="128"/>
                  </a:cubicBezTo>
                  <a:cubicBezTo>
                    <a:pt x="564" y="126"/>
                    <a:pt x="581" y="128"/>
                    <a:pt x="597" y="129"/>
                  </a:cubicBezTo>
                  <a:cubicBezTo>
                    <a:pt x="620" y="131"/>
                    <a:pt x="643" y="133"/>
                    <a:pt x="666" y="135"/>
                  </a:cubicBezTo>
                  <a:cubicBezTo>
                    <a:pt x="694" y="138"/>
                    <a:pt x="717" y="164"/>
                    <a:pt x="719" y="195"/>
                  </a:cubicBezTo>
                  <a:cubicBezTo>
                    <a:pt x="721" y="247"/>
                    <a:pt x="721" y="299"/>
                    <a:pt x="722" y="351"/>
                  </a:cubicBezTo>
                  <a:cubicBezTo>
                    <a:pt x="723" y="354"/>
                    <a:pt x="722" y="357"/>
                    <a:pt x="722" y="361"/>
                  </a:cubicBezTo>
                  <a:cubicBezTo>
                    <a:pt x="725" y="361"/>
                    <a:pt x="727" y="362"/>
                    <a:pt x="729" y="362"/>
                  </a:cubicBezTo>
                  <a:cubicBezTo>
                    <a:pt x="742" y="362"/>
                    <a:pt x="743" y="366"/>
                    <a:pt x="742" y="379"/>
                  </a:cubicBezTo>
                  <a:cubicBezTo>
                    <a:pt x="740" y="394"/>
                    <a:pt x="742" y="409"/>
                    <a:pt x="742" y="424"/>
                  </a:cubicBezTo>
                  <a:cubicBezTo>
                    <a:pt x="742" y="425"/>
                    <a:pt x="743" y="427"/>
                    <a:pt x="743" y="428"/>
                  </a:cubicBezTo>
                  <a:cubicBezTo>
                    <a:pt x="744" y="444"/>
                    <a:pt x="745" y="459"/>
                    <a:pt x="747" y="475"/>
                  </a:cubicBezTo>
                  <a:cubicBezTo>
                    <a:pt x="747" y="482"/>
                    <a:pt x="750" y="488"/>
                    <a:pt x="750" y="494"/>
                  </a:cubicBezTo>
                  <a:cubicBezTo>
                    <a:pt x="750" y="512"/>
                    <a:pt x="749" y="529"/>
                    <a:pt x="746" y="546"/>
                  </a:cubicBezTo>
                  <a:cubicBezTo>
                    <a:pt x="744" y="558"/>
                    <a:pt x="738" y="570"/>
                    <a:pt x="733" y="582"/>
                  </a:cubicBezTo>
                  <a:cubicBezTo>
                    <a:pt x="726" y="597"/>
                    <a:pt x="713" y="603"/>
                    <a:pt x="697" y="603"/>
                  </a:cubicBezTo>
                  <a:cubicBezTo>
                    <a:pt x="679" y="602"/>
                    <a:pt x="663" y="596"/>
                    <a:pt x="654" y="579"/>
                  </a:cubicBezTo>
                  <a:cubicBezTo>
                    <a:pt x="653" y="576"/>
                    <a:pt x="652" y="573"/>
                    <a:pt x="650" y="569"/>
                  </a:cubicBezTo>
                  <a:cubicBezTo>
                    <a:pt x="612" y="573"/>
                    <a:pt x="573" y="577"/>
                    <a:pt x="534" y="581"/>
                  </a:cubicBezTo>
                  <a:cubicBezTo>
                    <a:pt x="533" y="582"/>
                    <a:pt x="532" y="585"/>
                    <a:pt x="530" y="588"/>
                  </a:cubicBezTo>
                  <a:cubicBezTo>
                    <a:pt x="515" y="626"/>
                    <a:pt x="481" y="639"/>
                    <a:pt x="444" y="620"/>
                  </a:cubicBezTo>
                  <a:cubicBezTo>
                    <a:pt x="437" y="617"/>
                    <a:pt x="430" y="611"/>
                    <a:pt x="424" y="606"/>
                  </a:cubicBezTo>
                  <a:cubicBezTo>
                    <a:pt x="420" y="602"/>
                    <a:pt x="417" y="601"/>
                    <a:pt x="412" y="605"/>
                  </a:cubicBezTo>
                  <a:cubicBezTo>
                    <a:pt x="411" y="607"/>
                    <a:pt x="409" y="608"/>
                    <a:pt x="407" y="608"/>
                  </a:cubicBezTo>
                  <a:cubicBezTo>
                    <a:pt x="369" y="612"/>
                    <a:pt x="332" y="616"/>
                    <a:pt x="294" y="620"/>
                  </a:cubicBezTo>
                  <a:cubicBezTo>
                    <a:pt x="254" y="624"/>
                    <a:pt x="214" y="628"/>
                    <a:pt x="174" y="632"/>
                  </a:cubicBezTo>
                  <a:cubicBezTo>
                    <a:pt x="166" y="633"/>
                    <a:pt x="159" y="634"/>
                    <a:pt x="151" y="635"/>
                  </a:cubicBezTo>
                  <a:cubicBezTo>
                    <a:pt x="149" y="635"/>
                    <a:pt x="147" y="633"/>
                    <a:pt x="144" y="633"/>
                  </a:cubicBezTo>
                  <a:cubicBezTo>
                    <a:pt x="141" y="632"/>
                    <a:pt x="138" y="633"/>
                    <a:pt x="135" y="633"/>
                  </a:cubicBezTo>
                  <a:cubicBezTo>
                    <a:pt x="134" y="633"/>
                    <a:pt x="132" y="632"/>
                    <a:pt x="131" y="632"/>
                  </a:cubicBezTo>
                  <a:cubicBezTo>
                    <a:pt x="128" y="632"/>
                    <a:pt x="125" y="633"/>
                    <a:pt x="122" y="633"/>
                  </a:cubicBezTo>
                  <a:cubicBezTo>
                    <a:pt x="119" y="634"/>
                    <a:pt x="117" y="634"/>
                    <a:pt x="114" y="635"/>
                  </a:cubicBezTo>
                  <a:cubicBezTo>
                    <a:pt x="114" y="635"/>
                    <a:pt x="114" y="634"/>
                    <a:pt x="113" y="634"/>
                  </a:cubicBezTo>
                  <a:cubicBezTo>
                    <a:pt x="113" y="634"/>
                    <a:pt x="114" y="634"/>
                    <a:pt x="114" y="634"/>
                  </a:cubicBezTo>
                  <a:cubicBezTo>
                    <a:pt x="115" y="633"/>
                    <a:pt x="116" y="633"/>
                    <a:pt x="117" y="633"/>
                  </a:cubicBezTo>
                  <a:cubicBezTo>
                    <a:pt x="117" y="632"/>
                    <a:pt x="117" y="631"/>
                    <a:pt x="117" y="631"/>
                  </a:cubicBezTo>
                  <a:cubicBezTo>
                    <a:pt x="114" y="632"/>
                    <a:pt x="111" y="632"/>
                    <a:pt x="109" y="634"/>
                  </a:cubicBezTo>
                  <a:cubicBezTo>
                    <a:pt x="108" y="634"/>
                    <a:pt x="107" y="636"/>
                    <a:pt x="106" y="638"/>
                  </a:cubicBezTo>
                  <a:cubicBezTo>
                    <a:pt x="104" y="636"/>
                    <a:pt x="104" y="634"/>
                    <a:pt x="103" y="634"/>
                  </a:cubicBezTo>
                  <a:cubicBezTo>
                    <a:pt x="101" y="633"/>
                    <a:pt x="97" y="633"/>
                    <a:pt x="96" y="634"/>
                  </a:cubicBezTo>
                  <a:cubicBezTo>
                    <a:pt x="94" y="637"/>
                    <a:pt x="94" y="638"/>
                    <a:pt x="92" y="635"/>
                  </a:cubicBezTo>
                  <a:cubicBezTo>
                    <a:pt x="91" y="634"/>
                    <a:pt x="92" y="632"/>
                    <a:pt x="91" y="632"/>
                  </a:cubicBezTo>
                  <a:cubicBezTo>
                    <a:pt x="89" y="631"/>
                    <a:pt x="86" y="630"/>
                    <a:pt x="86" y="631"/>
                  </a:cubicBezTo>
                  <a:cubicBezTo>
                    <a:pt x="81" y="639"/>
                    <a:pt x="69" y="623"/>
                    <a:pt x="67" y="638"/>
                  </a:cubicBezTo>
                  <a:cubicBezTo>
                    <a:pt x="65" y="636"/>
                    <a:pt x="62" y="635"/>
                    <a:pt x="60" y="634"/>
                  </a:cubicBezTo>
                  <a:cubicBezTo>
                    <a:pt x="62" y="633"/>
                    <a:pt x="63" y="633"/>
                    <a:pt x="66" y="632"/>
                  </a:cubicBezTo>
                  <a:cubicBezTo>
                    <a:pt x="58" y="631"/>
                    <a:pt x="53" y="631"/>
                    <a:pt x="47" y="630"/>
                  </a:cubicBezTo>
                  <a:cubicBezTo>
                    <a:pt x="47" y="629"/>
                    <a:pt x="47" y="627"/>
                    <a:pt x="47" y="626"/>
                  </a:cubicBezTo>
                  <a:cubicBezTo>
                    <a:pt x="59" y="625"/>
                    <a:pt x="72" y="623"/>
                    <a:pt x="86" y="622"/>
                  </a:cubicBezTo>
                  <a:cubicBezTo>
                    <a:pt x="75" y="613"/>
                    <a:pt x="65" y="610"/>
                    <a:pt x="52" y="611"/>
                  </a:cubicBezTo>
                  <a:cubicBezTo>
                    <a:pt x="42" y="613"/>
                    <a:pt x="31" y="613"/>
                    <a:pt x="20" y="612"/>
                  </a:cubicBezTo>
                  <a:cubicBezTo>
                    <a:pt x="14" y="611"/>
                    <a:pt x="7" y="607"/>
                    <a:pt x="0" y="604"/>
                  </a:cubicBezTo>
                  <a:cubicBezTo>
                    <a:pt x="1" y="603"/>
                    <a:pt x="1" y="602"/>
                    <a:pt x="1" y="601"/>
                  </a:cubicBezTo>
                  <a:cubicBezTo>
                    <a:pt x="13" y="600"/>
                    <a:pt x="25" y="599"/>
                    <a:pt x="39" y="598"/>
                  </a:cubicBezTo>
                  <a:cubicBezTo>
                    <a:pt x="29" y="592"/>
                    <a:pt x="20" y="589"/>
                    <a:pt x="13" y="584"/>
                  </a:cubicBezTo>
                  <a:cubicBezTo>
                    <a:pt x="10" y="583"/>
                    <a:pt x="7" y="579"/>
                    <a:pt x="7" y="577"/>
                  </a:cubicBezTo>
                  <a:cubicBezTo>
                    <a:pt x="8" y="493"/>
                    <a:pt x="9" y="409"/>
                    <a:pt x="10" y="326"/>
                  </a:cubicBezTo>
                  <a:cubicBezTo>
                    <a:pt x="10" y="325"/>
                    <a:pt x="11" y="324"/>
                    <a:pt x="11" y="322"/>
                  </a:cubicBezTo>
                  <a:cubicBezTo>
                    <a:pt x="99" y="322"/>
                    <a:pt x="186" y="322"/>
                    <a:pt x="275" y="322"/>
                  </a:cubicBezTo>
                  <a:cubicBezTo>
                    <a:pt x="275" y="305"/>
                    <a:pt x="275" y="291"/>
                    <a:pt x="275" y="275"/>
                  </a:cubicBezTo>
                  <a:cubicBezTo>
                    <a:pt x="293" y="273"/>
                    <a:pt x="310" y="272"/>
                    <a:pt x="328" y="271"/>
                  </a:cubicBezTo>
                  <a:cubicBezTo>
                    <a:pt x="328" y="193"/>
                    <a:pt x="328" y="114"/>
                    <a:pt x="328" y="37"/>
                  </a:cubicBezTo>
                  <a:cubicBezTo>
                    <a:pt x="345" y="28"/>
                    <a:pt x="371" y="30"/>
                    <a:pt x="376" y="40"/>
                  </a:cubicBezTo>
                  <a:cubicBezTo>
                    <a:pt x="394" y="35"/>
                    <a:pt x="394" y="35"/>
                    <a:pt x="395" y="13"/>
                  </a:cubicBezTo>
                  <a:cubicBezTo>
                    <a:pt x="411" y="0"/>
                    <a:pt x="427" y="9"/>
                    <a:pt x="444" y="10"/>
                  </a:cubicBezTo>
                  <a:cubicBezTo>
                    <a:pt x="446" y="18"/>
                    <a:pt x="440" y="32"/>
                    <a:pt x="458" y="29"/>
                  </a:cubicBezTo>
                  <a:cubicBezTo>
                    <a:pt x="458" y="34"/>
                    <a:pt x="458" y="38"/>
                    <a:pt x="458" y="43"/>
                  </a:cubicBezTo>
                  <a:cubicBezTo>
                    <a:pt x="456" y="44"/>
                    <a:pt x="454" y="45"/>
                    <a:pt x="452" y="46"/>
                  </a:cubicBezTo>
                  <a:cubicBezTo>
                    <a:pt x="450" y="47"/>
                    <a:pt x="445" y="49"/>
                    <a:pt x="445" y="51"/>
                  </a:cubicBezTo>
                  <a:cubicBezTo>
                    <a:pt x="446" y="54"/>
                    <a:pt x="447" y="59"/>
                    <a:pt x="450" y="61"/>
                  </a:cubicBezTo>
                  <a:cubicBezTo>
                    <a:pt x="462" y="73"/>
                    <a:pt x="477" y="82"/>
                    <a:pt x="481" y="100"/>
                  </a:cubicBezTo>
                  <a:cubicBezTo>
                    <a:pt x="481" y="101"/>
                    <a:pt x="481" y="102"/>
                    <a:pt x="482" y="102"/>
                  </a:cubicBezTo>
                  <a:cubicBezTo>
                    <a:pt x="486" y="122"/>
                    <a:pt x="485" y="123"/>
                    <a:pt x="465" y="127"/>
                  </a:cubicBezTo>
                  <a:cubicBezTo>
                    <a:pt x="459" y="128"/>
                    <a:pt x="453" y="130"/>
                    <a:pt x="446" y="131"/>
                  </a:cubicBezTo>
                  <a:close/>
                  <a:moveTo>
                    <a:pt x="589" y="169"/>
                  </a:moveTo>
                  <a:cubicBezTo>
                    <a:pt x="598" y="184"/>
                    <a:pt x="600" y="192"/>
                    <a:pt x="596" y="203"/>
                  </a:cubicBezTo>
                  <a:cubicBezTo>
                    <a:pt x="591" y="216"/>
                    <a:pt x="593" y="220"/>
                    <a:pt x="608" y="218"/>
                  </a:cubicBezTo>
                  <a:cubicBezTo>
                    <a:pt x="625" y="216"/>
                    <a:pt x="632" y="230"/>
                    <a:pt x="631" y="244"/>
                  </a:cubicBezTo>
                  <a:cubicBezTo>
                    <a:pt x="630" y="256"/>
                    <a:pt x="628" y="268"/>
                    <a:pt x="626" y="281"/>
                  </a:cubicBezTo>
                  <a:cubicBezTo>
                    <a:pt x="631" y="282"/>
                    <a:pt x="635" y="283"/>
                    <a:pt x="640" y="284"/>
                  </a:cubicBezTo>
                  <a:cubicBezTo>
                    <a:pt x="648" y="285"/>
                    <a:pt x="650" y="289"/>
                    <a:pt x="648" y="297"/>
                  </a:cubicBezTo>
                  <a:cubicBezTo>
                    <a:pt x="646" y="307"/>
                    <a:pt x="645" y="318"/>
                    <a:pt x="643" y="328"/>
                  </a:cubicBezTo>
                  <a:cubicBezTo>
                    <a:pt x="642" y="338"/>
                    <a:pt x="642" y="349"/>
                    <a:pt x="641" y="360"/>
                  </a:cubicBezTo>
                  <a:cubicBezTo>
                    <a:pt x="663" y="360"/>
                    <a:pt x="683" y="360"/>
                    <a:pt x="701" y="360"/>
                  </a:cubicBezTo>
                  <a:cubicBezTo>
                    <a:pt x="701" y="308"/>
                    <a:pt x="702" y="258"/>
                    <a:pt x="701" y="207"/>
                  </a:cubicBezTo>
                  <a:cubicBezTo>
                    <a:pt x="701" y="189"/>
                    <a:pt x="695" y="172"/>
                    <a:pt x="681" y="160"/>
                  </a:cubicBezTo>
                  <a:cubicBezTo>
                    <a:pt x="679" y="158"/>
                    <a:pt x="675" y="156"/>
                    <a:pt x="673" y="156"/>
                  </a:cubicBezTo>
                  <a:cubicBezTo>
                    <a:pt x="645" y="160"/>
                    <a:pt x="617" y="165"/>
                    <a:pt x="589" y="169"/>
                  </a:cubicBezTo>
                  <a:close/>
                  <a:moveTo>
                    <a:pt x="477" y="288"/>
                  </a:moveTo>
                  <a:cubicBezTo>
                    <a:pt x="472" y="282"/>
                    <a:pt x="467" y="278"/>
                    <a:pt x="463" y="273"/>
                  </a:cubicBezTo>
                  <a:cubicBezTo>
                    <a:pt x="458" y="266"/>
                    <a:pt x="461" y="261"/>
                    <a:pt x="469" y="260"/>
                  </a:cubicBezTo>
                  <a:cubicBezTo>
                    <a:pt x="476" y="259"/>
                    <a:pt x="482" y="259"/>
                    <a:pt x="489" y="259"/>
                  </a:cubicBezTo>
                  <a:cubicBezTo>
                    <a:pt x="492" y="229"/>
                    <a:pt x="494" y="197"/>
                    <a:pt x="497" y="165"/>
                  </a:cubicBezTo>
                  <a:cubicBezTo>
                    <a:pt x="481" y="165"/>
                    <a:pt x="464" y="164"/>
                    <a:pt x="448" y="163"/>
                  </a:cubicBezTo>
                  <a:cubicBezTo>
                    <a:pt x="448" y="221"/>
                    <a:pt x="448" y="278"/>
                    <a:pt x="448" y="338"/>
                  </a:cubicBezTo>
                  <a:cubicBezTo>
                    <a:pt x="451" y="334"/>
                    <a:pt x="452" y="332"/>
                    <a:pt x="453" y="330"/>
                  </a:cubicBezTo>
                  <a:cubicBezTo>
                    <a:pt x="461" y="316"/>
                    <a:pt x="469" y="302"/>
                    <a:pt x="477" y="288"/>
                  </a:cubicBezTo>
                  <a:close/>
                  <a:moveTo>
                    <a:pt x="521" y="271"/>
                  </a:moveTo>
                  <a:cubicBezTo>
                    <a:pt x="524" y="266"/>
                    <a:pt x="528" y="261"/>
                    <a:pt x="531" y="256"/>
                  </a:cubicBezTo>
                  <a:cubicBezTo>
                    <a:pt x="537" y="245"/>
                    <a:pt x="542" y="234"/>
                    <a:pt x="553" y="226"/>
                  </a:cubicBezTo>
                  <a:cubicBezTo>
                    <a:pt x="555" y="225"/>
                    <a:pt x="555" y="221"/>
                    <a:pt x="555" y="218"/>
                  </a:cubicBezTo>
                  <a:cubicBezTo>
                    <a:pt x="555" y="207"/>
                    <a:pt x="553" y="196"/>
                    <a:pt x="553" y="185"/>
                  </a:cubicBezTo>
                  <a:cubicBezTo>
                    <a:pt x="552" y="172"/>
                    <a:pt x="552" y="170"/>
                    <a:pt x="538" y="169"/>
                  </a:cubicBezTo>
                  <a:cubicBezTo>
                    <a:pt x="516" y="166"/>
                    <a:pt x="516" y="166"/>
                    <a:pt x="514" y="188"/>
                  </a:cubicBezTo>
                  <a:cubicBezTo>
                    <a:pt x="512" y="213"/>
                    <a:pt x="511" y="238"/>
                    <a:pt x="509" y="263"/>
                  </a:cubicBezTo>
                  <a:cubicBezTo>
                    <a:pt x="513" y="266"/>
                    <a:pt x="517" y="268"/>
                    <a:pt x="521" y="271"/>
                  </a:cubicBezTo>
                  <a:close/>
                  <a:moveTo>
                    <a:pt x="505" y="326"/>
                  </a:moveTo>
                  <a:cubicBezTo>
                    <a:pt x="513" y="326"/>
                    <a:pt x="520" y="325"/>
                    <a:pt x="526" y="325"/>
                  </a:cubicBezTo>
                  <a:cubicBezTo>
                    <a:pt x="528" y="325"/>
                    <a:pt x="531" y="328"/>
                    <a:pt x="531" y="329"/>
                  </a:cubicBezTo>
                  <a:cubicBezTo>
                    <a:pt x="531" y="331"/>
                    <a:pt x="529" y="334"/>
                    <a:pt x="528" y="335"/>
                  </a:cubicBezTo>
                  <a:cubicBezTo>
                    <a:pt x="520" y="340"/>
                    <a:pt x="518" y="342"/>
                    <a:pt x="519" y="351"/>
                  </a:cubicBezTo>
                  <a:cubicBezTo>
                    <a:pt x="532" y="345"/>
                    <a:pt x="544" y="339"/>
                    <a:pt x="556" y="334"/>
                  </a:cubicBezTo>
                  <a:cubicBezTo>
                    <a:pt x="556" y="321"/>
                    <a:pt x="556" y="308"/>
                    <a:pt x="556" y="295"/>
                  </a:cubicBezTo>
                  <a:cubicBezTo>
                    <a:pt x="545" y="293"/>
                    <a:pt x="533" y="287"/>
                    <a:pt x="528" y="303"/>
                  </a:cubicBezTo>
                  <a:cubicBezTo>
                    <a:pt x="526" y="308"/>
                    <a:pt x="511" y="310"/>
                    <a:pt x="507" y="307"/>
                  </a:cubicBezTo>
                  <a:cubicBezTo>
                    <a:pt x="506" y="314"/>
                    <a:pt x="506" y="320"/>
                    <a:pt x="505" y="326"/>
                  </a:cubicBezTo>
                  <a:close/>
                  <a:moveTo>
                    <a:pt x="376" y="188"/>
                  </a:moveTo>
                  <a:cubicBezTo>
                    <a:pt x="393" y="186"/>
                    <a:pt x="400" y="169"/>
                    <a:pt x="394" y="141"/>
                  </a:cubicBezTo>
                  <a:cubicBezTo>
                    <a:pt x="388" y="141"/>
                    <a:pt x="382" y="141"/>
                    <a:pt x="376" y="140"/>
                  </a:cubicBezTo>
                  <a:cubicBezTo>
                    <a:pt x="376" y="157"/>
                    <a:pt x="376" y="172"/>
                    <a:pt x="376" y="188"/>
                  </a:cubicBezTo>
                  <a:close/>
                  <a:moveTo>
                    <a:pt x="375" y="66"/>
                  </a:moveTo>
                  <a:cubicBezTo>
                    <a:pt x="370" y="85"/>
                    <a:pt x="382" y="96"/>
                    <a:pt x="395" y="107"/>
                  </a:cubicBezTo>
                  <a:cubicBezTo>
                    <a:pt x="395" y="92"/>
                    <a:pt x="395" y="78"/>
                    <a:pt x="395" y="63"/>
                  </a:cubicBezTo>
                  <a:cubicBezTo>
                    <a:pt x="388" y="64"/>
                    <a:pt x="381" y="65"/>
                    <a:pt x="375" y="66"/>
                  </a:cubicBezTo>
                  <a:close/>
                  <a:moveTo>
                    <a:pt x="384" y="200"/>
                  </a:moveTo>
                  <a:cubicBezTo>
                    <a:pt x="378" y="198"/>
                    <a:pt x="376" y="199"/>
                    <a:pt x="376" y="206"/>
                  </a:cubicBezTo>
                  <a:cubicBezTo>
                    <a:pt x="376" y="224"/>
                    <a:pt x="376" y="242"/>
                    <a:pt x="376" y="259"/>
                  </a:cubicBezTo>
                  <a:cubicBezTo>
                    <a:pt x="376" y="262"/>
                    <a:pt x="377" y="264"/>
                    <a:pt x="377" y="266"/>
                  </a:cubicBezTo>
                  <a:cubicBezTo>
                    <a:pt x="378" y="266"/>
                    <a:pt x="379" y="266"/>
                    <a:pt x="379" y="266"/>
                  </a:cubicBezTo>
                  <a:cubicBezTo>
                    <a:pt x="381" y="244"/>
                    <a:pt x="383" y="222"/>
                    <a:pt x="384" y="200"/>
                  </a:cubicBezTo>
                  <a:close/>
                  <a:moveTo>
                    <a:pt x="486" y="322"/>
                  </a:moveTo>
                  <a:cubicBezTo>
                    <a:pt x="485" y="322"/>
                    <a:pt x="484" y="321"/>
                    <a:pt x="484" y="321"/>
                  </a:cubicBezTo>
                  <a:cubicBezTo>
                    <a:pt x="477" y="331"/>
                    <a:pt x="471" y="340"/>
                    <a:pt x="464" y="350"/>
                  </a:cubicBezTo>
                  <a:cubicBezTo>
                    <a:pt x="471" y="350"/>
                    <a:pt x="477" y="350"/>
                    <a:pt x="484" y="350"/>
                  </a:cubicBezTo>
                  <a:cubicBezTo>
                    <a:pt x="484" y="340"/>
                    <a:pt x="485" y="331"/>
                    <a:pt x="486" y="322"/>
                  </a:cubicBezTo>
                  <a:close/>
                  <a:moveTo>
                    <a:pt x="511" y="355"/>
                  </a:moveTo>
                  <a:cubicBezTo>
                    <a:pt x="513" y="348"/>
                    <a:pt x="514" y="343"/>
                    <a:pt x="516" y="337"/>
                  </a:cubicBezTo>
                  <a:cubicBezTo>
                    <a:pt x="512" y="336"/>
                    <a:pt x="509" y="336"/>
                    <a:pt x="504" y="335"/>
                  </a:cubicBezTo>
                  <a:cubicBezTo>
                    <a:pt x="507" y="342"/>
                    <a:pt x="498" y="351"/>
                    <a:pt x="511" y="355"/>
                  </a:cubicBezTo>
                  <a:close/>
                  <a:moveTo>
                    <a:pt x="480" y="279"/>
                  </a:moveTo>
                  <a:cubicBezTo>
                    <a:pt x="477" y="274"/>
                    <a:pt x="474" y="269"/>
                    <a:pt x="470" y="264"/>
                  </a:cubicBezTo>
                  <a:cubicBezTo>
                    <a:pt x="469" y="264"/>
                    <a:pt x="468" y="265"/>
                    <a:pt x="468" y="266"/>
                  </a:cubicBezTo>
                  <a:cubicBezTo>
                    <a:pt x="466" y="274"/>
                    <a:pt x="473" y="276"/>
                    <a:pt x="480" y="2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0"/>
            <p:cNvSpPr/>
            <p:nvPr/>
          </p:nvSpPr>
          <p:spPr>
            <a:xfrm>
              <a:off x="3398" y="1807"/>
              <a:ext cx="921" cy="785"/>
            </a:xfrm>
            <a:custGeom>
              <a:avLst/>
              <a:gdLst/>
              <a:ahLst/>
              <a:cxnLst/>
              <a:rect l="l" t="t" r="r" b="b"/>
              <a:pathLst>
                <a:path w="750" h="639" extrusionOk="0">
                  <a:moveTo>
                    <a:pt x="446" y="131"/>
                  </a:moveTo>
                  <a:cubicBezTo>
                    <a:pt x="446" y="136"/>
                    <a:pt x="446" y="141"/>
                    <a:pt x="446" y="146"/>
                  </a:cubicBezTo>
                  <a:cubicBezTo>
                    <a:pt x="462" y="143"/>
                    <a:pt x="477" y="141"/>
                    <a:pt x="493" y="138"/>
                  </a:cubicBezTo>
                  <a:cubicBezTo>
                    <a:pt x="511" y="134"/>
                    <a:pt x="529" y="129"/>
                    <a:pt x="547" y="128"/>
                  </a:cubicBezTo>
                  <a:cubicBezTo>
                    <a:pt x="564" y="126"/>
                    <a:pt x="581" y="128"/>
                    <a:pt x="597" y="129"/>
                  </a:cubicBezTo>
                  <a:cubicBezTo>
                    <a:pt x="620" y="131"/>
                    <a:pt x="643" y="133"/>
                    <a:pt x="666" y="135"/>
                  </a:cubicBezTo>
                  <a:cubicBezTo>
                    <a:pt x="694" y="138"/>
                    <a:pt x="717" y="164"/>
                    <a:pt x="719" y="195"/>
                  </a:cubicBezTo>
                  <a:cubicBezTo>
                    <a:pt x="721" y="247"/>
                    <a:pt x="721" y="299"/>
                    <a:pt x="722" y="351"/>
                  </a:cubicBezTo>
                  <a:cubicBezTo>
                    <a:pt x="723" y="354"/>
                    <a:pt x="722" y="357"/>
                    <a:pt x="722" y="361"/>
                  </a:cubicBezTo>
                  <a:cubicBezTo>
                    <a:pt x="725" y="361"/>
                    <a:pt x="727" y="362"/>
                    <a:pt x="729" y="362"/>
                  </a:cubicBezTo>
                  <a:cubicBezTo>
                    <a:pt x="742" y="362"/>
                    <a:pt x="743" y="366"/>
                    <a:pt x="742" y="379"/>
                  </a:cubicBezTo>
                  <a:cubicBezTo>
                    <a:pt x="740" y="394"/>
                    <a:pt x="742" y="409"/>
                    <a:pt x="742" y="424"/>
                  </a:cubicBezTo>
                  <a:cubicBezTo>
                    <a:pt x="742" y="425"/>
                    <a:pt x="743" y="427"/>
                    <a:pt x="743" y="428"/>
                  </a:cubicBezTo>
                  <a:cubicBezTo>
                    <a:pt x="744" y="444"/>
                    <a:pt x="745" y="459"/>
                    <a:pt x="747" y="475"/>
                  </a:cubicBezTo>
                  <a:cubicBezTo>
                    <a:pt x="747" y="482"/>
                    <a:pt x="750" y="488"/>
                    <a:pt x="750" y="494"/>
                  </a:cubicBezTo>
                  <a:cubicBezTo>
                    <a:pt x="750" y="512"/>
                    <a:pt x="749" y="529"/>
                    <a:pt x="746" y="546"/>
                  </a:cubicBezTo>
                  <a:cubicBezTo>
                    <a:pt x="744" y="558"/>
                    <a:pt x="738" y="570"/>
                    <a:pt x="733" y="582"/>
                  </a:cubicBezTo>
                  <a:cubicBezTo>
                    <a:pt x="726" y="597"/>
                    <a:pt x="713" y="603"/>
                    <a:pt x="697" y="603"/>
                  </a:cubicBezTo>
                  <a:cubicBezTo>
                    <a:pt x="679" y="602"/>
                    <a:pt x="663" y="596"/>
                    <a:pt x="654" y="579"/>
                  </a:cubicBezTo>
                  <a:cubicBezTo>
                    <a:pt x="653" y="576"/>
                    <a:pt x="652" y="573"/>
                    <a:pt x="650" y="569"/>
                  </a:cubicBezTo>
                  <a:cubicBezTo>
                    <a:pt x="612" y="573"/>
                    <a:pt x="573" y="577"/>
                    <a:pt x="534" y="581"/>
                  </a:cubicBezTo>
                  <a:cubicBezTo>
                    <a:pt x="533" y="582"/>
                    <a:pt x="532" y="585"/>
                    <a:pt x="530" y="588"/>
                  </a:cubicBezTo>
                  <a:cubicBezTo>
                    <a:pt x="515" y="626"/>
                    <a:pt x="481" y="639"/>
                    <a:pt x="444" y="620"/>
                  </a:cubicBezTo>
                  <a:cubicBezTo>
                    <a:pt x="437" y="617"/>
                    <a:pt x="430" y="611"/>
                    <a:pt x="424" y="606"/>
                  </a:cubicBezTo>
                  <a:cubicBezTo>
                    <a:pt x="420" y="602"/>
                    <a:pt x="417" y="601"/>
                    <a:pt x="412" y="605"/>
                  </a:cubicBezTo>
                  <a:cubicBezTo>
                    <a:pt x="411" y="607"/>
                    <a:pt x="409" y="608"/>
                    <a:pt x="407" y="608"/>
                  </a:cubicBezTo>
                  <a:cubicBezTo>
                    <a:pt x="369" y="612"/>
                    <a:pt x="332" y="616"/>
                    <a:pt x="294" y="620"/>
                  </a:cubicBezTo>
                  <a:cubicBezTo>
                    <a:pt x="254" y="624"/>
                    <a:pt x="214" y="628"/>
                    <a:pt x="174" y="632"/>
                  </a:cubicBezTo>
                  <a:cubicBezTo>
                    <a:pt x="166" y="633"/>
                    <a:pt x="159" y="634"/>
                    <a:pt x="151" y="635"/>
                  </a:cubicBezTo>
                  <a:cubicBezTo>
                    <a:pt x="149" y="635"/>
                    <a:pt x="147" y="633"/>
                    <a:pt x="144" y="633"/>
                  </a:cubicBezTo>
                  <a:cubicBezTo>
                    <a:pt x="141" y="632"/>
                    <a:pt x="138" y="633"/>
                    <a:pt x="135" y="633"/>
                  </a:cubicBezTo>
                  <a:cubicBezTo>
                    <a:pt x="134" y="633"/>
                    <a:pt x="132" y="632"/>
                    <a:pt x="131" y="632"/>
                  </a:cubicBezTo>
                  <a:cubicBezTo>
                    <a:pt x="128" y="632"/>
                    <a:pt x="125" y="633"/>
                    <a:pt x="122" y="633"/>
                  </a:cubicBezTo>
                  <a:cubicBezTo>
                    <a:pt x="119" y="634"/>
                    <a:pt x="117" y="634"/>
                    <a:pt x="114" y="635"/>
                  </a:cubicBezTo>
                  <a:cubicBezTo>
                    <a:pt x="114" y="635"/>
                    <a:pt x="114" y="634"/>
                    <a:pt x="113" y="634"/>
                  </a:cubicBezTo>
                  <a:cubicBezTo>
                    <a:pt x="113" y="634"/>
                    <a:pt x="114" y="634"/>
                    <a:pt x="114" y="634"/>
                  </a:cubicBezTo>
                  <a:cubicBezTo>
                    <a:pt x="115" y="633"/>
                    <a:pt x="116" y="633"/>
                    <a:pt x="117" y="633"/>
                  </a:cubicBezTo>
                  <a:cubicBezTo>
                    <a:pt x="117" y="632"/>
                    <a:pt x="117" y="631"/>
                    <a:pt x="117" y="631"/>
                  </a:cubicBezTo>
                  <a:cubicBezTo>
                    <a:pt x="114" y="632"/>
                    <a:pt x="111" y="632"/>
                    <a:pt x="109" y="634"/>
                  </a:cubicBezTo>
                  <a:cubicBezTo>
                    <a:pt x="108" y="634"/>
                    <a:pt x="107" y="636"/>
                    <a:pt x="106" y="638"/>
                  </a:cubicBezTo>
                  <a:cubicBezTo>
                    <a:pt x="104" y="636"/>
                    <a:pt x="104" y="634"/>
                    <a:pt x="103" y="634"/>
                  </a:cubicBezTo>
                  <a:cubicBezTo>
                    <a:pt x="101" y="633"/>
                    <a:pt x="97" y="633"/>
                    <a:pt x="96" y="634"/>
                  </a:cubicBezTo>
                  <a:cubicBezTo>
                    <a:pt x="94" y="637"/>
                    <a:pt x="94" y="638"/>
                    <a:pt x="92" y="635"/>
                  </a:cubicBezTo>
                  <a:cubicBezTo>
                    <a:pt x="91" y="634"/>
                    <a:pt x="92" y="632"/>
                    <a:pt x="91" y="632"/>
                  </a:cubicBezTo>
                  <a:cubicBezTo>
                    <a:pt x="89" y="631"/>
                    <a:pt x="86" y="630"/>
                    <a:pt x="86" y="631"/>
                  </a:cubicBezTo>
                  <a:cubicBezTo>
                    <a:pt x="81" y="639"/>
                    <a:pt x="69" y="623"/>
                    <a:pt x="67" y="638"/>
                  </a:cubicBezTo>
                  <a:cubicBezTo>
                    <a:pt x="65" y="636"/>
                    <a:pt x="62" y="635"/>
                    <a:pt x="60" y="634"/>
                  </a:cubicBezTo>
                  <a:cubicBezTo>
                    <a:pt x="62" y="633"/>
                    <a:pt x="63" y="633"/>
                    <a:pt x="66" y="632"/>
                  </a:cubicBezTo>
                  <a:cubicBezTo>
                    <a:pt x="58" y="631"/>
                    <a:pt x="53" y="631"/>
                    <a:pt x="47" y="630"/>
                  </a:cubicBezTo>
                  <a:cubicBezTo>
                    <a:pt x="47" y="629"/>
                    <a:pt x="47" y="627"/>
                    <a:pt x="47" y="626"/>
                  </a:cubicBezTo>
                  <a:cubicBezTo>
                    <a:pt x="59" y="625"/>
                    <a:pt x="72" y="623"/>
                    <a:pt x="86" y="622"/>
                  </a:cubicBezTo>
                  <a:cubicBezTo>
                    <a:pt x="75" y="613"/>
                    <a:pt x="65" y="610"/>
                    <a:pt x="52" y="611"/>
                  </a:cubicBezTo>
                  <a:cubicBezTo>
                    <a:pt x="42" y="613"/>
                    <a:pt x="31" y="613"/>
                    <a:pt x="20" y="612"/>
                  </a:cubicBezTo>
                  <a:cubicBezTo>
                    <a:pt x="14" y="611"/>
                    <a:pt x="7" y="607"/>
                    <a:pt x="0" y="604"/>
                  </a:cubicBezTo>
                  <a:cubicBezTo>
                    <a:pt x="1" y="603"/>
                    <a:pt x="1" y="602"/>
                    <a:pt x="1" y="601"/>
                  </a:cubicBezTo>
                  <a:cubicBezTo>
                    <a:pt x="13" y="600"/>
                    <a:pt x="25" y="599"/>
                    <a:pt x="39" y="598"/>
                  </a:cubicBezTo>
                  <a:cubicBezTo>
                    <a:pt x="29" y="592"/>
                    <a:pt x="20" y="589"/>
                    <a:pt x="13" y="584"/>
                  </a:cubicBezTo>
                  <a:cubicBezTo>
                    <a:pt x="10" y="583"/>
                    <a:pt x="7" y="579"/>
                    <a:pt x="7" y="577"/>
                  </a:cubicBezTo>
                  <a:cubicBezTo>
                    <a:pt x="8" y="493"/>
                    <a:pt x="9" y="409"/>
                    <a:pt x="10" y="326"/>
                  </a:cubicBezTo>
                  <a:cubicBezTo>
                    <a:pt x="10" y="325"/>
                    <a:pt x="11" y="324"/>
                    <a:pt x="11" y="322"/>
                  </a:cubicBezTo>
                  <a:cubicBezTo>
                    <a:pt x="99" y="322"/>
                    <a:pt x="186" y="322"/>
                    <a:pt x="275" y="322"/>
                  </a:cubicBezTo>
                  <a:cubicBezTo>
                    <a:pt x="275" y="305"/>
                    <a:pt x="275" y="291"/>
                    <a:pt x="275" y="275"/>
                  </a:cubicBezTo>
                  <a:cubicBezTo>
                    <a:pt x="293" y="273"/>
                    <a:pt x="310" y="272"/>
                    <a:pt x="328" y="271"/>
                  </a:cubicBezTo>
                  <a:cubicBezTo>
                    <a:pt x="328" y="193"/>
                    <a:pt x="328" y="114"/>
                    <a:pt x="328" y="37"/>
                  </a:cubicBezTo>
                  <a:cubicBezTo>
                    <a:pt x="345" y="28"/>
                    <a:pt x="371" y="30"/>
                    <a:pt x="376" y="40"/>
                  </a:cubicBezTo>
                  <a:cubicBezTo>
                    <a:pt x="394" y="35"/>
                    <a:pt x="394" y="35"/>
                    <a:pt x="395" y="13"/>
                  </a:cubicBezTo>
                  <a:cubicBezTo>
                    <a:pt x="411" y="0"/>
                    <a:pt x="427" y="9"/>
                    <a:pt x="444" y="10"/>
                  </a:cubicBezTo>
                  <a:cubicBezTo>
                    <a:pt x="446" y="18"/>
                    <a:pt x="440" y="32"/>
                    <a:pt x="458" y="29"/>
                  </a:cubicBezTo>
                  <a:cubicBezTo>
                    <a:pt x="458" y="34"/>
                    <a:pt x="458" y="38"/>
                    <a:pt x="458" y="43"/>
                  </a:cubicBezTo>
                  <a:cubicBezTo>
                    <a:pt x="456" y="44"/>
                    <a:pt x="454" y="45"/>
                    <a:pt x="452" y="46"/>
                  </a:cubicBezTo>
                  <a:cubicBezTo>
                    <a:pt x="450" y="47"/>
                    <a:pt x="445" y="49"/>
                    <a:pt x="445" y="51"/>
                  </a:cubicBezTo>
                  <a:cubicBezTo>
                    <a:pt x="446" y="54"/>
                    <a:pt x="447" y="59"/>
                    <a:pt x="450" y="61"/>
                  </a:cubicBezTo>
                  <a:cubicBezTo>
                    <a:pt x="462" y="73"/>
                    <a:pt x="477" y="82"/>
                    <a:pt x="481" y="100"/>
                  </a:cubicBezTo>
                  <a:cubicBezTo>
                    <a:pt x="481" y="101"/>
                    <a:pt x="481" y="102"/>
                    <a:pt x="482" y="102"/>
                  </a:cubicBezTo>
                  <a:cubicBezTo>
                    <a:pt x="486" y="122"/>
                    <a:pt x="485" y="123"/>
                    <a:pt x="465" y="127"/>
                  </a:cubicBezTo>
                  <a:cubicBezTo>
                    <a:pt x="459" y="128"/>
                    <a:pt x="453" y="130"/>
                    <a:pt x="446" y="131"/>
                  </a:cubicBezTo>
                  <a:close/>
                  <a:moveTo>
                    <a:pt x="589" y="169"/>
                  </a:moveTo>
                  <a:cubicBezTo>
                    <a:pt x="598" y="184"/>
                    <a:pt x="600" y="192"/>
                    <a:pt x="596" y="203"/>
                  </a:cubicBezTo>
                  <a:cubicBezTo>
                    <a:pt x="591" y="216"/>
                    <a:pt x="593" y="220"/>
                    <a:pt x="608" y="218"/>
                  </a:cubicBezTo>
                  <a:cubicBezTo>
                    <a:pt x="625" y="216"/>
                    <a:pt x="632" y="230"/>
                    <a:pt x="631" y="244"/>
                  </a:cubicBezTo>
                  <a:cubicBezTo>
                    <a:pt x="630" y="256"/>
                    <a:pt x="628" y="268"/>
                    <a:pt x="626" y="281"/>
                  </a:cubicBezTo>
                  <a:cubicBezTo>
                    <a:pt x="631" y="282"/>
                    <a:pt x="635" y="283"/>
                    <a:pt x="640" y="284"/>
                  </a:cubicBezTo>
                  <a:cubicBezTo>
                    <a:pt x="648" y="285"/>
                    <a:pt x="650" y="289"/>
                    <a:pt x="648" y="297"/>
                  </a:cubicBezTo>
                  <a:cubicBezTo>
                    <a:pt x="646" y="307"/>
                    <a:pt x="645" y="318"/>
                    <a:pt x="643" y="328"/>
                  </a:cubicBezTo>
                  <a:cubicBezTo>
                    <a:pt x="642" y="338"/>
                    <a:pt x="642" y="349"/>
                    <a:pt x="641" y="360"/>
                  </a:cubicBezTo>
                  <a:cubicBezTo>
                    <a:pt x="663" y="360"/>
                    <a:pt x="683" y="360"/>
                    <a:pt x="701" y="360"/>
                  </a:cubicBezTo>
                  <a:cubicBezTo>
                    <a:pt x="701" y="308"/>
                    <a:pt x="702" y="258"/>
                    <a:pt x="701" y="207"/>
                  </a:cubicBezTo>
                  <a:cubicBezTo>
                    <a:pt x="701" y="189"/>
                    <a:pt x="695" y="172"/>
                    <a:pt x="681" y="160"/>
                  </a:cubicBezTo>
                  <a:cubicBezTo>
                    <a:pt x="679" y="158"/>
                    <a:pt x="675" y="156"/>
                    <a:pt x="673" y="156"/>
                  </a:cubicBezTo>
                  <a:cubicBezTo>
                    <a:pt x="645" y="160"/>
                    <a:pt x="617" y="165"/>
                    <a:pt x="589" y="169"/>
                  </a:cubicBezTo>
                  <a:close/>
                  <a:moveTo>
                    <a:pt x="477" y="288"/>
                  </a:moveTo>
                  <a:cubicBezTo>
                    <a:pt x="472" y="282"/>
                    <a:pt x="467" y="278"/>
                    <a:pt x="463" y="273"/>
                  </a:cubicBezTo>
                  <a:cubicBezTo>
                    <a:pt x="458" y="266"/>
                    <a:pt x="461" y="261"/>
                    <a:pt x="469" y="260"/>
                  </a:cubicBezTo>
                  <a:cubicBezTo>
                    <a:pt x="476" y="259"/>
                    <a:pt x="482" y="259"/>
                    <a:pt x="489" y="259"/>
                  </a:cubicBezTo>
                  <a:cubicBezTo>
                    <a:pt x="492" y="229"/>
                    <a:pt x="494" y="197"/>
                    <a:pt x="497" y="165"/>
                  </a:cubicBezTo>
                  <a:cubicBezTo>
                    <a:pt x="481" y="165"/>
                    <a:pt x="464" y="164"/>
                    <a:pt x="448" y="163"/>
                  </a:cubicBezTo>
                  <a:cubicBezTo>
                    <a:pt x="448" y="221"/>
                    <a:pt x="448" y="278"/>
                    <a:pt x="448" y="338"/>
                  </a:cubicBezTo>
                  <a:cubicBezTo>
                    <a:pt x="451" y="334"/>
                    <a:pt x="452" y="332"/>
                    <a:pt x="453" y="330"/>
                  </a:cubicBezTo>
                  <a:cubicBezTo>
                    <a:pt x="461" y="316"/>
                    <a:pt x="469" y="302"/>
                    <a:pt x="477" y="288"/>
                  </a:cubicBezTo>
                  <a:close/>
                  <a:moveTo>
                    <a:pt x="521" y="271"/>
                  </a:moveTo>
                  <a:cubicBezTo>
                    <a:pt x="524" y="266"/>
                    <a:pt x="528" y="261"/>
                    <a:pt x="531" y="256"/>
                  </a:cubicBezTo>
                  <a:cubicBezTo>
                    <a:pt x="537" y="245"/>
                    <a:pt x="542" y="234"/>
                    <a:pt x="553" y="226"/>
                  </a:cubicBezTo>
                  <a:cubicBezTo>
                    <a:pt x="555" y="225"/>
                    <a:pt x="555" y="221"/>
                    <a:pt x="555" y="218"/>
                  </a:cubicBezTo>
                  <a:cubicBezTo>
                    <a:pt x="555" y="207"/>
                    <a:pt x="553" y="196"/>
                    <a:pt x="553" y="185"/>
                  </a:cubicBezTo>
                  <a:cubicBezTo>
                    <a:pt x="552" y="172"/>
                    <a:pt x="552" y="170"/>
                    <a:pt x="538" y="169"/>
                  </a:cubicBezTo>
                  <a:cubicBezTo>
                    <a:pt x="516" y="166"/>
                    <a:pt x="516" y="166"/>
                    <a:pt x="514" y="188"/>
                  </a:cubicBezTo>
                  <a:cubicBezTo>
                    <a:pt x="512" y="213"/>
                    <a:pt x="511" y="238"/>
                    <a:pt x="509" y="263"/>
                  </a:cubicBezTo>
                  <a:cubicBezTo>
                    <a:pt x="513" y="266"/>
                    <a:pt x="517" y="268"/>
                    <a:pt x="521" y="271"/>
                  </a:cubicBezTo>
                  <a:close/>
                  <a:moveTo>
                    <a:pt x="505" y="326"/>
                  </a:moveTo>
                  <a:cubicBezTo>
                    <a:pt x="513" y="326"/>
                    <a:pt x="520" y="325"/>
                    <a:pt x="526" y="325"/>
                  </a:cubicBezTo>
                  <a:cubicBezTo>
                    <a:pt x="528" y="325"/>
                    <a:pt x="531" y="328"/>
                    <a:pt x="531" y="329"/>
                  </a:cubicBezTo>
                  <a:cubicBezTo>
                    <a:pt x="531" y="331"/>
                    <a:pt x="529" y="334"/>
                    <a:pt x="528" y="335"/>
                  </a:cubicBezTo>
                  <a:cubicBezTo>
                    <a:pt x="520" y="340"/>
                    <a:pt x="518" y="342"/>
                    <a:pt x="519" y="351"/>
                  </a:cubicBezTo>
                  <a:cubicBezTo>
                    <a:pt x="532" y="345"/>
                    <a:pt x="544" y="339"/>
                    <a:pt x="556" y="334"/>
                  </a:cubicBezTo>
                  <a:cubicBezTo>
                    <a:pt x="556" y="321"/>
                    <a:pt x="556" y="308"/>
                    <a:pt x="556" y="295"/>
                  </a:cubicBezTo>
                  <a:cubicBezTo>
                    <a:pt x="545" y="293"/>
                    <a:pt x="533" y="287"/>
                    <a:pt x="528" y="303"/>
                  </a:cubicBezTo>
                  <a:cubicBezTo>
                    <a:pt x="526" y="308"/>
                    <a:pt x="511" y="310"/>
                    <a:pt x="507" y="307"/>
                  </a:cubicBezTo>
                  <a:cubicBezTo>
                    <a:pt x="506" y="314"/>
                    <a:pt x="506" y="320"/>
                    <a:pt x="505" y="326"/>
                  </a:cubicBezTo>
                  <a:close/>
                  <a:moveTo>
                    <a:pt x="376" y="188"/>
                  </a:moveTo>
                  <a:cubicBezTo>
                    <a:pt x="393" y="186"/>
                    <a:pt x="400" y="169"/>
                    <a:pt x="394" y="141"/>
                  </a:cubicBezTo>
                  <a:cubicBezTo>
                    <a:pt x="388" y="141"/>
                    <a:pt x="382" y="141"/>
                    <a:pt x="376" y="140"/>
                  </a:cubicBezTo>
                  <a:cubicBezTo>
                    <a:pt x="376" y="157"/>
                    <a:pt x="376" y="172"/>
                    <a:pt x="376" y="188"/>
                  </a:cubicBezTo>
                  <a:close/>
                  <a:moveTo>
                    <a:pt x="375" y="66"/>
                  </a:moveTo>
                  <a:cubicBezTo>
                    <a:pt x="370" y="85"/>
                    <a:pt x="382" y="96"/>
                    <a:pt x="395" y="107"/>
                  </a:cubicBezTo>
                  <a:cubicBezTo>
                    <a:pt x="395" y="92"/>
                    <a:pt x="395" y="78"/>
                    <a:pt x="395" y="63"/>
                  </a:cubicBezTo>
                  <a:cubicBezTo>
                    <a:pt x="388" y="64"/>
                    <a:pt x="381" y="65"/>
                    <a:pt x="375" y="66"/>
                  </a:cubicBezTo>
                  <a:close/>
                  <a:moveTo>
                    <a:pt x="384" y="200"/>
                  </a:moveTo>
                  <a:cubicBezTo>
                    <a:pt x="378" y="198"/>
                    <a:pt x="376" y="199"/>
                    <a:pt x="376" y="206"/>
                  </a:cubicBezTo>
                  <a:cubicBezTo>
                    <a:pt x="376" y="224"/>
                    <a:pt x="376" y="242"/>
                    <a:pt x="376" y="259"/>
                  </a:cubicBezTo>
                  <a:cubicBezTo>
                    <a:pt x="376" y="262"/>
                    <a:pt x="377" y="264"/>
                    <a:pt x="377" y="266"/>
                  </a:cubicBezTo>
                  <a:cubicBezTo>
                    <a:pt x="378" y="266"/>
                    <a:pt x="379" y="266"/>
                    <a:pt x="379" y="266"/>
                  </a:cubicBezTo>
                  <a:cubicBezTo>
                    <a:pt x="381" y="244"/>
                    <a:pt x="383" y="222"/>
                    <a:pt x="384" y="200"/>
                  </a:cubicBezTo>
                  <a:close/>
                  <a:moveTo>
                    <a:pt x="486" y="322"/>
                  </a:moveTo>
                  <a:cubicBezTo>
                    <a:pt x="485" y="322"/>
                    <a:pt x="484" y="321"/>
                    <a:pt x="484" y="321"/>
                  </a:cubicBezTo>
                  <a:cubicBezTo>
                    <a:pt x="477" y="331"/>
                    <a:pt x="471" y="340"/>
                    <a:pt x="464" y="350"/>
                  </a:cubicBezTo>
                  <a:cubicBezTo>
                    <a:pt x="471" y="350"/>
                    <a:pt x="477" y="350"/>
                    <a:pt x="484" y="350"/>
                  </a:cubicBezTo>
                  <a:cubicBezTo>
                    <a:pt x="484" y="340"/>
                    <a:pt x="485" y="331"/>
                    <a:pt x="486" y="322"/>
                  </a:cubicBezTo>
                  <a:close/>
                  <a:moveTo>
                    <a:pt x="511" y="355"/>
                  </a:moveTo>
                  <a:cubicBezTo>
                    <a:pt x="513" y="348"/>
                    <a:pt x="514" y="343"/>
                    <a:pt x="516" y="337"/>
                  </a:cubicBezTo>
                  <a:cubicBezTo>
                    <a:pt x="512" y="336"/>
                    <a:pt x="509" y="336"/>
                    <a:pt x="504" y="335"/>
                  </a:cubicBezTo>
                  <a:cubicBezTo>
                    <a:pt x="507" y="342"/>
                    <a:pt x="498" y="351"/>
                    <a:pt x="511" y="355"/>
                  </a:cubicBezTo>
                  <a:close/>
                  <a:moveTo>
                    <a:pt x="480" y="279"/>
                  </a:moveTo>
                  <a:cubicBezTo>
                    <a:pt x="477" y="274"/>
                    <a:pt x="474" y="269"/>
                    <a:pt x="470" y="264"/>
                  </a:cubicBezTo>
                  <a:cubicBezTo>
                    <a:pt x="469" y="264"/>
                    <a:pt x="468" y="265"/>
                    <a:pt x="468" y="266"/>
                  </a:cubicBezTo>
                  <a:cubicBezTo>
                    <a:pt x="466" y="274"/>
                    <a:pt x="473" y="276"/>
                    <a:pt x="480" y="2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1"/>
          <p:cNvSpPr txBox="1">
            <a:spLocks noGrp="1"/>
          </p:cNvSpPr>
          <p:nvPr>
            <p:ph type="body" idx="1"/>
          </p:nvPr>
        </p:nvSpPr>
        <p:spPr>
          <a:xfrm>
            <a:off x="1180366" y="231687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Style</a:t>
            </a:r>
            <a:endParaRPr/>
          </a:p>
        </p:txBody>
      </p:sp>
      <p:sp>
        <p:nvSpPr>
          <p:cNvPr id="702" name="Google Shape;702;p11"/>
          <p:cNvSpPr/>
          <p:nvPr/>
        </p:nvSpPr>
        <p:spPr>
          <a:xfrm>
            <a:off x="1196239" y="2806145"/>
            <a:ext cx="4968254" cy="1735840"/>
          </a:xfrm>
          <a:custGeom>
            <a:avLst/>
            <a:gdLst/>
            <a:ahLst/>
            <a:cxnLst/>
            <a:rect l="l" t="t" r="r" b="b"/>
            <a:pathLst>
              <a:path w="5400625" h="1368152" extrusionOk="0">
                <a:moveTo>
                  <a:pt x="25" y="0"/>
                </a:moveTo>
                <a:lnTo>
                  <a:pt x="5400625" y="0"/>
                </a:lnTo>
                <a:lnTo>
                  <a:pt x="5400625" y="1368152"/>
                </a:lnTo>
                <a:lnTo>
                  <a:pt x="25" y="1368152"/>
                </a:lnTo>
                <a:lnTo>
                  <a:pt x="25" y="283042"/>
                </a:lnTo>
                <a:lnTo>
                  <a:pt x="0" y="283045"/>
                </a:lnTo>
                <a:lnTo>
                  <a:pt x="0" y="7798"/>
                </a:lnTo>
                <a:lnTo>
                  <a:pt x="25" y="7782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1"/>
          <p:cNvSpPr/>
          <p:nvPr/>
        </p:nvSpPr>
        <p:spPr>
          <a:xfrm>
            <a:off x="1388995" y="2982391"/>
            <a:ext cx="4570493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You can simply impress your audience and add a unique zing and appeal to your Presentations.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1"/>
          <p:cNvSpPr/>
          <p:nvPr/>
        </p:nvSpPr>
        <p:spPr>
          <a:xfrm>
            <a:off x="1266214" y="695987"/>
            <a:ext cx="3944141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Meet Our </a:t>
            </a:r>
            <a:r>
              <a:rPr lang="en-US" sz="5400" b="1">
                <a:solidFill>
                  <a:srgbClr val="FFDE00"/>
                </a:solidFill>
                <a:latin typeface="Arial"/>
                <a:ea typeface="Arial"/>
                <a:cs typeface="Arial"/>
                <a:sym typeface="Arial"/>
              </a:rPr>
              <a:t>Team</a:t>
            </a:r>
            <a:endParaRPr sz="5400">
              <a:solidFill>
                <a:srgbClr val="FFDE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1"/>
          <p:cNvSpPr txBox="1"/>
          <p:nvPr/>
        </p:nvSpPr>
        <p:spPr>
          <a:xfrm>
            <a:off x="1577689" y="4744925"/>
            <a:ext cx="12241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/FACEBOOK</a:t>
            </a:r>
            <a:endParaRPr sz="1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11"/>
          <p:cNvSpPr txBox="1"/>
          <p:nvPr/>
        </p:nvSpPr>
        <p:spPr>
          <a:xfrm>
            <a:off x="4408720" y="4747641"/>
            <a:ext cx="122413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@TWITTER</a:t>
            </a:r>
            <a:endParaRPr sz="1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11"/>
          <p:cNvSpPr/>
          <p:nvPr/>
        </p:nvSpPr>
        <p:spPr>
          <a:xfrm>
            <a:off x="4063252" y="4743074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11"/>
          <p:cNvSpPr/>
          <p:nvPr/>
        </p:nvSpPr>
        <p:spPr>
          <a:xfrm>
            <a:off x="1266214" y="4743074"/>
            <a:ext cx="311477" cy="311477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11"/>
          <p:cNvSpPr txBox="1"/>
          <p:nvPr/>
        </p:nvSpPr>
        <p:spPr>
          <a:xfrm>
            <a:off x="1180366" y="5054550"/>
            <a:ext cx="215756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1"/>
          <p:cNvSpPr txBox="1"/>
          <p:nvPr/>
        </p:nvSpPr>
        <p:spPr>
          <a:xfrm>
            <a:off x="4006930" y="5054550"/>
            <a:ext cx="215756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1" name="Google Shape;711;p11"/>
          <p:cNvGrpSpPr/>
          <p:nvPr/>
        </p:nvGrpSpPr>
        <p:grpSpPr>
          <a:xfrm>
            <a:off x="7675562" y="82550"/>
            <a:ext cx="3214688" cy="6473826"/>
            <a:chOff x="4835" y="52"/>
            <a:chExt cx="2025" cy="4078"/>
          </a:xfrm>
        </p:grpSpPr>
        <p:sp>
          <p:nvSpPr>
            <p:cNvPr id="712" name="Google Shape;712;p11"/>
            <p:cNvSpPr/>
            <p:nvPr/>
          </p:nvSpPr>
          <p:spPr>
            <a:xfrm>
              <a:off x="5820" y="1817"/>
              <a:ext cx="972" cy="2046"/>
            </a:xfrm>
            <a:custGeom>
              <a:avLst/>
              <a:gdLst/>
              <a:ahLst/>
              <a:cxnLst/>
              <a:rect l="l" t="t" r="r" b="b"/>
              <a:pathLst>
                <a:path w="72" h="153" extrusionOk="0">
                  <a:moveTo>
                    <a:pt x="54" y="153"/>
                  </a:moveTo>
                  <a:cubicBezTo>
                    <a:pt x="54" y="145"/>
                    <a:pt x="52" y="136"/>
                    <a:pt x="51" y="128"/>
                  </a:cubicBezTo>
                  <a:cubicBezTo>
                    <a:pt x="48" y="112"/>
                    <a:pt x="45" y="95"/>
                    <a:pt x="42" y="79"/>
                  </a:cubicBezTo>
                  <a:cubicBezTo>
                    <a:pt x="40" y="67"/>
                    <a:pt x="39" y="55"/>
                    <a:pt x="37" y="43"/>
                  </a:cubicBezTo>
                  <a:cubicBezTo>
                    <a:pt x="36" y="41"/>
                    <a:pt x="35" y="39"/>
                    <a:pt x="32" y="40"/>
                  </a:cubicBezTo>
                  <a:cubicBezTo>
                    <a:pt x="29" y="40"/>
                    <a:pt x="26" y="40"/>
                    <a:pt x="23" y="40"/>
                  </a:cubicBezTo>
                  <a:cubicBezTo>
                    <a:pt x="20" y="39"/>
                    <a:pt x="20" y="41"/>
                    <a:pt x="20" y="43"/>
                  </a:cubicBezTo>
                  <a:cubicBezTo>
                    <a:pt x="20" y="57"/>
                    <a:pt x="21" y="71"/>
                    <a:pt x="22" y="84"/>
                  </a:cubicBezTo>
                  <a:cubicBezTo>
                    <a:pt x="23" y="93"/>
                    <a:pt x="24" y="102"/>
                    <a:pt x="24" y="111"/>
                  </a:cubicBezTo>
                  <a:cubicBezTo>
                    <a:pt x="24" y="123"/>
                    <a:pt x="26" y="135"/>
                    <a:pt x="26" y="147"/>
                  </a:cubicBezTo>
                  <a:cubicBezTo>
                    <a:pt x="26" y="148"/>
                    <a:pt x="26" y="150"/>
                    <a:pt x="26" y="151"/>
                  </a:cubicBezTo>
                  <a:cubicBezTo>
                    <a:pt x="20" y="153"/>
                    <a:pt x="14" y="153"/>
                    <a:pt x="9" y="151"/>
                  </a:cubicBezTo>
                  <a:cubicBezTo>
                    <a:pt x="8" y="135"/>
                    <a:pt x="7" y="118"/>
                    <a:pt x="6" y="102"/>
                  </a:cubicBezTo>
                  <a:cubicBezTo>
                    <a:pt x="5" y="93"/>
                    <a:pt x="4" y="83"/>
                    <a:pt x="4" y="74"/>
                  </a:cubicBezTo>
                  <a:cubicBezTo>
                    <a:pt x="3" y="56"/>
                    <a:pt x="1" y="37"/>
                    <a:pt x="0" y="19"/>
                  </a:cubicBezTo>
                  <a:cubicBezTo>
                    <a:pt x="0" y="13"/>
                    <a:pt x="0" y="7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14" y="4"/>
                    <a:pt x="25" y="6"/>
                    <a:pt x="36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10"/>
                    <a:pt x="44" y="9"/>
                    <a:pt x="45" y="9"/>
                  </a:cubicBezTo>
                  <a:cubicBezTo>
                    <a:pt x="47" y="9"/>
                    <a:pt x="50" y="7"/>
                    <a:pt x="52" y="9"/>
                  </a:cubicBezTo>
                  <a:cubicBezTo>
                    <a:pt x="53" y="11"/>
                    <a:pt x="52" y="14"/>
                    <a:pt x="52" y="17"/>
                  </a:cubicBezTo>
                  <a:cubicBezTo>
                    <a:pt x="52" y="32"/>
                    <a:pt x="55" y="46"/>
                    <a:pt x="57" y="61"/>
                  </a:cubicBezTo>
                  <a:cubicBezTo>
                    <a:pt x="60" y="77"/>
                    <a:pt x="62" y="93"/>
                    <a:pt x="65" y="109"/>
                  </a:cubicBezTo>
                  <a:cubicBezTo>
                    <a:pt x="67" y="123"/>
                    <a:pt x="69" y="137"/>
                    <a:pt x="72" y="151"/>
                  </a:cubicBezTo>
                  <a:cubicBezTo>
                    <a:pt x="72" y="151"/>
                    <a:pt x="72" y="152"/>
                    <a:pt x="71" y="153"/>
                  </a:cubicBezTo>
                  <a:cubicBezTo>
                    <a:pt x="70" y="153"/>
                    <a:pt x="69" y="153"/>
                    <a:pt x="68" y="153"/>
                  </a:cubicBezTo>
                  <a:cubicBezTo>
                    <a:pt x="64" y="151"/>
                    <a:pt x="59" y="153"/>
                    <a:pt x="54" y="153"/>
                  </a:cubicBezTo>
                  <a:close/>
                </a:path>
              </a:pathLst>
            </a:custGeom>
            <a:solidFill>
              <a:srgbClr val="A3D1E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1"/>
            <p:cNvSpPr/>
            <p:nvPr/>
          </p:nvSpPr>
          <p:spPr>
            <a:xfrm>
              <a:off x="5213" y="935"/>
              <a:ext cx="796" cy="788"/>
            </a:xfrm>
            <a:custGeom>
              <a:avLst/>
              <a:gdLst/>
              <a:ahLst/>
              <a:cxnLst/>
              <a:rect l="l" t="t" r="r" b="b"/>
              <a:pathLst>
                <a:path w="59" h="59" extrusionOk="0">
                  <a:moveTo>
                    <a:pt x="40" y="3"/>
                  </a:moveTo>
                  <a:cubicBezTo>
                    <a:pt x="44" y="3"/>
                    <a:pt x="48" y="3"/>
                    <a:pt x="52" y="3"/>
                  </a:cubicBezTo>
                  <a:cubicBezTo>
                    <a:pt x="56" y="2"/>
                    <a:pt x="58" y="4"/>
                    <a:pt x="57" y="8"/>
                  </a:cubicBezTo>
                  <a:cubicBezTo>
                    <a:pt x="57" y="9"/>
                    <a:pt x="57" y="10"/>
                    <a:pt x="57" y="11"/>
                  </a:cubicBezTo>
                  <a:cubicBezTo>
                    <a:pt x="59" y="14"/>
                    <a:pt x="58" y="18"/>
                    <a:pt x="58" y="21"/>
                  </a:cubicBezTo>
                  <a:cubicBezTo>
                    <a:pt x="57" y="31"/>
                    <a:pt x="56" y="41"/>
                    <a:pt x="56" y="51"/>
                  </a:cubicBezTo>
                  <a:cubicBezTo>
                    <a:pt x="56" y="52"/>
                    <a:pt x="55" y="53"/>
                    <a:pt x="55" y="54"/>
                  </a:cubicBezTo>
                  <a:cubicBezTo>
                    <a:pt x="55" y="57"/>
                    <a:pt x="53" y="59"/>
                    <a:pt x="50" y="58"/>
                  </a:cubicBezTo>
                  <a:cubicBezTo>
                    <a:pt x="45" y="58"/>
                    <a:pt x="41" y="59"/>
                    <a:pt x="36" y="57"/>
                  </a:cubicBezTo>
                  <a:cubicBezTo>
                    <a:pt x="33" y="57"/>
                    <a:pt x="29" y="57"/>
                    <a:pt x="26" y="57"/>
                  </a:cubicBezTo>
                  <a:cubicBezTo>
                    <a:pt x="19" y="56"/>
                    <a:pt x="12" y="56"/>
                    <a:pt x="6" y="56"/>
                  </a:cubicBezTo>
                  <a:cubicBezTo>
                    <a:pt x="4" y="56"/>
                    <a:pt x="1" y="57"/>
                    <a:pt x="0" y="54"/>
                  </a:cubicBezTo>
                  <a:cubicBezTo>
                    <a:pt x="5" y="53"/>
                    <a:pt x="6" y="49"/>
                    <a:pt x="6" y="44"/>
                  </a:cubicBezTo>
                  <a:cubicBezTo>
                    <a:pt x="6" y="31"/>
                    <a:pt x="7" y="18"/>
                    <a:pt x="7" y="5"/>
                  </a:cubicBezTo>
                  <a:cubicBezTo>
                    <a:pt x="7" y="4"/>
                    <a:pt x="8" y="2"/>
                    <a:pt x="10" y="1"/>
                  </a:cubicBezTo>
                  <a:cubicBezTo>
                    <a:pt x="15" y="0"/>
                    <a:pt x="20" y="1"/>
                    <a:pt x="26" y="2"/>
                  </a:cubicBezTo>
                  <a:cubicBezTo>
                    <a:pt x="27" y="3"/>
                    <a:pt x="27" y="5"/>
                    <a:pt x="27" y="6"/>
                  </a:cubicBezTo>
                  <a:cubicBezTo>
                    <a:pt x="27" y="8"/>
                    <a:pt x="26" y="9"/>
                    <a:pt x="26" y="10"/>
                  </a:cubicBezTo>
                  <a:cubicBezTo>
                    <a:pt x="26" y="17"/>
                    <a:pt x="30" y="20"/>
                    <a:pt x="36" y="17"/>
                  </a:cubicBezTo>
                  <a:cubicBezTo>
                    <a:pt x="38" y="16"/>
                    <a:pt x="38" y="14"/>
                    <a:pt x="38" y="13"/>
                  </a:cubicBezTo>
                  <a:cubicBezTo>
                    <a:pt x="38" y="9"/>
                    <a:pt x="37" y="5"/>
                    <a:pt x="40" y="3"/>
                  </a:cubicBezTo>
                  <a:close/>
                </a:path>
              </a:pathLst>
            </a:custGeom>
            <a:solidFill>
              <a:srgbClr val="E6AC6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11"/>
            <p:cNvSpPr/>
            <p:nvPr/>
          </p:nvSpPr>
          <p:spPr>
            <a:xfrm>
              <a:off x="5847" y="1135"/>
              <a:ext cx="972" cy="843"/>
            </a:xfrm>
            <a:custGeom>
              <a:avLst/>
              <a:gdLst/>
              <a:ahLst/>
              <a:cxnLst/>
              <a:rect l="l" t="t" r="r" b="b"/>
              <a:pathLst>
                <a:path w="72" h="63" extrusionOk="0">
                  <a:moveTo>
                    <a:pt x="50" y="60"/>
                  </a:moveTo>
                  <a:cubicBezTo>
                    <a:pt x="46" y="61"/>
                    <a:pt x="42" y="62"/>
                    <a:pt x="38" y="63"/>
                  </a:cubicBezTo>
                  <a:cubicBezTo>
                    <a:pt x="40" y="57"/>
                    <a:pt x="37" y="58"/>
                    <a:pt x="34" y="58"/>
                  </a:cubicBezTo>
                  <a:cubicBezTo>
                    <a:pt x="22" y="58"/>
                    <a:pt x="11" y="56"/>
                    <a:pt x="0" y="52"/>
                  </a:cubicBezTo>
                  <a:cubicBezTo>
                    <a:pt x="4" y="49"/>
                    <a:pt x="6" y="46"/>
                    <a:pt x="8" y="41"/>
                  </a:cubicBezTo>
                  <a:cubicBezTo>
                    <a:pt x="10" y="40"/>
                    <a:pt x="12" y="41"/>
                    <a:pt x="14" y="42"/>
                  </a:cubicBezTo>
                  <a:cubicBezTo>
                    <a:pt x="20" y="43"/>
                    <a:pt x="27" y="44"/>
                    <a:pt x="34" y="44"/>
                  </a:cubicBezTo>
                  <a:cubicBezTo>
                    <a:pt x="40" y="44"/>
                    <a:pt x="41" y="43"/>
                    <a:pt x="42" y="38"/>
                  </a:cubicBezTo>
                  <a:cubicBezTo>
                    <a:pt x="44" y="29"/>
                    <a:pt x="46" y="19"/>
                    <a:pt x="49" y="10"/>
                  </a:cubicBezTo>
                  <a:cubicBezTo>
                    <a:pt x="50" y="8"/>
                    <a:pt x="51" y="5"/>
                    <a:pt x="52" y="3"/>
                  </a:cubicBezTo>
                  <a:cubicBezTo>
                    <a:pt x="53" y="2"/>
                    <a:pt x="54" y="0"/>
                    <a:pt x="56" y="1"/>
                  </a:cubicBezTo>
                  <a:cubicBezTo>
                    <a:pt x="67" y="8"/>
                    <a:pt x="72" y="20"/>
                    <a:pt x="72" y="33"/>
                  </a:cubicBezTo>
                  <a:cubicBezTo>
                    <a:pt x="71" y="44"/>
                    <a:pt x="64" y="50"/>
                    <a:pt x="54" y="54"/>
                  </a:cubicBezTo>
                  <a:cubicBezTo>
                    <a:pt x="52" y="55"/>
                    <a:pt x="50" y="57"/>
                    <a:pt x="50" y="60"/>
                  </a:cubicBezTo>
                  <a:close/>
                </a:path>
              </a:pathLst>
            </a:custGeom>
            <a:solidFill>
              <a:srgbClr val="373D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11"/>
            <p:cNvSpPr/>
            <p:nvPr/>
          </p:nvSpPr>
          <p:spPr>
            <a:xfrm>
              <a:off x="4835" y="921"/>
              <a:ext cx="513" cy="762"/>
            </a:xfrm>
            <a:custGeom>
              <a:avLst/>
              <a:gdLst/>
              <a:ahLst/>
              <a:cxnLst/>
              <a:rect l="l" t="t" r="r" b="b"/>
              <a:pathLst>
                <a:path w="38" h="57" extrusionOk="0">
                  <a:moveTo>
                    <a:pt x="38" y="2"/>
                  </a:moveTo>
                  <a:cubicBezTo>
                    <a:pt x="37" y="4"/>
                    <a:pt x="37" y="6"/>
                    <a:pt x="37" y="8"/>
                  </a:cubicBezTo>
                  <a:cubicBezTo>
                    <a:pt x="36" y="23"/>
                    <a:pt x="35" y="37"/>
                    <a:pt x="35" y="52"/>
                  </a:cubicBezTo>
                  <a:cubicBezTo>
                    <a:pt x="35" y="57"/>
                    <a:pt x="31" y="54"/>
                    <a:pt x="29" y="55"/>
                  </a:cubicBezTo>
                  <a:cubicBezTo>
                    <a:pt x="28" y="56"/>
                    <a:pt x="27" y="56"/>
                    <a:pt x="26" y="57"/>
                  </a:cubicBezTo>
                  <a:cubicBezTo>
                    <a:pt x="26" y="57"/>
                    <a:pt x="25" y="57"/>
                    <a:pt x="25" y="57"/>
                  </a:cubicBezTo>
                  <a:cubicBezTo>
                    <a:pt x="19" y="56"/>
                    <a:pt x="12" y="56"/>
                    <a:pt x="7" y="54"/>
                  </a:cubicBezTo>
                  <a:cubicBezTo>
                    <a:pt x="6" y="54"/>
                    <a:pt x="4" y="54"/>
                    <a:pt x="3" y="54"/>
                  </a:cubicBezTo>
                  <a:cubicBezTo>
                    <a:pt x="0" y="54"/>
                    <a:pt x="0" y="53"/>
                    <a:pt x="0" y="50"/>
                  </a:cubicBezTo>
                  <a:cubicBezTo>
                    <a:pt x="1" y="35"/>
                    <a:pt x="2" y="19"/>
                    <a:pt x="2" y="4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7" y="1"/>
                    <a:pt x="27" y="1"/>
                    <a:pt x="38" y="2"/>
                  </a:cubicBezTo>
                  <a:close/>
                </a:path>
              </a:pathLst>
            </a:custGeom>
            <a:solidFill>
              <a:srgbClr val="BD75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1"/>
            <p:cNvSpPr/>
            <p:nvPr/>
          </p:nvSpPr>
          <p:spPr>
            <a:xfrm>
              <a:off x="5942" y="440"/>
              <a:ext cx="756" cy="816"/>
            </a:xfrm>
            <a:custGeom>
              <a:avLst/>
              <a:gdLst/>
              <a:ahLst/>
              <a:cxnLst/>
              <a:rect l="l" t="t" r="r" b="b"/>
              <a:pathLst>
                <a:path w="56" h="61" extrusionOk="0">
                  <a:moveTo>
                    <a:pt x="17" y="48"/>
                  </a:moveTo>
                  <a:cubicBezTo>
                    <a:pt x="18" y="45"/>
                    <a:pt x="16" y="44"/>
                    <a:pt x="14" y="43"/>
                  </a:cubicBezTo>
                  <a:cubicBezTo>
                    <a:pt x="7" y="39"/>
                    <a:pt x="4" y="33"/>
                    <a:pt x="3" y="25"/>
                  </a:cubicBezTo>
                  <a:cubicBezTo>
                    <a:pt x="3" y="23"/>
                    <a:pt x="2" y="21"/>
                    <a:pt x="1" y="18"/>
                  </a:cubicBezTo>
                  <a:cubicBezTo>
                    <a:pt x="1" y="16"/>
                    <a:pt x="0" y="14"/>
                    <a:pt x="2" y="13"/>
                  </a:cubicBezTo>
                  <a:cubicBezTo>
                    <a:pt x="5" y="14"/>
                    <a:pt x="5" y="12"/>
                    <a:pt x="5" y="11"/>
                  </a:cubicBezTo>
                  <a:cubicBezTo>
                    <a:pt x="6" y="8"/>
                    <a:pt x="6" y="5"/>
                    <a:pt x="8" y="2"/>
                  </a:cubicBezTo>
                  <a:cubicBezTo>
                    <a:pt x="12" y="0"/>
                    <a:pt x="16" y="1"/>
                    <a:pt x="20" y="2"/>
                  </a:cubicBezTo>
                  <a:cubicBezTo>
                    <a:pt x="28" y="3"/>
                    <a:pt x="36" y="6"/>
                    <a:pt x="44" y="10"/>
                  </a:cubicBezTo>
                  <a:cubicBezTo>
                    <a:pt x="45" y="13"/>
                    <a:pt x="48" y="13"/>
                    <a:pt x="50" y="11"/>
                  </a:cubicBezTo>
                  <a:cubicBezTo>
                    <a:pt x="51" y="14"/>
                    <a:pt x="51" y="17"/>
                    <a:pt x="53" y="20"/>
                  </a:cubicBezTo>
                  <a:cubicBezTo>
                    <a:pt x="56" y="22"/>
                    <a:pt x="54" y="27"/>
                    <a:pt x="51" y="28"/>
                  </a:cubicBezTo>
                  <a:cubicBezTo>
                    <a:pt x="47" y="30"/>
                    <a:pt x="46" y="32"/>
                    <a:pt x="44" y="35"/>
                  </a:cubicBezTo>
                  <a:cubicBezTo>
                    <a:pt x="42" y="39"/>
                    <a:pt x="40" y="41"/>
                    <a:pt x="36" y="43"/>
                  </a:cubicBezTo>
                  <a:cubicBezTo>
                    <a:pt x="34" y="44"/>
                    <a:pt x="32" y="45"/>
                    <a:pt x="32" y="48"/>
                  </a:cubicBezTo>
                  <a:cubicBezTo>
                    <a:pt x="28" y="46"/>
                    <a:pt x="25" y="47"/>
                    <a:pt x="21" y="47"/>
                  </a:cubicBezTo>
                  <a:cubicBezTo>
                    <a:pt x="19" y="46"/>
                    <a:pt x="20" y="48"/>
                    <a:pt x="20" y="49"/>
                  </a:cubicBezTo>
                  <a:cubicBezTo>
                    <a:pt x="22" y="52"/>
                    <a:pt x="24" y="52"/>
                    <a:pt x="27" y="51"/>
                  </a:cubicBezTo>
                  <a:cubicBezTo>
                    <a:pt x="29" y="50"/>
                    <a:pt x="30" y="49"/>
                    <a:pt x="32" y="51"/>
                  </a:cubicBezTo>
                  <a:cubicBezTo>
                    <a:pt x="32" y="56"/>
                    <a:pt x="30" y="59"/>
                    <a:pt x="27" y="60"/>
                  </a:cubicBezTo>
                  <a:cubicBezTo>
                    <a:pt x="24" y="61"/>
                    <a:pt x="21" y="61"/>
                    <a:pt x="18" y="58"/>
                  </a:cubicBezTo>
                  <a:cubicBezTo>
                    <a:pt x="16" y="56"/>
                    <a:pt x="15" y="52"/>
                    <a:pt x="17" y="48"/>
                  </a:cubicBezTo>
                  <a:close/>
                </a:path>
              </a:pathLst>
            </a:custGeom>
            <a:solidFill>
              <a:srgbClr val="FBCE9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11"/>
            <p:cNvSpPr/>
            <p:nvPr/>
          </p:nvSpPr>
          <p:spPr>
            <a:xfrm>
              <a:off x="5942" y="1082"/>
              <a:ext cx="661" cy="655"/>
            </a:xfrm>
            <a:custGeom>
              <a:avLst/>
              <a:gdLst/>
              <a:ahLst/>
              <a:cxnLst/>
              <a:rect l="l" t="t" r="r" b="b"/>
              <a:pathLst>
                <a:path w="49" h="49" extrusionOk="0">
                  <a:moveTo>
                    <a:pt x="49" y="5"/>
                  </a:moveTo>
                  <a:cubicBezTo>
                    <a:pt x="46" y="5"/>
                    <a:pt x="46" y="7"/>
                    <a:pt x="45" y="9"/>
                  </a:cubicBezTo>
                  <a:cubicBezTo>
                    <a:pt x="41" y="20"/>
                    <a:pt x="38" y="31"/>
                    <a:pt x="36" y="43"/>
                  </a:cubicBezTo>
                  <a:cubicBezTo>
                    <a:pt x="35" y="48"/>
                    <a:pt x="33" y="49"/>
                    <a:pt x="28" y="49"/>
                  </a:cubicBezTo>
                  <a:cubicBezTo>
                    <a:pt x="20" y="49"/>
                    <a:pt x="12" y="48"/>
                    <a:pt x="4" y="46"/>
                  </a:cubicBezTo>
                  <a:cubicBezTo>
                    <a:pt x="3" y="46"/>
                    <a:pt x="2" y="46"/>
                    <a:pt x="1" y="46"/>
                  </a:cubicBezTo>
                  <a:cubicBezTo>
                    <a:pt x="0" y="44"/>
                    <a:pt x="0" y="42"/>
                    <a:pt x="1" y="41"/>
                  </a:cubicBezTo>
                  <a:cubicBezTo>
                    <a:pt x="0" y="29"/>
                    <a:pt x="2" y="17"/>
                    <a:pt x="3" y="5"/>
                  </a:cubicBezTo>
                  <a:cubicBezTo>
                    <a:pt x="3" y="4"/>
                    <a:pt x="3" y="2"/>
                    <a:pt x="3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5"/>
                    <a:pt x="8" y="9"/>
                    <a:pt x="7" y="14"/>
                  </a:cubicBezTo>
                  <a:cubicBezTo>
                    <a:pt x="6" y="20"/>
                    <a:pt x="6" y="21"/>
                    <a:pt x="12" y="21"/>
                  </a:cubicBezTo>
                  <a:cubicBezTo>
                    <a:pt x="16" y="22"/>
                    <a:pt x="20" y="22"/>
                    <a:pt x="23" y="23"/>
                  </a:cubicBezTo>
                  <a:cubicBezTo>
                    <a:pt x="27" y="23"/>
                    <a:pt x="29" y="22"/>
                    <a:pt x="31" y="19"/>
                  </a:cubicBezTo>
                  <a:cubicBezTo>
                    <a:pt x="32" y="15"/>
                    <a:pt x="35" y="11"/>
                    <a:pt x="37" y="8"/>
                  </a:cubicBezTo>
                  <a:cubicBezTo>
                    <a:pt x="38" y="6"/>
                    <a:pt x="39" y="4"/>
                    <a:pt x="41" y="3"/>
                  </a:cubicBezTo>
                  <a:cubicBezTo>
                    <a:pt x="44" y="3"/>
                    <a:pt x="46" y="4"/>
                    <a:pt x="49" y="5"/>
                  </a:cubicBezTo>
                  <a:close/>
                </a:path>
              </a:pathLst>
            </a:custGeom>
            <a:solidFill>
              <a:srgbClr val="A4D1E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11"/>
            <p:cNvSpPr/>
            <p:nvPr/>
          </p:nvSpPr>
          <p:spPr>
            <a:xfrm>
              <a:off x="5982" y="52"/>
              <a:ext cx="675" cy="522"/>
            </a:xfrm>
            <a:custGeom>
              <a:avLst/>
              <a:gdLst/>
              <a:ahLst/>
              <a:cxnLst/>
              <a:rect l="l" t="t" r="r" b="b"/>
              <a:pathLst>
                <a:path w="50" h="39" extrusionOk="0">
                  <a:moveTo>
                    <a:pt x="1" y="24"/>
                  </a:moveTo>
                  <a:cubicBezTo>
                    <a:pt x="2" y="12"/>
                    <a:pt x="4" y="10"/>
                    <a:pt x="15" y="5"/>
                  </a:cubicBezTo>
                  <a:cubicBezTo>
                    <a:pt x="27" y="0"/>
                    <a:pt x="36" y="6"/>
                    <a:pt x="45" y="12"/>
                  </a:cubicBezTo>
                  <a:cubicBezTo>
                    <a:pt x="48" y="13"/>
                    <a:pt x="49" y="16"/>
                    <a:pt x="49" y="19"/>
                  </a:cubicBezTo>
                  <a:cubicBezTo>
                    <a:pt x="50" y="25"/>
                    <a:pt x="49" y="31"/>
                    <a:pt x="47" y="37"/>
                  </a:cubicBezTo>
                  <a:cubicBezTo>
                    <a:pt x="45" y="39"/>
                    <a:pt x="43" y="39"/>
                    <a:pt x="41" y="38"/>
                  </a:cubicBezTo>
                  <a:cubicBezTo>
                    <a:pt x="40" y="36"/>
                    <a:pt x="38" y="35"/>
                    <a:pt x="36" y="34"/>
                  </a:cubicBezTo>
                  <a:cubicBezTo>
                    <a:pt x="26" y="29"/>
                    <a:pt x="16" y="26"/>
                    <a:pt x="5" y="28"/>
                  </a:cubicBezTo>
                  <a:cubicBezTo>
                    <a:pt x="2" y="29"/>
                    <a:pt x="0" y="28"/>
                    <a:pt x="1" y="24"/>
                  </a:cubicBezTo>
                  <a:close/>
                </a:path>
              </a:pathLst>
            </a:custGeom>
            <a:solidFill>
              <a:srgbClr val="9AB4C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11"/>
            <p:cNvSpPr/>
            <p:nvPr/>
          </p:nvSpPr>
          <p:spPr>
            <a:xfrm>
              <a:off x="5631" y="3836"/>
              <a:ext cx="567" cy="294"/>
            </a:xfrm>
            <a:custGeom>
              <a:avLst/>
              <a:gdLst/>
              <a:ahLst/>
              <a:cxnLst/>
              <a:rect l="l" t="t" r="r" b="b"/>
              <a:pathLst>
                <a:path w="42" h="22" extrusionOk="0">
                  <a:moveTo>
                    <a:pt x="23" y="0"/>
                  </a:moveTo>
                  <a:cubicBezTo>
                    <a:pt x="28" y="0"/>
                    <a:pt x="34" y="0"/>
                    <a:pt x="40" y="0"/>
                  </a:cubicBezTo>
                  <a:cubicBezTo>
                    <a:pt x="40" y="5"/>
                    <a:pt x="41" y="9"/>
                    <a:pt x="41" y="13"/>
                  </a:cubicBezTo>
                  <a:cubicBezTo>
                    <a:pt x="42" y="19"/>
                    <a:pt x="40" y="22"/>
                    <a:pt x="34" y="22"/>
                  </a:cubicBezTo>
                  <a:cubicBezTo>
                    <a:pt x="25" y="22"/>
                    <a:pt x="16" y="22"/>
                    <a:pt x="7" y="22"/>
                  </a:cubicBezTo>
                  <a:cubicBezTo>
                    <a:pt x="5" y="22"/>
                    <a:pt x="2" y="22"/>
                    <a:pt x="1" y="19"/>
                  </a:cubicBezTo>
                  <a:cubicBezTo>
                    <a:pt x="0" y="15"/>
                    <a:pt x="1" y="12"/>
                    <a:pt x="4" y="10"/>
                  </a:cubicBezTo>
                  <a:cubicBezTo>
                    <a:pt x="11" y="7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373D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1"/>
            <p:cNvSpPr/>
            <p:nvPr/>
          </p:nvSpPr>
          <p:spPr>
            <a:xfrm>
              <a:off x="6009" y="1082"/>
              <a:ext cx="486" cy="321"/>
            </a:xfrm>
            <a:custGeom>
              <a:avLst/>
              <a:gdLst/>
              <a:ahLst/>
              <a:cxnLst/>
              <a:rect l="l" t="t" r="r" b="b"/>
              <a:pathLst>
                <a:path w="36" h="24" extrusionOk="0">
                  <a:moveTo>
                    <a:pt x="36" y="3"/>
                  </a:moveTo>
                  <a:cubicBezTo>
                    <a:pt x="32" y="9"/>
                    <a:pt x="29" y="15"/>
                    <a:pt x="26" y="21"/>
                  </a:cubicBezTo>
                  <a:cubicBezTo>
                    <a:pt x="25" y="24"/>
                    <a:pt x="24" y="24"/>
                    <a:pt x="21" y="24"/>
                  </a:cubicBezTo>
                  <a:cubicBezTo>
                    <a:pt x="15" y="23"/>
                    <a:pt x="9" y="23"/>
                    <a:pt x="3" y="22"/>
                  </a:cubicBezTo>
                  <a:cubicBezTo>
                    <a:pt x="1" y="22"/>
                    <a:pt x="0" y="21"/>
                    <a:pt x="0" y="19"/>
                  </a:cubicBezTo>
                  <a:cubicBezTo>
                    <a:pt x="1" y="12"/>
                    <a:pt x="2" y="6"/>
                    <a:pt x="5" y="0"/>
                  </a:cubicBezTo>
                  <a:cubicBezTo>
                    <a:pt x="7" y="0"/>
                    <a:pt x="10" y="0"/>
                    <a:pt x="12" y="0"/>
                  </a:cubicBezTo>
                  <a:cubicBezTo>
                    <a:pt x="12" y="1"/>
                    <a:pt x="12" y="2"/>
                    <a:pt x="12" y="4"/>
                  </a:cubicBezTo>
                  <a:cubicBezTo>
                    <a:pt x="12" y="8"/>
                    <a:pt x="14" y="11"/>
                    <a:pt x="18" y="11"/>
                  </a:cubicBezTo>
                  <a:cubicBezTo>
                    <a:pt x="22" y="12"/>
                    <a:pt x="25" y="10"/>
                    <a:pt x="26" y="5"/>
                  </a:cubicBezTo>
                  <a:cubicBezTo>
                    <a:pt x="26" y="4"/>
                    <a:pt x="26" y="3"/>
                    <a:pt x="26" y="2"/>
                  </a:cubicBezTo>
                  <a:cubicBezTo>
                    <a:pt x="26" y="2"/>
                    <a:pt x="26" y="2"/>
                    <a:pt x="27" y="2"/>
                  </a:cubicBezTo>
                  <a:cubicBezTo>
                    <a:pt x="30" y="2"/>
                    <a:pt x="33" y="3"/>
                    <a:pt x="36" y="3"/>
                  </a:cubicBezTo>
                  <a:close/>
                </a:path>
              </a:pathLst>
            </a:custGeom>
            <a:solidFill>
              <a:srgbClr val="353E4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1"/>
            <p:cNvSpPr/>
            <p:nvPr/>
          </p:nvSpPr>
          <p:spPr>
            <a:xfrm>
              <a:off x="6509" y="3809"/>
              <a:ext cx="351" cy="321"/>
            </a:xfrm>
            <a:custGeom>
              <a:avLst/>
              <a:gdLst/>
              <a:ahLst/>
              <a:cxnLst/>
              <a:rect l="l" t="t" r="r" b="b"/>
              <a:pathLst>
                <a:path w="26" h="24" extrusionOk="0">
                  <a:moveTo>
                    <a:pt x="3" y="4"/>
                  </a:moveTo>
                  <a:cubicBezTo>
                    <a:pt x="9" y="0"/>
                    <a:pt x="14" y="2"/>
                    <a:pt x="20" y="4"/>
                  </a:cubicBezTo>
                  <a:cubicBezTo>
                    <a:pt x="24" y="7"/>
                    <a:pt x="25" y="12"/>
                    <a:pt x="26" y="17"/>
                  </a:cubicBezTo>
                  <a:cubicBezTo>
                    <a:pt x="26" y="21"/>
                    <a:pt x="24" y="24"/>
                    <a:pt x="20" y="24"/>
                  </a:cubicBezTo>
                  <a:cubicBezTo>
                    <a:pt x="16" y="24"/>
                    <a:pt x="11" y="24"/>
                    <a:pt x="7" y="24"/>
                  </a:cubicBezTo>
                  <a:cubicBezTo>
                    <a:pt x="4" y="24"/>
                    <a:pt x="1" y="22"/>
                    <a:pt x="1" y="18"/>
                  </a:cubicBezTo>
                  <a:cubicBezTo>
                    <a:pt x="1" y="13"/>
                    <a:pt x="0" y="8"/>
                    <a:pt x="3" y="4"/>
                  </a:cubicBezTo>
                  <a:close/>
                </a:path>
              </a:pathLst>
            </a:custGeom>
            <a:solidFill>
              <a:srgbClr val="373D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1"/>
            <p:cNvSpPr/>
            <p:nvPr/>
          </p:nvSpPr>
          <p:spPr>
            <a:xfrm>
              <a:off x="5348" y="1683"/>
              <a:ext cx="391" cy="254"/>
            </a:xfrm>
            <a:custGeom>
              <a:avLst/>
              <a:gdLst/>
              <a:ahLst/>
              <a:cxnLst/>
              <a:rect l="l" t="t" r="r" b="b"/>
              <a:pathLst>
                <a:path w="29" h="19" extrusionOk="0">
                  <a:moveTo>
                    <a:pt x="16" y="0"/>
                  </a:moveTo>
                  <a:cubicBezTo>
                    <a:pt x="19" y="0"/>
                    <a:pt x="23" y="0"/>
                    <a:pt x="26" y="0"/>
                  </a:cubicBezTo>
                  <a:cubicBezTo>
                    <a:pt x="28" y="2"/>
                    <a:pt x="29" y="4"/>
                    <a:pt x="27" y="7"/>
                  </a:cubicBezTo>
                  <a:cubicBezTo>
                    <a:pt x="22" y="13"/>
                    <a:pt x="16" y="18"/>
                    <a:pt x="8" y="19"/>
                  </a:cubicBezTo>
                  <a:cubicBezTo>
                    <a:pt x="6" y="19"/>
                    <a:pt x="4" y="19"/>
                    <a:pt x="2" y="19"/>
                  </a:cubicBezTo>
                  <a:cubicBezTo>
                    <a:pt x="0" y="15"/>
                    <a:pt x="0" y="11"/>
                    <a:pt x="2" y="7"/>
                  </a:cubicBezTo>
                  <a:cubicBezTo>
                    <a:pt x="7" y="5"/>
                    <a:pt x="12" y="3"/>
                    <a:pt x="16" y="0"/>
                  </a:cubicBezTo>
                  <a:close/>
                </a:path>
              </a:pathLst>
            </a:custGeom>
            <a:solidFill>
              <a:srgbClr val="393E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1"/>
            <p:cNvSpPr/>
            <p:nvPr/>
          </p:nvSpPr>
          <p:spPr>
            <a:xfrm>
              <a:off x="5888" y="373"/>
              <a:ext cx="661" cy="214"/>
            </a:xfrm>
            <a:custGeom>
              <a:avLst/>
              <a:gdLst/>
              <a:ahLst/>
              <a:cxnLst/>
              <a:rect l="l" t="t" r="r" b="b"/>
              <a:pathLst>
                <a:path w="49" h="16" extrusionOk="0">
                  <a:moveTo>
                    <a:pt x="8" y="0"/>
                  </a:moveTo>
                  <a:cubicBezTo>
                    <a:pt x="8" y="2"/>
                    <a:pt x="8" y="4"/>
                    <a:pt x="11" y="3"/>
                  </a:cubicBezTo>
                  <a:cubicBezTo>
                    <a:pt x="24" y="0"/>
                    <a:pt x="35" y="4"/>
                    <a:pt x="45" y="10"/>
                  </a:cubicBezTo>
                  <a:cubicBezTo>
                    <a:pt x="47" y="11"/>
                    <a:pt x="49" y="12"/>
                    <a:pt x="48" y="14"/>
                  </a:cubicBezTo>
                  <a:cubicBezTo>
                    <a:pt x="49" y="15"/>
                    <a:pt x="49" y="15"/>
                    <a:pt x="48" y="16"/>
                  </a:cubicBezTo>
                  <a:cubicBezTo>
                    <a:pt x="43" y="15"/>
                    <a:pt x="39" y="11"/>
                    <a:pt x="34" y="10"/>
                  </a:cubicBezTo>
                  <a:cubicBezTo>
                    <a:pt x="27" y="9"/>
                    <a:pt x="20" y="6"/>
                    <a:pt x="12" y="8"/>
                  </a:cubicBezTo>
                  <a:cubicBezTo>
                    <a:pt x="11" y="10"/>
                    <a:pt x="9" y="10"/>
                    <a:pt x="7" y="10"/>
                  </a:cubicBezTo>
                  <a:cubicBezTo>
                    <a:pt x="7" y="10"/>
                    <a:pt x="6" y="10"/>
                    <a:pt x="5" y="11"/>
                  </a:cubicBezTo>
                  <a:cubicBezTo>
                    <a:pt x="3" y="11"/>
                    <a:pt x="1" y="11"/>
                    <a:pt x="1" y="9"/>
                  </a:cubicBezTo>
                  <a:cubicBezTo>
                    <a:pt x="0" y="7"/>
                    <a:pt x="2" y="6"/>
                    <a:pt x="3" y="6"/>
                  </a:cubicBezTo>
                  <a:cubicBezTo>
                    <a:pt x="6" y="5"/>
                    <a:pt x="8" y="3"/>
                    <a:pt x="8" y="0"/>
                  </a:cubicBezTo>
                  <a:close/>
                </a:path>
              </a:pathLst>
            </a:custGeom>
            <a:solidFill>
              <a:srgbClr val="ABCFD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11"/>
            <p:cNvSpPr/>
            <p:nvPr/>
          </p:nvSpPr>
          <p:spPr>
            <a:xfrm>
              <a:off x="5537" y="948"/>
              <a:ext cx="216" cy="241"/>
            </a:xfrm>
            <a:custGeom>
              <a:avLst/>
              <a:gdLst/>
              <a:ahLst/>
              <a:cxnLst/>
              <a:rect l="l" t="t" r="r" b="b"/>
              <a:pathLst>
                <a:path w="16" h="18" extrusionOk="0">
                  <a:moveTo>
                    <a:pt x="16" y="2"/>
                  </a:moveTo>
                  <a:cubicBezTo>
                    <a:pt x="15" y="6"/>
                    <a:pt x="15" y="10"/>
                    <a:pt x="15" y="15"/>
                  </a:cubicBezTo>
                  <a:cubicBezTo>
                    <a:pt x="15" y="17"/>
                    <a:pt x="14" y="18"/>
                    <a:pt x="12" y="18"/>
                  </a:cubicBezTo>
                  <a:cubicBezTo>
                    <a:pt x="11" y="18"/>
                    <a:pt x="10" y="18"/>
                    <a:pt x="10" y="18"/>
                  </a:cubicBezTo>
                  <a:cubicBezTo>
                    <a:pt x="0" y="18"/>
                    <a:pt x="0" y="17"/>
                    <a:pt x="1" y="7"/>
                  </a:cubicBezTo>
                  <a:cubicBezTo>
                    <a:pt x="1" y="5"/>
                    <a:pt x="2" y="3"/>
                    <a:pt x="2" y="1"/>
                  </a:cubicBezTo>
                  <a:cubicBezTo>
                    <a:pt x="7" y="1"/>
                    <a:pt x="12" y="0"/>
                    <a:pt x="16" y="2"/>
                  </a:cubicBezTo>
                  <a:close/>
                </a:path>
              </a:pathLst>
            </a:custGeom>
            <a:solidFill>
              <a:srgbClr val="BD76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11"/>
            <p:cNvSpPr/>
            <p:nvPr/>
          </p:nvSpPr>
          <p:spPr>
            <a:xfrm>
              <a:off x="5699" y="1630"/>
              <a:ext cx="256" cy="214"/>
            </a:xfrm>
            <a:custGeom>
              <a:avLst/>
              <a:gdLst/>
              <a:ahLst/>
              <a:cxnLst/>
              <a:rect l="l" t="t" r="r" b="b"/>
              <a:pathLst>
                <a:path w="19" h="16" extrusionOk="0">
                  <a:moveTo>
                    <a:pt x="1" y="11"/>
                  </a:moveTo>
                  <a:cubicBezTo>
                    <a:pt x="1" y="9"/>
                    <a:pt x="1" y="6"/>
                    <a:pt x="0" y="4"/>
                  </a:cubicBezTo>
                  <a:cubicBezTo>
                    <a:pt x="6" y="6"/>
                    <a:pt x="11" y="4"/>
                    <a:pt x="16" y="5"/>
                  </a:cubicBezTo>
                  <a:cubicBezTo>
                    <a:pt x="18" y="6"/>
                    <a:pt x="18" y="4"/>
                    <a:pt x="18" y="3"/>
                  </a:cubicBezTo>
                  <a:cubicBezTo>
                    <a:pt x="18" y="2"/>
                    <a:pt x="17" y="1"/>
                    <a:pt x="19" y="0"/>
                  </a:cubicBezTo>
                  <a:cubicBezTo>
                    <a:pt x="19" y="1"/>
                    <a:pt x="19" y="3"/>
                    <a:pt x="19" y="5"/>
                  </a:cubicBezTo>
                  <a:cubicBezTo>
                    <a:pt x="19" y="10"/>
                    <a:pt x="16" y="13"/>
                    <a:pt x="11" y="15"/>
                  </a:cubicBezTo>
                  <a:cubicBezTo>
                    <a:pt x="11" y="15"/>
                    <a:pt x="10" y="15"/>
                    <a:pt x="9" y="16"/>
                  </a:cubicBezTo>
                  <a:cubicBezTo>
                    <a:pt x="6" y="14"/>
                    <a:pt x="4" y="13"/>
                    <a:pt x="1" y="11"/>
                  </a:cubicBezTo>
                  <a:close/>
                </a:path>
              </a:pathLst>
            </a:custGeom>
            <a:solidFill>
              <a:srgbClr val="F9CE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11"/>
            <p:cNvSpPr/>
            <p:nvPr/>
          </p:nvSpPr>
          <p:spPr>
            <a:xfrm>
              <a:off x="4930" y="1643"/>
              <a:ext cx="270" cy="161"/>
            </a:xfrm>
            <a:custGeom>
              <a:avLst/>
              <a:gdLst/>
              <a:ahLst/>
              <a:cxnLst/>
              <a:rect l="l" t="t" r="r" b="b"/>
              <a:pathLst>
                <a:path w="20" h="12" extrusionOk="0">
                  <a:moveTo>
                    <a:pt x="0" y="0"/>
                  </a:moveTo>
                  <a:cubicBezTo>
                    <a:pt x="6" y="0"/>
                    <a:pt x="13" y="1"/>
                    <a:pt x="19" y="2"/>
                  </a:cubicBezTo>
                  <a:cubicBezTo>
                    <a:pt x="20" y="7"/>
                    <a:pt x="17" y="10"/>
                    <a:pt x="12" y="12"/>
                  </a:cubicBezTo>
                  <a:cubicBezTo>
                    <a:pt x="8" y="11"/>
                    <a:pt x="4" y="10"/>
                    <a:pt x="2" y="6"/>
                  </a:cubicBezTo>
                  <a:cubicBezTo>
                    <a:pt x="1" y="4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F9CD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11"/>
            <p:cNvSpPr/>
            <p:nvPr/>
          </p:nvSpPr>
          <p:spPr>
            <a:xfrm>
              <a:off x="5200" y="1750"/>
              <a:ext cx="189" cy="187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4" y="1"/>
                  </a:moveTo>
                  <a:cubicBezTo>
                    <a:pt x="12" y="5"/>
                    <a:pt x="14" y="10"/>
                    <a:pt x="13" y="14"/>
                  </a:cubicBezTo>
                  <a:cubicBezTo>
                    <a:pt x="8" y="14"/>
                    <a:pt x="4" y="12"/>
                    <a:pt x="0" y="10"/>
                  </a:cubicBezTo>
                  <a:cubicBezTo>
                    <a:pt x="1" y="5"/>
                    <a:pt x="5" y="2"/>
                    <a:pt x="9" y="0"/>
                  </a:cubicBezTo>
                  <a:cubicBezTo>
                    <a:pt x="11" y="0"/>
                    <a:pt x="13" y="0"/>
                    <a:pt x="14" y="1"/>
                  </a:cubicBezTo>
                  <a:close/>
                </a:path>
              </a:pathLst>
            </a:custGeom>
            <a:solidFill>
              <a:srgbClr val="393E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11"/>
            <p:cNvSpPr/>
            <p:nvPr/>
          </p:nvSpPr>
          <p:spPr>
            <a:xfrm>
              <a:off x="5092" y="1670"/>
              <a:ext cx="229" cy="214"/>
            </a:xfrm>
            <a:custGeom>
              <a:avLst/>
              <a:gdLst/>
              <a:ahLst/>
              <a:cxnLst/>
              <a:rect l="l" t="t" r="r" b="b"/>
              <a:pathLst>
                <a:path w="17" h="16" extrusionOk="0">
                  <a:moveTo>
                    <a:pt x="17" y="6"/>
                  </a:moveTo>
                  <a:cubicBezTo>
                    <a:pt x="14" y="9"/>
                    <a:pt x="11" y="12"/>
                    <a:pt x="8" y="16"/>
                  </a:cubicBezTo>
                  <a:cubicBezTo>
                    <a:pt x="5" y="14"/>
                    <a:pt x="2" y="12"/>
                    <a:pt x="0" y="10"/>
                  </a:cubicBezTo>
                  <a:cubicBezTo>
                    <a:pt x="3" y="7"/>
                    <a:pt x="7" y="5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10" y="0"/>
                    <a:pt x="11" y="1"/>
                    <a:pt x="11" y="3"/>
                  </a:cubicBezTo>
                  <a:cubicBezTo>
                    <a:pt x="10" y="8"/>
                    <a:pt x="13" y="5"/>
                    <a:pt x="15" y="5"/>
                  </a:cubicBezTo>
                  <a:cubicBezTo>
                    <a:pt x="16" y="5"/>
                    <a:pt x="17" y="5"/>
                    <a:pt x="17" y="6"/>
                  </a:cubicBezTo>
                  <a:close/>
                </a:path>
              </a:pathLst>
            </a:custGeom>
            <a:solidFill>
              <a:srgbClr val="3C3F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11"/>
            <p:cNvSpPr/>
            <p:nvPr/>
          </p:nvSpPr>
          <p:spPr>
            <a:xfrm>
              <a:off x="6171" y="1028"/>
              <a:ext cx="203" cy="134"/>
            </a:xfrm>
            <a:custGeom>
              <a:avLst/>
              <a:gdLst/>
              <a:ahLst/>
              <a:cxnLst/>
              <a:rect l="l" t="t" r="r" b="b"/>
              <a:pathLst>
                <a:path w="15" h="10" extrusionOk="0">
                  <a:moveTo>
                    <a:pt x="15" y="6"/>
                  </a:moveTo>
                  <a:cubicBezTo>
                    <a:pt x="15" y="6"/>
                    <a:pt x="15" y="6"/>
                    <a:pt x="14" y="6"/>
                  </a:cubicBezTo>
                  <a:cubicBezTo>
                    <a:pt x="13" y="6"/>
                    <a:pt x="12" y="8"/>
                    <a:pt x="10" y="8"/>
                  </a:cubicBezTo>
                  <a:cubicBezTo>
                    <a:pt x="7" y="10"/>
                    <a:pt x="4" y="9"/>
                    <a:pt x="2" y="6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2" y="0"/>
                    <a:pt x="4" y="1"/>
                    <a:pt x="5" y="1"/>
                  </a:cubicBezTo>
                  <a:cubicBezTo>
                    <a:pt x="7" y="2"/>
                    <a:pt x="10" y="2"/>
                    <a:pt x="12" y="1"/>
                  </a:cubicBezTo>
                  <a:cubicBezTo>
                    <a:pt x="14" y="1"/>
                    <a:pt x="15" y="2"/>
                    <a:pt x="15" y="4"/>
                  </a:cubicBezTo>
                  <a:cubicBezTo>
                    <a:pt x="15" y="4"/>
                    <a:pt x="15" y="5"/>
                    <a:pt x="15" y="6"/>
                  </a:cubicBezTo>
                  <a:close/>
                </a:path>
              </a:pathLst>
            </a:custGeom>
            <a:solidFill>
              <a:srgbClr val="D48A5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11"/>
            <p:cNvSpPr/>
            <p:nvPr/>
          </p:nvSpPr>
          <p:spPr>
            <a:xfrm>
              <a:off x="6536" y="534"/>
              <a:ext cx="81" cy="160"/>
            </a:xfrm>
            <a:custGeom>
              <a:avLst/>
              <a:gdLst/>
              <a:ahLst/>
              <a:cxnLst/>
              <a:rect l="l" t="t" r="r" b="b"/>
              <a:pathLst>
                <a:path w="6" h="12" extrusionOk="0">
                  <a:moveTo>
                    <a:pt x="0" y="4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2" y="0"/>
                    <a:pt x="5" y="2"/>
                    <a:pt x="6" y="1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5" y="5"/>
                    <a:pt x="6" y="6"/>
                    <a:pt x="6" y="8"/>
                  </a:cubicBezTo>
                  <a:cubicBezTo>
                    <a:pt x="6" y="10"/>
                    <a:pt x="4" y="11"/>
                    <a:pt x="3" y="11"/>
                  </a:cubicBezTo>
                  <a:cubicBezTo>
                    <a:pt x="0" y="12"/>
                    <a:pt x="1" y="9"/>
                    <a:pt x="0" y="8"/>
                  </a:cubicBezTo>
                  <a:cubicBezTo>
                    <a:pt x="0" y="7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CF8E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11"/>
            <p:cNvSpPr/>
            <p:nvPr/>
          </p:nvSpPr>
          <p:spPr>
            <a:xfrm>
              <a:off x="5969" y="480"/>
              <a:ext cx="81" cy="174"/>
            </a:xfrm>
            <a:custGeom>
              <a:avLst/>
              <a:gdLst/>
              <a:ahLst/>
              <a:cxnLst/>
              <a:rect l="l" t="t" r="r" b="b"/>
              <a:pathLst>
                <a:path w="6" h="13" extrusionOk="0">
                  <a:moveTo>
                    <a:pt x="1" y="2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5" y="3"/>
                    <a:pt x="5" y="7"/>
                    <a:pt x="4" y="10"/>
                  </a:cubicBezTo>
                  <a:cubicBezTo>
                    <a:pt x="4" y="11"/>
                    <a:pt x="4" y="13"/>
                    <a:pt x="2" y="13"/>
                  </a:cubicBezTo>
                  <a:cubicBezTo>
                    <a:pt x="1" y="13"/>
                    <a:pt x="1" y="11"/>
                    <a:pt x="0" y="10"/>
                  </a:cubicBezTo>
                  <a:cubicBezTo>
                    <a:pt x="1" y="7"/>
                    <a:pt x="2" y="5"/>
                    <a:pt x="1" y="2"/>
                  </a:cubicBezTo>
                  <a:close/>
                </a:path>
              </a:pathLst>
            </a:custGeom>
            <a:solidFill>
              <a:srgbClr val="CB8F6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11"/>
            <p:cNvSpPr/>
            <p:nvPr/>
          </p:nvSpPr>
          <p:spPr>
            <a:xfrm>
              <a:off x="5011" y="1001"/>
              <a:ext cx="270" cy="255"/>
            </a:xfrm>
            <a:custGeom>
              <a:avLst/>
              <a:gdLst/>
              <a:ahLst/>
              <a:cxnLst/>
              <a:rect l="l" t="t" r="r" b="b"/>
              <a:pathLst>
                <a:path w="20" h="19" extrusionOk="0">
                  <a:moveTo>
                    <a:pt x="6" y="19"/>
                  </a:moveTo>
                  <a:cubicBezTo>
                    <a:pt x="2" y="19"/>
                    <a:pt x="0" y="15"/>
                    <a:pt x="0" y="6"/>
                  </a:cubicBezTo>
                  <a:cubicBezTo>
                    <a:pt x="0" y="2"/>
                    <a:pt x="4" y="1"/>
                    <a:pt x="14" y="0"/>
                  </a:cubicBezTo>
                  <a:cubicBezTo>
                    <a:pt x="18" y="0"/>
                    <a:pt x="20" y="4"/>
                    <a:pt x="20" y="13"/>
                  </a:cubicBezTo>
                  <a:cubicBezTo>
                    <a:pt x="20" y="17"/>
                    <a:pt x="16" y="18"/>
                    <a:pt x="6" y="19"/>
                  </a:cubicBezTo>
                  <a:close/>
                </a:path>
              </a:pathLst>
            </a:custGeom>
            <a:solidFill>
              <a:srgbClr val="CFCFD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11"/>
            <p:cNvSpPr/>
            <p:nvPr/>
          </p:nvSpPr>
          <p:spPr>
            <a:xfrm>
              <a:off x="6117" y="801"/>
              <a:ext cx="243" cy="134"/>
            </a:xfrm>
            <a:custGeom>
              <a:avLst/>
              <a:gdLst/>
              <a:ahLst/>
              <a:cxnLst/>
              <a:rect l="l" t="t" r="r" b="b"/>
              <a:pathLst>
                <a:path w="18" h="10" extrusionOk="0">
                  <a:moveTo>
                    <a:pt x="16" y="3"/>
                  </a:moveTo>
                  <a:cubicBezTo>
                    <a:pt x="17" y="2"/>
                    <a:pt x="18" y="1"/>
                    <a:pt x="18" y="3"/>
                  </a:cubicBezTo>
                  <a:cubicBezTo>
                    <a:pt x="18" y="6"/>
                    <a:pt x="13" y="10"/>
                    <a:pt x="8" y="9"/>
                  </a:cubicBezTo>
                  <a:cubicBezTo>
                    <a:pt x="4" y="9"/>
                    <a:pt x="0" y="5"/>
                    <a:pt x="1" y="1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6" y="5"/>
                    <a:pt x="11" y="5"/>
                    <a:pt x="16" y="3"/>
                  </a:cubicBezTo>
                  <a:close/>
                </a:path>
              </a:pathLst>
            </a:custGeom>
            <a:solidFill>
              <a:srgbClr val="9047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11"/>
            <p:cNvSpPr/>
            <p:nvPr/>
          </p:nvSpPr>
          <p:spPr>
            <a:xfrm>
              <a:off x="6144" y="814"/>
              <a:ext cx="189" cy="54"/>
            </a:xfrm>
            <a:custGeom>
              <a:avLst/>
              <a:gdLst/>
              <a:ahLst/>
              <a:cxnLst/>
              <a:rect l="l" t="t" r="r" b="b"/>
              <a:pathLst>
                <a:path w="14" h="4" extrusionOk="0">
                  <a:moveTo>
                    <a:pt x="14" y="2"/>
                  </a:moveTo>
                  <a:cubicBezTo>
                    <a:pt x="14" y="3"/>
                    <a:pt x="13" y="4"/>
                    <a:pt x="12" y="4"/>
                  </a:cubicBezTo>
                  <a:cubicBezTo>
                    <a:pt x="9" y="4"/>
                    <a:pt x="5" y="4"/>
                    <a:pt x="2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2" y="0"/>
                    <a:pt x="13" y="0"/>
                    <a:pt x="14" y="2"/>
                  </a:cubicBezTo>
                  <a:close/>
                </a:path>
              </a:pathLst>
            </a:custGeom>
            <a:solidFill>
              <a:srgbClr val="FBF1E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11"/>
            <p:cNvSpPr/>
            <p:nvPr/>
          </p:nvSpPr>
          <p:spPr>
            <a:xfrm>
              <a:off x="6360" y="641"/>
              <a:ext cx="95" cy="106"/>
            </a:xfrm>
            <a:custGeom>
              <a:avLst/>
              <a:gdLst/>
              <a:ahLst/>
              <a:cxnLst/>
              <a:rect l="l" t="t" r="r" b="b"/>
              <a:pathLst>
                <a:path w="7" h="8" extrusionOk="0">
                  <a:moveTo>
                    <a:pt x="6" y="4"/>
                  </a:moveTo>
                  <a:cubicBezTo>
                    <a:pt x="6" y="6"/>
                    <a:pt x="7" y="8"/>
                    <a:pt x="4" y="8"/>
                  </a:cubicBezTo>
                  <a:cubicBezTo>
                    <a:pt x="1" y="8"/>
                    <a:pt x="0" y="7"/>
                    <a:pt x="1" y="5"/>
                  </a:cubicBezTo>
                  <a:cubicBezTo>
                    <a:pt x="1" y="3"/>
                    <a:pt x="1" y="0"/>
                    <a:pt x="4" y="0"/>
                  </a:cubicBezTo>
                  <a:cubicBezTo>
                    <a:pt x="6" y="0"/>
                    <a:pt x="6" y="2"/>
                    <a:pt x="6" y="4"/>
                  </a:cubicBezTo>
                  <a:close/>
                </a:path>
              </a:pathLst>
            </a:custGeom>
            <a:solidFill>
              <a:srgbClr val="7F45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11"/>
            <p:cNvSpPr/>
            <p:nvPr/>
          </p:nvSpPr>
          <p:spPr>
            <a:xfrm>
              <a:off x="6077" y="600"/>
              <a:ext cx="81" cy="121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6" y="5"/>
                  </a:moveTo>
                  <a:cubicBezTo>
                    <a:pt x="6" y="6"/>
                    <a:pt x="6" y="9"/>
                    <a:pt x="3" y="9"/>
                  </a:cubicBezTo>
                  <a:cubicBezTo>
                    <a:pt x="1" y="9"/>
                    <a:pt x="0" y="8"/>
                    <a:pt x="1" y="6"/>
                  </a:cubicBezTo>
                  <a:cubicBezTo>
                    <a:pt x="1" y="4"/>
                    <a:pt x="1" y="1"/>
                    <a:pt x="4" y="1"/>
                  </a:cubicBezTo>
                  <a:cubicBezTo>
                    <a:pt x="6" y="0"/>
                    <a:pt x="6" y="3"/>
                    <a:pt x="6" y="5"/>
                  </a:cubicBezTo>
                  <a:close/>
                </a:path>
              </a:pathLst>
            </a:custGeom>
            <a:solidFill>
              <a:srgbClr val="84422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11"/>
            <p:cNvSpPr/>
            <p:nvPr/>
          </p:nvSpPr>
          <p:spPr>
            <a:xfrm>
              <a:off x="6131" y="186"/>
              <a:ext cx="283" cy="174"/>
            </a:xfrm>
            <a:custGeom>
              <a:avLst/>
              <a:gdLst/>
              <a:ahLst/>
              <a:cxnLst/>
              <a:rect l="l" t="t" r="r" b="b"/>
              <a:pathLst>
                <a:path w="21" h="13" extrusionOk="0">
                  <a:moveTo>
                    <a:pt x="11" y="13"/>
                  </a:moveTo>
                  <a:cubicBezTo>
                    <a:pt x="8" y="13"/>
                    <a:pt x="5" y="12"/>
                    <a:pt x="3" y="10"/>
                  </a:cubicBezTo>
                  <a:cubicBezTo>
                    <a:pt x="0" y="7"/>
                    <a:pt x="1" y="3"/>
                    <a:pt x="4" y="2"/>
                  </a:cubicBezTo>
                  <a:cubicBezTo>
                    <a:pt x="8" y="0"/>
                    <a:pt x="13" y="0"/>
                    <a:pt x="17" y="3"/>
                  </a:cubicBezTo>
                  <a:cubicBezTo>
                    <a:pt x="19" y="4"/>
                    <a:pt x="21" y="5"/>
                    <a:pt x="21" y="8"/>
                  </a:cubicBezTo>
                  <a:cubicBezTo>
                    <a:pt x="21" y="11"/>
                    <a:pt x="18" y="11"/>
                    <a:pt x="16" y="13"/>
                  </a:cubicBezTo>
                  <a:cubicBezTo>
                    <a:pt x="15" y="13"/>
                    <a:pt x="13" y="13"/>
                    <a:pt x="11" y="13"/>
                  </a:cubicBezTo>
                  <a:close/>
                </a:path>
              </a:pathLst>
            </a:custGeom>
            <a:solidFill>
              <a:srgbClr val="E4E2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1"/>
            <p:cNvSpPr/>
            <p:nvPr/>
          </p:nvSpPr>
          <p:spPr>
            <a:xfrm>
              <a:off x="5281" y="1830"/>
              <a:ext cx="54" cy="67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3" y="0"/>
                  </a:moveTo>
                  <a:cubicBezTo>
                    <a:pt x="3" y="2"/>
                    <a:pt x="4" y="4"/>
                    <a:pt x="2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3"/>
                    <a:pt x="0" y="1"/>
                    <a:pt x="3" y="0"/>
                  </a:cubicBezTo>
                  <a:close/>
                </a:path>
              </a:pathLst>
            </a:custGeom>
            <a:solidFill>
              <a:srgbClr val="4748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1"/>
            <p:cNvSpPr/>
            <p:nvPr/>
          </p:nvSpPr>
          <p:spPr>
            <a:xfrm>
              <a:off x="5213" y="1710"/>
              <a:ext cx="81" cy="67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cubicBezTo>
                    <a:pt x="3" y="1"/>
                    <a:pt x="4" y="1"/>
                    <a:pt x="6" y="2"/>
                  </a:cubicBezTo>
                  <a:cubicBezTo>
                    <a:pt x="5" y="4"/>
                    <a:pt x="3" y="5"/>
                    <a:pt x="1" y="4"/>
                  </a:cubicBezTo>
                  <a:cubicBezTo>
                    <a:pt x="0" y="3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393E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1"/>
            <p:cNvSpPr/>
            <p:nvPr/>
          </p:nvSpPr>
          <p:spPr>
            <a:xfrm>
              <a:off x="5065" y="1055"/>
              <a:ext cx="162" cy="67"/>
            </a:xfrm>
            <a:custGeom>
              <a:avLst/>
              <a:gdLst/>
              <a:ahLst/>
              <a:cxnLst/>
              <a:rect l="l" t="t" r="r" b="b"/>
              <a:pathLst>
                <a:path w="12" h="5" extrusionOk="0">
                  <a:moveTo>
                    <a:pt x="2" y="5"/>
                  </a:moveTo>
                  <a:cubicBezTo>
                    <a:pt x="1" y="5"/>
                    <a:pt x="0" y="5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0" y="0"/>
                    <a:pt x="12" y="0"/>
                    <a:pt x="12" y="1"/>
                  </a:cubicBezTo>
                  <a:cubicBezTo>
                    <a:pt x="12" y="3"/>
                    <a:pt x="11" y="4"/>
                    <a:pt x="9" y="4"/>
                  </a:cubicBezTo>
                  <a:cubicBezTo>
                    <a:pt x="7" y="4"/>
                    <a:pt x="5" y="5"/>
                    <a:pt x="2" y="5"/>
                  </a:cubicBezTo>
                  <a:close/>
                </a:path>
              </a:pathLst>
            </a:custGeom>
            <a:solidFill>
              <a:srgbClr val="76859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1"/>
            <p:cNvSpPr/>
            <p:nvPr/>
          </p:nvSpPr>
          <p:spPr>
            <a:xfrm>
              <a:off x="5105" y="1149"/>
              <a:ext cx="108" cy="66"/>
            </a:xfrm>
            <a:custGeom>
              <a:avLst/>
              <a:gdLst/>
              <a:ahLst/>
              <a:cxnLst/>
              <a:rect l="l" t="t" r="r" b="b"/>
              <a:pathLst>
                <a:path w="8" h="5" extrusionOk="0">
                  <a:moveTo>
                    <a:pt x="4" y="0"/>
                  </a:moveTo>
                  <a:cubicBezTo>
                    <a:pt x="6" y="0"/>
                    <a:pt x="8" y="0"/>
                    <a:pt x="8" y="2"/>
                  </a:cubicBezTo>
                  <a:cubicBezTo>
                    <a:pt x="7" y="4"/>
                    <a:pt x="5" y="4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7780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2"/>
          <p:cNvSpPr txBox="1">
            <a:spLocks noGrp="1"/>
          </p:cNvSpPr>
          <p:nvPr>
            <p:ph type="body" idx="1"/>
          </p:nvPr>
        </p:nvSpPr>
        <p:spPr>
          <a:xfrm>
            <a:off x="619125" y="271463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747" name="Google Shape;747;p12"/>
          <p:cNvSpPr/>
          <p:nvPr/>
        </p:nvSpPr>
        <p:spPr>
          <a:xfrm>
            <a:off x="4939470" y="1217343"/>
            <a:ext cx="2313062" cy="5370012"/>
          </a:xfrm>
          <a:prstGeom prst="round2SameRect">
            <a:avLst>
              <a:gd name="adj1" fmla="val 24056"/>
              <a:gd name="adj2" fmla="val 0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12"/>
          <p:cNvSpPr/>
          <p:nvPr/>
        </p:nvSpPr>
        <p:spPr>
          <a:xfrm>
            <a:off x="7925082" y="5239646"/>
            <a:ext cx="376186" cy="352142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12"/>
          <p:cNvSpPr/>
          <p:nvPr/>
        </p:nvSpPr>
        <p:spPr>
          <a:xfrm>
            <a:off x="7925082" y="2451856"/>
            <a:ext cx="230741" cy="399317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12"/>
          <p:cNvSpPr/>
          <p:nvPr/>
        </p:nvSpPr>
        <p:spPr>
          <a:xfrm>
            <a:off x="7890016" y="3902349"/>
            <a:ext cx="446317" cy="262535"/>
          </a:xfrm>
          <a:custGeom>
            <a:avLst/>
            <a:gdLst/>
            <a:ahLst/>
            <a:cxnLst/>
            <a:rect l="l" t="t" r="r" b="b"/>
            <a:pathLst>
              <a:path w="4529836" h="2664566" extrusionOk="0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1" name="Google Shape;751;p12"/>
          <p:cNvGrpSpPr/>
          <p:nvPr/>
        </p:nvGrpSpPr>
        <p:grpSpPr>
          <a:xfrm>
            <a:off x="8538896" y="2222424"/>
            <a:ext cx="3046352" cy="858180"/>
            <a:chOff x="2113657" y="4283314"/>
            <a:chExt cx="3647460" cy="858180"/>
          </a:xfrm>
        </p:grpSpPr>
        <p:sp>
          <p:nvSpPr>
            <p:cNvPr id="752" name="Google Shape;752;p12"/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753" name="Google Shape;753;p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4" name="Google Shape;754;p12"/>
          <p:cNvGrpSpPr/>
          <p:nvPr/>
        </p:nvGrpSpPr>
        <p:grpSpPr>
          <a:xfrm>
            <a:off x="8538896" y="3604526"/>
            <a:ext cx="3046352" cy="858180"/>
            <a:chOff x="2113657" y="4283314"/>
            <a:chExt cx="3647460" cy="858180"/>
          </a:xfrm>
        </p:grpSpPr>
        <p:sp>
          <p:nvSpPr>
            <p:cNvPr id="755" name="Google Shape;755;p12"/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756" name="Google Shape;756;p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7" name="Google Shape;757;p12"/>
          <p:cNvGrpSpPr/>
          <p:nvPr/>
        </p:nvGrpSpPr>
        <p:grpSpPr>
          <a:xfrm>
            <a:off x="8538896" y="4986627"/>
            <a:ext cx="3046352" cy="858180"/>
            <a:chOff x="2113657" y="4283314"/>
            <a:chExt cx="3647460" cy="858180"/>
          </a:xfrm>
        </p:grpSpPr>
        <p:sp>
          <p:nvSpPr>
            <p:cNvPr id="758" name="Google Shape;758;p12"/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759" name="Google Shape;759;p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0" name="Google Shape;760;p12"/>
          <p:cNvSpPr/>
          <p:nvPr/>
        </p:nvSpPr>
        <p:spPr>
          <a:xfrm>
            <a:off x="4060029" y="2440432"/>
            <a:ext cx="418667" cy="422165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12"/>
          <p:cNvSpPr/>
          <p:nvPr/>
        </p:nvSpPr>
        <p:spPr>
          <a:xfrm>
            <a:off x="4060061" y="5254947"/>
            <a:ext cx="418599" cy="321541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12"/>
          <p:cNvSpPr/>
          <p:nvPr/>
        </p:nvSpPr>
        <p:spPr>
          <a:xfrm>
            <a:off x="4071908" y="3863218"/>
            <a:ext cx="394904" cy="340797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FF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3" name="Google Shape;763;p12"/>
          <p:cNvGrpSpPr/>
          <p:nvPr/>
        </p:nvGrpSpPr>
        <p:grpSpPr>
          <a:xfrm>
            <a:off x="606751" y="2222424"/>
            <a:ext cx="3046353" cy="858180"/>
            <a:chOff x="2113657" y="4283314"/>
            <a:chExt cx="3647460" cy="858180"/>
          </a:xfrm>
        </p:grpSpPr>
        <p:sp>
          <p:nvSpPr>
            <p:cNvPr id="764" name="Google Shape;764;p12"/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765" name="Google Shape;765;p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6" name="Google Shape;766;p12"/>
          <p:cNvGrpSpPr/>
          <p:nvPr/>
        </p:nvGrpSpPr>
        <p:grpSpPr>
          <a:xfrm>
            <a:off x="606751" y="3604526"/>
            <a:ext cx="3046353" cy="858180"/>
            <a:chOff x="2113657" y="4283314"/>
            <a:chExt cx="3647460" cy="858180"/>
          </a:xfrm>
        </p:grpSpPr>
        <p:sp>
          <p:nvSpPr>
            <p:cNvPr id="767" name="Google Shape;767;p12"/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768" name="Google Shape;768;p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9" name="Google Shape;769;p12"/>
          <p:cNvGrpSpPr/>
          <p:nvPr/>
        </p:nvGrpSpPr>
        <p:grpSpPr>
          <a:xfrm>
            <a:off x="606751" y="4986627"/>
            <a:ext cx="3046353" cy="858180"/>
            <a:chOff x="2113657" y="4283314"/>
            <a:chExt cx="3647460" cy="858180"/>
          </a:xfrm>
        </p:grpSpPr>
        <p:sp>
          <p:nvSpPr>
            <p:cNvPr id="770" name="Google Shape;770;p12"/>
            <p:cNvSpPr txBox="1"/>
            <p:nvPr/>
          </p:nvSpPr>
          <p:spPr>
            <a:xfrm>
              <a:off x="2113657" y="4495163"/>
              <a:ext cx="36474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  <p:sp>
          <p:nvSpPr>
            <p:cNvPr id="771" name="Google Shape;771;p12"/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2" name="Google Shape;772;p12"/>
          <p:cNvSpPr txBox="1"/>
          <p:nvPr/>
        </p:nvSpPr>
        <p:spPr>
          <a:xfrm>
            <a:off x="4939470" y="5765886"/>
            <a:ext cx="231306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Industrial automation</a:t>
            </a:r>
            <a:endParaRPr sz="16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3" name="Google Shape;773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04296" y="2446997"/>
            <a:ext cx="1866898" cy="3200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13"/>
          <p:cNvSpPr txBox="1">
            <a:spLocks noGrp="1"/>
          </p:cNvSpPr>
          <p:nvPr>
            <p:ph type="body" idx="1"/>
          </p:nvPr>
        </p:nvSpPr>
        <p:spPr>
          <a:xfrm>
            <a:off x="619125" y="292100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780" name="Google Shape;780;p13"/>
          <p:cNvSpPr txBox="1"/>
          <p:nvPr/>
        </p:nvSpPr>
        <p:spPr>
          <a:xfrm>
            <a:off x="860819" y="3870389"/>
            <a:ext cx="12028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1st</a:t>
            </a:r>
            <a:endParaRPr sz="5400" b="1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13"/>
          <p:cNvSpPr txBox="1"/>
          <p:nvPr/>
        </p:nvSpPr>
        <p:spPr>
          <a:xfrm>
            <a:off x="860819" y="5168870"/>
            <a:ext cx="12028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2st</a:t>
            </a:r>
            <a:endParaRPr sz="5400" b="1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13"/>
          <p:cNvSpPr txBox="1"/>
          <p:nvPr/>
        </p:nvSpPr>
        <p:spPr>
          <a:xfrm>
            <a:off x="6248400" y="3870389"/>
            <a:ext cx="12028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3st</a:t>
            </a:r>
            <a:endParaRPr sz="5400" b="1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13"/>
          <p:cNvSpPr txBox="1"/>
          <p:nvPr/>
        </p:nvSpPr>
        <p:spPr>
          <a:xfrm>
            <a:off x="6248400" y="5168870"/>
            <a:ext cx="12028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4st</a:t>
            </a:r>
            <a:endParaRPr sz="5400" b="1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4" name="Google Shape;784;p13"/>
          <p:cNvGrpSpPr/>
          <p:nvPr/>
        </p:nvGrpSpPr>
        <p:grpSpPr>
          <a:xfrm>
            <a:off x="2160114" y="3870388"/>
            <a:ext cx="3770918" cy="923330"/>
            <a:chOff x="2551705" y="4283314"/>
            <a:chExt cx="2152229" cy="923330"/>
          </a:xfrm>
        </p:grpSpPr>
        <p:sp>
          <p:nvSpPr>
            <p:cNvPr id="785" name="Google Shape;785;p13"/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3"/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7" name="Google Shape;787;p13"/>
          <p:cNvGrpSpPr/>
          <p:nvPr/>
        </p:nvGrpSpPr>
        <p:grpSpPr>
          <a:xfrm>
            <a:off x="7547694" y="3870388"/>
            <a:ext cx="3770918" cy="923330"/>
            <a:chOff x="2551705" y="4283314"/>
            <a:chExt cx="2152229" cy="923330"/>
          </a:xfrm>
        </p:grpSpPr>
        <p:sp>
          <p:nvSpPr>
            <p:cNvPr id="788" name="Google Shape;788;p13"/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3"/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0" name="Google Shape;790;p13"/>
          <p:cNvGrpSpPr/>
          <p:nvPr/>
        </p:nvGrpSpPr>
        <p:grpSpPr>
          <a:xfrm>
            <a:off x="2160114" y="5168869"/>
            <a:ext cx="3770918" cy="923330"/>
            <a:chOff x="2551705" y="4283314"/>
            <a:chExt cx="2152229" cy="923330"/>
          </a:xfrm>
        </p:grpSpPr>
        <p:sp>
          <p:nvSpPr>
            <p:cNvPr id="791" name="Google Shape;791;p13"/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3"/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3" name="Google Shape;793;p13"/>
          <p:cNvGrpSpPr/>
          <p:nvPr/>
        </p:nvGrpSpPr>
        <p:grpSpPr>
          <a:xfrm>
            <a:off x="7547694" y="5168869"/>
            <a:ext cx="3770918" cy="923330"/>
            <a:chOff x="2551705" y="4283314"/>
            <a:chExt cx="2152229" cy="923330"/>
          </a:xfrm>
        </p:grpSpPr>
        <p:sp>
          <p:nvSpPr>
            <p:cNvPr id="794" name="Google Shape;794;p13"/>
            <p:cNvSpPr txBox="1"/>
            <p:nvPr/>
          </p:nvSpPr>
          <p:spPr>
            <a:xfrm>
              <a:off x="2551706" y="4560313"/>
              <a:ext cx="21522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3"/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6" name="Google Shape;796;p13"/>
          <p:cNvSpPr/>
          <p:nvPr/>
        </p:nvSpPr>
        <p:spPr>
          <a:xfrm>
            <a:off x="7456529" y="1891771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0595"/>
            </a:avLst>
          </a:prstGeom>
          <a:solidFill>
            <a:schemeClr val="lt1"/>
          </a:solidFill>
          <a:ln w="635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" dist="25400" algn="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13"/>
          <p:cNvSpPr/>
          <p:nvPr/>
        </p:nvSpPr>
        <p:spPr>
          <a:xfrm>
            <a:off x="5044221" y="1893097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0272"/>
            </a:avLst>
          </a:prstGeom>
          <a:solidFill>
            <a:schemeClr val="lt1"/>
          </a:solidFill>
          <a:ln w="635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" dist="25400" algn="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13"/>
          <p:cNvSpPr/>
          <p:nvPr/>
        </p:nvSpPr>
        <p:spPr>
          <a:xfrm>
            <a:off x="2631913" y="1893096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1258"/>
            </a:avLst>
          </a:prstGeom>
          <a:solidFill>
            <a:schemeClr val="lt1"/>
          </a:solidFill>
          <a:ln w="635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" dist="25400" algn="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13"/>
          <p:cNvSpPr/>
          <p:nvPr/>
        </p:nvSpPr>
        <p:spPr>
          <a:xfrm>
            <a:off x="219606" y="1893095"/>
            <a:ext cx="3032205" cy="1602140"/>
          </a:xfrm>
          <a:prstGeom prst="rightArrowCallout">
            <a:avLst>
              <a:gd name="adj1" fmla="val 30293"/>
              <a:gd name="adj2" fmla="val 25630"/>
              <a:gd name="adj3" fmla="val 24276"/>
              <a:gd name="adj4" fmla="val 70927"/>
            </a:avLst>
          </a:prstGeom>
          <a:solidFill>
            <a:schemeClr val="lt1"/>
          </a:solidFill>
          <a:ln w="635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" dist="25400" algn="l" rotWithShape="0">
              <a:srgbClr val="0000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0" name="Google Shape;800;p13"/>
          <p:cNvGrpSpPr/>
          <p:nvPr/>
        </p:nvGrpSpPr>
        <p:grpSpPr>
          <a:xfrm>
            <a:off x="10429875" y="1400175"/>
            <a:ext cx="1658938" cy="2187575"/>
            <a:chOff x="6570" y="882"/>
            <a:chExt cx="1045" cy="1378"/>
          </a:xfrm>
        </p:grpSpPr>
        <p:sp>
          <p:nvSpPr>
            <p:cNvPr id="801" name="Google Shape;801;p13"/>
            <p:cNvSpPr/>
            <p:nvPr/>
          </p:nvSpPr>
          <p:spPr>
            <a:xfrm>
              <a:off x="6827" y="1743"/>
              <a:ext cx="508" cy="476"/>
            </a:xfrm>
            <a:custGeom>
              <a:avLst/>
              <a:gdLst/>
              <a:ahLst/>
              <a:cxnLst/>
              <a:rect l="l" t="t" r="r" b="b"/>
              <a:pathLst>
                <a:path w="85" h="80" extrusionOk="0">
                  <a:moveTo>
                    <a:pt x="73" y="80"/>
                  </a:moveTo>
                  <a:cubicBezTo>
                    <a:pt x="64" y="79"/>
                    <a:pt x="54" y="77"/>
                    <a:pt x="44" y="76"/>
                  </a:cubicBezTo>
                  <a:cubicBezTo>
                    <a:pt x="40" y="75"/>
                    <a:pt x="35" y="74"/>
                    <a:pt x="31" y="71"/>
                  </a:cubicBezTo>
                  <a:cubicBezTo>
                    <a:pt x="27" y="68"/>
                    <a:pt x="22" y="67"/>
                    <a:pt x="17" y="65"/>
                  </a:cubicBezTo>
                  <a:cubicBezTo>
                    <a:pt x="8" y="60"/>
                    <a:pt x="6" y="57"/>
                    <a:pt x="9" y="47"/>
                  </a:cubicBezTo>
                  <a:cubicBezTo>
                    <a:pt x="9" y="46"/>
                    <a:pt x="10" y="45"/>
                    <a:pt x="9" y="44"/>
                  </a:cubicBezTo>
                  <a:cubicBezTo>
                    <a:pt x="7" y="43"/>
                    <a:pt x="7" y="45"/>
                    <a:pt x="6" y="45"/>
                  </a:cubicBezTo>
                  <a:cubicBezTo>
                    <a:pt x="4" y="46"/>
                    <a:pt x="4" y="50"/>
                    <a:pt x="1" y="48"/>
                  </a:cubicBezTo>
                  <a:cubicBezTo>
                    <a:pt x="0" y="43"/>
                    <a:pt x="2" y="38"/>
                    <a:pt x="2" y="33"/>
                  </a:cubicBezTo>
                  <a:cubicBezTo>
                    <a:pt x="4" y="24"/>
                    <a:pt x="6" y="15"/>
                    <a:pt x="7" y="5"/>
                  </a:cubicBezTo>
                  <a:cubicBezTo>
                    <a:pt x="7" y="1"/>
                    <a:pt x="9" y="0"/>
                    <a:pt x="14" y="0"/>
                  </a:cubicBezTo>
                  <a:cubicBezTo>
                    <a:pt x="19" y="1"/>
                    <a:pt x="23" y="1"/>
                    <a:pt x="27" y="2"/>
                  </a:cubicBezTo>
                  <a:cubicBezTo>
                    <a:pt x="30" y="2"/>
                    <a:pt x="32" y="2"/>
                    <a:pt x="34" y="4"/>
                  </a:cubicBezTo>
                  <a:cubicBezTo>
                    <a:pt x="35" y="9"/>
                    <a:pt x="33" y="14"/>
                    <a:pt x="32" y="20"/>
                  </a:cubicBezTo>
                  <a:cubicBezTo>
                    <a:pt x="32" y="23"/>
                    <a:pt x="33" y="25"/>
                    <a:pt x="36" y="25"/>
                  </a:cubicBezTo>
                  <a:cubicBezTo>
                    <a:pt x="39" y="25"/>
                    <a:pt x="42" y="26"/>
                    <a:pt x="45" y="26"/>
                  </a:cubicBezTo>
                  <a:cubicBezTo>
                    <a:pt x="50" y="27"/>
                    <a:pt x="50" y="27"/>
                    <a:pt x="51" y="22"/>
                  </a:cubicBezTo>
                  <a:cubicBezTo>
                    <a:pt x="52" y="17"/>
                    <a:pt x="51" y="12"/>
                    <a:pt x="54" y="7"/>
                  </a:cubicBezTo>
                  <a:cubicBezTo>
                    <a:pt x="55" y="6"/>
                    <a:pt x="55" y="6"/>
                    <a:pt x="56" y="6"/>
                  </a:cubicBezTo>
                  <a:cubicBezTo>
                    <a:pt x="61" y="8"/>
                    <a:pt x="66" y="8"/>
                    <a:pt x="71" y="8"/>
                  </a:cubicBezTo>
                  <a:cubicBezTo>
                    <a:pt x="75" y="10"/>
                    <a:pt x="80" y="9"/>
                    <a:pt x="84" y="12"/>
                  </a:cubicBezTo>
                  <a:cubicBezTo>
                    <a:pt x="85" y="16"/>
                    <a:pt x="83" y="21"/>
                    <a:pt x="82" y="25"/>
                  </a:cubicBezTo>
                  <a:cubicBezTo>
                    <a:pt x="80" y="42"/>
                    <a:pt x="77" y="59"/>
                    <a:pt x="74" y="76"/>
                  </a:cubicBezTo>
                  <a:cubicBezTo>
                    <a:pt x="74" y="78"/>
                    <a:pt x="74" y="79"/>
                    <a:pt x="73" y="80"/>
                  </a:cubicBezTo>
                  <a:close/>
                </a:path>
              </a:pathLst>
            </a:custGeom>
            <a:solidFill>
              <a:srgbClr val="E6AC6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3"/>
            <p:cNvSpPr/>
            <p:nvPr/>
          </p:nvSpPr>
          <p:spPr>
            <a:xfrm>
              <a:off x="6779" y="1150"/>
              <a:ext cx="538" cy="421"/>
            </a:xfrm>
            <a:custGeom>
              <a:avLst/>
              <a:gdLst/>
              <a:ahLst/>
              <a:cxnLst/>
              <a:rect l="l" t="t" r="r" b="b"/>
              <a:pathLst>
                <a:path w="90" h="71" extrusionOk="0">
                  <a:moveTo>
                    <a:pt x="82" y="19"/>
                  </a:moveTo>
                  <a:cubicBezTo>
                    <a:pt x="85" y="18"/>
                    <a:pt x="87" y="20"/>
                    <a:pt x="88" y="23"/>
                  </a:cubicBezTo>
                  <a:cubicBezTo>
                    <a:pt x="90" y="28"/>
                    <a:pt x="88" y="35"/>
                    <a:pt x="83" y="38"/>
                  </a:cubicBezTo>
                  <a:cubicBezTo>
                    <a:pt x="81" y="39"/>
                    <a:pt x="80" y="40"/>
                    <a:pt x="79" y="42"/>
                  </a:cubicBezTo>
                  <a:cubicBezTo>
                    <a:pt x="76" y="54"/>
                    <a:pt x="69" y="62"/>
                    <a:pt x="57" y="67"/>
                  </a:cubicBezTo>
                  <a:cubicBezTo>
                    <a:pt x="57" y="67"/>
                    <a:pt x="56" y="68"/>
                    <a:pt x="56" y="68"/>
                  </a:cubicBezTo>
                  <a:cubicBezTo>
                    <a:pt x="48" y="71"/>
                    <a:pt x="41" y="71"/>
                    <a:pt x="33" y="69"/>
                  </a:cubicBezTo>
                  <a:cubicBezTo>
                    <a:pt x="30" y="65"/>
                    <a:pt x="25" y="64"/>
                    <a:pt x="21" y="61"/>
                  </a:cubicBezTo>
                  <a:cubicBezTo>
                    <a:pt x="15" y="56"/>
                    <a:pt x="12" y="50"/>
                    <a:pt x="10" y="43"/>
                  </a:cubicBezTo>
                  <a:cubicBezTo>
                    <a:pt x="9" y="40"/>
                    <a:pt x="9" y="39"/>
                    <a:pt x="6" y="38"/>
                  </a:cubicBezTo>
                  <a:cubicBezTo>
                    <a:pt x="2" y="37"/>
                    <a:pt x="0" y="31"/>
                    <a:pt x="1" y="25"/>
                  </a:cubicBezTo>
                  <a:cubicBezTo>
                    <a:pt x="1" y="21"/>
                    <a:pt x="2" y="18"/>
                    <a:pt x="7" y="18"/>
                  </a:cubicBezTo>
                  <a:cubicBezTo>
                    <a:pt x="9" y="20"/>
                    <a:pt x="8" y="22"/>
                    <a:pt x="10" y="24"/>
                  </a:cubicBezTo>
                  <a:cubicBezTo>
                    <a:pt x="11" y="19"/>
                    <a:pt x="10" y="13"/>
                    <a:pt x="12" y="8"/>
                  </a:cubicBezTo>
                  <a:cubicBezTo>
                    <a:pt x="19" y="3"/>
                    <a:pt x="26" y="1"/>
                    <a:pt x="34" y="1"/>
                  </a:cubicBezTo>
                  <a:cubicBezTo>
                    <a:pt x="46" y="0"/>
                    <a:pt x="58" y="1"/>
                    <a:pt x="69" y="4"/>
                  </a:cubicBezTo>
                  <a:cubicBezTo>
                    <a:pt x="72" y="5"/>
                    <a:pt x="74" y="6"/>
                    <a:pt x="76" y="8"/>
                  </a:cubicBezTo>
                  <a:cubicBezTo>
                    <a:pt x="78" y="12"/>
                    <a:pt x="78" y="16"/>
                    <a:pt x="78" y="21"/>
                  </a:cubicBezTo>
                  <a:cubicBezTo>
                    <a:pt x="78" y="22"/>
                    <a:pt x="77" y="24"/>
                    <a:pt x="79" y="24"/>
                  </a:cubicBezTo>
                  <a:cubicBezTo>
                    <a:pt x="81" y="24"/>
                    <a:pt x="81" y="22"/>
                    <a:pt x="81" y="21"/>
                  </a:cubicBezTo>
                  <a:cubicBezTo>
                    <a:pt x="81" y="20"/>
                    <a:pt x="81" y="19"/>
                    <a:pt x="82" y="19"/>
                  </a:cubicBezTo>
                  <a:close/>
                </a:path>
              </a:pathLst>
            </a:custGeom>
            <a:solidFill>
              <a:srgbClr val="FBCF9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3"/>
            <p:cNvSpPr/>
            <p:nvPr/>
          </p:nvSpPr>
          <p:spPr>
            <a:xfrm>
              <a:off x="7263" y="1803"/>
              <a:ext cx="322" cy="457"/>
            </a:xfrm>
            <a:custGeom>
              <a:avLst/>
              <a:gdLst/>
              <a:ahLst/>
              <a:cxnLst/>
              <a:rect l="l" t="t" r="r" b="b"/>
              <a:pathLst>
                <a:path w="54" h="77" extrusionOk="0">
                  <a:moveTo>
                    <a:pt x="0" y="70"/>
                  </a:moveTo>
                  <a:cubicBezTo>
                    <a:pt x="0" y="62"/>
                    <a:pt x="2" y="54"/>
                    <a:pt x="3" y="46"/>
                  </a:cubicBezTo>
                  <a:cubicBezTo>
                    <a:pt x="6" y="31"/>
                    <a:pt x="8" y="17"/>
                    <a:pt x="10" y="2"/>
                  </a:cubicBezTo>
                  <a:cubicBezTo>
                    <a:pt x="15" y="0"/>
                    <a:pt x="19" y="1"/>
                    <a:pt x="24" y="3"/>
                  </a:cubicBezTo>
                  <a:cubicBezTo>
                    <a:pt x="24" y="4"/>
                    <a:pt x="26" y="4"/>
                    <a:pt x="27" y="4"/>
                  </a:cubicBezTo>
                  <a:cubicBezTo>
                    <a:pt x="34" y="6"/>
                    <a:pt x="42" y="7"/>
                    <a:pt x="49" y="8"/>
                  </a:cubicBezTo>
                  <a:cubicBezTo>
                    <a:pt x="53" y="8"/>
                    <a:pt x="54" y="9"/>
                    <a:pt x="53" y="13"/>
                  </a:cubicBezTo>
                  <a:cubicBezTo>
                    <a:pt x="53" y="14"/>
                    <a:pt x="53" y="16"/>
                    <a:pt x="53" y="17"/>
                  </a:cubicBezTo>
                  <a:cubicBezTo>
                    <a:pt x="52" y="20"/>
                    <a:pt x="52" y="22"/>
                    <a:pt x="50" y="24"/>
                  </a:cubicBezTo>
                  <a:cubicBezTo>
                    <a:pt x="50" y="25"/>
                    <a:pt x="49" y="26"/>
                    <a:pt x="49" y="27"/>
                  </a:cubicBezTo>
                  <a:cubicBezTo>
                    <a:pt x="49" y="34"/>
                    <a:pt x="46" y="37"/>
                    <a:pt x="39" y="37"/>
                  </a:cubicBezTo>
                  <a:cubicBezTo>
                    <a:pt x="37" y="37"/>
                    <a:pt x="34" y="39"/>
                    <a:pt x="32" y="41"/>
                  </a:cubicBezTo>
                  <a:cubicBezTo>
                    <a:pt x="29" y="44"/>
                    <a:pt x="28" y="48"/>
                    <a:pt x="30" y="52"/>
                  </a:cubicBezTo>
                  <a:cubicBezTo>
                    <a:pt x="31" y="56"/>
                    <a:pt x="34" y="57"/>
                    <a:pt x="39" y="56"/>
                  </a:cubicBezTo>
                  <a:cubicBezTo>
                    <a:pt x="40" y="56"/>
                    <a:pt x="41" y="56"/>
                    <a:pt x="42" y="56"/>
                  </a:cubicBezTo>
                  <a:cubicBezTo>
                    <a:pt x="45" y="56"/>
                    <a:pt x="47" y="57"/>
                    <a:pt x="46" y="60"/>
                  </a:cubicBezTo>
                  <a:cubicBezTo>
                    <a:pt x="45" y="65"/>
                    <a:pt x="44" y="69"/>
                    <a:pt x="44" y="73"/>
                  </a:cubicBezTo>
                  <a:cubicBezTo>
                    <a:pt x="43" y="76"/>
                    <a:pt x="42" y="77"/>
                    <a:pt x="39" y="77"/>
                  </a:cubicBezTo>
                  <a:cubicBezTo>
                    <a:pt x="26" y="74"/>
                    <a:pt x="13" y="72"/>
                    <a:pt x="0" y="70"/>
                  </a:cubicBezTo>
                  <a:close/>
                </a:path>
              </a:pathLst>
            </a:custGeom>
            <a:solidFill>
              <a:srgbClr val="BD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3"/>
            <p:cNvSpPr/>
            <p:nvPr/>
          </p:nvSpPr>
          <p:spPr>
            <a:xfrm>
              <a:off x="6570" y="1607"/>
              <a:ext cx="281" cy="606"/>
            </a:xfrm>
            <a:custGeom>
              <a:avLst/>
              <a:gdLst/>
              <a:ahLst/>
              <a:cxnLst/>
              <a:rect l="l" t="t" r="r" b="b"/>
              <a:pathLst>
                <a:path w="47" h="102" extrusionOk="0">
                  <a:moveTo>
                    <a:pt x="46" y="101"/>
                  </a:moveTo>
                  <a:cubicBezTo>
                    <a:pt x="43" y="102"/>
                    <a:pt x="40" y="102"/>
                    <a:pt x="37" y="101"/>
                  </a:cubicBezTo>
                  <a:cubicBezTo>
                    <a:pt x="33" y="100"/>
                    <a:pt x="29" y="99"/>
                    <a:pt x="26" y="98"/>
                  </a:cubicBezTo>
                  <a:cubicBezTo>
                    <a:pt x="8" y="91"/>
                    <a:pt x="0" y="77"/>
                    <a:pt x="4" y="58"/>
                  </a:cubicBezTo>
                  <a:cubicBezTo>
                    <a:pt x="9" y="41"/>
                    <a:pt x="17" y="26"/>
                    <a:pt x="26" y="12"/>
                  </a:cubicBezTo>
                  <a:cubicBezTo>
                    <a:pt x="30" y="5"/>
                    <a:pt x="36" y="2"/>
                    <a:pt x="44" y="0"/>
                  </a:cubicBezTo>
                  <a:cubicBezTo>
                    <a:pt x="45" y="1"/>
                    <a:pt x="45" y="3"/>
                    <a:pt x="45" y="5"/>
                  </a:cubicBezTo>
                  <a:cubicBezTo>
                    <a:pt x="45" y="20"/>
                    <a:pt x="45" y="35"/>
                    <a:pt x="45" y="50"/>
                  </a:cubicBezTo>
                  <a:cubicBezTo>
                    <a:pt x="45" y="56"/>
                    <a:pt x="44" y="57"/>
                    <a:pt x="38" y="57"/>
                  </a:cubicBezTo>
                  <a:cubicBezTo>
                    <a:pt x="35" y="57"/>
                    <a:pt x="32" y="56"/>
                    <a:pt x="29" y="57"/>
                  </a:cubicBezTo>
                  <a:cubicBezTo>
                    <a:pt x="22" y="64"/>
                    <a:pt x="24" y="74"/>
                    <a:pt x="32" y="77"/>
                  </a:cubicBezTo>
                  <a:cubicBezTo>
                    <a:pt x="35" y="79"/>
                    <a:pt x="39" y="79"/>
                    <a:pt x="41" y="81"/>
                  </a:cubicBezTo>
                  <a:cubicBezTo>
                    <a:pt x="42" y="81"/>
                    <a:pt x="42" y="81"/>
                    <a:pt x="42" y="82"/>
                  </a:cubicBezTo>
                  <a:cubicBezTo>
                    <a:pt x="41" y="88"/>
                    <a:pt x="41" y="94"/>
                    <a:pt x="47" y="99"/>
                  </a:cubicBezTo>
                  <a:cubicBezTo>
                    <a:pt x="47" y="99"/>
                    <a:pt x="47" y="100"/>
                    <a:pt x="46" y="101"/>
                  </a:cubicBezTo>
                  <a:close/>
                </a:path>
              </a:pathLst>
            </a:custGeom>
            <a:solidFill>
              <a:srgbClr val="76829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3"/>
            <p:cNvSpPr/>
            <p:nvPr/>
          </p:nvSpPr>
          <p:spPr>
            <a:xfrm>
              <a:off x="6821" y="882"/>
              <a:ext cx="454" cy="291"/>
            </a:xfrm>
            <a:custGeom>
              <a:avLst/>
              <a:gdLst/>
              <a:ahLst/>
              <a:cxnLst/>
              <a:rect l="l" t="t" r="r" b="b"/>
              <a:pathLst>
                <a:path w="76" h="49" extrusionOk="0">
                  <a:moveTo>
                    <a:pt x="0" y="48"/>
                  </a:moveTo>
                  <a:cubicBezTo>
                    <a:pt x="0" y="41"/>
                    <a:pt x="0" y="35"/>
                    <a:pt x="0" y="28"/>
                  </a:cubicBezTo>
                  <a:cubicBezTo>
                    <a:pt x="0" y="20"/>
                    <a:pt x="3" y="14"/>
                    <a:pt x="10" y="10"/>
                  </a:cubicBezTo>
                  <a:cubicBezTo>
                    <a:pt x="17" y="6"/>
                    <a:pt x="25" y="2"/>
                    <a:pt x="34" y="1"/>
                  </a:cubicBezTo>
                  <a:cubicBezTo>
                    <a:pt x="37" y="0"/>
                    <a:pt x="40" y="0"/>
                    <a:pt x="43" y="1"/>
                  </a:cubicBezTo>
                  <a:cubicBezTo>
                    <a:pt x="52" y="3"/>
                    <a:pt x="60" y="6"/>
                    <a:pt x="67" y="11"/>
                  </a:cubicBezTo>
                  <a:cubicBezTo>
                    <a:pt x="72" y="14"/>
                    <a:pt x="75" y="19"/>
                    <a:pt x="75" y="25"/>
                  </a:cubicBezTo>
                  <a:cubicBezTo>
                    <a:pt x="76" y="32"/>
                    <a:pt x="75" y="38"/>
                    <a:pt x="76" y="44"/>
                  </a:cubicBezTo>
                  <a:cubicBezTo>
                    <a:pt x="76" y="47"/>
                    <a:pt x="74" y="47"/>
                    <a:pt x="72" y="47"/>
                  </a:cubicBezTo>
                  <a:cubicBezTo>
                    <a:pt x="71" y="47"/>
                    <a:pt x="69" y="46"/>
                    <a:pt x="67" y="46"/>
                  </a:cubicBezTo>
                  <a:cubicBezTo>
                    <a:pt x="49" y="39"/>
                    <a:pt x="31" y="38"/>
                    <a:pt x="13" y="43"/>
                  </a:cubicBezTo>
                  <a:cubicBezTo>
                    <a:pt x="10" y="44"/>
                    <a:pt x="7" y="45"/>
                    <a:pt x="4" y="47"/>
                  </a:cubicBezTo>
                  <a:cubicBezTo>
                    <a:pt x="3" y="48"/>
                    <a:pt x="2" y="49"/>
                    <a:pt x="0" y="48"/>
                  </a:cubicBezTo>
                  <a:close/>
                </a:path>
              </a:pathLst>
            </a:custGeom>
            <a:solidFill>
              <a:srgbClr val="9AB4C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3"/>
            <p:cNvSpPr/>
            <p:nvPr/>
          </p:nvSpPr>
          <p:spPr>
            <a:xfrm>
              <a:off x="6881" y="1589"/>
              <a:ext cx="316" cy="202"/>
            </a:xfrm>
            <a:custGeom>
              <a:avLst/>
              <a:gdLst/>
              <a:ahLst/>
              <a:cxnLst/>
              <a:rect l="l" t="t" r="r" b="b"/>
              <a:pathLst>
                <a:path w="53" h="34" extrusionOk="0">
                  <a:moveTo>
                    <a:pt x="47" y="33"/>
                  </a:moveTo>
                  <a:cubicBezTo>
                    <a:pt x="46" y="33"/>
                    <a:pt x="46" y="33"/>
                    <a:pt x="45" y="33"/>
                  </a:cubicBezTo>
                  <a:cubicBezTo>
                    <a:pt x="45" y="34"/>
                    <a:pt x="44" y="34"/>
                    <a:pt x="44" y="34"/>
                  </a:cubicBezTo>
                  <a:cubicBezTo>
                    <a:pt x="37" y="33"/>
                    <a:pt x="30" y="33"/>
                    <a:pt x="24" y="31"/>
                  </a:cubicBezTo>
                  <a:cubicBezTo>
                    <a:pt x="20" y="28"/>
                    <a:pt x="14" y="29"/>
                    <a:pt x="9" y="28"/>
                  </a:cubicBezTo>
                  <a:cubicBezTo>
                    <a:pt x="8" y="27"/>
                    <a:pt x="6" y="28"/>
                    <a:pt x="5" y="27"/>
                  </a:cubicBezTo>
                  <a:cubicBezTo>
                    <a:pt x="4" y="26"/>
                    <a:pt x="4" y="25"/>
                    <a:pt x="4" y="24"/>
                  </a:cubicBezTo>
                  <a:cubicBezTo>
                    <a:pt x="2" y="17"/>
                    <a:pt x="1" y="11"/>
                    <a:pt x="0" y="4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6" y="0"/>
                    <a:pt x="10" y="1"/>
                    <a:pt x="15" y="0"/>
                  </a:cubicBezTo>
                  <a:cubicBezTo>
                    <a:pt x="18" y="1"/>
                    <a:pt x="17" y="3"/>
                    <a:pt x="17" y="4"/>
                  </a:cubicBezTo>
                  <a:cubicBezTo>
                    <a:pt x="18" y="6"/>
                    <a:pt x="17" y="9"/>
                    <a:pt x="18" y="11"/>
                  </a:cubicBezTo>
                  <a:cubicBezTo>
                    <a:pt x="18" y="16"/>
                    <a:pt x="22" y="20"/>
                    <a:pt x="27" y="20"/>
                  </a:cubicBezTo>
                  <a:cubicBezTo>
                    <a:pt x="32" y="20"/>
                    <a:pt x="36" y="17"/>
                    <a:pt x="37" y="12"/>
                  </a:cubicBezTo>
                  <a:cubicBezTo>
                    <a:pt x="38" y="10"/>
                    <a:pt x="38" y="7"/>
                    <a:pt x="38" y="5"/>
                  </a:cubicBezTo>
                  <a:cubicBezTo>
                    <a:pt x="38" y="3"/>
                    <a:pt x="37" y="1"/>
                    <a:pt x="40" y="0"/>
                  </a:cubicBezTo>
                  <a:cubicBezTo>
                    <a:pt x="44" y="1"/>
                    <a:pt x="48" y="0"/>
                    <a:pt x="53" y="1"/>
                  </a:cubicBezTo>
                  <a:cubicBezTo>
                    <a:pt x="53" y="8"/>
                    <a:pt x="51" y="15"/>
                    <a:pt x="50" y="21"/>
                  </a:cubicBezTo>
                  <a:cubicBezTo>
                    <a:pt x="50" y="25"/>
                    <a:pt x="49" y="29"/>
                    <a:pt x="47" y="33"/>
                  </a:cubicBezTo>
                  <a:close/>
                </a:path>
              </a:pathLst>
            </a:custGeom>
            <a:solidFill>
              <a:srgbClr val="7682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3"/>
            <p:cNvSpPr/>
            <p:nvPr/>
          </p:nvSpPr>
          <p:spPr>
            <a:xfrm>
              <a:off x="6791" y="1031"/>
              <a:ext cx="514" cy="190"/>
            </a:xfrm>
            <a:custGeom>
              <a:avLst/>
              <a:gdLst/>
              <a:ahLst/>
              <a:cxnLst/>
              <a:rect l="l" t="t" r="r" b="b"/>
              <a:pathLst>
                <a:path w="86" h="32" extrusionOk="0">
                  <a:moveTo>
                    <a:pt x="5" y="23"/>
                  </a:moveTo>
                  <a:cubicBezTo>
                    <a:pt x="14" y="17"/>
                    <a:pt x="25" y="15"/>
                    <a:pt x="36" y="14"/>
                  </a:cubicBezTo>
                  <a:cubicBezTo>
                    <a:pt x="50" y="13"/>
                    <a:pt x="63" y="15"/>
                    <a:pt x="75" y="20"/>
                  </a:cubicBezTo>
                  <a:cubicBezTo>
                    <a:pt x="79" y="22"/>
                    <a:pt x="80" y="21"/>
                    <a:pt x="80" y="17"/>
                  </a:cubicBezTo>
                  <a:cubicBezTo>
                    <a:pt x="80" y="11"/>
                    <a:pt x="80" y="6"/>
                    <a:pt x="80" y="0"/>
                  </a:cubicBezTo>
                  <a:cubicBezTo>
                    <a:pt x="82" y="6"/>
                    <a:pt x="81" y="12"/>
                    <a:pt x="81" y="18"/>
                  </a:cubicBezTo>
                  <a:cubicBezTo>
                    <a:pt x="81" y="20"/>
                    <a:pt x="81" y="21"/>
                    <a:pt x="82" y="23"/>
                  </a:cubicBezTo>
                  <a:cubicBezTo>
                    <a:pt x="86" y="27"/>
                    <a:pt x="86" y="27"/>
                    <a:pt x="81" y="31"/>
                  </a:cubicBezTo>
                  <a:cubicBezTo>
                    <a:pt x="80" y="31"/>
                    <a:pt x="80" y="32"/>
                    <a:pt x="80" y="32"/>
                  </a:cubicBezTo>
                  <a:cubicBezTo>
                    <a:pt x="78" y="31"/>
                    <a:pt x="76" y="30"/>
                    <a:pt x="74" y="29"/>
                  </a:cubicBezTo>
                  <a:cubicBezTo>
                    <a:pt x="68" y="25"/>
                    <a:pt x="61" y="24"/>
                    <a:pt x="55" y="23"/>
                  </a:cubicBezTo>
                  <a:cubicBezTo>
                    <a:pt x="45" y="21"/>
                    <a:pt x="35" y="21"/>
                    <a:pt x="25" y="23"/>
                  </a:cubicBezTo>
                  <a:cubicBezTo>
                    <a:pt x="20" y="24"/>
                    <a:pt x="15" y="26"/>
                    <a:pt x="11" y="29"/>
                  </a:cubicBezTo>
                  <a:cubicBezTo>
                    <a:pt x="9" y="30"/>
                    <a:pt x="7" y="32"/>
                    <a:pt x="5" y="31"/>
                  </a:cubicBezTo>
                  <a:cubicBezTo>
                    <a:pt x="3" y="30"/>
                    <a:pt x="0" y="29"/>
                    <a:pt x="1" y="26"/>
                  </a:cubicBezTo>
                  <a:cubicBezTo>
                    <a:pt x="1" y="24"/>
                    <a:pt x="3" y="23"/>
                    <a:pt x="5" y="23"/>
                  </a:cubicBezTo>
                  <a:close/>
                </a:path>
              </a:pathLst>
            </a:custGeom>
            <a:solidFill>
              <a:srgbClr val="A6CF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3"/>
            <p:cNvSpPr/>
            <p:nvPr/>
          </p:nvSpPr>
          <p:spPr>
            <a:xfrm>
              <a:off x="7418" y="1904"/>
              <a:ext cx="197" cy="255"/>
            </a:xfrm>
            <a:custGeom>
              <a:avLst/>
              <a:gdLst/>
              <a:ahLst/>
              <a:cxnLst/>
              <a:rect l="l" t="t" r="r" b="b"/>
              <a:pathLst>
                <a:path w="33" h="43" extrusionOk="0">
                  <a:moveTo>
                    <a:pt x="20" y="43"/>
                  </a:moveTo>
                  <a:cubicBezTo>
                    <a:pt x="20" y="41"/>
                    <a:pt x="19" y="40"/>
                    <a:pt x="16" y="40"/>
                  </a:cubicBezTo>
                  <a:cubicBezTo>
                    <a:pt x="14" y="41"/>
                    <a:pt x="12" y="41"/>
                    <a:pt x="11" y="41"/>
                  </a:cubicBezTo>
                  <a:cubicBezTo>
                    <a:pt x="7" y="41"/>
                    <a:pt x="4" y="40"/>
                    <a:pt x="3" y="37"/>
                  </a:cubicBezTo>
                  <a:cubicBezTo>
                    <a:pt x="1" y="34"/>
                    <a:pt x="0" y="30"/>
                    <a:pt x="2" y="27"/>
                  </a:cubicBezTo>
                  <a:cubicBezTo>
                    <a:pt x="6" y="21"/>
                    <a:pt x="11" y="18"/>
                    <a:pt x="17" y="18"/>
                  </a:cubicBezTo>
                  <a:cubicBezTo>
                    <a:pt x="20" y="18"/>
                    <a:pt x="21" y="17"/>
                    <a:pt x="21" y="14"/>
                  </a:cubicBezTo>
                  <a:cubicBezTo>
                    <a:pt x="21" y="10"/>
                    <a:pt x="22" y="7"/>
                    <a:pt x="25" y="4"/>
                  </a:cubicBezTo>
                  <a:cubicBezTo>
                    <a:pt x="26" y="3"/>
                    <a:pt x="26" y="1"/>
                    <a:pt x="27" y="0"/>
                  </a:cubicBezTo>
                  <a:cubicBezTo>
                    <a:pt x="27" y="7"/>
                    <a:pt x="28" y="13"/>
                    <a:pt x="31" y="19"/>
                  </a:cubicBezTo>
                  <a:cubicBezTo>
                    <a:pt x="33" y="25"/>
                    <a:pt x="33" y="31"/>
                    <a:pt x="29" y="36"/>
                  </a:cubicBezTo>
                  <a:cubicBezTo>
                    <a:pt x="28" y="37"/>
                    <a:pt x="27" y="39"/>
                    <a:pt x="24" y="39"/>
                  </a:cubicBezTo>
                  <a:cubicBezTo>
                    <a:pt x="22" y="39"/>
                    <a:pt x="20" y="41"/>
                    <a:pt x="20" y="43"/>
                  </a:cubicBezTo>
                  <a:close/>
                </a:path>
              </a:pathLst>
            </a:custGeom>
            <a:solidFill>
              <a:srgbClr val="FCD0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3"/>
            <p:cNvSpPr/>
            <p:nvPr/>
          </p:nvSpPr>
          <p:spPr>
            <a:xfrm>
              <a:off x="6803" y="1987"/>
              <a:ext cx="287" cy="226"/>
            </a:xfrm>
            <a:custGeom>
              <a:avLst/>
              <a:gdLst/>
              <a:ahLst/>
              <a:cxnLst/>
              <a:rect l="l" t="t" r="r" b="b"/>
              <a:pathLst>
                <a:path w="48" h="38" extrusionOk="0">
                  <a:moveTo>
                    <a:pt x="7" y="37"/>
                  </a:moveTo>
                  <a:cubicBezTo>
                    <a:pt x="7" y="36"/>
                    <a:pt x="7" y="36"/>
                    <a:pt x="7" y="35"/>
                  </a:cubicBezTo>
                  <a:cubicBezTo>
                    <a:pt x="1" y="31"/>
                    <a:pt x="0" y="26"/>
                    <a:pt x="2" y="19"/>
                  </a:cubicBezTo>
                  <a:cubicBezTo>
                    <a:pt x="2" y="18"/>
                    <a:pt x="2" y="18"/>
                    <a:pt x="2" y="17"/>
                  </a:cubicBezTo>
                  <a:cubicBezTo>
                    <a:pt x="3" y="14"/>
                    <a:pt x="2" y="10"/>
                    <a:pt x="6" y="8"/>
                  </a:cubicBezTo>
                  <a:cubicBezTo>
                    <a:pt x="7" y="6"/>
                    <a:pt x="9" y="4"/>
                    <a:pt x="10" y="2"/>
                  </a:cubicBezTo>
                  <a:cubicBezTo>
                    <a:pt x="11" y="1"/>
                    <a:pt x="12" y="0"/>
                    <a:pt x="14" y="1"/>
                  </a:cubicBezTo>
                  <a:cubicBezTo>
                    <a:pt x="15" y="1"/>
                    <a:pt x="15" y="3"/>
                    <a:pt x="15" y="5"/>
                  </a:cubicBezTo>
                  <a:cubicBezTo>
                    <a:pt x="15" y="7"/>
                    <a:pt x="13" y="8"/>
                    <a:pt x="13" y="10"/>
                  </a:cubicBezTo>
                  <a:cubicBezTo>
                    <a:pt x="12" y="16"/>
                    <a:pt x="15" y="20"/>
                    <a:pt x="21" y="23"/>
                  </a:cubicBezTo>
                  <a:cubicBezTo>
                    <a:pt x="26" y="25"/>
                    <a:pt x="31" y="26"/>
                    <a:pt x="35" y="29"/>
                  </a:cubicBezTo>
                  <a:cubicBezTo>
                    <a:pt x="39" y="32"/>
                    <a:pt x="44" y="33"/>
                    <a:pt x="48" y="35"/>
                  </a:cubicBezTo>
                  <a:cubicBezTo>
                    <a:pt x="38" y="34"/>
                    <a:pt x="28" y="35"/>
                    <a:pt x="18" y="37"/>
                  </a:cubicBezTo>
                  <a:cubicBezTo>
                    <a:pt x="14" y="38"/>
                    <a:pt x="11" y="36"/>
                    <a:pt x="7" y="37"/>
                  </a:cubicBezTo>
                  <a:close/>
                </a:path>
              </a:pathLst>
            </a:custGeom>
            <a:solidFill>
              <a:srgbClr val="FCD0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3"/>
            <p:cNvSpPr/>
            <p:nvPr/>
          </p:nvSpPr>
          <p:spPr>
            <a:xfrm>
              <a:off x="7239" y="1631"/>
              <a:ext cx="167" cy="190"/>
            </a:xfrm>
            <a:custGeom>
              <a:avLst/>
              <a:gdLst/>
              <a:ahLst/>
              <a:cxnLst/>
              <a:rect l="l" t="t" r="r" b="b"/>
              <a:pathLst>
                <a:path w="28" h="32" extrusionOk="0">
                  <a:moveTo>
                    <a:pt x="28" y="32"/>
                  </a:moveTo>
                  <a:cubicBezTo>
                    <a:pt x="23" y="31"/>
                    <a:pt x="19" y="31"/>
                    <a:pt x="14" y="31"/>
                  </a:cubicBezTo>
                  <a:cubicBezTo>
                    <a:pt x="10" y="29"/>
                    <a:pt x="6" y="31"/>
                    <a:pt x="2" y="28"/>
                  </a:cubicBezTo>
                  <a:cubicBezTo>
                    <a:pt x="0" y="25"/>
                    <a:pt x="1" y="21"/>
                    <a:pt x="1" y="18"/>
                  </a:cubicBezTo>
                  <a:cubicBezTo>
                    <a:pt x="1" y="16"/>
                    <a:pt x="1" y="14"/>
                    <a:pt x="1" y="11"/>
                  </a:cubicBezTo>
                  <a:cubicBezTo>
                    <a:pt x="1" y="3"/>
                    <a:pt x="1" y="3"/>
                    <a:pt x="10" y="2"/>
                  </a:cubicBezTo>
                  <a:cubicBezTo>
                    <a:pt x="11" y="1"/>
                    <a:pt x="12" y="0"/>
                    <a:pt x="14" y="1"/>
                  </a:cubicBezTo>
                  <a:cubicBezTo>
                    <a:pt x="24" y="9"/>
                    <a:pt x="27" y="20"/>
                    <a:pt x="28" y="32"/>
                  </a:cubicBezTo>
                  <a:close/>
                </a:path>
              </a:pathLst>
            </a:custGeom>
            <a:solidFill>
              <a:srgbClr val="7781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13"/>
            <p:cNvSpPr/>
            <p:nvPr/>
          </p:nvSpPr>
          <p:spPr>
            <a:xfrm>
              <a:off x="7161" y="1595"/>
              <a:ext cx="162" cy="202"/>
            </a:xfrm>
            <a:custGeom>
              <a:avLst/>
              <a:gdLst/>
              <a:ahLst/>
              <a:cxnLst/>
              <a:rect l="l" t="t" r="r" b="b"/>
              <a:pathLst>
                <a:path w="27" h="34" extrusionOk="0">
                  <a:moveTo>
                    <a:pt x="27" y="7"/>
                  </a:moveTo>
                  <a:cubicBezTo>
                    <a:pt x="25" y="11"/>
                    <a:pt x="21" y="8"/>
                    <a:pt x="18" y="9"/>
                  </a:cubicBezTo>
                  <a:cubicBezTo>
                    <a:pt x="16" y="10"/>
                    <a:pt x="15" y="11"/>
                    <a:pt x="15" y="13"/>
                  </a:cubicBezTo>
                  <a:cubicBezTo>
                    <a:pt x="15" y="20"/>
                    <a:pt x="15" y="27"/>
                    <a:pt x="15" y="34"/>
                  </a:cubicBezTo>
                  <a:cubicBezTo>
                    <a:pt x="10" y="34"/>
                    <a:pt x="5" y="34"/>
                    <a:pt x="0" y="32"/>
                  </a:cubicBezTo>
                  <a:cubicBezTo>
                    <a:pt x="2" y="21"/>
                    <a:pt x="3" y="11"/>
                    <a:pt x="6" y="0"/>
                  </a:cubicBezTo>
                  <a:cubicBezTo>
                    <a:pt x="13" y="0"/>
                    <a:pt x="21" y="2"/>
                    <a:pt x="27" y="7"/>
                  </a:cubicBezTo>
                  <a:close/>
                </a:path>
              </a:pathLst>
            </a:custGeom>
            <a:solidFill>
              <a:srgbClr val="A4D0E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13"/>
            <p:cNvSpPr/>
            <p:nvPr/>
          </p:nvSpPr>
          <p:spPr>
            <a:xfrm>
              <a:off x="6731" y="1595"/>
              <a:ext cx="180" cy="362"/>
            </a:xfrm>
            <a:custGeom>
              <a:avLst/>
              <a:gdLst/>
              <a:ahLst/>
              <a:cxnLst/>
              <a:rect l="l" t="t" r="r" b="b"/>
              <a:pathLst>
                <a:path w="30" h="61" extrusionOk="0">
                  <a:moveTo>
                    <a:pt x="26" y="1"/>
                  </a:moveTo>
                  <a:cubicBezTo>
                    <a:pt x="27" y="9"/>
                    <a:pt x="29" y="17"/>
                    <a:pt x="30" y="26"/>
                  </a:cubicBezTo>
                  <a:cubicBezTo>
                    <a:pt x="24" y="26"/>
                    <a:pt x="25" y="26"/>
                    <a:pt x="24" y="32"/>
                  </a:cubicBezTo>
                  <a:cubicBezTo>
                    <a:pt x="23" y="41"/>
                    <a:pt x="22" y="50"/>
                    <a:pt x="19" y="58"/>
                  </a:cubicBezTo>
                  <a:cubicBezTo>
                    <a:pt x="13" y="61"/>
                    <a:pt x="6" y="61"/>
                    <a:pt x="0" y="58"/>
                  </a:cubicBezTo>
                  <a:cubicBezTo>
                    <a:pt x="4" y="57"/>
                    <a:pt x="9" y="58"/>
                    <a:pt x="13" y="58"/>
                  </a:cubicBezTo>
                  <a:cubicBezTo>
                    <a:pt x="15" y="58"/>
                    <a:pt x="17" y="57"/>
                    <a:pt x="17" y="55"/>
                  </a:cubicBezTo>
                  <a:cubicBezTo>
                    <a:pt x="17" y="37"/>
                    <a:pt x="17" y="19"/>
                    <a:pt x="17" y="2"/>
                  </a:cubicBezTo>
                  <a:cubicBezTo>
                    <a:pt x="20" y="1"/>
                    <a:pt x="23" y="0"/>
                    <a:pt x="26" y="1"/>
                  </a:cubicBezTo>
                  <a:close/>
                </a:path>
              </a:pathLst>
            </a:custGeom>
            <a:solidFill>
              <a:srgbClr val="A6D0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3"/>
            <p:cNvSpPr/>
            <p:nvPr/>
          </p:nvSpPr>
          <p:spPr>
            <a:xfrm>
              <a:off x="6970" y="1559"/>
              <a:ext cx="150" cy="155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25" y="5"/>
                  </a:moveTo>
                  <a:cubicBezTo>
                    <a:pt x="23" y="8"/>
                    <a:pt x="24" y="11"/>
                    <a:pt x="24" y="14"/>
                  </a:cubicBezTo>
                  <a:cubicBezTo>
                    <a:pt x="24" y="21"/>
                    <a:pt x="19" y="26"/>
                    <a:pt x="13" y="26"/>
                  </a:cubicBezTo>
                  <a:cubicBezTo>
                    <a:pt x="6" y="26"/>
                    <a:pt x="1" y="21"/>
                    <a:pt x="1" y="14"/>
                  </a:cubicBezTo>
                  <a:cubicBezTo>
                    <a:pt x="1" y="11"/>
                    <a:pt x="2" y="8"/>
                    <a:pt x="0" y="5"/>
                  </a:cubicBezTo>
                  <a:cubicBezTo>
                    <a:pt x="1" y="4"/>
                    <a:pt x="1" y="3"/>
                    <a:pt x="1" y="2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8"/>
                    <a:pt x="9" y="10"/>
                    <a:pt x="13" y="10"/>
                  </a:cubicBezTo>
                  <a:cubicBezTo>
                    <a:pt x="17" y="9"/>
                    <a:pt x="20" y="7"/>
                    <a:pt x="22" y="3"/>
                  </a:cubicBezTo>
                  <a:cubicBezTo>
                    <a:pt x="22" y="2"/>
                    <a:pt x="22" y="0"/>
                    <a:pt x="24" y="0"/>
                  </a:cubicBezTo>
                  <a:cubicBezTo>
                    <a:pt x="24" y="2"/>
                    <a:pt x="23" y="4"/>
                    <a:pt x="25" y="5"/>
                  </a:cubicBezTo>
                  <a:close/>
                </a:path>
              </a:pathLst>
            </a:custGeom>
            <a:solidFill>
              <a:srgbClr val="FBCF9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3"/>
            <p:cNvSpPr/>
            <p:nvPr/>
          </p:nvSpPr>
          <p:spPr>
            <a:xfrm>
              <a:off x="6976" y="1553"/>
              <a:ext cx="138" cy="84"/>
            </a:xfrm>
            <a:custGeom>
              <a:avLst/>
              <a:gdLst/>
              <a:ahLst/>
              <a:cxnLst/>
              <a:rect l="l" t="t" r="r" b="b"/>
              <a:pathLst>
                <a:path w="23" h="14" extrusionOk="0">
                  <a:moveTo>
                    <a:pt x="23" y="1"/>
                  </a:moveTo>
                  <a:cubicBezTo>
                    <a:pt x="21" y="4"/>
                    <a:pt x="22" y="7"/>
                    <a:pt x="19" y="9"/>
                  </a:cubicBezTo>
                  <a:cubicBezTo>
                    <a:pt x="12" y="14"/>
                    <a:pt x="5" y="12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9" y="2"/>
                    <a:pt x="16" y="1"/>
                    <a:pt x="23" y="0"/>
                  </a:cubicBezTo>
                  <a:cubicBezTo>
                    <a:pt x="23" y="1"/>
                    <a:pt x="23" y="1"/>
                    <a:pt x="23" y="1"/>
                  </a:cubicBezTo>
                  <a:close/>
                </a:path>
              </a:pathLst>
            </a:custGeom>
            <a:solidFill>
              <a:srgbClr val="D78A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3"/>
            <p:cNvSpPr/>
            <p:nvPr/>
          </p:nvSpPr>
          <p:spPr>
            <a:xfrm>
              <a:off x="7233" y="1197"/>
              <a:ext cx="36" cy="107"/>
            </a:xfrm>
            <a:custGeom>
              <a:avLst/>
              <a:gdLst/>
              <a:ahLst/>
              <a:cxnLst/>
              <a:rect l="l" t="t" r="r" b="b"/>
              <a:pathLst>
                <a:path w="6" h="18" extrusionOk="0">
                  <a:moveTo>
                    <a:pt x="0" y="1"/>
                  </a:moveTo>
                  <a:cubicBezTo>
                    <a:pt x="2" y="1"/>
                    <a:pt x="5" y="0"/>
                    <a:pt x="6" y="4"/>
                  </a:cubicBezTo>
                  <a:cubicBezTo>
                    <a:pt x="5" y="6"/>
                    <a:pt x="5" y="9"/>
                    <a:pt x="6" y="11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6"/>
                    <a:pt x="5" y="18"/>
                    <a:pt x="3" y="18"/>
                  </a:cubicBezTo>
                  <a:cubicBezTo>
                    <a:pt x="0" y="18"/>
                    <a:pt x="1" y="15"/>
                    <a:pt x="1" y="14"/>
                  </a:cubicBezTo>
                  <a:cubicBezTo>
                    <a:pt x="0" y="9"/>
                    <a:pt x="0" y="5"/>
                    <a:pt x="0" y="1"/>
                  </a:cubicBezTo>
                  <a:close/>
                </a:path>
              </a:pathLst>
            </a:custGeom>
            <a:solidFill>
              <a:srgbClr val="D48D5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3"/>
            <p:cNvSpPr/>
            <p:nvPr/>
          </p:nvSpPr>
          <p:spPr>
            <a:xfrm>
              <a:off x="6821" y="1197"/>
              <a:ext cx="36" cy="107"/>
            </a:xfrm>
            <a:custGeom>
              <a:avLst/>
              <a:gdLst/>
              <a:ahLst/>
              <a:cxnLst/>
              <a:rect l="l" t="t" r="r" b="b"/>
              <a:pathLst>
                <a:path w="6" h="18" extrusionOk="0">
                  <a:moveTo>
                    <a:pt x="0" y="3"/>
                  </a:moveTo>
                  <a:cubicBezTo>
                    <a:pt x="2" y="2"/>
                    <a:pt x="3" y="0"/>
                    <a:pt x="6" y="1"/>
                  </a:cubicBezTo>
                  <a:cubicBezTo>
                    <a:pt x="5" y="6"/>
                    <a:pt x="5" y="11"/>
                    <a:pt x="4" y="16"/>
                  </a:cubicBezTo>
                  <a:cubicBezTo>
                    <a:pt x="4" y="17"/>
                    <a:pt x="5" y="18"/>
                    <a:pt x="3" y="18"/>
                  </a:cubicBezTo>
                  <a:cubicBezTo>
                    <a:pt x="2" y="18"/>
                    <a:pt x="0" y="18"/>
                    <a:pt x="0" y="16"/>
                  </a:cubicBezTo>
                  <a:cubicBezTo>
                    <a:pt x="0" y="14"/>
                    <a:pt x="0" y="12"/>
                    <a:pt x="0" y="10"/>
                  </a:cubicBezTo>
                  <a:cubicBezTo>
                    <a:pt x="0" y="8"/>
                    <a:pt x="0" y="6"/>
                    <a:pt x="0" y="3"/>
                  </a:cubicBezTo>
                  <a:close/>
                </a:path>
              </a:pathLst>
            </a:custGeom>
            <a:solidFill>
              <a:srgbClr val="D38C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3"/>
            <p:cNvSpPr/>
            <p:nvPr/>
          </p:nvSpPr>
          <p:spPr>
            <a:xfrm>
              <a:off x="7072" y="2017"/>
              <a:ext cx="173" cy="154"/>
            </a:xfrm>
            <a:custGeom>
              <a:avLst/>
              <a:gdLst/>
              <a:ahLst/>
              <a:cxnLst/>
              <a:rect l="l" t="t" r="r" b="b"/>
              <a:pathLst>
                <a:path w="29" h="26" extrusionOk="0">
                  <a:moveTo>
                    <a:pt x="11" y="0"/>
                  </a:moveTo>
                  <a:cubicBezTo>
                    <a:pt x="16" y="2"/>
                    <a:pt x="22" y="4"/>
                    <a:pt x="26" y="7"/>
                  </a:cubicBezTo>
                  <a:cubicBezTo>
                    <a:pt x="29" y="10"/>
                    <a:pt x="27" y="13"/>
                    <a:pt x="26" y="16"/>
                  </a:cubicBezTo>
                  <a:cubicBezTo>
                    <a:pt x="24" y="19"/>
                    <a:pt x="25" y="26"/>
                    <a:pt x="19" y="26"/>
                  </a:cubicBezTo>
                  <a:cubicBezTo>
                    <a:pt x="13" y="26"/>
                    <a:pt x="7" y="23"/>
                    <a:pt x="2" y="20"/>
                  </a:cubicBezTo>
                  <a:cubicBezTo>
                    <a:pt x="1" y="19"/>
                    <a:pt x="0" y="17"/>
                    <a:pt x="1" y="16"/>
                  </a:cubicBezTo>
                  <a:cubicBezTo>
                    <a:pt x="2" y="11"/>
                    <a:pt x="3" y="6"/>
                    <a:pt x="6" y="2"/>
                  </a:cubicBezTo>
                  <a:cubicBezTo>
                    <a:pt x="7" y="1"/>
                    <a:pt x="9" y="0"/>
                    <a:pt x="11" y="0"/>
                  </a:cubicBezTo>
                  <a:close/>
                </a:path>
              </a:pathLst>
            </a:custGeom>
            <a:solidFill>
              <a:srgbClr val="F8F8F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3"/>
            <p:cNvSpPr/>
            <p:nvPr/>
          </p:nvSpPr>
          <p:spPr>
            <a:xfrm>
              <a:off x="6690" y="1939"/>
              <a:ext cx="155" cy="149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7" y="0"/>
                  </a:moveTo>
                  <a:cubicBezTo>
                    <a:pt x="13" y="0"/>
                    <a:pt x="20" y="0"/>
                    <a:pt x="26" y="0"/>
                  </a:cubicBezTo>
                  <a:cubicBezTo>
                    <a:pt x="26" y="5"/>
                    <a:pt x="25" y="11"/>
                    <a:pt x="25" y="16"/>
                  </a:cubicBezTo>
                  <a:cubicBezTo>
                    <a:pt x="23" y="19"/>
                    <a:pt x="24" y="23"/>
                    <a:pt x="21" y="25"/>
                  </a:cubicBezTo>
                  <a:cubicBezTo>
                    <a:pt x="19" y="25"/>
                    <a:pt x="18" y="24"/>
                    <a:pt x="16" y="24"/>
                  </a:cubicBezTo>
                  <a:cubicBezTo>
                    <a:pt x="3" y="20"/>
                    <a:pt x="0" y="13"/>
                    <a:pt x="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3"/>
            <p:cNvSpPr/>
            <p:nvPr/>
          </p:nvSpPr>
          <p:spPr>
            <a:xfrm>
              <a:off x="7006" y="1773"/>
              <a:ext cx="144" cy="137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3" y="0"/>
                  </a:moveTo>
                  <a:cubicBezTo>
                    <a:pt x="10" y="0"/>
                    <a:pt x="17" y="2"/>
                    <a:pt x="24" y="2"/>
                  </a:cubicBezTo>
                  <a:cubicBezTo>
                    <a:pt x="23" y="9"/>
                    <a:pt x="22" y="15"/>
                    <a:pt x="22" y="21"/>
                  </a:cubicBezTo>
                  <a:cubicBezTo>
                    <a:pt x="21" y="23"/>
                    <a:pt x="20" y="23"/>
                    <a:pt x="18" y="23"/>
                  </a:cubicBezTo>
                  <a:cubicBezTo>
                    <a:pt x="13" y="22"/>
                    <a:pt x="8" y="21"/>
                    <a:pt x="3" y="21"/>
                  </a:cubicBezTo>
                  <a:cubicBezTo>
                    <a:pt x="0" y="20"/>
                    <a:pt x="1" y="18"/>
                    <a:pt x="1" y="16"/>
                  </a:cubicBezTo>
                  <a:cubicBezTo>
                    <a:pt x="2" y="11"/>
                    <a:pt x="2" y="5"/>
                    <a:pt x="3" y="0"/>
                  </a:cubicBezTo>
                  <a:close/>
                </a:path>
              </a:pathLst>
            </a:custGeom>
            <a:solidFill>
              <a:srgbClr val="BE75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3"/>
            <p:cNvSpPr/>
            <p:nvPr/>
          </p:nvSpPr>
          <p:spPr>
            <a:xfrm>
              <a:off x="6958" y="1393"/>
              <a:ext cx="174" cy="83"/>
            </a:xfrm>
            <a:custGeom>
              <a:avLst/>
              <a:gdLst/>
              <a:ahLst/>
              <a:cxnLst/>
              <a:rect l="l" t="t" r="r" b="b"/>
              <a:pathLst>
                <a:path w="29" h="14" extrusionOk="0">
                  <a:moveTo>
                    <a:pt x="25" y="4"/>
                  </a:moveTo>
                  <a:cubicBezTo>
                    <a:pt x="26" y="3"/>
                    <a:pt x="25" y="0"/>
                    <a:pt x="27" y="1"/>
                  </a:cubicBezTo>
                  <a:cubicBezTo>
                    <a:pt x="29" y="1"/>
                    <a:pt x="28" y="3"/>
                    <a:pt x="27" y="5"/>
                  </a:cubicBezTo>
                  <a:cubicBezTo>
                    <a:pt x="25" y="11"/>
                    <a:pt x="20" y="14"/>
                    <a:pt x="13" y="14"/>
                  </a:cubicBezTo>
                  <a:cubicBezTo>
                    <a:pt x="7" y="13"/>
                    <a:pt x="2" y="9"/>
                    <a:pt x="1" y="3"/>
                  </a:cubicBezTo>
                  <a:cubicBezTo>
                    <a:pt x="1" y="1"/>
                    <a:pt x="0" y="0"/>
                    <a:pt x="3" y="1"/>
                  </a:cubicBezTo>
                  <a:cubicBezTo>
                    <a:pt x="5" y="5"/>
                    <a:pt x="8" y="5"/>
                    <a:pt x="12" y="5"/>
                  </a:cubicBezTo>
                  <a:cubicBezTo>
                    <a:pt x="16" y="5"/>
                    <a:pt x="21" y="6"/>
                    <a:pt x="25" y="4"/>
                  </a:cubicBezTo>
                  <a:close/>
                </a:path>
              </a:pathLst>
            </a:custGeom>
            <a:solidFill>
              <a:srgbClr val="9A413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3"/>
            <p:cNvSpPr/>
            <p:nvPr/>
          </p:nvSpPr>
          <p:spPr>
            <a:xfrm>
              <a:off x="6976" y="1393"/>
              <a:ext cx="132" cy="42"/>
            </a:xfrm>
            <a:custGeom>
              <a:avLst/>
              <a:gdLst/>
              <a:ahLst/>
              <a:cxnLst/>
              <a:rect l="l" t="t" r="r" b="b"/>
              <a:pathLst>
                <a:path w="22" h="7" extrusionOk="0">
                  <a:moveTo>
                    <a:pt x="22" y="4"/>
                  </a:moveTo>
                  <a:cubicBezTo>
                    <a:pt x="22" y="6"/>
                    <a:pt x="20" y="7"/>
                    <a:pt x="17" y="7"/>
                  </a:cubicBezTo>
                  <a:cubicBezTo>
                    <a:pt x="14" y="7"/>
                    <a:pt x="10" y="7"/>
                    <a:pt x="6" y="7"/>
                  </a:cubicBezTo>
                  <a:cubicBezTo>
                    <a:pt x="2" y="7"/>
                    <a:pt x="0" y="5"/>
                    <a:pt x="0" y="1"/>
                  </a:cubicBezTo>
                  <a:cubicBezTo>
                    <a:pt x="4" y="0"/>
                    <a:pt x="8" y="2"/>
                    <a:pt x="11" y="1"/>
                  </a:cubicBezTo>
                  <a:cubicBezTo>
                    <a:pt x="14" y="1"/>
                    <a:pt x="16" y="1"/>
                    <a:pt x="18" y="1"/>
                  </a:cubicBezTo>
                  <a:cubicBezTo>
                    <a:pt x="22" y="0"/>
                    <a:pt x="22" y="1"/>
                    <a:pt x="22" y="4"/>
                  </a:cubicBezTo>
                  <a:close/>
                </a:path>
              </a:pathLst>
            </a:custGeom>
            <a:solidFill>
              <a:srgbClr val="FDFA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3"/>
            <p:cNvSpPr/>
            <p:nvPr/>
          </p:nvSpPr>
          <p:spPr>
            <a:xfrm>
              <a:off x="7126" y="1262"/>
              <a:ext cx="53" cy="78"/>
            </a:xfrm>
            <a:custGeom>
              <a:avLst/>
              <a:gdLst/>
              <a:ahLst/>
              <a:cxnLst/>
              <a:rect l="l" t="t" r="r" b="b"/>
              <a:pathLst>
                <a:path w="9" h="13" extrusionOk="0">
                  <a:moveTo>
                    <a:pt x="9" y="7"/>
                  </a:moveTo>
                  <a:cubicBezTo>
                    <a:pt x="9" y="10"/>
                    <a:pt x="9" y="13"/>
                    <a:pt x="5" y="13"/>
                  </a:cubicBezTo>
                  <a:cubicBezTo>
                    <a:pt x="0" y="13"/>
                    <a:pt x="0" y="10"/>
                    <a:pt x="0" y="7"/>
                  </a:cubicBezTo>
                  <a:cubicBezTo>
                    <a:pt x="0" y="4"/>
                    <a:pt x="0" y="0"/>
                    <a:pt x="4" y="0"/>
                  </a:cubicBezTo>
                  <a:cubicBezTo>
                    <a:pt x="9" y="0"/>
                    <a:pt x="8" y="4"/>
                    <a:pt x="9" y="7"/>
                  </a:cubicBezTo>
                  <a:close/>
                </a:path>
              </a:pathLst>
            </a:custGeom>
            <a:solidFill>
              <a:srgbClr val="8540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3"/>
            <p:cNvSpPr/>
            <p:nvPr/>
          </p:nvSpPr>
          <p:spPr>
            <a:xfrm>
              <a:off x="6911" y="1256"/>
              <a:ext cx="53" cy="84"/>
            </a:xfrm>
            <a:custGeom>
              <a:avLst/>
              <a:gdLst/>
              <a:ahLst/>
              <a:cxnLst/>
              <a:rect l="l" t="t" r="r" b="b"/>
              <a:pathLst>
                <a:path w="9" h="14" extrusionOk="0">
                  <a:moveTo>
                    <a:pt x="9" y="8"/>
                  </a:moveTo>
                  <a:cubicBezTo>
                    <a:pt x="9" y="14"/>
                    <a:pt x="8" y="14"/>
                    <a:pt x="3" y="14"/>
                  </a:cubicBezTo>
                  <a:cubicBezTo>
                    <a:pt x="1" y="14"/>
                    <a:pt x="1" y="13"/>
                    <a:pt x="0" y="12"/>
                  </a:cubicBezTo>
                  <a:cubicBezTo>
                    <a:pt x="0" y="9"/>
                    <a:pt x="0" y="7"/>
                    <a:pt x="1" y="4"/>
                  </a:cubicBezTo>
                  <a:cubicBezTo>
                    <a:pt x="1" y="2"/>
                    <a:pt x="2" y="1"/>
                    <a:pt x="4" y="1"/>
                  </a:cubicBezTo>
                  <a:cubicBezTo>
                    <a:pt x="7" y="0"/>
                    <a:pt x="8" y="2"/>
                    <a:pt x="8" y="4"/>
                  </a:cubicBezTo>
                  <a:cubicBezTo>
                    <a:pt x="9" y="6"/>
                    <a:pt x="9" y="7"/>
                    <a:pt x="9" y="8"/>
                  </a:cubicBezTo>
                  <a:close/>
                </a:path>
              </a:pathLst>
            </a:custGeom>
            <a:solidFill>
              <a:srgbClr val="8340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3"/>
            <p:cNvSpPr/>
            <p:nvPr/>
          </p:nvSpPr>
          <p:spPr>
            <a:xfrm>
              <a:off x="7108" y="1197"/>
              <a:ext cx="89" cy="42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8" y="0"/>
                  </a:moveTo>
                  <a:cubicBezTo>
                    <a:pt x="9" y="0"/>
                    <a:pt x="11" y="0"/>
                    <a:pt x="12" y="1"/>
                  </a:cubicBezTo>
                  <a:cubicBezTo>
                    <a:pt x="14" y="1"/>
                    <a:pt x="15" y="3"/>
                    <a:pt x="14" y="5"/>
                  </a:cubicBezTo>
                  <a:cubicBezTo>
                    <a:pt x="14" y="7"/>
                    <a:pt x="12" y="6"/>
                    <a:pt x="11" y="5"/>
                  </a:cubicBezTo>
                  <a:cubicBezTo>
                    <a:pt x="8" y="5"/>
                    <a:pt x="6" y="5"/>
                    <a:pt x="4" y="6"/>
                  </a:cubicBezTo>
                  <a:cubicBezTo>
                    <a:pt x="3" y="6"/>
                    <a:pt x="1" y="6"/>
                    <a:pt x="0" y="4"/>
                  </a:cubicBezTo>
                  <a:cubicBezTo>
                    <a:pt x="0" y="3"/>
                    <a:pt x="1" y="2"/>
                    <a:pt x="3" y="1"/>
                  </a:cubicBezTo>
                  <a:cubicBezTo>
                    <a:pt x="4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D48C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3"/>
            <p:cNvSpPr/>
            <p:nvPr/>
          </p:nvSpPr>
          <p:spPr>
            <a:xfrm>
              <a:off x="6893" y="1197"/>
              <a:ext cx="89" cy="42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7" y="0"/>
                  </a:moveTo>
                  <a:cubicBezTo>
                    <a:pt x="9" y="0"/>
                    <a:pt x="11" y="0"/>
                    <a:pt x="13" y="2"/>
                  </a:cubicBezTo>
                  <a:cubicBezTo>
                    <a:pt x="14" y="3"/>
                    <a:pt x="15" y="4"/>
                    <a:pt x="14" y="5"/>
                  </a:cubicBezTo>
                  <a:cubicBezTo>
                    <a:pt x="14" y="6"/>
                    <a:pt x="12" y="6"/>
                    <a:pt x="11" y="6"/>
                  </a:cubicBezTo>
                  <a:cubicBezTo>
                    <a:pt x="9" y="5"/>
                    <a:pt x="7" y="5"/>
                    <a:pt x="5" y="5"/>
                  </a:cubicBezTo>
                  <a:cubicBezTo>
                    <a:pt x="3" y="6"/>
                    <a:pt x="1" y="7"/>
                    <a:pt x="0" y="4"/>
                  </a:cubicBezTo>
                  <a:cubicBezTo>
                    <a:pt x="0" y="2"/>
                    <a:pt x="2" y="1"/>
                    <a:pt x="3" y="1"/>
                  </a:cubicBezTo>
                  <a:cubicBezTo>
                    <a:pt x="4" y="0"/>
                    <a:pt x="6" y="0"/>
                    <a:pt x="7" y="0"/>
                  </a:cubicBezTo>
                  <a:close/>
                </a:path>
              </a:pathLst>
            </a:custGeom>
            <a:solidFill>
              <a:srgbClr val="D58E4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3"/>
            <p:cNvSpPr/>
            <p:nvPr/>
          </p:nvSpPr>
          <p:spPr>
            <a:xfrm>
              <a:off x="6946" y="959"/>
              <a:ext cx="204" cy="125"/>
            </a:xfrm>
            <a:custGeom>
              <a:avLst/>
              <a:gdLst/>
              <a:ahLst/>
              <a:cxnLst/>
              <a:rect l="l" t="t" r="r" b="b"/>
              <a:pathLst>
                <a:path w="34" h="21" extrusionOk="0">
                  <a:moveTo>
                    <a:pt x="17" y="1"/>
                  </a:moveTo>
                  <a:cubicBezTo>
                    <a:pt x="21" y="0"/>
                    <a:pt x="26" y="1"/>
                    <a:pt x="29" y="4"/>
                  </a:cubicBezTo>
                  <a:cubicBezTo>
                    <a:pt x="33" y="7"/>
                    <a:pt x="34" y="12"/>
                    <a:pt x="30" y="16"/>
                  </a:cubicBezTo>
                  <a:cubicBezTo>
                    <a:pt x="23" y="21"/>
                    <a:pt x="10" y="21"/>
                    <a:pt x="4" y="16"/>
                  </a:cubicBezTo>
                  <a:cubicBezTo>
                    <a:pt x="0" y="13"/>
                    <a:pt x="0" y="8"/>
                    <a:pt x="3" y="5"/>
                  </a:cubicBezTo>
                  <a:cubicBezTo>
                    <a:pt x="7" y="1"/>
                    <a:pt x="12" y="0"/>
                    <a:pt x="17" y="1"/>
                  </a:cubicBezTo>
                  <a:close/>
                </a:path>
              </a:pathLst>
            </a:custGeom>
            <a:solidFill>
              <a:srgbClr val="E6E2D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7" name="Google Shape;827;p13"/>
          <p:cNvGrpSpPr/>
          <p:nvPr/>
        </p:nvGrpSpPr>
        <p:grpSpPr>
          <a:xfrm>
            <a:off x="5954713" y="2363789"/>
            <a:ext cx="901700" cy="892176"/>
            <a:chOff x="3751" y="1489"/>
            <a:chExt cx="568" cy="562"/>
          </a:xfrm>
        </p:grpSpPr>
        <p:sp>
          <p:nvSpPr>
            <p:cNvPr id="828" name="Google Shape;828;p13"/>
            <p:cNvSpPr/>
            <p:nvPr/>
          </p:nvSpPr>
          <p:spPr>
            <a:xfrm>
              <a:off x="3777" y="1629"/>
              <a:ext cx="276" cy="391"/>
            </a:xfrm>
            <a:custGeom>
              <a:avLst/>
              <a:gdLst/>
              <a:ahLst/>
              <a:cxnLst/>
              <a:rect l="l" t="t" r="r" b="b"/>
              <a:pathLst>
                <a:path w="53" h="75" extrusionOk="0">
                  <a:moveTo>
                    <a:pt x="21" y="2"/>
                  </a:moveTo>
                  <a:cubicBezTo>
                    <a:pt x="25" y="5"/>
                    <a:pt x="27" y="10"/>
                    <a:pt x="29" y="14"/>
                  </a:cubicBezTo>
                  <a:cubicBezTo>
                    <a:pt x="30" y="17"/>
                    <a:pt x="32" y="18"/>
                    <a:pt x="35" y="18"/>
                  </a:cubicBezTo>
                  <a:cubicBezTo>
                    <a:pt x="40" y="18"/>
                    <a:pt x="44" y="19"/>
                    <a:pt x="48" y="19"/>
                  </a:cubicBezTo>
                  <a:cubicBezTo>
                    <a:pt x="50" y="19"/>
                    <a:pt x="51" y="20"/>
                    <a:pt x="53" y="21"/>
                  </a:cubicBezTo>
                  <a:cubicBezTo>
                    <a:pt x="52" y="23"/>
                    <a:pt x="52" y="25"/>
                    <a:pt x="50" y="25"/>
                  </a:cubicBezTo>
                  <a:cubicBezTo>
                    <a:pt x="48" y="27"/>
                    <a:pt x="46" y="27"/>
                    <a:pt x="43" y="27"/>
                  </a:cubicBezTo>
                  <a:cubicBezTo>
                    <a:pt x="40" y="28"/>
                    <a:pt x="36" y="27"/>
                    <a:pt x="33" y="27"/>
                  </a:cubicBezTo>
                  <a:cubicBezTo>
                    <a:pt x="27" y="28"/>
                    <a:pt x="25" y="30"/>
                    <a:pt x="27" y="35"/>
                  </a:cubicBezTo>
                  <a:cubicBezTo>
                    <a:pt x="29" y="39"/>
                    <a:pt x="30" y="42"/>
                    <a:pt x="32" y="45"/>
                  </a:cubicBezTo>
                  <a:cubicBezTo>
                    <a:pt x="34" y="49"/>
                    <a:pt x="36" y="54"/>
                    <a:pt x="35" y="59"/>
                  </a:cubicBezTo>
                  <a:cubicBezTo>
                    <a:pt x="34" y="63"/>
                    <a:pt x="34" y="68"/>
                    <a:pt x="33" y="73"/>
                  </a:cubicBezTo>
                  <a:cubicBezTo>
                    <a:pt x="30" y="75"/>
                    <a:pt x="28" y="74"/>
                    <a:pt x="26" y="72"/>
                  </a:cubicBezTo>
                  <a:cubicBezTo>
                    <a:pt x="24" y="68"/>
                    <a:pt x="25" y="64"/>
                    <a:pt x="25" y="60"/>
                  </a:cubicBezTo>
                  <a:cubicBezTo>
                    <a:pt x="26" y="56"/>
                    <a:pt x="25" y="52"/>
                    <a:pt x="22" y="48"/>
                  </a:cubicBezTo>
                  <a:cubicBezTo>
                    <a:pt x="21" y="47"/>
                    <a:pt x="20" y="47"/>
                    <a:pt x="19" y="49"/>
                  </a:cubicBezTo>
                  <a:cubicBezTo>
                    <a:pt x="18" y="58"/>
                    <a:pt x="11" y="63"/>
                    <a:pt x="6" y="70"/>
                  </a:cubicBezTo>
                  <a:cubicBezTo>
                    <a:pt x="4" y="70"/>
                    <a:pt x="1" y="69"/>
                    <a:pt x="0" y="66"/>
                  </a:cubicBezTo>
                  <a:cubicBezTo>
                    <a:pt x="0" y="62"/>
                    <a:pt x="4" y="60"/>
                    <a:pt x="6" y="57"/>
                  </a:cubicBezTo>
                  <a:cubicBezTo>
                    <a:pt x="11" y="51"/>
                    <a:pt x="11" y="45"/>
                    <a:pt x="9" y="38"/>
                  </a:cubicBezTo>
                  <a:cubicBezTo>
                    <a:pt x="8" y="35"/>
                    <a:pt x="8" y="31"/>
                    <a:pt x="8" y="27"/>
                  </a:cubicBezTo>
                  <a:cubicBezTo>
                    <a:pt x="8" y="22"/>
                    <a:pt x="9" y="17"/>
                    <a:pt x="9" y="11"/>
                  </a:cubicBezTo>
                  <a:cubicBezTo>
                    <a:pt x="10" y="7"/>
                    <a:pt x="11" y="3"/>
                    <a:pt x="16" y="2"/>
                  </a:cubicBezTo>
                  <a:cubicBezTo>
                    <a:pt x="17" y="1"/>
                    <a:pt x="19" y="0"/>
                    <a:pt x="21" y="2"/>
                  </a:cubicBezTo>
                  <a:close/>
                </a:path>
              </a:pathLst>
            </a:custGeom>
            <a:solidFill>
              <a:srgbClr val="F7A73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3"/>
            <p:cNvSpPr/>
            <p:nvPr/>
          </p:nvSpPr>
          <p:spPr>
            <a:xfrm>
              <a:off x="4111" y="1822"/>
              <a:ext cx="156" cy="167"/>
            </a:xfrm>
            <a:custGeom>
              <a:avLst/>
              <a:gdLst/>
              <a:ahLst/>
              <a:cxnLst/>
              <a:rect l="l" t="t" r="r" b="b"/>
              <a:pathLst>
                <a:path w="30" h="32" extrusionOk="0">
                  <a:moveTo>
                    <a:pt x="26" y="2"/>
                  </a:moveTo>
                  <a:cubicBezTo>
                    <a:pt x="29" y="1"/>
                    <a:pt x="30" y="3"/>
                    <a:pt x="30" y="6"/>
                  </a:cubicBezTo>
                  <a:cubicBezTo>
                    <a:pt x="30" y="14"/>
                    <a:pt x="30" y="22"/>
                    <a:pt x="30" y="30"/>
                  </a:cubicBezTo>
                  <a:cubicBezTo>
                    <a:pt x="26" y="32"/>
                    <a:pt x="23" y="32"/>
                    <a:pt x="19" y="31"/>
                  </a:cubicBezTo>
                  <a:cubicBezTo>
                    <a:pt x="18" y="30"/>
                    <a:pt x="18" y="28"/>
                    <a:pt x="17" y="27"/>
                  </a:cubicBezTo>
                  <a:cubicBezTo>
                    <a:pt x="17" y="25"/>
                    <a:pt x="17" y="24"/>
                    <a:pt x="15" y="24"/>
                  </a:cubicBezTo>
                  <a:cubicBezTo>
                    <a:pt x="14" y="24"/>
                    <a:pt x="13" y="25"/>
                    <a:pt x="13" y="26"/>
                  </a:cubicBezTo>
                  <a:cubicBezTo>
                    <a:pt x="12" y="27"/>
                    <a:pt x="12" y="29"/>
                    <a:pt x="10" y="29"/>
                  </a:cubicBezTo>
                  <a:cubicBezTo>
                    <a:pt x="9" y="28"/>
                    <a:pt x="9" y="27"/>
                    <a:pt x="8" y="27"/>
                  </a:cubicBezTo>
                  <a:cubicBezTo>
                    <a:pt x="6" y="25"/>
                    <a:pt x="2" y="27"/>
                    <a:pt x="0" y="24"/>
                  </a:cubicBezTo>
                  <a:cubicBezTo>
                    <a:pt x="0" y="18"/>
                    <a:pt x="1" y="11"/>
                    <a:pt x="0" y="5"/>
                  </a:cubicBezTo>
                  <a:cubicBezTo>
                    <a:pt x="0" y="2"/>
                    <a:pt x="1" y="2"/>
                    <a:pt x="4" y="2"/>
                  </a:cubicBezTo>
                  <a:cubicBezTo>
                    <a:pt x="6" y="0"/>
                    <a:pt x="9" y="0"/>
                    <a:pt x="11" y="1"/>
                  </a:cubicBezTo>
                  <a:cubicBezTo>
                    <a:pt x="12" y="2"/>
                    <a:pt x="12" y="4"/>
                    <a:pt x="13" y="5"/>
                  </a:cubicBezTo>
                  <a:cubicBezTo>
                    <a:pt x="13" y="7"/>
                    <a:pt x="13" y="8"/>
                    <a:pt x="15" y="8"/>
                  </a:cubicBezTo>
                  <a:cubicBezTo>
                    <a:pt x="17" y="7"/>
                    <a:pt x="17" y="6"/>
                    <a:pt x="17" y="5"/>
                  </a:cubicBezTo>
                  <a:cubicBezTo>
                    <a:pt x="18" y="4"/>
                    <a:pt x="18" y="2"/>
                    <a:pt x="19" y="1"/>
                  </a:cubicBezTo>
                  <a:cubicBezTo>
                    <a:pt x="21" y="0"/>
                    <a:pt x="24" y="0"/>
                    <a:pt x="26" y="2"/>
                  </a:cubicBezTo>
                  <a:close/>
                </a:path>
              </a:pathLst>
            </a:custGeom>
            <a:solidFill>
              <a:srgbClr val="E6BE8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3"/>
            <p:cNvSpPr/>
            <p:nvPr/>
          </p:nvSpPr>
          <p:spPr>
            <a:xfrm>
              <a:off x="4085" y="1968"/>
              <a:ext cx="234" cy="57"/>
            </a:xfrm>
            <a:custGeom>
              <a:avLst/>
              <a:gdLst/>
              <a:ahLst/>
              <a:cxnLst/>
              <a:rect l="l" t="t" r="r" b="b"/>
              <a:pathLst>
                <a:path w="45" h="11" extrusionOk="0">
                  <a:moveTo>
                    <a:pt x="24" y="2"/>
                  </a:moveTo>
                  <a:cubicBezTo>
                    <a:pt x="27" y="2"/>
                    <a:pt x="31" y="2"/>
                    <a:pt x="35" y="2"/>
                  </a:cubicBezTo>
                  <a:cubicBezTo>
                    <a:pt x="36" y="2"/>
                    <a:pt x="38" y="3"/>
                    <a:pt x="39" y="2"/>
                  </a:cubicBezTo>
                  <a:cubicBezTo>
                    <a:pt x="43" y="2"/>
                    <a:pt x="45" y="3"/>
                    <a:pt x="44" y="7"/>
                  </a:cubicBezTo>
                  <a:cubicBezTo>
                    <a:pt x="44" y="10"/>
                    <a:pt x="43" y="11"/>
                    <a:pt x="41" y="11"/>
                  </a:cubicBezTo>
                  <a:cubicBezTo>
                    <a:pt x="29" y="11"/>
                    <a:pt x="17" y="11"/>
                    <a:pt x="6" y="11"/>
                  </a:cubicBezTo>
                  <a:cubicBezTo>
                    <a:pt x="4" y="11"/>
                    <a:pt x="2" y="10"/>
                    <a:pt x="1" y="9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12" y="1"/>
                    <a:pt x="18" y="0"/>
                    <a:pt x="24" y="2"/>
                  </a:cubicBezTo>
                  <a:close/>
                </a:path>
              </a:pathLst>
            </a:custGeom>
            <a:solidFill>
              <a:srgbClr val="6774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3"/>
            <p:cNvSpPr/>
            <p:nvPr/>
          </p:nvSpPr>
          <p:spPr>
            <a:xfrm>
              <a:off x="4027" y="1775"/>
              <a:ext cx="68" cy="276"/>
            </a:xfrm>
            <a:custGeom>
              <a:avLst/>
              <a:gdLst/>
              <a:ahLst/>
              <a:cxnLst/>
              <a:rect l="l" t="t" r="r" b="b"/>
              <a:pathLst>
                <a:path w="13" h="53" extrusionOk="0">
                  <a:moveTo>
                    <a:pt x="12" y="41"/>
                  </a:moveTo>
                  <a:cubicBezTo>
                    <a:pt x="13" y="43"/>
                    <a:pt x="13" y="45"/>
                    <a:pt x="12" y="46"/>
                  </a:cubicBezTo>
                  <a:cubicBezTo>
                    <a:pt x="11" y="48"/>
                    <a:pt x="11" y="50"/>
                    <a:pt x="10" y="51"/>
                  </a:cubicBezTo>
                  <a:cubicBezTo>
                    <a:pt x="8" y="52"/>
                    <a:pt x="5" y="53"/>
                    <a:pt x="3" y="52"/>
                  </a:cubicBezTo>
                  <a:cubicBezTo>
                    <a:pt x="1" y="51"/>
                    <a:pt x="0" y="49"/>
                    <a:pt x="0" y="46"/>
                  </a:cubicBezTo>
                  <a:cubicBezTo>
                    <a:pt x="0" y="44"/>
                    <a:pt x="2" y="41"/>
                    <a:pt x="4" y="41"/>
                  </a:cubicBezTo>
                  <a:cubicBezTo>
                    <a:pt x="8" y="41"/>
                    <a:pt x="7" y="39"/>
                    <a:pt x="7" y="37"/>
                  </a:cubicBezTo>
                  <a:cubicBezTo>
                    <a:pt x="7" y="26"/>
                    <a:pt x="7" y="16"/>
                    <a:pt x="7" y="5"/>
                  </a:cubicBezTo>
                  <a:cubicBezTo>
                    <a:pt x="7" y="3"/>
                    <a:pt x="6" y="2"/>
                    <a:pt x="8" y="0"/>
                  </a:cubicBezTo>
                  <a:cubicBezTo>
                    <a:pt x="9" y="0"/>
                    <a:pt x="9" y="1"/>
                    <a:pt x="10" y="1"/>
                  </a:cubicBezTo>
                  <a:cubicBezTo>
                    <a:pt x="13" y="2"/>
                    <a:pt x="12" y="4"/>
                    <a:pt x="12" y="5"/>
                  </a:cubicBezTo>
                  <a:cubicBezTo>
                    <a:pt x="12" y="17"/>
                    <a:pt x="12" y="29"/>
                    <a:pt x="12" y="41"/>
                  </a:cubicBezTo>
                  <a:close/>
                </a:path>
              </a:pathLst>
            </a:custGeom>
            <a:solidFill>
              <a:srgbClr val="4744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3"/>
            <p:cNvSpPr/>
            <p:nvPr/>
          </p:nvSpPr>
          <p:spPr>
            <a:xfrm>
              <a:off x="3824" y="1520"/>
              <a:ext cx="109" cy="120"/>
            </a:xfrm>
            <a:custGeom>
              <a:avLst/>
              <a:gdLst/>
              <a:ahLst/>
              <a:cxnLst/>
              <a:rect l="l" t="t" r="r" b="b"/>
              <a:pathLst>
                <a:path w="21" h="23" extrusionOk="0">
                  <a:moveTo>
                    <a:pt x="12" y="23"/>
                  </a:moveTo>
                  <a:cubicBezTo>
                    <a:pt x="10" y="23"/>
                    <a:pt x="8" y="23"/>
                    <a:pt x="7" y="23"/>
                  </a:cubicBezTo>
                  <a:cubicBezTo>
                    <a:pt x="7" y="19"/>
                    <a:pt x="5" y="15"/>
                    <a:pt x="2" y="13"/>
                  </a:cubicBezTo>
                  <a:cubicBezTo>
                    <a:pt x="1" y="11"/>
                    <a:pt x="0" y="9"/>
                    <a:pt x="1" y="6"/>
                  </a:cubicBezTo>
                  <a:cubicBezTo>
                    <a:pt x="3" y="6"/>
                    <a:pt x="5" y="4"/>
                    <a:pt x="6" y="3"/>
                  </a:cubicBezTo>
                  <a:cubicBezTo>
                    <a:pt x="10" y="0"/>
                    <a:pt x="15" y="0"/>
                    <a:pt x="20" y="3"/>
                  </a:cubicBezTo>
                  <a:cubicBezTo>
                    <a:pt x="20" y="4"/>
                    <a:pt x="19" y="6"/>
                    <a:pt x="20" y="8"/>
                  </a:cubicBezTo>
                  <a:cubicBezTo>
                    <a:pt x="21" y="15"/>
                    <a:pt x="19" y="20"/>
                    <a:pt x="12" y="23"/>
                  </a:cubicBezTo>
                  <a:close/>
                </a:path>
              </a:pathLst>
            </a:custGeom>
            <a:solidFill>
              <a:srgbClr val="F3B9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3"/>
            <p:cNvSpPr/>
            <p:nvPr/>
          </p:nvSpPr>
          <p:spPr>
            <a:xfrm>
              <a:off x="4131" y="1770"/>
              <a:ext cx="115" cy="68"/>
            </a:xfrm>
            <a:custGeom>
              <a:avLst/>
              <a:gdLst/>
              <a:ahLst/>
              <a:cxnLst/>
              <a:rect l="l" t="t" r="r" b="b"/>
              <a:pathLst>
                <a:path w="22" h="13" extrusionOk="0">
                  <a:moveTo>
                    <a:pt x="7" y="12"/>
                  </a:moveTo>
                  <a:cubicBezTo>
                    <a:pt x="5" y="12"/>
                    <a:pt x="2" y="12"/>
                    <a:pt x="0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0"/>
                    <a:pt x="0" y="0"/>
                    <a:pt x="8" y="0"/>
                  </a:cubicBezTo>
                  <a:cubicBezTo>
                    <a:pt x="10" y="2"/>
                    <a:pt x="12" y="2"/>
                    <a:pt x="14" y="0"/>
                  </a:cubicBezTo>
                  <a:cubicBezTo>
                    <a:pt x="22" y="0"/>
                    <a:pt x="22" y="0"/>
                    <a:pt x="22" y="7"/>
                  </a:cubicBezTo>
                  <a:cubicBezTo>
                    <a:pt x="22" y="9"/>
                    <a:pt x="22" y="10"/>
                    <a:pt x="22" y="12"/>
                  </a:cubicBezTo>
                  <a:cubicBezTo>
                    <a:pt x="20" y="12"/>
                    <a:pt x="17" y="12"/>
                    <a:pt x="15" y="12"/>
                  </a:cubicBezTo>
                  <a:cubicBezTo>
                    <a:pt x="12" y="13"/>
                    <a:pt x="10" y="13"/>
                    <a:pt x="7" y="12"/>
                  </a:cubicBezTo>
                  <a:close/>
                </a:path>
              </a:pathLst>
            </a:custGeom>
            <a:solidFill>
              <a:srgbClr val="AAAFB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3"/>
            <p:cNvSpPr/>
            <p:nvPr/>
          </p:nvSpPr>
          <p:spPr>
            <a:xfrm>
              <a:off x="3824" y="1489"/>
              <a:ext cx="125" cy="73"/>
            </a:xfrm>
            <a:custGeom>
              <a:avLst/>
              <a:gdLst/>
              <a:ahLst/>
              <a:cxnLst/>
              <a:rect l="l" t="t" r="r" b="b"/>
              <a:pathLst>
                <a:path w="24" h="14" extrusionOk="0">
                  <a:moveTo>
                    <a:pt x="20" y="9"/>
                  </a:moveTo>
                  <a:cubicBezTo>
                    <a:pt x="17" y="9"/>
                    <a:pt x="15" y="9"/>
                    <a:pt x="13" y="9"/>
                  </a:cubicBezTo>
                  <a:cubicBezTo>
                    <a:pt x="8" y="8"/>
                    <a:pt x="6" y="9"/>
                    <a:pt x="6" y="14"/>
                  </a:cubicBezTo>
                  <a:cubicBezTo>
                    <a:pt x="4" y="14"/>
                    <a:pt x="3" y="12"/>
                    <a:pt x="1" y="12"/>
                  </a:cubicBezTo>
                  <a:cubicBezTo>
                    <a:pt x="0" y="3"/>
                    <a:pt x="3" y="0"/>
                    <a:pt x="12" y="2"/>
                  </a:cubicBezTo>
                  <a:cubicBezTo>
                    <a:pt x="15" y="2"/>
                    <a:pt x="17" y="2"/>
                    <a:pt x="19" y="2"/>
                  </a:cubicBezTo>
                  <a:cubicBezTo>
                    <a:pt x="20" y="2"/>
                    <a:pt x="22" y="1"/>
                    <a:pt x="23" y="3"/>
                  </a:cubicBezTo>
                  <a:cubicBezTo>
                    <a:pt x="24" y="5"/>
                    <a:pt x="23" y="6"/>
                    <a:pt x="21" y="7"/>
                  </a:cubicBezTo>
                  <a:cubicBezTo>
                    <a:pt x="21" y="8"/>
                    <a:pt x="20" y="8"/>
                    <a:pt x="20" y="9"/>
                  </a:cubicBezTo>
                  <a:close/>
                </a:path>
              </a:pathLst>
            </a:custGeom>
            <a:solidFill>
              <a:srgbClr val="4743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3"/>
            <p:cNvSpPr/>
            <p:nvPr/>
          </p:nvSpPr>
          <p:spPr>
            <a:xfrm>
              <a:off x="4111" y="1937"/>
              <a:ext cx="104" cy="41"/>
            </a:xfrm>
            <a:custGeom>
              <a:avLst/>
              <a:gdLst/>
              <a:ahLst/>
              <a:cxnLst/>
              <a:rect l="l" t="t" r="r" b="b"/>
              <a:pathLst>
                <a:path w="20" h="8" extrusionOk="0">
                  <a:moveTo>
                    <a:pt x="19" y="8"/>
                  </a:moveTo>
                  <a:cubicBezTo>
                    <a:pt x="13" y="8"/>
                    <a:pt x="6" y="8"/>
                    <a:pt x="0" y="8"/>
                  </a:cubicBezTo>
                  <a:cubicBezTo>
                    <a:pt x="0" y="6"/>
                    <a:pt x="0" y="4"/>
                    <a:pt x="0" y="2"/>
                  </a:cubicBezTo>
                  <a:cubicBezTo>
                    <a:pt x="3" y="4"/>
                    <a:pt x="7" y="1"/>
                    <a:pt x="10" y="4"/>
                  </a:cubicBezTo>
                  <a:cubicBezTo>
                    <a:pt x="9" y="4"/>
                    <a:pt x="8" y="5"/>
                    <a:pt x="7" y="5"/>
                  </a:cubicBezTo>
                  <a:cubicBezTo>
                    <a:pt x="8" y="6"/>
                    <a:pt x="9" y="5"/>
                    <a:pt x="9" y="6"/>
                  </a:cubicBezTo>
                  <a:cubicBezTo>
                    <a:pt x="10" y="6"/>
                    <a:pt x="11" y="6"/>
                    <a:pt x="11" y="5"/>
                  </a:cubicBezTo>
                  <a:cubicBezTo>
                    <a:pt x="11" y="2"/>
                    <a:pt x="13" y="0"/>
                    <a:pt x="16" y="1"/>
                  </a:cubicBezTo>
                  <a:cubicBezTo>
                    <a:pt x="20" y="1"/>
                    <a:pt x="19" y="4"/>
                    <a:pt x="19" y="6"/>
                  </a:cubicBezTo>
                  <a:cubicBezTo>
                    <a:pt x="19" y="7"/>
                    <a:pt x="19" y="8"/>
                    <a:pt x="19" y="8"/>
                  </a:cubicBezTo>
                  <a:close/>
                </a:path>
              </a:pathLst>
            </a:custGeom>
            <a:solidFill>
              <a:srgbClr val="E4CB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3"/>
            <p:cNvSpPr/>
            <p:nvPr/>
          </p:nvSpPr>
          <p:spPr>
            <a:xfrm>
              <a:off x="3912" y="2004"/>
              <a:ext cx="79" cy="47"/>
            </a:xfrm>
            <a:custGeom>
              <a:avLst/>
              <a:gdLst/>
              <a:ahLst/>
              <a:cxnLst/>
              <a:rect l="l" t="t" r="r" b="b"/>
              <a:pathLst>
                <a:path w="15" h="9" extrusionOk="0">
                  <a:moveTo>
                    <a:pt x="0" y="0"/>
                  </a:moveTo>
                  <a:cubicBezTo>
                    <a:pt x="2" y="0"/>
                    <a:pt x="5" y="1"/>
                    <a:pt x="7" y="1"/>
                  </a:cubicBezTo>
                  <a:cubicBezTo>
                    <a:pt x="9" y="3"/>
                    <a:pt x="11" y="3"/>
                    <a:pt x="13" y="4"/>
                  </a:cubicBezTo>
                  <a:cubicBezTo>
                    <a:pt x="14" y="5"/>
                    <a:pt x="15" y="6"/>
                    <a:pt x="15" y="7"/>
                  </a:cubicBezTo>
                  <a:cubicBezTo>
                    <a:pt x="14" y="9"/>
                    <a:pt x="13" y="8"/>
                    <a:pt x="12" y="8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0" y="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44414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3"/>
            <p:cNvSpPr/>
            <p:nvPr/>
          </p:nvSpPr>
          <p:spPr>
            <a:xfrm>
              <a:off x="3751" y="1973"/>
              <a:ext cx="78" cy="73"/>
            </a:xfrm>
            <a:custGeom>
              <a:avLst/>
              <a:gdLst/>
              <a:ahLst/>
              <a:cxnLst/>
              <a:rect l="l" t="t" r="r" b="b"/>
              <a:pathLst>
                <a:path w="15" h="14" extrusionOk="0">
                  <a:moveTo>
                    <a:pt x="5" y="0"/>
                  </a:moveTo>
                  <a:cubicBezTo>
                    <a:pt x="7" y="1"/>
                    <a:pt x="9" y="3"/>
                    <a:pt x="11" y="4"/>
                  </a:cubicBezTo>
                  <a:cubicBezTo>
                    <a:pt x="12" y="7"/>
                    <a:pt x="15" y="9"/>
                    <a:pt x="15" y="12"/>
                  </a:cubicBezTo>
                  <a:cubicBezTo>
                    <a:pt x="15" y="12"/>
                    <a:pt x="14" y="13"/>
                    <a:pt x="14" y="14"/>
                  </a:cubicBezTo>
                  <a:cubicBezTo>
                    <a:pt x="10" y="11"/>
                    <a:pt x="6" y="9"/>
                    <a:pt x="3" y="6"/>
                  </a:cubicBezTo>
                  <a:cubicBezTo>
                    <a:pt x="0" y="4"/>
                    <a:pt x="5" y="2"/>
                    <a:pt x="5" y="0"/>
                  </a:cubicBezTo>
                  <a:close/>
                </a:path>
              </a:pathLst>
            </a:custGeom>
            <a:solidFill>
              <a:srgbClr val="4742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3"/>
            <p:cNvSpPr/>
            <p:nvPr/>
          </p:nvSpPr>
          <p:spPr>
            <a:xfrm>
              <a:off x="4038" y="1739"/>
              <a:ext cx="47" cy="41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8" y="8"/>
                  </a:moveTo>
                  <a:cubicBezTo>
                    <a:pt x="7" y="8"/>
                    <a:pt x="7" y="8"/>
                    <a:pt x="6" y="7"/>
                  </a:cubicBezTo>
                  <a:cubicBezTo>
                    <a:pt x="6" y="3"/>
                    <a:pt x="2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3"/>
                    <a:pt x="9" y="4"/>
                    <a:pt x="8" y="8"/>
                  </a:cubicBezTo>
                  <a:close/>
                </a:path>
              </a:pathLst>
            </a:custGeom>
            <a:solidFill>
              <a:srgbClr val="928D8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3"/>
            <p:cNvSpPr/>
            <p:nvPr/>
          </p:nvSpPr>
          <p:spPr>
            <a:xfrm>
              <a:off x="4173" y="1770"/>
              <a:ext cx="32" cy="16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6" y="0"/>
                  </a:moveTo>
                  <a:cubicBezTo>
                    <a:pt x="6" y="2"/>
                    <a:pt x="5" y="2"/>
                    <a:pt x="3" y="3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solidFill>
              <a:srgbClr val="E4D2C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3"/>
            <p:cNvSpPr/>
            <p:nvPr/>
          </p:nvSpPr>
          <p:spPr>
            <a:xfrm>
              <a:off x="4168" y="1833"/>
              <a:ext cx="42" cy="36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0" y="0"/>
                  </a:moveTo>
                  <a:cubicBezTo>
                    <a:pt x="3" y="0"/>
                    <a:pt x="5" y="0"/>
                    <a:pt x="8" y="0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6"/>
                    <a:pt x="7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AD0B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3"/>
            <p:cNvSpPr/>
            <p:nvPr/>
          </p:nvSpPr>
          <p:spPr>
            <a:xfrm>
              <a:off x="4131" y="1952"/>
              <a:ext cx="32" cy="21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5" y="3"/>
                  </a:moveTo>
                  <a:cubicBezTo>
                    <a:pt x="4" y="3"/>
                    <a:pt x="0" y="4"/>
                    <a:pt x="0" y="2"/>
                  </a:cubicBezTo>
                  <a:cubicBezTo>
                    <a:pt x="0" y="0"/>
                    <a:pt x="4" y="1"/>
                    <a:pt x="6" y="1"/>
                  </a:cubicBezTo>
                  <a:cubicBezTo>
                    <a:pt x="6" y="2"/>
                    <a:pt x="6" y="2"/>
                    <a:pt x="5" y="3"/>
                  </a:cubicBezTo>
                  <a:close/>
                </a:path>
              </a:pathLst>
            </a:custGeom>
            <a:solidFill>
              <a:srgbClr val="958B8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3"/>
            <p:cNvSpPr/>
            <p:nvPr/>
          </p:nvSpPr>
          <p:spPr>
            <a:xfrm>
              <a:off x="4043" y="2004"/>
              <a:ext cx="31" cy="26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2" y="5"/>
                  </a:move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4"/>
                    <a:pt x="4" y="5"/>
                    <a:pt x="2" y="5"/>
                  </a:cubicBezTo>
                  <a:close/>
                </a:path>
              </a:pathLst>
            </a:custGeom>
            <a:solidFill>
              <a:srgbClr val="C5C5C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3"/>
            <p:cNvSpPr/>
            <p:nvPr/>
          </p:nvSpPr>
          <p:spPr>
            <a:xfrm>
              <a:off x="3881" y="1593"/>
              <a:ext cx="26" cy="16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5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2" y="1"/>
                    <a:pt x="3" y="1"/>
                  </a:cubicBezTo>
                  <a:cubicBezTo>
                    <a:pt x="3" y="0"/>
                    <a:pt x="4" y="0"/>
                    <a:pt x="5" y="2"/>
                  </a:cubicBezTo>
                  <a:close/>
                </a:path>
              </a:pathLst>
            </a:custGeom>
            <a:solidFill>
              <a:srgbClr val="FFF6E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3"/>
            <p:cNvSpPr/>
            <p:nvPr/>
          </p:nvSpPr>
          <p:spPr>
            <a:xfrm>
              <a:off x="3902" y="1546"/>
              <a:ext cx="16" cy="26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3" y="3"/>
                  </a:moveTo>
                  <a:cubicBezTo>
                    <a:pt x="3" y="4"/>
                    <a:pt x="3" y="5"/>
                    <a:pt x="2" y="5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" y="0"/>
                    <a:pt x="2" y="2"/>
                    <a:pt x="3" y="3"/>
                  </a:cubicBezTo>
                  <a:close/>
                </a:path>
              </a:pathLst>
            </a:custGeom>
            <a:solidFill>
              <a:srgbClr val="A175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3"/>
            <p:cNvSpPr/>
            <p:nvPr/>
          </p:nvSpPr>
          <p:spPr>
            <a:xfrm>
              <a:off x="3871" y="1551"/>
              <a:ext cx="20" cy="21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3"/>
                  </a:moveTo>
                  <a:cubicBezTo>
                    <a:pt x="3" y="3"/>
                    <a:pt x="3" y="4"/>
                    <a:pt x="2" y="4"/>
                  </a:cubicBezTo>
                  <a:cubicBezTo>
                    <a:pt x="0" y="4"/>
                    <a:pt x="2" y="2"/>
                    <a:pt x="1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4" y="0"/>
                    <a:pt x="2" y="2"/>
                    <a:pt x="3" y="3"/>
                  </a:cubicBezTo>
                  <a:close/>
                </a:path>
              </a:pathLst>
            </a:custGeom>
            <a:solidFill>
              <a:srgbClr val="A175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6" name="Google Shape;846;p13"/>
          <p:cNvGrpSpPr/>
          <p:nvPr/>
        </p:nvGrpSpPr>
        <p:grpSpPr>
          <a:xfrm>
            <a:off x="8420105" y="2343149"/>
            <a:ext cx="877888" cy="854075"/>
            <a:chOff x="5304" y="1476"/>
            <a:chExt cx="553" cy="538"/>
          </a:xfrm>
        </p:grpSpPr>
        <p:sp>
          <p:nvSpPr>
            <p:cNvPr id="847" name="Google Shape;847;p13"/>
            <p:cNvSpPr/>
            <p:nvPr/>
          </p:nvSpPr>
          <p:spPr>
            <a:xfrm>
              <a:off x="5387" y="1476"/>
              <a:ext cx="248" cy="150"/>
            </a:xfrm>
            <a:custGeom>
              <a:avLst/>
              <a:gdLst/>
              <a:ahLst/>
              <a:cxnLst/>
              <a:rect l="l" t="t" r="r" b="b"/>
              <a:pathLst>
                <a:path w="48" h="29" extrusionOk="0">
                  <a:moveTo>
                    <a:pt x="25" y="2"/>
                  </a:moveTo>
                  <a:cubicBezTo>
                    <a:pt x="30" y="0"/>
                    <a:pt x="36" y="2"/>
                    <a:pt x="41" y="2"/>
                  </a:cubicBezTo>
                  <a:cubicBezTo>
                    <a:pt x="43" y="2"/>
                    <a:pt x="42" y="4"/>
                    <a:pt x="43" y="5"/>
                  </a:cubicBezTo>
                  <a:cubicBezTo>
                    <a:pt x="43" y="8"/>
                    <a:pt x="42" y="11"/>
                    <a:pt x="44" y="14"/>
                  </a:cubicBezTo>
                  <a:cubicBezTo>
                    <a:pt x="46" y="13"/>
                    <a:pt x="47" y="14"/>
                    <a:pt x="48" y="17"/>
                  </a:cubicBezTo>
                  <a:cubicBezTo>
                    <a:pt x="48" y="20"/>
                    <a:pt x="48" y="23"/>
                    <a:pt x="47" y="27"/>
                  </a:cubicBezTo>
                  <a:cubicBezTo>
                    <a:pt x="44" y="29"/>
                    <a:pt x="41" y="29"/>
                    <a:pt x="38" y="29"/>
                  </a:cubicBezTo>
                  <a:cubicBezTo>
                    <a:pt x="31" y="28"/>
                    <a:pt x="24" y="29"/>
                    <a:pt x="17" y="29"/>
                  </a:cubicBezTo>
                  <a:cubicBezTo>
                    <a:pt x="15" y="29"/>
                    <a:pt x="13" y="29"/>
                    <a:pt x="11" y="28"/>
                  </a:cubicBezTo>
                  <a:cubicBezTo>
                    <a:pt x="9" y="21"/>
                    <a:pt x="9" y="14"/>
                    <a:pt x="12" y="7"/>
                  </a:cubicBezTo>
                  <a:cubicBezTo>
                    <a:pt x="13" y="7"/>
                    <a:pt x="12" y="6"/>
                    <a:pt x="12" y="7"/>
                  </a:cubicBezTo>
                  <a:cubicBezTo>
                    <a:pt x="10" y="7"/>
                    <a:pt x="7" y="5"/>
                    <a:pt x="5" y="7"/>
                  </a:cubicBezTo>
                  <a:cubicBezTo>
                    <a:pt x="3" y="9"/>
                    <a:pt x="6" y="12"/>
                    <a:pt x="5" y="14"/>
                  </a:cubicBezTo>
                  <a:cubicBezTo>
                    <a:pt x="3" y="15"/>
                    <a:pt x="3" y="15"/>
                    <a:pt x="2" y="14"/>
                  </a:cubicBezTo>
                  <a:cubicBezTo>
                    <a:pt x="1" y="10"/>
                    <a:pt x="0" y="5"/>
                    <a:pt x="2" y="1"/>
                  </a:cubicBezTo>
                  <a:cubicBezTo>
                    <a:pt x="6" y="1"/>
                    <a:pt x="9" y="2"/>
                    <a:pt x="12" y="1"/>
                  </a:cubicBezTo>
                  <a:cubicBezTo>
                    <a:pt x="17" y="1"/>
                    <a:pt x="18" y="2"/>
                    <a:pt x="18" y="7"/>
                  </a:cubicBezTo>
                  <a:cubicBezTo>
                    <a:pt x="21" y="11"/>
                    <a:pt x="21" y="11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9" y="5"/>
                    <a:pt x="27" y="4"/>
                    <a:pt x="25" y="2"/>
                  </a:cubicBezTo>
                  <a:close/>
                </a:path>
              </a:pathLst>
            </a:custGeom>
            <a:solidFill>
              <a:srgbClr val="E6BE8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3"/>
            <p:cNvSpPr/>
            <p:nvPr/>
          </p:nvSpPr>
          <p:spPr>
            <a:xfrm>
              <a:off x="5635" y="1476"/>
              <a:ext cx="222" cy="176"/>
            </a:xfrm>
            <a:custGeom>
              <a:avLst/>
              <a:gdLst/>
              <a:ahLst/>
              <a:cxnLst/>
              <a:rect l="l" t="t" r="r" b="b"/>
              <a:pathLst>
                <a:path w="43" h="34" extrusionOk="0">
                  <a:moveTo>
                    <a:pt x="16" y="2"/>
                  </a:moveTo>
                  <a:cubicBezTo>
                    <a:pt x="21" y="0"/>
                    <a:pt x="26" y="2"/>
                    <a:pt x="31" y="1"/>
                  </a:cubicBezTo>
                  <a:cubicBezTo>
                    <a:pt x="32" y="1"/>
                    <a:pt x="32" y="3"/>
                    <a:pt x="32" y="4"/>
                  </a:cubicBezTo>
                  <a:cubicBezTo>
                    <a:pt x="32" y="6"/>
                    <a:pt x="33" y="8"/>
                    <a:pt x="32" y="10"/>
                  </a:cubicBezTo>
                  <a:cubicBezTo>
                    <a:pt x="32" y="13"/>
                    <a:pt x="33" y="14"/>
                    <a:pt x="36" y="14"/>
                  </a:cubicBezTo>
                  <a:cubicBezTo>
                    <a:pt x="40" y="17"/>
                    <a:pt x="38" y="21"/>
                    <a:pt x="38" y="24"/>
                  </a:cubicBezTo>
                  <a:cubicBezTo>
                    <a:pt x="39" y="26"/>
                    <a:pt x="42" y="26"/>
                    <a:pt x="42" y="28"/>
                  </a:cubicBezTo>
                  <a:cubicBezTo>
                    <a:pt x="43" y="29"/>
                    <a:pt x="43" y="31"/>
                    <a:pt x="42" y="33"/>
                  </a:cubicBezTo>
                  <a:cubicBezTo>
                    <a:pt x="39" y="34"/>
                    <a:pt x="36" y="34"/>
                    <a:pt x="34" y="33"/>
                  </a:cubicBezTo>
                  <a:cubicBezTo>
                    <a:pt x="33" y="33"/>
                    <a:pt x="33" y="32"/>
                    <a:pt x="33" y="32"/>
                  </a:cubicBezTo>
                  <a:cubicBezTo>
                    <a:pt x="34" y="30"/>
                    <a:pt x="36" y="31"/>
                    <a:pt x="38" y="30"/>
                  </a:cubicBezTo>
                  <a:cubicBezTo>
                    <a:pt x="38" y="29"/>
                    <a:pt x="37" y="29"/>
                    <a:pt x="36" y="29"/>
                  </a:cubicBezTo>
                  <a:cubicBezTo>
                    <a:pt x="29" y="30"/>
                    <a:pt x="22" y="27"/>
                    <a:pt x="14" y="29"/>
                  </a:cubicBezTo>
                  <a:cubicBezTo>
                    <a:pt x="10" y="29"/>
                    <a:pt x="5" y="31"/>
                    <a:pt x="1" y="27"/>
                  </a:cubicBezTo>
                  <a:cubicBezTo>
                    <a:pt x="0" y="21"/>
                    <a:pt x="0" y="14"/>
                    <a:pt x="1" y="8"/>
                  </a:cubicBezTo>
                  <a:cubicBezTo>
                    <a:pt x="5" y="7"/>
                    <a:pt x="8" y="6"/>
                    <a:pt x="11" y="9"/>
                  </a:cubicBezTo>
                  <a:cubicBezTo>
                    <a:pt x="13" y="12"/>
                    <a:pt x="14" y="8"/>
                    <a:pt x="15" y="7"/>
                  </a:cubicBezTo>
                  <a:cubicBezTo>
                    <a:pt x="15" y="6"/>
                    <a:pt x="14" y="4"/>
                    <a:pt x="16" y="2"/>
                  </a:cubicBezTo>
                  <a:cubicBezTo>
                    <a:pt x="17" y="3"/>
                    <a:pt x="17" y="4"/>
                    <a:pt x="18" y="6"/>
                  </a:cubicBezTo>
                  <a:cubicBezTo>
                    <a:pt x="18" y="4"/>
                    <a:pt x="16" y="3"/>
                    <a:pt x="16" y="2"/>
                  </a:cubicBezTo>
                  <a:close/>
                </a:path>
              </a:pathLst>
            </a:custGeom>
            <a:solidFill>
              <a:srgbClr val="E5BF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3"/>
            <p:cNvSpPr/>
            <p:nvPr/>
          </p:nvSpPr>
          <p:spPr>
            <a:xfrm>
              <a:off x="5304" y="1538"/>
              <a:ext cx="129" cy="476"/>
            </a:xfrm>
            <a:custGeom>
              <a:avLst/>
              <a:gdLst/>
              <a:ahLst/>
              <a:cxnLst/>
              <a:rect l="l" t="t" r="r" b="b"/>
              <a:pathLst>
                <a:path w="25" h="92" extrusionOk="0">
                  <a:moveTo>
                    <a:pt x="18" y="2"/>
                  </a:moveTo>
                  <a:cubicBezTo>
                    <a:pt x="19" y="2"/>
                    <a:pt x="20" y="2"/>
                    <a:pt x="21" y="2"/>
                  </a:cubicBezTo>
                  <a:cubicBezTo>
                    <a:pt x="21" y="2"/>
                    <a:pt x="21" y="2"/>
                    <a:pt x="22" y="2"/>
                  </a:cubicBezTo>
                  <a:cubicBezTo>
                    <a:pt x="23" y="2"/>
                    <a:pt x="25" y="3"/>
                    <a:pt x="24" y="5"/>
                  </a:cubicBezTo>
                  <a:cubicBezTo>
                    <a:pt x="23" y="7"/>
                    <a:pt x="22" y="5"/>
                    <a:pt x="21" y="5"/>
                  </a:cubicBezTo>
                  <a:cubicBezTo>
                    <a:pt x="17" y="5"/>
                    <a:pt x="14" y="5"/>
                    <a:pt x="11" y="6"/>
                  </a:cubicBezTo>
                  <a:cubicBezTo>
                    <a:pt x="10" y="6"/>
                    <a:pt x="9" y="6"/>
                    <a:pt x="8" y="6"/>
                  </a:cubicBezTo>
                  <a:cubicBezTo>
                    <a:pt x="7" y="6"/>
                    <a:pt x="5" y="6"/>
                    <a:pt x="6" y="8"/>
                  </a:cubicBezTo>
                  <a:cubicBezTo>
                    <a:pt x="7" y="9"/>
                    <a:pt x="7" y="10"/>
                    <a:pt x="7" y="12"/>
                  </a:cubicBezTo>
                  <a:cubicBezTo>
                    <a:pt x="7" y="13"/>
                    <a:pt x="7" y="13"/>
                    <a:pt x="6" y="14"/>
                  </a:cubicBezTo>
                  <a:cubicBezTo>
                    <a:pt x="3" y="14"/>
                    <a:pt x="3" y="10"/>
                    <a:pt x="2" y="8"/>
                  </a:cubicBezTo>
                  <a:cubicBezTo>
                    <a:pt x="3" y="10"/>
                    <a:pt x="3" y="13"/>
                    <a:pt x="3" y="16"/>
                  </a:cubicBezTo>
                  <a:cubicBezTo>
                    <a:pt x="3" y="17"/>
                    <a:pt x="3" y="19"/>
                    <a:pt x="3" y="20"/>
                  </a:cubicBezTo>
                  <a:cubicBezTo>
                    <a:pt x="3" y="26"/>
                    <a:pt x="3" y="31"/>
                    <a:pt x="3" y="37"/>
                  </a:cubicBezTo>
                  <a:cubicBezTo>
                    <a:pt x="4" y="31"/>
                    <a:pt x="10" y="27"/>
                    <a:pt x="9" y="21"/>
                  </a:cubicBezTo>
                  <a:cubicBezTo>
                    <a:pt x="9" y="19"/>
                    <a:pt x="10" y="18"/>
                    <a:pt x="12" y="18"/>
                  </a:cubicBezTo>
                  <a:cubicBezTo>
                    <a:pt x="14" y="18"/>
                    <a:pt x="15" y="20"/>
                    <a:pt x="14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6"/>
                    <a:pt x="15" y="28"/>
                    <a:pt x="13" y="29"/>
                  </a:cubicBezTo>
                  <a:cubicBezTo>
                    <a:pt x="10" y="31"/>
                    <a:pt x="9" y="34"/>
                    <a:pt x="7" y="37"/>
                  </a:cubicBezTo>
                  <a:cubicBezTo>
                    <a:pt x="6" y="39"/>
                    <a:pt x="5" y="41"/>
                    <a:pt x="4" y="43"/>
                  </a:cubicBezTo>
                  <a:cubicBezTo>
                    <a:pt x="4" y="45"/>
                    <a:pt x="3" y="47"/>
                    <a:pt x="5" y="49"/>
                  </a:cubicBezTo>
                  <a:cubicBezTo>
                    <a:pt x="7" y="52"/>
                    <a:pt x="8" y="55"/>
                    <a:pt x="10" y="58"/>
                  </a:cubicBezTo>
                  <a:cubicBezTo>
                    <a:pt x="12" y="55"/>
                    <a:pt x="9" y="51"/>
                    <a:pt x="12" y="48"/>
                  </a:cubicBezTo>
                  <a:cubicBezTo>
                    <a:pt x="13" y="47"/>
                    <a:pt x="13" y="48"/>
                    <a:pt x="14" y="48"/>
                  </a:cubicBezTo>
                  <a:cubicBezTo>
                    <a:pt x="16" y="52"/>
                    <a:pt x="14" y="56"/>
                    <a:pt x="15" y="60"/>
                  </a:cubicBezTo>
                  <a:cubicBezTo>
                    <a:pt x="15" y="61"/>
                    <a:pt x="15" y="63"/>
                    <a:pt x="16" y="64"/>
                  </a:cubicBezTo>
                  <a:cubicBezTo>
                    <a:pt x="16" y="66"/>
                    <a:pt x="16" y="68"/>
                    <a:pt x="15" y="69"/>
                  </a:cubicBezTo>
                  <a:cubicBezTo>
                    <a:pt x="12" y="73"/>
                    <a:pt x="11" y="73"/>
                    <a:pt x="9" y="70"/>
                  </a:cubicBezTo>
                  <a:cubicBezTo>
                    <a:pt x="10" y="66"/>
                    <a:pt x="8" y="63"/>
                    <a:pt x="6" y="60"/>
                  </a:cubicBezTo>
                  <a:cubicBezTo>
                    <a:pt x="5" y="58"/>
                    <a:pt x="4" y="56"/>
                    <a:pt x="3" y="54"/>
                  </a:cubicBezTo>
                  <a:cubicBezTo>
                    <a:pt x="3" y="59"/>
                    <a:pt x="3" y="65"/>
                    <a:pt x="3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3" y="76"/>
                    <a:pt x="3" y="78"/>
                    <a:pt x="3" y="81"/>
                  </a:cubicBezTo>
                  <a:cubicBezTo>
                    <a:pt x="3" y="78"/>
                    <a:pt x="4" y="76"/>
                    <a:pt x="6" y="74"/>
                  </a:cubicBezTo>
                  <a:cubicBezTo>
                    <a:pt x="6" y="74"/>
                    <a:pt x="7" y="73"/>
                    <a:pt x="7" y="73"/>
                  </a:cubicBezTo>
                  <a:cubicBezTo>
                    <a:pt x="8" y="74"/>
                    <a:pt x="8" y="74"/>
                    <a:pt x="9" y="75"/>
                  </a:cubicBezTo>
                  <a:cubicBezTo>
                    <a:pt x="9" y="77"/>
                    <a:pt x="8" y="79"/>
                    <a:pt x="7" y="80"/>
                  </a:cubicBezTo>
                  <a:cubicBezTo>
                    <a:pt x="7" y="81"/>
                    <a:pt x="6" y="82"/>
                    <a:pt x="7" y="83"/>
                  </a:cubicBezTo>
                  <a:cubicBezTo>
                    <a:pt x="7" y="84"/>
                    <a:pt x="8" y="84"/>
                    <a:pt x="9" y="84"/>
                  </a:cubicBezTo>
                  <a:cubicBezTo>
                    <a:pt x="10" y="83"/>
                    <a:pt x="10" y="82"/>
                    <a:pt x="11" y="81"/>
                  </a:cubicBezTo>
                  <a:cubicBezTo>
                    <a:pt x="11" y="79"/>
                    <a:pt x="10" y="77"/>
                    <a:pt x="11" y="75"/>
                  </a:cubicBezTo>
                  <a:cubicBezTo>
                    <a:pt x="12" y="74"/>
                    <a:pt x="13" y="73"/>
                    <a:pt x="14" y="74"/>
                  </a:cubicBezTo>
                  <a:cubicBezTo>
                    <a:pt x="15" y="76"/>
                    <a:pt x="15" y="78"/>
                    <a:pt x="15" y="81"/>
                  </a:cubicBezTo>
                  <a:cubicBezTo>
                    <a:pt x="15" y="82"/>
                    <a:pt x="15" y="83"/>
                    <a:pt x="17" y="83"/>
                  </a:cubicBezTo>
                  <a:cubicBezTo>
                    <a:pt x="17" y="84"/>
                    <a:pt x="18" y="84"/>
                    <a:pt x="18" y="83"/>
                  </a:cubicBezTo>
                  <a:cubicBezTo>
                    <a:pt x="19" y="82"/>
                    <a:pt x="18" y="81"/>
                    <a:pt x="18" y="80"/>
                  </a:cubicBezTo>
                  <a:cubicBezTo>
                    <a:pt x="17" y="78"/>
                    <a:pt x="15" y="77"/>
                    <a:pt x="16" y="75"/>
                  </a:cubicBezTo>
                  <a:cubicBezTo>
                    <a:pt x="17" y="74"/>
                    <a:pt x="17" y="74"/>
                    <a:pt x="18" y="74"/>
                  </a:cubicBezTo>
                  <a:cubicBezTo>
                    <a:pt x="20" y="76"/>
                    <a:pt x="21" y="78"/>
                    <a:pt x="22" y="81"/>
                  </a:cubicBezTo>
                  <a:cubicBezTo>
                    <a:pt x="22" y="78"/>
                    <a:pt x="21" y="77"/>
                    <a:pt x="22" y="75"/>
                  </a:cubicBezTo>
                  <a:cubicBezTo>
                    <a:pt x="24" y="74"/>
                    <a:pt x="24" y="76"/>
                    <a:pt x="25" y="76"/>
                  </a:cubicBezTo>
                  <a:cubicBezTo>
                    <a:pt x="25" y="81"/>
                    <a:pt x="25" y="86"/>
                    <a:pt x="25" y="91"/>
                  </a:cubicBezTo>
                  <a:cubicBezTo>
                    <a:pt x="23" y="89"/>
                    <a:pt x="22" y="87"/>
                    <a:pt x="18" y="88"/>
                  </a:cubicBezTo>
                  <a:cubicBezTo>
                    <a:pt x="16" y="88"/>
                    <a:pt x="13" y="87"/>
                    <a:pt x="13" y="92"/>
                  </a:cubicBezTo>
                  <a:cubicBezTo>
                    <a:pt x="12" y="86"/>
                    <a:pt x="7" y="88"/>
                    <a:pt x="4" y="88"/>
                  </a:cubicBezTo>
                  <a:cubicBezTo>
                    <a:pt x="1" y="87"/>
                    <a:pt x="2" y="90"/>
                    <a:pt x="0" y="91"/>
                  </a:cubicBezTo>
                  <a:cubicBezTo>
                    <a:pt x="0" y="61"/>
                    <a:pt x="0" y="31"/>
                    <a:pt x="0" y="1"/>
                  </a:cubicBezTo>
                  <a:cubicBezTo>
                    <a:pt x="4" y="3"/>
                    <a:pt x="10" y="3"/>
                    <a:pt x="13" y="0"/>
                  </a:cubicBezTo>
                  <a:cubicBezTo>
                    <a:pt x="15" y="0"/>
                    <a:pt x="16" y="1"/>
                    <a:pt x="18" y="2"/>
                  </a:cubicBezTo>
                  <a:close/>
                </a:path>
              </a:pathLst>
            </a:custGeom>
            <a:solidFill>
              <a:srgbClr val="6D779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3"/>
            <p:cNvSpPr/>
            <p:nvPr/>
          </p:nvSpPr>
          <p:spPr>
            <a:xfrm>
              <a:off x="5728" y="1533"/>
              <a:ext cx="129" cy="481"/>
            </a:xfrm>
            <a:custGeom>
              <a:avLst/>
              <a:gdLst/>
              <a:ahLst/>
              <a:cxnLst/>
              <a:rect l="l" t="t" r="r" b="b"/>
              <a:pathLst>
                <a:path w="25" h="93" extrusionOk="0">
                  <a:moveTo>
                    <a:pt x="23" y="21"/>
                  </a:moveTo>
                  <a:cubicBezTo>
                    <a:pt x="23" y="20"/>
                    <a:pt x="23" y="18"/>
                    <a:pt x="23" y="16"/>
                  </a:cubicBezTo>
                  <a:cubicBezTo>
                    <a:pt x="22" y="14"/>
                    <a:pt x="23" y="11"/>
                    <a:pt x="23" y="9"/>
                  </a:cubicBezTo>
                  <a:cubicBezTo>
                    <a:pt x="22" y="11"/>
                    <a:pt x="22" y="14"/>
                    <a:pt x="19" y="14"/>
                  </a:cubicBezTo>
                  <a:cubicBezTo>
                    <a:pt x="18" y="11"/>
                    <a:pt x="21" y="7"/>
                    <a:pt x="18" y="3"/>
                  </a:cubicBezTo>
                  <a:cubicBezTo>
                    <a:pt x="20" y="3"/>
                    <a:pt x="23" y="4"/>
                    <a:pt x="25" y="0"/>
                  </a:cubicBezTo>
                  <a:cubicBezTo>
                    <a:pt x="25" y="32"/>
                    <a:pt x="25" y="62"/>
                    <a:pt x="25" y="92"/>
                  </a:cubicBezTo>
                  <a:cubicBezTo>
                    <a:pt x="23" y="87"/>
                    <a:pt x="19" y="89"/>
                    <a:pt x="16" y="89"/>
                  </a:cubicBezTo>
                  <a:cubicBezTo>
                    <a:pt x="13" y="88"/>
                    <a:pt x="14" y="91"/>
                    <a:pt x="13" y="93"/>
                  </a:cubicBezTo>
                  <a:cubicBezTo>
                    <a:pt x="12" y="87"/>
                    <a:pt x="8" y="89"/>
                    <a:pt x="4" y="89"/>
                  </a:cubicBezTo>
                  <a:cubicBezTo>
                    <a:pt x="1" y="88"/>
                    <a:pt x="2" y="91"/>
                    <a:pt x="0" y="93"/>
                  </a:cubicBezTo>
                  <a:cubicBezTo>
                    <a:pt x="0" y="87"/>
                    <a:pt x="0" y="81"/>
                    <a:pt x="0" y="76"/>
                  </a:cubicBezTo>
                  <a:cubicBezTo>
                    <a:pt x="0" y="75"/>
                    <a:pt x="1" y="74"/>
                    <a:pt x="2" y="75"/>
                  </a:cubicBezTo>
                  <a:cubicBezTo>
                    <a:pt x="3" y="78"/>
                    <a:pt x="3" y="80"/>
                    <a:pt x="2" y="83"/>
                  </a:cubicBezTo>
                  <a:cubicBezTo>
                    <a:pt x="3" y="80"/>
                    <a:pt x="4" y="77"/>
                    <a:pt x="7" y="74"/>
                  </a:cubicBezTo>
                  <a:cubicBezTo>
                    <a:pt x="8" y="74"/>
                    <a:pt x="9" y="74"/>
                    <a:pt x="9" y="75"/>
                  </a:cubicBezTo>
                  <a:cubicBezTo>
                    <a:pt x="10" y="79"/>
                    <a:pt x="7" y="81"/>
                    <a:pt x="6" y="84"/>
                  </a:cubicBezTo>
                  <a:cubicBezTo>
                    <a:pt x="9" y="85"/>
                    <a:pt x="10" y="84"/>
                    <a:pt x="10" y="81"/>
                  </a:cubicBezTo>
                  <a:cubicBezTo>
                    <a:pt x="10" y="79"/>
                    <a:pt x="10" y="76"/>
                    <a:pt x="12" y="75"/>
                  </a:cubicBezTo>
                  <a:cubicBezTo>
                    <a:pt x="12" y="74"/>
                    <a:pt x="13" y="74"/>
                    <a:pt x="13" y="74"/>
                  </a:cubicBezTo>
                  <a:cubicBezTo>
                    <a:pt x="15" y="76"/>
                    <a:pt x="15" y="78"/>
                    <a:pt x="15" y="81"/>
                  </a:cubicBezTo>
                  <a:cubicBezTo>
                    <a:pt x="15" y="84"/>
                    <a:pt x="16" y="85"/>
                    <a:pt x="19" y="84"/>
                  </a:cubicBezTo>
                  <a:cubicBezTo>
                    <a:pt x="19" y="81"/>
                    <a:pt x="15" y="79"/>
                    <a:pt x="16" y="75"/>
                  </a:cubicBezTo>
                  <a:cubicBezTo>
                    <a:pt x="16" y="74"/>
                    <a:pt x="17" y="74"/>
                    <a:pt x="18" y="74"/>
                  </a:cubicBezTo>
                  <a:cubicBezTo>
                    <a:pt x="18" y="74"/>
                    <a:pt x="19" y="75"/>
                    <a:pt x="19" y="75"/>
                  </a:cubicBezTo>
                  <a:cubicBezTo>
                    <a:pt x="21" y="77"/>
                    <a:pt x="22" y="80"/>
                    <a:pt x="23" y="82"/>
                  </a:cubicBezTo>
                  <a:cubicBezTo>
                    <a:pt x="22" y="80"/>
                    <a:pt x="22" y="77"/>
                    <a:pt x="22" y="75"/>
                  </a:cubicBezTo>
                  <a:cubicBezTo>
                    <a:pt x="22" y="74"/>
                    <a:pt x="22" y="72"/>
                    <a:pt x="22" y="71"/>
                  </a:cubicBezTo>
                  <a:cubicBezTo>
                    <a:pt x="22" y="65"/>
                    <a:pt x="22" y="60"/>
                    <a:pt x="22" y="55"/>
                  </a:cubicBezTo>
                  <a:cubicBezTo>
                    <a:pt x="20" y="58"/>
                    <a:pt x="20" y="61"/>
                    <a:pt x="16" y="63"/>
                  </a:cubicBezTo>
                  <a:cubicBezTo>
                    <a:pt x="16" y="63"/>
                    <a:pt x="15" y="63"/>
                    <a:pt x="14" y="63"/>
                  </a:cubicBezTo>
                  <a:cubicBezTo>
                    <a:pt x="13" y="62"/>
                    <a:pt x="14" y="60"/>
                    <a:pt x="15" y="59"/>
                  </a:cubicBezTo>
                  <a:cubicBezTo>
                    <a:pt x="17" y="55"/>
                    <a:pt x="19" y="52"/>
                    <a:pt x="21" y="48"/>
                  </a:cubicBezTo>
                  <a:cubicBezTo>
                    <a:pt x="22" y="47"/>
                    <a:pt x="22" y="45"/>
                    <a:pt x="21" y="43"/>
                  </a:cubicBezTo>
                  <a:cubicBezTo>
                    <a:pt x="19" y="40"/>
                    <a:pt x="16" y="36"/>
                    <a:pt x="15" y="32"/>
                  </a:cubicBezTo>
                  <a:cubicBezTo>
                    <a:pt x="14" y="36"/>
                    <a:pt x="16" y="40"/>
                    <a:pt x="13" y="44"/>
                  </a:cubicBezTo>
                  <a:cubicBezTo>
                    <a:pt x="13" y="44"/>
                    <a:pt x="12" y="44"/>
                    <a:pt x="12" y="44"/>
                  </a:cubicBezTo>
                  <a:cubicBezTo>
                    <a:pt x="9" y="40"/>
                    <a:pt x="11" y="36"/>
                    <a:pt x="10" y="32"/>
                  </a:cubicBezTo>
                  <a:cubicBezTo>
                    <a:pt x="10" y="33"/>
                    <a:pt x="10" y="33"/>
                    <a:pt x="9" y="34"/>
                  </a:cubicBezTo>
                  <a:cubicBezTo>
                    <a:pt x="7" y="33"/>
                    <a:pt x="7" y="32"/>
                    <a:pt x="7" y="30"/>
                  </a:cubicBezTo>
                  <a:cubicBezTo>
                    <a:pt x="8" y="28"/>
                    <a:pt x="10" y="25"/>
                    <a:pt x="11" y="22"/>
                  </a:cubicBezTo>
                  <a:cubicBezTo>
                    <a:pt x="12" y="20"/>
                    <a:pt x="14" y="21"/>
                    <a:pt x="15" y="22"/>
                  </a:cubicBezTo>
                  <a:cubicBezTo>
                    <a:pt x="17" y="28"/>
                    <a:pt x="20" y="32"/>
                    <a:pt x="22" y="37"/>
                  </a:cubicBezTo>
                  <a:cubicBezTo>
                    <a:pt x="23" y="32"/>
                    <a:pt x="21" y="27"/>
                    <a:pt x="23" y="21"/>
                  </a:cubicBezTo>
                  <a:close/>
                </a:path>
              </a:pathLst>
            </a:custGeom>
            <a:solidFill>
              <a:srgbClr val="70799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3"/>
            <p:cNvSpPr/>
            <p:nvPr/>
          </p:nvSpPr>
          <p:spPr>
            <a:xfrm>
              <a:off x="5309" y="1642"/>
              <a:ext cx="140" cy="289"/>
            </a:xfrm>
            <a:custGeom>
              <a:avLst/>
              <a:gdLst/>
              <a:ahLst/>
              <a:cxnLst/>
              <a:rect l="l" t="t" r="r" b="b"/>
              <a:pathLst>
                <a:path w="27" h="56" extrusionOk="0">
                  <a:moveTo>
                    <a:pt x="12" y="28"/>
                  </a:moveTo>
                  <a:cubicBezTo>
                    <a:pt x="12" y="28"/>
                    <a:pt x="11" y="28"/>
                    <a:pt x="11" y="28"/>
                  </a:cubicBezTo>
                  <a:cubicBezTo>
                    <a:pt x="8" y="29"/>
                    <a:pt x="5" y="28"/>
                    <a:pt x="3" y="29"/>
                  </a:cubicBezTo>
                  <a:cubicBezTo>
                    <a:pt x="0" y="27"/>
                    <a:pt x="2" y="25"/>
                    <a:pt x="2" y="22"/>
                  </a:cubicBezTo>
                  <a:cubicBezTo>
                    <a:pt x="2" y="22"/>
                    <a:pt x="2" y="22"/>
                    <a:pt x="3" y="22"/>
                  </a:cubicBezTo>
                  <a:cubicBezTo>
                    <a:pt x="9" y="22"/>
                    <a:pt x="9" y="22"/>
                    <a:pt x="10" y="14"/>
                  </a:cubicBezTo>
                  <a:cubicBezTo>
                    <a:pt x="10" y="13"/>
                    <a:pt x="9" y="11"/>
                    <a:pt x="11" y="9"/>
                  </a:cubicBezTo>
                  <a:cubicBezTo>
                    <a:pt x="13" y="8"/>
                    <a:pt x="13" y="6"/>
                    <a:pt x="13" y="4"/>
                  </a:cubicBezTo>
                  <a:cubicBezTo>
                    <a:pt x="14" y="4"/>
                    <a:pt x="15" y="6"/>
                    <a:pt x="16" y="6"/>
                  </a:cubicBezTo>
                  <a:cubicBezTo>
                    <a:pt x="18" y="9"/>
                    <a:pt x="19" y="12"/>
                    <a:pt x="21" y="15"/>
                  </a:cubicBezTo>
                  <a:cubicBezTo>
                    <a:pt x="21" y="10"/>
                    <a:pt x="19" y="5"/>
                    <a:pt x="22" y="0"/>
                  </a:cubicBezTo>
                  <a:cubicBezTo>
                    <a:pt x="22" y="0"/>
                    <a:pt x="23" y="0"/>
                    <a:pt x="24" y="0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6" y="8"/>
                    <a:pt x="26" y="15"/>
                    <a:pt x="25" y="21"/>
                  </a:cubicBezTo>
                  <a:cubicBezTo>
                    <a:pt x="25" y="23"/>
                    <a:pt x="25" y="24"/>
                    <a:pt x="25" y="26"/>
                  </a:cubicBezTo>
                  <a:cubicBezTo>
                    <a:pt x="25" y="28"/>
                    <a:pt x="25" y="29"/>
                    <a:pt x="26" y="30"/>
                  </a:cubicBezTo>
                  <a:cubicBezTo>
                    <a:pt x="26" y="35"/>
                    <a:pt x="25" y="41"/>
                    <a:pt x="27" y="47"/>
                  </a:cubicBezTo>
                  <a:cubicBezTo>
                    <a:pt x="27" y="48"/>
                    <a:pt x="26" y="49"/>
                    <a:pt x="26" y="50"/>
                  </a:cubicBezTo>
                  <a:cubicBezTo>
                    <a:pt x="26" y="52"/>
                    <a:pt x="25" y="53"/>
                    <a:pt x="25" y="54"/>
                  </a:cubicBezTo>
                  <a:cubicBezTo>
                    <a:pt x="24" y="55"/>
                    <a:pt x="24" y="56"/>
                    <a:pt x="24" y="56"/>
                  </a:cubicBezTo>
                  <a:cubicBezTo>
                    <a:pt x="23" y="56"/>
                    <a:pt x="23" y="55"/>
                    <a:pt x="22" y="55"/>
                  </a:cubicBezTo>
                  <a:cubicBezTo>
                    <a:pt x="22" y="55"/>
                    <a:pt x="21" y="54"/>
                    <a:pt x="21" y="54"/>
                  </a:cubicBezTo>
                  <a:cubicBezTo>
                    <a:pt x="21" y="53"/>
                    <a:pt x="21" y="52"/>
                    <a:pt x="21" y="50"/>
                  </a:cubicBezTo>
                  <a:cubicBezTo>
                    <a:pt x="21" y="45"/>
                    <a:pt x="20" y="40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8" y="38"/>
                    <a:pt x="17" y="42"/>
                    <a:pt x="14" y="45"/>
                  </a:cubicBezTo>
                  <a:cubicBezTo>
                    <a:pt x="11" y="44"/>
                    <a:pt x="13" y="42"/>
                    <a:pt x="14" y="41"/>
                  </a:cubicBezTo>
                  <a:cubicBezTo>
                    <a:pt x="13" y="39"/>
                    <a:pt x="14" y="38"/>
                    <a:pt x="14" y="37"/>
                  </a:cubicBezTo>
                  <a:cubicBezTo>
                    <a:pt x="15" y="34"/>
                    <a:pt x="17" y="32"/>
                    <a:pt x="18" y="29"/>
                  </a:cubicBezTo>
                  <a:cubicBezTo>
                    <a:pt x="16" y="27"/>
                    <a:pt x="14" y="29"/>
                    <a:pt x="12" y="28"/>
                  </a:cubicBezTo>
                  <a:close/>
                </a:path>
              </a:pathLst>
            </a:custGeom>
            <a:solidFill>
              <a:srgbClr val="81797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3"/>
            <p:cNvSpPr/>
            <p:nvPr/>
          </p:nvSpPr>
          <p:spPr>
            <a:xfrm>
              <a:off x="5439" y="1869"/>
              <a:ext cx="413" cy="62"/>
            </a:xfrm>
            <a:custGeom>
              <a:avLst/>
              <a:gdLst/>
              <a:ahLst/>
              <a:cxnLst/>
              <a:rect l="l" t="t" r="r" b="b"/>
              <a:pathLst>
                <a:path w="80" h="12" extrusionOk="0">
                  <a:moveTo>
                    <a:pt x="0" y="10"/>
                  </a:moveTo>
                  <a:cubicBezTo>
                    <a:pt x="0" y="9"/>
                    <a:pt x="0" y="7"/>
                    <a:pt x="0" y="6"/>
                  </a:cubicBezTo>
                  <a:cubicBezTo>
                    <a:pt x="1" y="4"/>
                    <a:pt x="4" y="5"/>
                    <a:pt x="6" y="5"/>
                  </a:cubicBezTo>
                  <a:cubicBezTo>
                    <a:pt x="13" y="5"/>
                    <a:pt x="13" y="5"/>
                    <a:pt x="17" y="0"/>
                  </a:cubicBezTo>
                  <a:cubicBezTo>
                    <a:pt x="20" y="7"/>
                    <a:pt x="25" y="5"/>
                    <a:pt x="30" y="4"/>
                  </a:cubicBezTo>
                  <a:cubicBezTo>
                    <a:pt x="32" y="4"/>
                    <a:pt x="33" y="4"/>
                    <a:pt x="35" y="4"/>
                  </a:cubicBezTo>
                  <a:cubicBezTo>
                    <a:pt x="40" y="5"/>
                    <a:pt x="46" y="5"/>
                    <a:pt x="51" y="4"/>
                  </a:cubicBezTo>
                  <a:cubicBezTo>
                    <a:pt x="55" y="4"/>
                    <a:pt x="59" y="5"/>
                    <a:pt x="63" y="5"/>
                  </a:cubicBezTo>
                  <a:cubicBezTo>
                    <a:pt x="67" y="5"/>
                    <a:pt x="71" y="4"/>
                    <a:pt x="75" y="5"/>
                  </a:cubicBezTo>
                  <a:cubicBezTo>
                    <a:pt x="77" y="5"/>
                    <a:pt x="80" y="5"/>
                    <a:pt x="79" y="8"/>
                  </a:cubicBezTo>
                  <a:cubicBezTo>
                    <a:pt x="78" y="12"/>
                    <a:pt x="76" y="11"/>
                    <a:pt x="74" y="10"/>
                  </a:cubicBezTo>
                  <a:cubicBezTo>
                    <a:pt x="73" y="10"/>
                    <a:pt x="73" y="10"/>
                    <a:pt x="72" y="10"/>
                  </a:cubicBezTo>
                  <a:cubicBezTo>
                    <a:pt x="71" y="11"/>
                    <a:pt x="70" y="11"/>
                    <a:pt x="70" y="10"/>
                  </a:cubicBezTo>
                  <a:cubicBezTo>
                    <a:pt x="69" y="10"/>
                    <a:pt x="68" y="10"/>
                    <a:pt x="68" y="10"/>
                  </a:cubicBezTo>
                  <a:cubicBezTo>
                    <a:pt x="67" y="11"/>
                    <a:pt x="66" y="11"/>
                    <a:pt x="65" y="11"/>
                  </a:cubicBezTo>
                  <a:cubicBezTo>
                    <a:pt x="64" y="10"/>
                    <a:pt x="64" y="10"/>
                    <a:pt x="63" y="10"/>
                  </a:cubicBezTo>
                  <a:cubicBezTo>
                    <a:pt x="61" y="11"/>
                    <a:pt x="59" y="11"/>
                    <a:pt x="58" y="10"/>
                  </a:cubicBezTo>
                  <a:cubicBezTo>
                    <a:pt x="57" y="10"/>
                    <a:pt x="57" y="11"/>
                    <a:pt x="56" y="11"/>
                  </a:cubicBezTo>
                  <a:cubicBezTo>
                    <a:pt x="54" y="10"/>
                    <a:pt x="52" y="10"/>
                    <a:pt x="51" y="10"/>
                  </a:cubicBezTo>
                  <a:cubicBezTo>
                    <a:pt x="34" y="10"/>
                    <a:pt x="17" y="10"/>
                    <a:pt x="0" y="10"/>
                  </a:cubicBezTo>
                  <a:close/>
                </a:path>
              </a:pathLst>
            </a:custGeom>
            <a:solidFill>
              <a:srgbClr val="F5A93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3"/>
            <p:cNvSpPr/>
            <p:nvPr/>
          </p:nvSpPr>
          <p:spPr>
            <a:xfrm>
              <a:off x="5614" y="1512"/>
              <a:ext cx="31" cy="109"/>
            </a:xfrm>
            <a:custGeom>
              <a:avLst/>
              <a:gdLst/>
              <a:ahLst/>
              <a:cxnLst/>
              <a:rect l="l" t="t" r="r" b="b"/>
              <a:pathLst>
                <a:path w="6" h="21" extrusionOk="0">
                  <a:moveTo>
                    <a:pt x="6" y="1"/>
                  </a:moveTo>
                  <a:cubicBezTo>
                    <a:pt x="6" y="7"/>
                    <a:pt x="6" y="14"/>
                    <a:pt x="6" y="20"/>
                  </a:cubicBezTo>
                  <a:cubicBezTo>
                    <a:pt x="5" y="21"/>
                    <a:pt x="4" y="21"/>
                    <a:pt x="2" y="20"/>
                  </a:cubicBezTo>
                  <a:cubicBezTo>
                    <a:pt x="2" y="17"/>
                    <a:pt x="2" y="13"/>
                    <a:pt x="2" y="10"/>
                  </a:cubicBezTo>
                  <a:cubicBezTo>
                    <a:pt x="2" y="8"/>
                    <a:pt x="2" y="7"/>
                    <a:pt x="0" y="7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C79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3"/>
            <p:cNvSpPr/>
            <p:nvPr/>
          </p:nvSpPr>
          <p:spPr>
            <a:xfrm>
              <a:off x="5371" y="1481"/>
              <a:ext cx="26" cy="73"/>
            </a:xfrm>
            <a:custGeom>
              <a:avLst/>
              <a:gdLst/>
              <a:ahLst/>
              <a:cxnLst/>
              <a:rect l="l" t="t" r="r" b="b"/>
              <a:pathLst>
                <a:path w="5" h="14" extrusionOk="0">
                  <a:moveTo>
                    <a:pt x="5" y="13"/>
                  </a:moveTo>
                  <a:cubicBezTo>
                    <a:pt x="3" y="13"/>
                    <a:pt x="1" y="14"/>
                    <a:pt x="0" y="11"/>
                  </a:cubicBezTo>
                  <a:cubicBezTo>
                    <a:pt x="1" y="9"/>
                    <a:pt x="1" y="7"/>
                    <a:pt x="0" y="4"/>
                  </a:cubicBezTo>
                  <a:cubicBezTo>
                    <a:pt x="0" y="0"/>
                    <a:pt x="2" y="0"/>
                    <a:pt x="5" y="0"/>
                  </a:cubicBezTo>
                  <a:cubicBezTo>
                    <a:pt x="5" y="5"/>
                    <a:pt x="5" y="9"/>
                    <a:pt x="5" y="13"/>
                  </a:cubicBezTo>
                  <a:close/>
                </a:path>
              </a:pathLst>
            </a:custGeom>
            <a:solidFill>
              <a:srgbClr val="C7936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3"/>
            <p:cNvSpPr/>
            <p:nvPr/>
          </p:nvSpPr>
          <p:spPr>
            <a:xfrm>
              <a:off x="5614" y="1507"/>
              <a:ext cx="104" cy="36"/>
            </a:xfrm>
            <a:custGeom>
              <a:avLst/>
              <a:gdLst/>
              <a:ahLst/>
              <a:cxnLst/>
              <a:rect l="l" t="t" r="r" b="b"/>
              <a:pathLst>
                <a:path w="20" h="7" extrusionOk="0">
                  <a:moveTo>
                    <a:pt x="6" y="2"/>
                  </a:moveTo>
                  <a:cubicBezTo>
                    <a:pt x="4" y="2"/>
                    <a:pt x="2" y="2"/>
                    <a:pt x="0" y="2"/>
                  </a:cubicBezTo>
                  <a:cubicBezTo>
                    <a:pt x="4" y="0"/>
                    <a:pt x="9" y="1"/>
                    <a:pt x="14" y="1"/>
                  </a:cubicBezTo>
                  <a:cubicBezTo>
                    <a:pt x="15" y="1"/>
                    <a:pt x="17" y="2"/>
                    <a:pt x="19" y="1"/>
                  </a:cubicBezTo>
                  <a:cubicBezTo>
                    <a:pt x="19" y="3"/>
                    <a:pt x="20" y="6"/>
                    <a:pt x="17" y="6"/>
                  </a:cubicBezTo>
                  <a:cubicBezTo>
                    <a:pt x="15" y="7"/>
                    <a:pt x="14" y="5"/>
                    <a:pt x="13" y="3"/>
                  </a:cubicBezTo>
                  <a:cubicBezTo>
                    <a:pt x="12" y="0"/>
                    <a:pt x="8" y="2"/>
                    <a:pt x="6" y="2"/>
                  </a:cubicBezTo>
                  <a:close/>
                </a:path>
              </a:pathLst>
            </a:custGeom>
            <a:solidFill>
              <a:srgbClr val="EBD1B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5480" y="1512"/>
              <a:ext cx="36" cy="26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7" y="0"/>
                  </a:moveTo>
                  <a:cubicBezTo>
                    <a:pt x="7" y="1"/>
                    <a:pt x="6" y="2"/>
                    <a:pt x="6" y="3"/>
                  </a:cubicBezTo>
                  <a:cubicBezTo>
                    <a:pt x="6" y="5"/>
                    <a:pt x="5" y="5"/>
                    <a:pt x="3" y="5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2" y="0"/>
                    <a:pt x="5" y="0"/>
                    <a:pt x="7" y="0"/>
                  </a:cubicBezTo>
                  <a:close/>
                </a:path>
              </a:pathLst>
            </a:custGeom>
            <a:solidFill>
              <a:srgbClr val="ECD4B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5516" y="1487"/>
              <a:ext cx="21" cy="36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3" y="0"/>
                    <a:pt x="4" y="1"/>
                    <a:pt x="4" y="4"/>
                  </a:cubicBezTo>
                  <a:cubicBezTo>
                    <a:pt x="3" y="7"/>
                    <a:pt x="2" y="5"/>
                    <a:pt x="0" y="5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C1916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5428" y="1611"/>
              <a:ext cx="419" cy="41"/>
            </a:xfrm>
            <a:custGeom>
              <a:avLst/>
              <a:gdLst/>
              <a:ahLst/>
              <a:cxnLst/>
              <a:rect l="l" t="t" r="r" b="b"/>
              <a:pathLst>
                <a:path w="81" h="8" extrusionOk="0">
                  <a:moveTo>
                    <a:pt x="38" y="1"/>
                  </a:moveTo>
                  <a:cubicBezTo>
                    <a:pt x="40" y="1"/>
                    <a:pt x="41" y="1"/>
                    <a:pt x="42" y="1"/>
                  </a:cubicBezTo>
                  <a:cubicBezTo>
                    <a:pt x="48" y="3"/>
                    <a:pt x="55" y="0"/>
                    <a:pt x="61" y="1"/>
                  </a:cubicBezTo>
                  <a:cubicBezTo>
                    <a:pt x="66" y="2"/>
                    <a:pt x="72" y="1"/>
                    <a:pt x="78" y="2"/>
                  </a:cubicBezTo>
                  <a:cubicBezTo>
                    <a:pt x="79" y="2"/>
                    <a:pt x="81" y="2"/>
                    <a:pt x="81" y="4"/>
                  </a:cubicBezTo>
                  <a:cubicBezTo>
                    <a:pt x="80" y="6"/>
                    <a:pt x="79" y="5"/>
                    <a:pt x="77" y="6"/>
                  </a:cubicBezTo>
                  <a:cubicBezTo>
                    <a:pt x="76" y="6"/>
                    <a:pt x="75" y="6"/>
                    <a:pt x="73" y="6"/>
                  </a:cubicBezTo>
                  <a:cubicBezTo>
                    <a:pt x="71" y="6"/>
                    <a:pt x="69" y="6"/>
                    <a:pt x="67" y="7"/>
                  </a:cubicBezTo>
                  <a:cubicBezTo>
                    <a:pt x="65" y="8"/>
                    <a:pt x="62" y="8"/>
                    <a:pt x="59" y="8"/>
                  </a:cubicBezTo>
                  <a:cubicBezTo>
                    <a:pt x="59" y="8"/>
                    <a:pt x="58" y="8"/>
                    <a:pt x="57" y="8"/>
                  </a:cubicBezTo>
                  <a:cubicBezTo>
                    <a:pt x="40" y="8"/>
                    <a:pt x="23" y="8"/>
                    <a:pt x="6" y="8"/>
                  </a:cubicBezTo>
                  <a:cubicBezTo>
                    <a:pt x="5" y="8"/>
                    <a:pt x="3" y="8"/>
                    <a:pt x="2" y="7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7" y="3"/>
                    <a:pt x="11" y="2"/>
                    <a:pt x="14" y="2"/>
                  </a:cubicBezTo>
                  <a:cubicBezTo>
                    <a:pt x="22" y="0"/>
                    <a:pt x="30" y="3"/>
                    <a:pt x="38" y="1"/>
                  </a:cubicBezTo>
                  <a:close/>
                </a:path>
              </a:pathLst>
            </a:custGeom>
            <a:solidFill>
              <a:srgbClr val="F5AC3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5397" y="1502"/>
              <a:ext cx="78" cy="119"/>
            </a:xfrm>
            <a:custGeom>
              <a:avLst/>
              <a:gdLst/>
              <a:ahLst/>
              <a:cxnLst/>
              <a:rect l="l" t="t" r="r" b="b"/>
              <a:pathLst>
                <a:path w="15" h="23" extrusionOk="0">
                  <a:moveTo>
                    <a:pt x="9" y="22"/>
                  </a:moveTo>
                  <a:cubicBezTo>
                    <a:pt x="9" y="22"/>
                    <a:pt x="8" y="23"/>
                    <a:pt x="8" y="23"/>
                  </a:cubicBezTo>
                  <a:cubicBezTo>
                    <a:pt x="5" y="20"/>
                    <a:pt x="7" y="17"/>
                    <a:pt x="6" y="14"/>
                  </a:cubicBezTo>
                  <a:cubicBezTo>
                    <a:pt x="6" y="12"/>
                    <a:pt x="8" y="10"/>
                    <a:pt x="5" y="9"/>
                  </a:cubicBezTo>
                  <a:cubicBezTo>
                    <a:pt x="5" y="9"/>
                    <a:pt x="4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1" y="4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7" y="1"/>
                    <a:pt x="11" y="0"/>
                    <a:pt x="15" y="0"/>
                  </a:cubicBezTo>
                  <a:cubicBezTo>
                    <a:pt x="13" y="3"/>
                    <a:pt x="10" y="2"/>
                    <a:pt x="10" y="4"/>
                  </a:cubicBezTo>
                  <a:cubicBezTo>
                    <a:pt x="9" y="6"/>
                    <a:pt x="9" y="8"/>
                    <a:pt x="9" y="10"/>
                  </a:cubicBezTo>
                  <a:cubicBezTo>
                    <a:pt x="9" y="14"/>
                    <a:pt x="9" y="18"/>
                    <a:pt x="9" y="22"/>
                  </a:cubicBezTo>
                  <a:close/>
                </a:path>
              </a:pathLst>
            </a:custGeom>
            <a:solidFill>
              <a:srgbClr val="C7936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5805" y="1642"/>
              <a:ext cx="47" cy="98"/>
            </a:xfrm>
            <a:custGeom>
              <a:avLst/>
              <a:gdLst/>
              <a:ahLst/>
              <a:cxnLst/>
              <a:rect l="l" t="t" r="r" b="b"/>
              <a:pathLst>
                <a:path w="9" h="19" extrusionOk="0">
                  <a:moveTo>
                    <a:pt x="8" y="0"/>
                  </a:moveTo>
                  <a:cubicBezTo>
                    <a:pt x="8" y="1"/>
                    <a:pt x="9" y="3"/>
                    <a:pt x="9" y="4"/>
                  </a:cubicBezTo>
                  <a:cubicBezTo>
                    <a:pt x="9" y="9"/>
                    <a:pt x="9" y="14"/>
                    <a:pt x="8" y="19"/>
                  </a:cubicBezTo>
                  <a:cubicBezTo>
                    <a:pt x="5" y="13"/>
                    <a:pt x="0" y="9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FAFBF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5826" y="1575"/>
              <a:ext cx="21" cy="46"/>
            </a:xfrm>
            <a:custGeom>
              <a:avLst/>
              <a:gdLst/>
              <a:ahLst/>
              <a:cxnLst/>
              <a:rect l="l" t="t" r="r" b="b"/>
              <a:pathLst>
                <a:path w="4" h="9" extrusionOk="0">
                  <a:moveTo>
                    <a:pt x="0" y="6"/>
                  </a:moveTo>
                  <a:cubicBezTo>
                    <a:pt x="1" y="4"/>
                    <a:pt x="3" y="2"/>
                    <a:pt x="4" y="0"/>
                  </a:cubicBezTo>
                  <a:cubicBezTo>
                    <a:pt x="4" y="3"/>
                    <a:pt x="4" y="5"/>
                    <a:pt x="4" y="8"/>
                  </a:cubicBezTo>
                  <a:cubicBezTo>
                    <a:pt x="3" y="8"/>
                    <a:pt x="1" y="9"/>
                    <a:pt x="0" y="6"/>
                  </a:cubicBezTo>
                  <a:close/>
                </a:path>
              </a:pathLst>
            </a:custGeom>
            <a:solidFill>
              <a:srgbClr val="EEF3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5718" y="1487"/>
              <a:ext cx="20" cy="31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4" y="1"/>
                    <a:pt x="3" y="3"/>
                    <a:pt x="3" y="4"/>
                  </a:cubicBezTo>
                  <a:cubicBezTo>
                    <a:pt x="3" y="5"/>
                    <a:pt x="3" y="6"/>
                    <a:pt x="1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946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5650" y="1595"/>
              <a:ext cx="26" cy="16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5" y="2"/>
                  </a:moveTo>
                  <a:cubicBezTo>
                    <a:pt x="3" y="3"/>
                    <a:pt x="2" y="3"/>
                    <a:pt x="0" y="2"/>
                  </a:cubicBezTo>
                  <a:cubicBezTo>
                    <a:pt x="2" y="1"/>
                    <a:pt x="3" y="0"/>
                    <a:pt x="5" y="2"/>
                  </a:cubicBezTo>
                  <a:close/>
                </a:path>
              </a:pathLst>
            </a:custGeom>
            <a:solidFill>
              <a:srgbClr val="93847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5780" y="1637"/>
              <a:ext cx="25" cy="10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3" y="1"/>
                    <a:pt x="5" y="1"/>
                  </a:cubicBezTo>
                  <a:cubicBezTo>
                    <a:pt x="5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957D6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5315" y="1797"/>
              <a:ext cx="51" cy="108"/>
            </a:xfrm>
            <a:custGeom>
              <a:avLst/>
              <a:gdLst/>
              <a:ahLst/>
              <a:cxnLst/>
              <a:rect l="l" t="t" r="r" b="b"/>
              <a:pathLst>
                <a:path w="10" h="21" extrusionOk="0">
                  <a:moveTo>
                    <a:pt x="0" y="20"/>
                  </a:moveTo>
                  <a:cubicBezTo>
                    <a:pt x="0" y="13"/>
                    <a:pt x="0" y="7"/>
                    <a:pt x="0" y="0"/>
                  </a:cubicBezTo>
                  <a:cubicBezTo>
                    <a:pt x="3" y="6"/>
                    <a:pt x="6" y="10"/>
                    <a:pt x="9" y="15"/>
                  </a:cubicBezTo>
                  <a:cubicBezTo>
                    <a:pt x="10" y="17"/>
                    <a:pt x="8" y="18"/>
                    <a:pt x="7" y="20"/>
                  </a:cubicBezTo>
                  <a:cubicBezTo>
                    <a:pt x="7" y="20"/>
                    <a:pt x="7" y="20"/>
                    <a:pt x="6" y="21"/>
                  </a:cubicBezTo>
                  <a:cubicBezTo>
                    <a:pt x="4" y="20"/>
                    <a:pt x="2" y="21"/>
                    <a:pt x="0" y="20"/>
                  </a:cubicBezTo>
                  <a:close/>
                </a:path>
              </a:pathLst>
            </a:custGeom>
            <a:solidFill>
              <a:srgbClr val="FBFCF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5315" y="1637"/>
              <a:ext cx="46" cy="108"/>
            </a:xfrm>
            <a:custGeom>
              <a:avLst/>
              <a:gdLst/>
              <a:ahLst/>
              <a:cxnLst/>
              <a:rect l="l" t="t" r="r" b="b"/>
              <a:pathLst>
                <a:path w="9" h="21" extrusionOk="0">
                  <a:moveTo>
                    <a:pt x="8" y="2"/>
                  </a:moveTo>
                  <a:cubicBezTo>
                    <a:pt x="8" y="3"/>
                    <a:pt x="9" y="4"/>
                    <a:pt x="8" y="6"/>
                  </a:cubicBezTo>
                  <a:cubicBezTo>
                    <a:pt x="6" y="10"/>
                    <a:pt x="3" y="15"/>
                    <a:pt x="0" y="21"/>
                  </a:cubicBezTo>
                  <a:cubicBezTo>
                    <a:pt x="0" y="14"/>
                    <a:pt x="0" y="7"/>
                    <a:pt x="0" y="1"/>
                  </a:cubicBezTo>
                  <a:cubicBezTo>
                    <a:pt x="2" y="0"/>
                    <a:pt x="4" y="0"/>
                    <a:pt x="7" y="1"/>
                  </a:cubicBezTo>
                  <a:cubicBezTo>
                    <a:pt x="7" y="1"/>
                    <a:pt x="7" y="1"/>
                    <a:pt x="8" y="2"/>
                  </a:cubicBezTo>
                  <a:close/>
                </a:path>
              </a:pathLst>
            </a:custGeom>
            <a:solidFill>
              <a:srgbClr val="FDFD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5320" y="1683"/>
              <a:ext cx="46" cy="83"/>
            </a:xfrm>
            <a:custGeom>
              <a:avLst/>
              <a:gdLst/>
              <a:ahLst/>
              <a:cxnLst/>
              <a:rect l="l" t="t" r="r" b="b"/>
              <a:pathLst>
                <a:path w="9" h="16" extrusionOk="0">
                  <a:moveTo>
                    <a:pt x="9" y="1"/>
                  </a:moveTo>
                  <a:cubicBezTo>
                    <a:pt x="9" y="4"/>
                    <a:pt x="8" y="7"/>
                    <a:pt x="9" y="10"/>
                  </a:cubicBezTo>
                  <a:cubicBezTo>
                    <a:pt x="9" y="14"/>
                    <a:pt x="7" y="16"/>
                    <a:pt x="4" y="15"/>
                  </a:cubicBezTo>
                  <a:cubicBezTo>
                    <a:pt x="2" y="15"/>
                    <a:pt x="1" y="16"/>
                    <a:pt x="0" y="14"/>
                  </a:cubicBezTo>
                  <a:cubicBezTo>
                    <a:pt x="2" y="10"/>
                    <a:pt x="4" y="6"/>
                    <a:pt x="7" y="2"/>
                  </a:cubicBezTo>
                  <a:cubicBezTo>
                    <a:pt x="7" y="2"/>
                    <a:pt x="7" y="0"/>
                    <a:pt x="9" y="1"/>
                  </a:cubicBezTo>
                  <a:close/>
                </a:path>
              </a:pathLst>
            </a:custGeom>
            <a:solidFill>
              <a:srgbClr val="EEED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5325" y="1771"/>
              <a:ext cx="41" cy="88"/>
            </a:xfrm>
            <a:custGeom>
              <a:avLst/>
              <a:gdLst/>
              <a:ahLst/>
              <a:cxnLst/>
              <a:rect l="l" t="t" r="r" b="b"/>
              <a:pathLst>
                <a:path w="8" h="17" extrusionOk="0">
                  <a:moveTo>
                    <a:pt x="0" y="4"/>
                  </a:moveTo>
                  <a:cubicBezTo>
                    <a:pt x="2" y="0"/>
                    <a:pt x="5" y="2"/>
                    <a:pt x="8" y="3"/>
                  </a:cubicBezTo>
                  <a:cubicBezTo>
                    <a:pt x="8" y="7"/>
                    <a:pt x="8" y="12"/>
                    <a:pt x="8" y="17"/>
                  </a:cubicBezTo>
                  <a:cubicBezTo>
                    <a:pt x="4" y="13"/>
                    <a:pt x="2" y="8"/>
                    <a:pt x="0" y="4"/>
                  </a:cubicBezTo>
                  <a:close/>
                </a:path>
              </a:pathLst>
            </a:custGeom>
            <a:solidFill>
              <a:srgbClr val="F5F5F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5335" y="1569"/>
              <a:ext cx="67" cy="109"/>
            </a:xfrm>
            <a:custGeom>
              <a:avLst/>
              <a:gdLst/>
              <a:ahLst/>
              <a:cxnLst/>
              <a:rect l="l" t="t" r="r" b="b"/>
              <a:pathLst>
                <a:path w="13" h="21" extrusionOk="0">
                  <a:moveTo>
                    <a:pt x="4" y="15"/>
                  </a:moveTo>
                  <a:cubicBezTo>
                    <a:pt x="4" y="14"/>
                    <a:pt x="3" y="14"/>
                    <a:pt x="3" y="14"/>
                  </a:cubicBezTo>
                  <a:cubicBezTo>
                    <a:pt x="1" y="13"/>
                    <a:pt x="0" y="11"/>
                    <a:pt x="0" y="10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3" y="6"/>
                    <a:pt x="3" y="7"/>
                    <a:pt x="4" y="9"/>
                  </a:cubicBezTo>
                  <a:cubicBezTo>
                    <a:pt x="5" y="6"/>
                    <a:pt x="4" y="4"/>
                    <a:pt x="5" y="2"/>
                  </a:cubicBezTo>
                  <a:cubicBezTo>
                    <a:pt x="6" y="1"/>
                    <a:pt x="6" y="0"/>
                    <a:pt x="8" y="0"/>
                  </a:cubicBezTo>
                  <a:cubicBezTo>
                    <a:pt x="9" y="3"/>
                    <a:pt x="9" y="6"/>
                    <a:pt x="8" y="10"/>
                  </a:cubicBezTo>
                  <a:cubicBezTo>
                    <a:pt x="9" y="9"/>
                    <a:pt x="9" y="9"/>
                    <a:pt x="10" y="8"/>
                  </a:cubicBezTo>
                  <a:cubicBezTo>
                    <a:pt x="11" y="8"/>
                    <a:pt x="11" y="8"/>
                    <a:pt x="12" y="9"/>
                  </a:cubicBezTo>
                  <a:cubicBezTo>
                    <a:pt x="13" y="11"/>
                    <a:pt x="12" y="12"/>
                    <a:pt x="11" y="14"/>
                  </a:cubicBezTo>
                  <a:cubicBezTo>
                    <a:pt x="10" y="16"/>
                    <a:pt x="11" y="19"/>
                    <a:pt x="10" y="21"/>
                  </a:cubicBezTo>
                  <a:cubicBezTo>
                    <a:pt x="8" y="20"/>
                    <a:pt x="9" y="19"/>
                    <a:pt x="8" y="18"/>
                  </a:cubicBezTo>
                  <a:cubicBezTo>
                    <a:pt x="6" y="17"/>
                    <a:pt x="7" y="16"/>
                    <a:pt x="8" y="15"/>
                  </a:cubicBezTo>
                  <a:cubicBezTo>
                    <a:pt x="8" y="15"/>
                    <a:pt x="8" y="13"/>
                    <a:pt x="7" y="13"/>
                  </a:cubicBezTo>
                  <a:cubicBezTo>
                    <a:pt x="6" y="13"/>
                    <a:pt x="4" y="12"/>
                    <a:pt x="4" y="15"/>
                  </a:cubicBezTo>
                  <a:close/>
                </a:path>
              </a:pathLst>
            </a:custGeom>
            <a:solidFill>
              <a:srgbClr val="8A7C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5377" y="1818"/>
              <a:ext cx="46" cy="87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1" y="11"/>
                  </a:moveTo>
                  <a:cubicBezTo>
                    <a:pt x="3" y="7"/>
                    <a:pt x="5" y="3"/>
                    <a:pt x="7" y="0"/>
                  </a:cubicBezTo>
                  <a:cubicBezTo>
                    <a:pt x="9" y="5"/>
                    <a:pt x="8" y="10"/>
                    <a:pt x="8" y="14"/>
                  </a:cubicBezTo>
                  <a:cubicBezTo>
                    <a:pt x="7" y="16"/>
                    <a:pt x="5" y="16"/>
                    <a:pt x="3" y="17"/>
                  </a:cubicBezTo>
                  <a:cubicBezTo>
                    <a:pt x="2" y="17"/>
                    <a:pt x="0" y="16"/>
                    <a:pt x="1" y="14"/>
                  </a:cubicBezTo>
                  <a:cubicBezTo>
                    <a:pt x="1" y="13"/>
                    <a:pt x="0" y="12"/>
                    <a:pt x="1" y="11"/>
                  </a:cubicBezTo>
                  <a:close/>
                </a:path>
              </a:pathLst>
            </a:custGeom>
            <a:solidFill>
              <a:srgbClr val="C48C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5325" y="1916"/>
              <a:ext cx="41" cy="67"/>
            </a:xfrm>
            <a:custGeom>
              <a:avLst/>
              <a:gdLst/>
              <a:ahLst/>
              <a:cxnLst/>
              <a:rect l="l" t="t" r="r" b="b"/>
              <a:pathLst>
                <a:path w="8" h="13" extrusionOk="0">
                  <a:moveTo>
                    <a:pt x="8" y="2"/>
                  </a:moveTo>
                  <a:cubicBezTo>
                    <a:pt x="8" y="3"/>
                    <a:pt x="8" y="4"/>
                    <a:pt x="8" y="5"/>
                  </a:cubicBezTo>
                  <a:cubicBezTo>
                    <a:pt x="8" y="13"/>
                    <a:pt x="8" y="13"/>
                    <a:pt x="0" y="12"/>
                  </a:cubicBezTo>
                  <a:cubicBezTo>
                    <a:pt x="1" y="8"/>
                    <a:pt x="3" y="5"/>
                    <a:pt x="5" y="2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7" y="0"/>
                    <a:pt x="8" y="1"/>
                    <a:pt x="8" y="2"/>
                  </a:cubicBezTo>
                  <a:close/>
                </a:path>
              </a:pathLst>
            </a:custGeom>
            <a:solidFill>
              <a:srgbClr val="F4F5F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5371" y="1916"/>
              <a:ext cx="42" cy="67"/>
            </a:xfrm>
            <a:custGeom>
              <a:avLst/>
              <a:gdLst/>
              <a:ahLst/>
              <a:cxnLst/>
              <a:rect l="l" t="t" r="r" b="b"/>
              <a:pathLst>
                <a:path w="8" h="13" extrusionOk="0">
                  <a:moveTo>
                    <a:pt x="3" y="2"/>
                  </a:moveTo>
                  <a:cubicBezTo>
                    <a:pt x="4" y="4"/>
                    <a:pt x="5" y="6"/>
                    <a:pt x="6" y="8"/>
                  </a:cubicBezTo>
                  <a:cubicBezTo>
                    <a:pt x="7" y="9"/>
                    <a:pt x="8" y="10"/>
                    <a:pt x="8" y="11"/>
                  </a:cubicBezTo>
                  <a:cubicBezTo>
                    <a:pt x="6" y="13"/>
                    <a:pt x="4" y="12"/>
                    <a:pt x="2" y="12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7"/>
                    <a:pt x="0" y="4"/>
                    <a:pt x="0" y="1"/>
                  </a:cubicBezTo>
                  <a:cubicBezTo>
                    <a:pt x="2" y="0"/>
                    <a:pt x="3" y="0"/>
                    <a:pt x="3" y="2"/>
                  </a:cubicBezTo>
                  <a:close/>
                </a:path>
              </a:pathLst>
            </a:custGeom>
            <a:solidFill>
              <a:srgbClr val="FAFBF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5356" y="1538"/>
              <a:ext cx="83" cy="78"/>
            </a:xfrm>
            <a:custGeom>
              <a:avLst/>
              <a:gdLst/>
              <a:ahLst/>
              <a:cxnLst/>
              <a:rect l="l" t="t" r="r" b="b"/>
              <a:pathLst>
                <a:path w="16" h="15" extrusionOk="0">
                  <a:moveTo>
                    <a:pt x="8" y="15"/>
                  </a:moveTo>
                  <a:cubicBezTo>
                    <a:pt x="7" y="15"/>
                    <a:pt x="7" y="15"/>
                    <a:pt x="6" y="15"/>
                  </a:cubicBezTo>
                  <a:cubicBezTo>
                    <a:pt x="5" y="13"/>
                    <a:pt x="6" y="11"/>
                    <a:pt x="7" y="10"/>
                  </a:cubicBezTo>
                  <a:cubicBezTo>
                    <a:pt x="9" y="7"/>
                    <a:pt x="9" y="6"/>
                    <a:pt x="5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6"/>
                    <a:pt x="3" y="8"/>
                    <a:pt x="2" y="9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5" y="3"/>
                    <a:pt x="9" y="3"/>
                    <a:pt x="13" y="5"/>
                  </a:cubicBezTo>
                  <a:cubicBezTo>
                    <a:pt x="14" y="3"/>
                    <a:pt x="11" y="3"/>
                    <a:pt x="11" y="2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5" y="0"/>
                    <a:pt x="15" y="1"/>
                    <a:pt x="15" y="3"/>
                  </a:cubicBezTo>
                  <a:cubicBezTo>
                    <a:pt x="16" y="6"/>
                    <a:pt x="14" y="9"/>
                    <a:pt x="11" y="12"/>
                  </a:cubicBezTo>
                  <a:cubicBezTo>
                    <a:pt x="10" y="13"/>
                    <a:pt x="10" y="14"/>
                    <a:pt x="8" y="15"/>
                  </a:cubicBezTo>
                  <a:close/>
                </a:path>
              </a:pathLst>
            </a:custGeom>
            <a:solidFill>
              <a:srgbClr val="81797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5335" y="1564"/>
              <a:ext cx="31" cy="67"/>
            </a:xfrm>
            <a:custGeom>
              <a:avLst/>
              <a:gdLst/>
              <a:ahLst/>
              <a:cxnLst/>
              <a:rect l="l" t="t" r="r" b="b"/>
              <a:pathLst>
                <a:path w="6" h="13" extrusionOk="0">
                  <a:moveTo>
                    <a:pt x="5" y="0"/>
                  </a:moveTo>
                  <a:cubicBezTo>
                    <a:pt x="5" y="1"/>
                    <a:pt x="5" y="2"/>
                    <a:pt x="6" y="4"/>
                  </a:cubicBezTo>
                  <a:cubicBezTo>
                    <a:pt x="6" y="6"/>
                    <a:pt x="6" y="9"/>
                    <a:pt x="6" y="13"/>
                  </a:cubicBezTo>
                  <a:cubicBezTo>
                    <a:pt x="3" y="11"/>
                    <a:pt x="2" y="8"/>
                    <a:pt x="1" y="6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2" y="0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C18F6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5335" y="1890"/>
              <a:ext cx="67" cy="36"/>
            </a:xfrm>
            <a:custGeom>
              <a:avLst/>
              <a:gdLst/>
              <a:ahLst/>
              <a:cxnLst/>
              <a:rect l="l" t="t" r="r" b="b"/>
              <a:pathLst>
                <a:path w="13" h="7" extrusionOk="0">
                  <a:moveTo>
                    <a:pt x="10" y="7"/>
                  </a:moveTo>
                  <a:cubicBezTo>
                    <a:pt x="9" y="6"/>
                    <a:pt x="9" y="5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5" y="5"/>
                    <a:pt x="4" y="6"/>
                    <a:pt x="3" y="7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0" y="4"/>
                    <a:pt x="1" y="3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5"/>
                    <a:pt x="7" y="2"/>
                    <a:pt x="9" y="0"/>
                  </a:cubicBezTo>
                  <a:cubicBezTo>
                    <a:pt x="9" y="1"/>
                    <a:pt x="10" y="2"/>
                    <a:pt x="10" y="2"/>
                  </a:cubicBezTo>
                  <a:cubicBezTo>
                    <a:pt x="12" y="3"/>
                    <a:pt x="12" y="4"/>
                    <a:pt x="13" y="6"/>
                  </a:cubicBezTo>
                  <a:cubicBezTo>
                    <a:pt x="13" y="6"/>
                    <a:pt x="12" y="6"/>
                    <a:pt x="12" y="7"/>
                  </a:cubicBezTo>
                  <a:cubicBezTo>
                    <a:pt x="11" y="7"/>
                    <a:pt x="11" y="7"/>
                    <a:pt x="10" y="7"/>
                  </a:cubicBezTo>
                  <a:close/>
                </a:path>
              </a:pathLst>
            </a:custGeom>
            <a:solidFill>
              <a:srgbClr val="84746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5366" y="1776"/>
              <a:ext cx="52" cy="78"/>
            </a:xfrm>
            <a:custGeom>
              <a:avLst/>
              <a:gdLst/>
              <a:ahLst/>
              <a:cxnLst/>
              <a:rect l="l" t="t" r="r" b="b"/>
              <a:pathLst>
                <a:path w="10" h="15" extrusionOk="0">
                  <a:moveTo>
                    <a:pt x="4" y="11"/>
                  </a:moveTo>
                  <a:cubicBezTo>
                    <a:pt x="3" y="12"/>
                    <a:pt x="3" y="14"/>
                    <a:pt x="3" y="15"/>
                  </a:cubicBezTo>
                  <a:cubicBezTo>
                    <a:pt x="0" y="13"/>
                    <a:pt x="2" y="11"/>
                    <a:pt x="1" y="9"/>
                  </a:cubicBezTo>
                  <a:cubicBezTo>
                    <a:pt x="1" y="7"/>
                    <a:pt x="1" y="4"/>
                    <a:pt x="1" y="2"/>
                  </a:cubicBezTo>
                  <a:cubicBezTo>
                    <a:pt x="3" y="0"/>
                    <a:pt x="6" y="1"/>
                    <a:pt x="9" y="1"/>
                  </a:cubicBezTo>
                  <a:cubicBezTo>
                    <a:pt x="10" y="1"/>
                    <a:pt x="9" y="2"/>
                    <a:pt x="9" y="3"/>
                  </a:cubicBezTo>
                  <a:cubicBezTo>
                    <a:pt x="4" y="4"/>
                    <a:pt x="5" y="8"/>
                    <a:pt x="4" y="11"/>
                  </a:cubicBezTo>
                  <a:close/>
                </a:path>
              </a:pathLst>
            </a:custGeom>
            <a:solidFill>
              <a:srgbClr val="FBF3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5315" y="1611"/>
              <a:ext cx="36" cy="31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4" y="1"/>
                  </a:moveTo>
                  <a:cubicBezTo>
                    <a:pt x="5" y="3"/>
                    <a:pt x="6" y="4"/>
                    <a:pt x="7" y="6"/>
                  </a:cubicBezTo>
                  <a:cubicBezTo>
                    <a:pt x="5" y="6"/>
                    <a:pt x="2" y="6"/>
                    <a:pt x="0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1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EDB1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5315" y="189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1"/>
                  </a:moveTo>
                  <a:cubicBezTo>
                    <a:pt x="6" y="2"/>
                    <a:pt x="6" y="4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3" y="6"/>
                    <a:pt x="1" y="6"/>
                    <a:pt x="0" y="5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0"/>
                    <a:pt x="4" y="0"/>
                    <a:pt x="6" y="1"/>
                  </a:cubicBezTo>
                  <a:close/>
                </a:path>
              </a:pathLst>
            </a:custGeom>
            <a:solidFill>
              <a:srgbClr val="EFB3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5315" y="1921"/>
              <a:ext cx="20" cy="46"/>
            </a:xfrm>
            <a:custGeom>
              <a:avLst/>
              <a:gdLst/>
              <a:ahLst/>
              <a:cxnLst/>
              <a:rect l="l" t="t" r="r" b="b"/>
              <a:pathLst>
                <a:path w="4" h="9" extrusionOk="0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3"/>
                    <a:pt x="2" y="6"/>
                    <a:pt x="0" y="9"/>
                  </a:cubicBezTo>
                  <a:cubicBezTo>
                    <a:pt x="0" y="5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F6F3E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5315" y="1575"/>
              <a:ext cx="20" cy="41"/>
            </a:xfrm>
            <a:custGeom>
              <a:avLst/>
              <a:gdLst/>
              <a:ahLst/>
              <a:cxnLst/>
              <a:rect l="l" t="t" r="r" b="b"/>
              <a:pathLst>
                <a:path w="4" h="8" extrusionOk="0">
                  <a:moveTo>
                    <a:pt x="4" y="8"/>
                  </a:moveTo>
                  <a:cubicBezTo>
                    <a:pt x="3" y="8"/>
                    <a:pt x="1" y="8"/>
                    <a:pt x="0" y="8"/>
                  </a:cubicBezTo>
                  <a:cubicBezTo>
                    <a:pt x="0" y="6"/>
                    <a:pt x="0" y="3"/>
                    <a:pt x="0" y="0"/>
                  </a:cubicBezTo>
                  <a:cubicBezTo>
                    <a:pt x="1" y="3"/>
                    <a:pt x="3" y="5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lose/>
                </a:path>
              </a:pathLst>
            </a:custGeom>
            <a:solidFill>
              <a:srgbClr val="F4F3E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5397" y="1911"/>
              <a:ext cx="26" cy="56"/>
            </a:xfrm>
            <a:custGeom>
              <a:avLst/>
              <a:gdLst/>
              <a:ahLst/>
              <a:cxnLst/>
              <a:rect l="l" t="t" r="r" b="b"/>
              <a:pathLst>
                <a:path w="5" h="11" extrusionOk="0">
                  <a:moveTo>
                    <a:pt x="0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3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5" y="5"/>
                    <a:pt x="5" y="7"/>
                    <a:pt x="5" y="11"/>
                  </a:cubicBezTo>
                  <a:cubicBezTo>
                    <a:pt x="3" y="7"/>
                    <a:pt x="2" y="5"/>
                    <a:pt x="0" y="3"/>
                  </a:cubicBezTo>
                  <a:close/>
                </a:path>
              </a:pathLst>
            </a:custGeom>
            <a:solidFill>
              <a:srgbClr val="F5F4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5315" y="1559"/>
              <a:ext cx="25" cy="36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1"/>
                  </a:moveTo>
                  <a:cubicBezTo>
                    <a:pt x="5" y="3"/>
                    <a:pt x="5" y="5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3" y="5"/>
                    <a:pt x="3" y="4"/>
                  </a:cubicBezTo>
                  <a:cubicBezTo>
                    <a:pt x="0" y="0"/>
                    <a:pt x="3" y="0"/>
                    <a:pt x="5" y="1"/>
                  </a:cubicBezTo>
                  <a:close/>
                </a:path>
              </a:pathLst>
            </a:custGeom>
            <a:solidFill>
              <a:srgbClr val="EDE9E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5428" y="1750"/>
              <a:ext cx="424" cy="42"/>
            </a:xfrm>
            <a:custGeom>
              <a:avLst/>
              <a:gdLst/>
              <a:ahLst/>
              <a:cxnLst/>
              <a:rect l="l" t="t" r="r" b="b"/>
              <a:pathLst>
                <a:path w="82" h="8" extrusionOk="0">
                  <a:moveTo>
                    <a:pt x="70" y="1"/>
                  </a:moveTo>
                  <a:cubicBezTo>
                    <a:pt x="70" y="1"/>
                    <a:pt x="71" y="1"/>
                    <a:pt x="72" y="1"/>
                  </a:cubicBezTo>
                  <a:cubicBezTo>
                    <a:pt x="74" y="0"/>
                    <a:pt x="77" y="0"/>
                    <a:pt x="80" y="1"/>
                  </a:cubicBezTo>
                  <a:cubicBezTo>
                    <a:pt x="82" y="3"/>
                    <a:pt x="82" y="5"/>
                    <a:pt x="80" y="7"/>
                  </a:cubicBezTo>
                  <a:cubicBezTo>
                    <a:pt x="77" y="8"/>
                    <a:pt x="75" y="7"/>
                    <a:pt x="72" y="7"/>
                  </a:cubicBezTo>
                  <a:cubicBezTo>
                    <a:pt x="71" y="7"/>
                    <a:pt x="70" y="7"/>
                    <a:pt x="69" y="7"/>
                  </a:cubicBezTo>
                  <a:cubicBezTo>
                    <a:pt x="67" y="7"/>
                    <a:pt x="64" y="7"/>
                    <a:pt x="62" y="7"/>
                  </a:cubicBezTo>
                  <a:cubicBezTo>
                    <a:pt x="60" y="7"/>
                    <a:pt x="59" y="7"/>
                    <a:pt x="58" y="7"/>
                  </a:cubicBezTo>
                  <a:cubicBezTo>
                    <a:pt x="58" y="7"/>
                    <a:pt x="57" y="7"/>
                    <a:pt x="57" y="8"/>
                  </a:cubicBezTo>
                  <a:cubicBezTo>
                    <a:pt x="40" y="8"/>
                    <a:pt x="24" y="8"/>
                    <a:pt x="7" y="7"/>
                  </a:cubicBezTo>
                  <a:cubicBezTo>
                    <a:pt x="6" y="7"/>
                    <a:pt x="4" y="7"/>
                    <a:pt x="3" y="7"/>
                  </a:cubicBezTo>
                  <a:cubicBezTo>
                    <a:pt x="0" y="3"/>
                    <a:pt x="1" y="1"/>
                    <a:pt x="5" y="0"/>
                  </a:cubicBezTo>
                  <a:cubicBezTo>
                    <a:pt x="8" y="0"/>
                    <a:pt x="10" y="0"/>
                    <a:pt x="12" y="0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2" y="0"/>
                    <a:pt x="24" y="0"/>
                    <a:pt x="26" y="0"/>
                  </a:cubicBezTo>
                  <a:cubicBezTo>
                    <a:pt x="33" y="0"/>
                    <a:pt x="40" y="0"/>
                    <a:pt x="47" y="0"/>
                  </a:cubicBezTo>
                  <a:cubicBezTo>
                    <a:pt x="48" y="0"/>
                    <a:pt x="49" y="0"/>
                    <a:pt x="50" y="0"/>
                  </a:cubicBezTo>
                  <a:cubicBezTo>
                    <a:pt x="55" y="0"/>
                    <a:pt x="60" y="0"/>
                    <a:pt x="66" y="0"/>
                  </a:cubicBezTo>
                  <a:cubicBezTo>
                    <a:pt x="67" y="0"/>
                    <a:pt x="68" y="0"/>
                    <a:pt x="70" y="1"/>
                  </a:cubicBezTo>
                  <a:close/>
                </a:path>
              </a:pathLst>
            </a:custGeom>
            <a:solidFill>
              <a:srgbClr val="F4AA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5671" y="1668"/>
              <a:ext cx="109" cy="87"/>
            </a:xfrm>
            <a:custGeom>
              <a:avLst/>
              <a:gdLst/>
              <a:ahLst/>
              <a:cxnLst/>
              <a:rect l="l" t="t" r="r" b="b"/>
              <a:pathLst>
                <a:path w="21" h="17" extrusionOk="0">
                  <a:moveTo>
                    <a:pt x="19" y="17"/>
                  </a:moveTo>
                  <a:cubicBezTo>
                    <a:pt x="13" y="17"/>
                    <a:pt x="8" y="17"/>
                    <a:pt x="2" y="17"/>
                  </a:cubicBezTo>
                  <a:cubicBezTo>
                    <a:pt x="0" y="12"/>
                    <a:pt x="1" y="7"/>
                    <a:pt x="2" y="2"/>
                  </a:cubicBezTo>
                  <a:cubicBezTo>
                    <a:pt x="4" y="0"/>
                    <a:pt x="7" y="1"/>
                    <a:pt x="10" y="1"/>
                  </a:cubicBezTo>
                  <a:cubicBezTo>
                    <a:pt x="11" y="1"/>
                    <a:pt x="12" y="0"/>
                    <a:pt x="13" y="0"/>
                  </a:cubicBezTo>
                  <a:cubicBezTo>
                    <a:pt x="14" y="0"/>
                    <a:pt x="16" y="0"/>
                    <a:pt x="17" y="1"/>
                  </a:cubicBezTo>
                  <a:cubicBezTo>
                    <a:pt x="19" y="1"/>
                    <a:pt x="20" y="2"/>
                    <a:pt x="19" y="4"/>
                  </a:cubicBezTo>
                  <a:cubicBezTo>
                    <a:pt x="19" y="5"/>
                    <a:pt x="18" y="7"/>
                    <a:pt x="20" y="8"/>
                  </a:cubicBezTo>
                  <a:cubicBezTo>
                    <a:pt x="20" y="11"/>
                    <a:pt x="21" y="14"/>
                    <a:pt x="19" y="17"/>
                  </a:cubicBezTo>
                  <a:close/>
                </a:path>
              </a:pathLst>
            </a:custGeom>
            <a:solidFill>
              <a:srgbClr val="E5BF8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5749" y="1854"/>
              <a:ext cx="98" cy="77"/>
            </a:xfrm>
            <a:custGeom>
              <a:avLst/>
              <a:gdLst/>
              <a:ahLst/>
              <a:cxnLst/>
              <a:rect l="l" t="t" r="r" b="b"/>
              <a:pathLst>
                <a:path w="19" h="15" extrusionOk="0">
                  <a:moveTo>
                    <a:pt x="14" y="13"/>
                  </a:moveTo>
                  <a:cubicBezTo>
                    <a:pt x="15" y="13"/>
                    <a:pt x="16" y="13"/>
                    <a:pt x="17" y="13"/>
                  </a:cubicBezTo>
                  <a:cubicBezTo>
                    <a:pt x="18" y="13"/>
                    <a:pt x="19" y="12"/>
                    <a:pt x="19" y="11"/>
                  </a:cubicBezTo>
                  <a:cubicBezTo>
                    <a:pt x="19" y="10"/>
                    <a:pt x="18" y="9"/>
                    <a:pt x="17" y="9"/>
                  </a:cubicBezTo>
                  <a:cubicBezTo>
                    <a:pt x="12" y="8"/>
                    <a:pt x="8" y="9"/>
                    <a:pt x="3" y="9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0" y="2"/>
                    <a:pt x="1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1" y="1"/>
                    <a:pt x="12" y="1"/>
                    <a:pt x="13" y="1"/>
                  </a:cubicBezTo>
                  <a:cubicBezTo>
                    <a:pt x="15" y="0"/>
                    <a:pt x="16" y="1"/>
                    <a:pt x="16" y="3"/>
                  </a:cubicBezTo>
                  <a:cubicBezTo>
                    <a:pt x="16" y="5"/>
                    <a:pt x="18" y="7"/>
                    <a:pt x="19" y="8"/>
                  </a:cubicBezTo>
                  <a:cubicBezTo>
                    <a:pt x="19" y="10"/>
                    <a:pt x="19" y="12"/>
                    <a:pt x="19" y="14"/>
                  </a:cubicBezTo>
                  <a:cubicBezTo>
                    <a:pt x="18" y="15"/>
                    <a:pt x="16" y="15"/>
                    <a:pt x="15" y="14"/>
                  </a:cubicBezTo>
                  <a:cubicBezTo>
                    <a:pt x="15" y="14"/>
                    <a:pt x="14" y="13"/>
                    <a:pt x="14" y="13"/>
                  </a:cubicBezTo>
                  <a:close/>
                </a:path>
              </a:pathLst>
            </a:custGeom>
            <a:solidFill>
              <a:srgbClr val="E6BF8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5816" y="1802"/>
              <a:ext cx="31" cy="98"/>
            </a:xfrm>
            <a:custGeom>
              <a:avLst/>
              <a:gdLst/>
              <a:ahLst/>
              <a:cxnLst/>
              <a:rect l="l" t="t" r="r" b="b"/>
              <a:pathLst>
                <a:path w="6" h="19" extrusionOk="0">
                  <a:moveTo>
                    <a:pt x="6" y="18"/>
                  </a:moveTo>
                  <a:cubicBezTo>
                    <a:pt x="3" y="19"/>
                    <a:pt x="2" y="18"/>
                    <a:pt x="2" y="14"/>
                  </a:cubicBezTo>
                  <a:cubicBezTo>
                    <a:pt x="2" y="12"/>
                    <a:pt x="2" y="11"/>
                    <a:pt x="0" y="11"/>
                  </a:cubicBezTo>
                  <a:cubicBezTo>
                    <a:pt x="2" y="7"/>
                    <a:pt x="4" y="3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6"/>
                    <a:pt x="6" y="12"/>
                    <a:pt x="6" y="18"/>
                  </a:cubicBezTo>
                  <a:close/>
                </a:path>
              </a:pathLst>
            </a:custGeom>
            <a:solidFill>
              <a:srgbClr val="F9F9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5790" y="1781"/>
              <a:ext cx="52" cy="83"/>
            </a:xfrm>
            <a:custGeom>
              <a:avLst/>
              <a:gdLst/>
              <a:ahLst/>
              <a:cxnLst/>
              <a:rect l="l" t="t" r="r" b="b"/>
              <a:pathLst>
                <a:path w="10" h="16" extrusionOk="0">
                  <a:moveTo>
                    <a:pt x="2" y="15"/>
                  </a:moveTo>
                  <a:cubicBezTo>
                    <a:pt x="1" y="16"/>
                    <a:pt x="1" y="16"/>
                    <a:pt x="0" y="15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1" y="11"/>
                    <a:pt x="0" y="9"/>
                    <a:pt x="0" y="6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4" y="0"/>
                    <a:pt x="7" y="0"/>
                    <a:pt x="10" y="1"/>
                  </a:cubicBezTo>
                  <a:cubicBezTo>
                    <a:pt x="7" y="5"/>
                    <a:pt x="5" y="10"/>
                    <a:pt x="2" y="15"/>
                  </a:cubicBezTo>
                  <a:close/>
                </a:path>
              </a:pathLst>
            </a:custGeom>
            <a:solidFill>
              <a:srgbClr val="F8F9F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5800" y="1683"/>
              <a:ext cx="42" cy="78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8" y="14"/>
                  </a:moveTo>
                  <a:cubicBezTo>
                    <a:pt x="5" y="15"/>
                    <a:pt x="2" y="15"/>
                    <a:pt x="0" y="14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3" y="5"/>
                    <a:pt x="6" y="10"/>
                    <a:pt x="8" y="14"/>
                  </a:cubicBezTo>
                  <a:close/>
                </a:path>
              </a:pathLst>
            </a:custGeom>
            <a:solidFill>
              <a:srgbClr val="F9FAF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5728" y="1642"/>
              <a:ext cx="62" cy="46"/>
            </a:xfrm>
            <a:custGeom>
              <a:avLst/>
              <a:gdLst/>
              <a:ahLst/>
              <a:cxnLst/>
              <a:rect l="l" t="t" r="r" b="b"/>
              <a:pathLst>
                <a:path w="12" h="9" extrusionOk="0">
                  <a:moveTo>
                    <a:pt x="8" y="9"/>
                  </a:moveTo>
                  <a:cubicBezTo>
                    <a:pt x="7" y="5"/>
                    <a:pt x="3" y="8"/>
                    <a:pt x="2" y="6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5" y="1"/>
                    <a:pt x="7" y="1"/>
                    <a:pt x="10" y="0"/>
                  </a:cubicBezTo>
                  <a:cubicBezTo>
                    <a:pt x="10" y="1"/>
                    <a:pt x="10" y="1"/>
                    <a:pt x="11" y="1"/>
                  </a:cubicBezTo>
                  <a:cubicBezTo>
                    <a:pt x="12" y="5"/>
                    <a:pt x="9" y="7"/>
                    <a:pt x="8" y="9"/>
                  </a:cubicBezTo>
                  <a:close/>
                </a:path>
              </a:pathLst>
            </a:custGeom>
            <a:solidFill>
              <a:srgbClr val="FCFCF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5790" y="1921"/>
              <a:ext cx="46" cy="62"/>
            </a:xfrm>
            <a:custGeom>
              <a:avLst/>
              <a:gdLst/>
              <a:ahLst/>
              <a:cxnLst/>
              <a:rect l="l" t="t" r="r" b="b"/>
              <a:pathLst>
                <a:path w="9" h="12" extrusionOk="0">
                  <a:moveTo>
                    <a:pt x="2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6" y="4"/>
                    <a:pt x="8" y="7"/>
                    <a:pt x="9" y="10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0" y="11"/>
                    <a:pt x="2" y="12"/>
                    <a:pt x="2" y="4"/>
                  </a:cubicBezTo>
                  <a:cubicBezTo>
                    <a:pt x="1" y="3"/>
                    <a:pt x="2" y="2"/>
                    <a:pt x="2" y="0"/>
                  </a:cubicBezTo>
                  <a:close/>
                </a:path>
              </a:pathLst>
            </a:custGeom>
            <a:solidFill>
              <a:srgbClr val="F9FAF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5749" y="1921"/>
              <a:ext cx="41" cy="57"/>
            </a:xfrm>
            <a:custGeom>
              <a:avLst/>
              <a:gdLst/>
              <a:ahLst/>
              <a:cxnLst/>
              <a:rect l="l" t="t" r="r" b="b"/>
              <a:pathLst>
                <a:path w="8" h="11" extrusionOk="0">
                  <a:moveTo>
                    <a:pt x="5" y="1"/>
                  </a:moveTo>
                  <a:cubicBezTo>
                    <a:pt x="6" y="0"/>
                    <a:pt x="7" y="0"/>
                    <a:pt x="8" y="0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8" y="11"/>
                    <a:pt x="8" y="11"/>
                    <a:pt x="0" y="11"/>
                  </a:cubicBezTo>
                  <a:cubicBezTo>
                    <a:pt x="2" y="7"/>
                    <a:pt x="3" y="4"/>
                    <a:pt x="5" y="1"/>
                  </a:cubicBezTo>
                  <a:close/>
                </a:path>
              </a:pathLst>
            </a:custGeom>
            <a:solidFill>
              <a:srgbClr val="FAFCF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5764" y="1688"/>
              <a:ext cx="26" cy="67"/>
            </a:xfrm>
            <a:custGeom>
              <a:avLst/>
              <a:gdLst/>
              <a:ahLst/>
              <a:cxnLst/>
              <a:rect l="l" t="t" r="r" b="b"/>
              <a:pathLst>
                <a:path w="5" h="13" extrusionOk="0">
                  <a:moveTo>
                    <a:pt x="1" y="13"/>
                  </a:moveTo>
                  <a:cubicBezTo>
                    <a:pt x="1" y="10"/>
                    <a:pt x="0" y="7"/>
                    <a:pt x="2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4"/>
                    <a:pt x="5" y="9"/>
                    <a:pt x="5" y="13"/>
                  </a:cubicBezTo>
                  <a:cubicBezTo>
                    <a:pt x="3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FCFC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5738" y="1921"/>
              <a:ext cx="26" cy="41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3" y="3"/>
                    <a:pt x="2" y="6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E9E7E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5826" y="1926"/>
              <a:ext cx="21" cy="36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2"/>
                    <a:pt x="4" y="4"/>
                    <a:pt x="4" y="7"/>
                  </a:cubicBezTo>
                  <a:cubicBezTo>
                    <a:pt x="2" y="5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F0F2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5433" y="1781"/>
              <a:ext cx="171" cy="124"/>
            </a:xfrm>
            <a:custGeom>
              <a:avLst/>
              <a:gdLst/>
              <a:ahLst/>
              <a:cxnLst/>
              <a:rect l="l" t="t" r="r" b="b"/>
              <a:pathLst>
                <a:path w="33" h="24" extrusionOk="0">
                  <a:moveTo>
                    <a:pt x="31" y="22"/>
                  </a:moveTo>
                  <a:cubicBezTo>
                    <a:pt x="27" y="24"/>
                    <a:pt x="24" y="23"/>
                    <a:pt x="20" y="23"/>
                  </a:cubicBezTo>
                  <a:cubicBezTo>
                    <a:pt x="17" y="23"/>
                    <a:pt x="18" y="20"/>
                    <a:pt x="17" y="18"/>
                  </a:cubicBezTo>
                  <a:cubicBezTo>
                    <a:pt x="17" y="22"/>
                    <a:pt x="15" y="23"/>
                    <a:pt x="12" y="23"/>
                  </a:cubicBezTo>
                  <a:cubicBezTo>
                    <a:pt x="8" y="23"/>
                    <a:pt x="4" y="23"/>
                    <a:pt x="1" y="23"/>
                  </a:cubicBezTo>
                  <a:cubicBezTo>
                    <a:pt x="2" y="18"/>
                    <a:pt x="0" y="13"/>
                    <a:pt x="0" y="8"/>
                  </a:cubicBezTo>
                  <a:cubicBezTo>
                    <a:pt x="1" y="6"/>
                    <a:pt x="1" y="5"/>
                    <a:pt x="1" y="3"/>
                  </a:cubicBezTo>
                  <a:cubicBezTo>
                    <a:pt x="5" y="0"/>
                    <a:pt x="11" y="2"/>
                    <a:pt x="16" y="2"/>
                  </a:cubicBezTo>
                  <a:cubicBezTo>
                    <a:pt x="17" y="2"/>
                    <a:pt x="18" y="3"/>
                    <a:pt x="18" y="4"/>
                  </a:cubicBezTo>
                  <a:cubicBezTo>
                    <a:pt x="19" y="8"/>
                    <a:pt x="22" y="9"/>
                    <a:pt x="26" y="8"/>
                  </a:cubicBezTo>
                  <a:cubicBezTo>
                    <a:pt x="28" y="8"/>
                    <a:pt x="30" y="8"/>
                    <a:pt x="31" y="9"/>
                  </a:cubicBezTo>
                  <a:cubicBezTo>
                    <a:pt x="33" y="14"/>
                    <a:pt x="33" y="18"/>
                    <a:pt x="31" y="22"/>
                  </a:cubicBezTo>
                  <a:close/>
                </a:path>
              </a:pathLst>
            </a:custGeom>
            <a:solidFill>
              <a:srgbClr val="E6B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5433" y="1781"/>
              <a:ext cx="300" cy="52"/>
            </a:xfrm>
            <a:custGeom>
              <a:avLst/>
              <a:gdLst/>
              <a:ahLst/>
              <a:cxnLst/>
              <a:rect l="l" t="t" r="r" b="b"/>
              <a:pathLst>
                <a:path w="58" h="10" extrusionOk="0">
                  <a:moveTo>
                    <a:pt x="31" y="9"/>
                  </a:moveTo>
                  <a:cubicBezTo>
                    <a:pt x="27" y="9"/>
                    <a:pt x="24" y="10"/>
                    <a:pt x="20" y="10"/>
                  </a:cubicBezTo>
                  <a:cubicBezTo>
                    <a:pt x="18" y="9"/>
                    <a:pt x="17" y="9"/>
                    <a:pt x="17" y="6"/>
                  </a:cubicBezTo>
                  <a:cubicBezTo>
                    <a:pt x="17" y="3"/>
                    <a:pt x="16" y="3"/>
                    <a:pt x="13" y="3"/>
                  </a:cubicBezTo>
                  <a:cubicBezTo>
                    <a:pt x="9" y="3"/>
                    <a:pt x="5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8" y="0"/>
                    <a:pt x="34" y="0"/>
                    <a:pt x="50" y="0"/>
                  </a:cubicBezTo>
                  <a:cubicBezTo>
                    <a:pt x="52" y="0"/>
                    <a:pt x="54" y="0"/>
                    <a:pt x="56" y="0"/>
                  </a:cubicBezTo>
                  <a:cubicBezTo>
                    <a:pt x="58" y="2"/>
                    <a:pt x="57" y="5"/>
                    <a:pt x="55" y="5"/>
                  </a:cubicBezTo>
                  <a:cubicBezTo>
                    <a:pt x="49" y="4"/>
                    <a:pt x="43" y="8"/>
                    <a:pt x="37" y="8"/>
                  </a:cubicBezTo>
                  <a:cubicBezTo>
                    <a:pt x="34" y="8"/>
                    <a:pt x="33" y="8"/>
                    <a:pt x="31" y="9"/>
                  </a:cubicBezTo>
                  <a:close/>
                </a:path>
              </a:pathLst>
            </a:custGeom>
            <a:solidFill>
              <a:srgbClr val="FEFAE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5433" y="1642"/>
              <a:ext cx="300" cy="57"/>
            </a:xfrm>
            <a:custGeom>
              <a:avLst/>
              <a:gdLst/>
              <a:ahLst/>
              <a:cxnLst/>
              <a:rect l="l" t="t" r="r" b="b"/>
              <a:pathLst>
                <a:path w="58" h="11" extrusionOk="0">
                  <a:moveTo>
                    <a:pt x="57" y="7"/>
                  </a:moveTo>
                  <a:cubicBezTo>
                    <a:pt x="54" y="7"/>
                    <a:pt x="51" y="7"/>
                    <a:pt x="48" y="7"/>
                  </a:cubicBezTo>
                  <a:cubicBezTo>
                    <a:pt x="47" y="8"/>
                    <a:pt x="45" y="9"/>
                    <a:pt x="43" y="10"/>
                  </a:cubicBezTo>
                  <a:cubicBezTo>
                    <a:pt x="41" y="11"/>
                    <a:pt x="39" y="11"/>
                    <a:pt x="37" y="11"/>
                  </a:cubicBezTo>
                  <a:cubicBezTo>
                    <a:pt x="34" y="11"/>
                    <a:pt x="31" y="10"/>
                    <a:pt x="30" y="6"/>
                  </a:cubicBezTo>
                  <a:cubicBezTo>
                    <a:pt x="30" y="5"/>
                    <a:pt x="29" y="4"/>
                    <a:pt x="28" y="4"/>
                  </a:cubicBezTo>
                  <a:cubicBezTo>
                    <a:pt x="23" y="4"/>
                    <a:pt x="19" y="4"/>
                    <a:pt x="15" y="4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8" y="3"/>
                    <a:pt x="4" y="3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23" y="0"/>
                    <a:pt x="40" y="0"/>
                    <a:pt x="57" y="0"/>
                  </a:cubicBezTo>
                  <a:cubicBezTo>
                    <a:pt x="58" y="3"/>
                    <a:pt x="58" y="5"/>
                    <a:pt x="57" y="7"/>
                  </a:cubicBez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5433" y="1637"/>
              <a:ext cx="73" cy="144"/>
            </a:xfrm>
            <a:custGeom>
              <a:avLst/>
              <a:gdLst/>
              <a:ahLst/>
              <a:cxnLst/>
              <a:rect l="l" t="t" r="r" b="b"/>
              <a:pathLst>
                <a:path w="14" h="28" extrusionOk="0">
                  <a:moveTo>
                    <a:pt x="1" y="3"/>
                  </a:moveTo>
                  <a:cubicBezTo>
                    <a:pt x="4" y="0"/>
                    <a:pt x="8" y="4"/>
                    <a:pt x="12" y="4"/>
                  </a:cubicBezTo>
                  <a:cubicBezTo>
                    <a:pt x="14" y="10"/>
                    <a:pt x="14" y="17"/>
                    <a:pt x="12" y="23"/>
                  </a:cubicBezTo>
                  <a:cubicBezTo>
                    <a:pt x="9" y="23"/>
                    <a:pt x="7" y="24"/>
                    <a:pt x="4" y="23"/>
                  </a:cubicBezTo>
                  <a:cubicBezTo>
                    <a:pt x="1" y="23"/>
                    <a:pt x="0" y="25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ubicBezTo>
                    <a:pt x="0" y="20"/>
                    <a:pt x="0" y="12"/>
                    <a:pt x="1" y="3"/>
                  </a:cubicBezTo>
                  <a:close/>
                </a:path>
              </a:pathLst>
            </a:custGeom>
            <a:solidFill>
              <a:srgbClr val="CC94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5377" y="1631"/>
              <a:ext cx="46" cy="109"/>
            </a:xfrm>
            <a:custGeom>
              <a:avLst/>
              <a:gdLst/>
              <a:ahLst/>
              <a:cxnLst/>
              <a:rect l="l" t="t" r="r" b="b"/>
              <a:pathLst>
                <a:path w="9" h="21" extrusionOk="0">
                  <a:moveTo>
                    <a:pt x="2" y="9"/>
                  </a:moveTo>
                  <a:cubicBezTo>
                    <a:pt x="2" y="6"/>
                    <a:pt x="0" y="4"/>
                    <a:pt x="2" y="1"/>
                  </a:cubicBezTo>
                  <a:cubicBezTo>
                    <a:pt x="4" y="0"/>
                    <a:pt x="6" y="0"/>
                    <a:pt x="9" y="1"/>
                  </a:cubicBezTo>
                  <a:cubicBezTo>
                    <a:pt x="9" y="1"/>
                    <a:pt x="9" y="2"/>
                    <a:pt x="9" y="2"/>
                  </a:cubicBezTo>
                  <a:cubicBezTo>
                    <a:pt x="9" y="8"/>
                    <a:pt x="9" y="14"/>
                    <a:pt x="9" y="21"/>
                  </a:cubicBezTo>
                  <a:cubicBezTo>
                    <a:pt x="5" y="17"/>
                    <a:pt x="4" y="12"/>
                    <a:pt x="2" y="9"/>
                  </a:cubicBezTo>
                  <a:close/>
                </a:path>
              </a:pathLst>
            </a:custGeom>
            <a:solidFill>
              <a:srgbClr val="E1BF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5371" y="1699"/>
              <a:ext cx="47" cy="72"/>
            </a:xfrm>
            <a:custGeom>
              <a:avLst/>
              <a:gdLst/>
              <a:ahLst/>
              <a:cxnLst/>
              <a:rect l="l" t="t" r="r" b="b"/>
              <a:pathLst>
                <a:path w="9" h="14" extrusionOk="0">
                  <a:moveTo>
                    <a:pt x="9" y="12"/>
                  </a:moveTo>
                  <a:cubicBezTo>
                    <a:pt x="6" y="12"/>
                    <a:pt x="3" y="14"/>
                    <a:pt x="1" y="12"/>
                  </a:cubicBezTo>
                  <a:cubicBezTo>
                    <a:pt x="0" y="9"/>
                    <a:pt x="1" y="5"/>
                    <a:pt x="1" y="2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5" y="3"/>
                    <a:pt x="7" y="6"/>
                    <a:pt x="6" y="8"/>
                  </a:cubicBezTo>
                  <a:cubicBezTo>
                    <a:pt x="5" y="11"/>
                    <a:pt x="8" y="10"/>
                    <a:pt x="9" y="12"/>
                  </a:cubicBezTo>
                  <a:close/>
                </a:path>
              </a:pathLst>
            </a:custGeom>
            <a:solidFill>
              <a:srgbClr val="CAA8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5408" y="1533"/>
              <a:ext cx="31" cy="114"/>
            </a:xfrm>
            <a:custGeom>
              <a:avLst/>
              <a:gdLst/>
              <a:ahLst/>
              <a:cxnLst/>
              <a:rect l="l" t="t" r="r" b="b"/>
              <a:pathLst>
                <a:path w="6" h="22" extrusionOk="0">
                  <a:moveTo>
                    <a:pt x="3" y="21"/>
                  </a:moveTo>
                  <a:cubicBezTo>
                    <a:pt x="3" y="21"/>
                    <a:pt x="3" y="21"/>
                    <a:pt x="3" y="20"/>
                  </a:cubicBezTo>
                  <a:cubicBezTo>
                    <a:pt x="1" y="18"/>
                    <a:pt x="2" y="15"/>
                    <a:pt x="0" y="13"/>
                  </a:cubicBezTo>
                  <a:cubicBezTo>
                    <a:pt x="0" y="11"/>
                    <a:pt x="2" y="10"/>
                    <a:pt x="3" y="9"/>
                  </a:cubicBezTo>
                  <a:cubicBezTo>
                    <a:pt x="5" y="7"/>
                    <a:pt x="5" y="5"/>
                    <a:pt x="3" y="2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8"/>
                    <a:pt x="6" y="13"/>
                    <a:pt x="6" y="17"/>
                  </a:cubicBezTo>
                  <a:cubicBezTo>
                    <a:pt x="6" y="18"/>
                    <a:pt x="6" y="19"/>
                    <a:pt x="5" y="21"/>
                  </a:cubicBezTo>
                  <a:cubicBezTo>
                    <a:pt x="5" y="21"/>
                    <a:pt x="5" y="21"/>
                    <a:pt x="5" y="22"/>
                  </a:cubicBezTo>
                  <a:cubicBezTo>
                    <a:pt x="4" y="21"/>
                    <a:pt x="4" y="21"/>
                    <a:pt x="3" y="21"/>
                  </a:cubicBezTo>
                  <a:close/>
                </a:path>
              </a:pathLst>
            </a:custGeom>
            <a:solidFill>
              <a:srgbClr val="8A7C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5413" y="1802"/>
              <a:ext cx="10" cy="103"/>
            </a:xfrm>
            <a:custGeom>
              <a:avLst/>
              <a:gdLst/>
              <a:ahLst/>
              <a:cxnLst/>
              <a:rect l="l" t="t" r="r" b="b"/>
              <a:pathLst>
                <a:path w="2" h="20" extrusionOk="0">
                  <a:moveTo>
                    <a:pt x="0" y="18"/>
                  </a:moveTo>
                  <a:cubicBezTo>
                    <a:pt x="0" y="13"/>
                    <a:pt x="0" y="8"/>
                    <a:pt x="0" y="3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2" y="7"/>
                    <a:pt x="2" y="13"/>
                    <a:pt x="2" y="19"/>
                  </a:cubicBezTo>
                  <a:cubicBezTo>
                    <a:pt x="1" y="20"/>
                    <a:pt x="0" y="19"/>
                    <a:pt x="0" y="18"/>
                  </a:cubicBezTo>
                  <a:close/>
                </a:path>
              </a:pathLst>
            </a:custGeom>
            <a:solidFill>
              <a:srgbClr val="D8B69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5387" y="1895"/>
              <a:ext cx="36" cy="26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5" y="0"/>
                  </a:moveTo>
                  <a:cubicBezTo>
                    <a:pt x="6" y="0"/>
                    <a:pt x="6" y="1"/>
                    <a:pt x="7" y="1"/>
                  </a:cubicBezTo>
                  <a:cubicBezTo>
                    <a:pt x="7" y="2"/>
                    <a:pt x="7" y="4"/>
                    <a:pt x="7" y="5"/>
                  </a:cubicBezTo>
                  <a:cubicBezTo>
                    <a:pt x="5" y="5"/>
                    <a:pt x="4" y="5"/>
                    <a:pt x="2" y="5"/>
                  </a:cubicBezTo>
                  <a:cubicBezTo>
                    <a:pt x="1" y="4"/>
                    <a:pt x="0" y="3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EDA6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5382" y="1786"/>
              <a:ext cx="31" cy="47"/>
            </a:xfrm>
            <a:custGeom>
              <a:avLst/>
              <a:gdLst/>
              <a:ahLst/>
              <a:cxnLst/>
              <a:rect l="l" t="t" r="r" b="b"/>
              <a:pathLst>
                <a:path w="6" h="9" extrusionOk="0">
                  <a:moveTo>
                    <a:pt x="1" y="9"/>
                  </a:moveTo>
                  <a:cubicBezTo>
                    <a:pt x="1" y="8"/>
                    <a:pt x="1" y="7"/>
                    <a:pt x="0" y="6"/>
                  </a:cubicBezTo>
                  <a:cubicBezTo>
                    <a:pt x="0" y="2"/>
                    <a:pt x="1" y="0"/>
                    <a:pt x="6" y="1"/>
                  </a:cubicBezTo>
                  <a:cubicBezTo>
                    <a:pt x="4" y="4"/>
                    <a:pt x="2" y="6"/>
                    <a:pt x="1" y="9"/>
                  </a:cubicBezTo>
                  <a:close/>
                </a:path>
              </a:pathLst>
            </a:custGeom>
            <a:solidFill>
              <a:srgbClr val="BE977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5604" y="1781"/>
              <a:ext cx="191" cy="124"/>
            </a:xfrm>
            <a:custGeom>
              <a:avLst/>
              <a:gdLst/>
              <a:ahLst/>
              <a:cxnLst/>
              <a:rect l="l" t="t" r="r" b="b"/>
              <a:pathLst>
                <a:path w="37" h="24" extrusionOk="0">
                  <a:moveTo>
                    <a:pt x="2" y="7"/>
                  </a:moveTo>
                  <a:cubicBezTo>
                    <a:pt x="6" y="6"/>
                    <a:pt x="9" y="7"/>
                    <a:pt x="12" y="4"/>
                  </a:cubicBezTo>
                  <a:cubicBezTo>
                    <a:pt x="13" y="3"/>
                    <a:pt x="17" y="4"/>
                    <a:pt x="20" y="4"/>
                  </a:cubicBezTo>
                  <a:cubicBezTo>
                    <a:pt x="23" y="4"/>
                    <a:pt x="24" y="3"/>
                    <a:pt x="23" y="0"/>
                  </a:cubicBezTo>
                  <a:cubicBezTo>
                    <a:pt x="24" y="0"/>
                    <a:pt x="24" y="0"/>
                    <a:pt x="25" y="0"/>
                  </a:cubicBezTo>
                  <a:cubicBezTo>
                    <a:pt x="25" y="4"/>
                    <a:pt x="28" y="2"/>
                    <a:pt x="30" y="3"/>
                  </a:cubicBezTo>
                  <a:cubicBezTo>
                    <a:pt x="36" y="4"/>
                    <a:pt x="37" y="6"/>
                    <a:pt x="35" y="13"/>
                  </a:cubicBezTo>
                  <a:cubicBezTo>
                    <a:pt x="32" y="14"/>
                    <a:pt x="29" y="14"/>
                    <a:pt x="26" y="14"/>
                  </a:cubicBezTo>
                  <a:cubicBezTo>
                    <a:pt x="22" y="14"/>
                    <a:pt x="20" y="15"/>
                    <a:pt x="20" y="19"/>
                  </a:cubicBezTo>
                  <a:cubicBezTo>
                    <a:pt x="20" y="20"/>
                    <a:pt x="20" y="21"/>
                    <a:pt x="19" y="22"/>
                  </a:cubicBezTo>
                  <a:cubicBezTo>
                    <a:pt x="14" y="24"/>
                    <a:pt x="8" y="23"/>
                    <a:pt x="3" y="22"/>
                  </a:cubicBezTo>
                  <a:cubicBezTo>
                    <a:pt x="0" y="17"/>
                    <a:pt x="0" y="12"/>
                    <a:pt x="2" y="7"/>
                  </a:cubicBezTo>
                  <a:close/>
                </a:path>
              </a:pathLst>
            </a:custGeom>
            <a:solidFill>
              <a:srgbClr val="E5BD8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5702" y="1843"/>
              <a:ext cx="83" cy="57"/>
            </a:xfrm>
            <a:custGeom>
              <a:avLst/>
              <a:gdLst/>
              <a:ahLst/>
              <a:cxnLst/>
              <a:rect l="l" t="t" r="r" b="b"/>
              <a:pathLst>
                <a:path w="16" h="11" extrusionOk="0">
                  <a:moveTo>
                    <a:pt x="0" y="10"/>
                  </a:moveTo>
                  <a:cubicBezTo>
                    <a:pt x="0" y="1"/>
                    <a:pt x="0" y="1"/>
                    <a:pt x="9" y="1"/>
                  </a:cubicBezTo>
                  <a:cubicBezTo>
                    <a:pt x="11" y="1"/>
                    <a:pt x="13" y="0"/>
                    <a:pt x="16" y="1"/>
                  </a:cubicBezTo>
                  <a:cubicBezTo>
                    <a:pt x="16" y="2"/>
                    <a:pt x="16" y="2"/>
                    <a:pt x="16" y="3"/>
                  </a:cubicBezTo>
                  <a:cubicBezTo>
                    <a:pt x="14" y="3"/>
                    <a:pt x="12" y="2"/>
                    <a:pt x="11" y="3"/>
                  </a:cubicBezTo>
                  <a:cubicBezTo>
                    <a:pt x="11" y="5"/>
                    <a:pt x="10" y="8"/>
                    <a:pt x="14" y="9"/>
                  </a:cubicBezTo>
                  <a:cubicBezTo>
                    <a:pt x="15" y="9"/>
                    <a:pt x="15" y="9"/>
                    <a:pt x="12" y="11"/>
                  </a:cubicBezTo>
                  <a:cubicBezTo>
                    <a:pt x="8" y="11"/>
                    <a:pt x="4" y="11"/>
                    <a:pt x="0" y="10"/>
                  </a:cubicBezTo>
                  <a:close/>
                </a:path>
              </a:pathLst>
            </a:custGeom>
            <a:solidFill>
              <a:srgbClr val="D3A1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5594" y="1807"/>
              <a:ext cx="25" cy="88"/>
            </a:xfrm>
            <a:custGeom>
              <a:avLst/>
              <a:gdLst/>
              <a:ahLst/>
              <a:cxnLst/>
              <a:rect l="l" t="t" r="r" b="b"/>
              <a:pathLst>
                <a:path w="5" h="17" extrusionOk="0">
                  <a:moveTo>
                    <a:pt x="4" y="2"/>
                  </a:moveTo>
                  <a:cubicBezTo>
                    <a:pt x="5" y="7"/>
                    <a:pt x="5" y="12"/>
                    <a:pt x="5" y="17"/>
                  </a:cubicBezTo>
                  <a:cubicBezTo>
                    <a:pt x="3" y="17"/>
                    <a:pt x="2" y="17"/>
                    <a:pt x="0" y="17"/>
                  </a:cubicBezTo>
                  <a:cubicBezTo>
                    <a:pt x="0" y="13"/>
                    <a:pt x="0" y="9"/>
                    <a:pt x="0" y="4"/>
                  </a:cubicBezTo>
                  <a:cubicBezTo>
                    <a:pt x="0" y="0"/>
                    <a:pt x="2" y="2"/>
                    <a:pt x="4" y="2"/>
                  </a:cubicBezTo>
                  <a:close/>
                </a:path>
              </a:pathLst>
            </a:custGeom>
            <a:solidFill>
              <a:srgbClr val="C8905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5728" y="1642"/>
              <a:ext cx="10" cy="36"/>
            </a:xfrm>
            <a:custGeom>
              <a:avLst/>
              <a:gdLst/>
              <a:ahLst/>
              <a:cxnLst/>
              <a:rect l="l" t="t" r="r" b="b"/>
              <a:pathLst>
                <a:path w="2" h="7" extrusionOk="0">
                  <a:moveTo>
                    <a:pt x="0" y="7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4"/>
                    <a:pt x="2" y="6"/>
                  </a:cubicBezTo>
                  <a:cubicBezTo>
                    <a:pt x="1" y="6"/>
                    <a:pt x="1" y="7"/>
                    <a:pt x="0" y="7"/>
                  </a:cubicBezTo>
                  <a:close/>
                </a:path>
              </a:pathLst>
            </a:custGeom>
            <a:solidFill>
              <a:srgbClr val="8D8E9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5371" y="1559"/>
              <a:ext cx="42" cy="67"/>
            </a:xfrm>
            <a:custGeom>
              <a:avLst/>
              <a:gdLst/>
              <a:ahLst/>
              <a:cxnLst/>
              <a:rect l="l" t="t" r="r" b="b"/>
              <a:pathLst>
                <a:path w="8" h="13" extrusionOk="0">
                  <a:moveTo>
                    <a:pt x="0" y="2"/>
                  </a:moveTo>
                  <a:cubicBezTo>
                    <a:pt x="1" y="1"/>
                    <a:pt x="2" y="1"/>
                    <a:pt x="3" y="1"/>
                  </a:cubicBezTo>
                  <a:cubicBezTo>
                    <a:pt x="4" y="1"/>
                    <a:pt x="6" y="0"/>
                    <a:pt x="7" y="1"/>
                  </a:cubicBezTo>
                  <a:cubicBezTo>
                    <a:pt x="8" y="3"/>
                    <a:pt x="6" y="4"/>
                    <a:pt x="6" y="5"/>
                  </a:cubicBezTo>
                  <a:cubicBezTo>
                    <a:pt x="5" y="7"/>
                    <a:pt x="4" y="9"/>
                    <a:pt x="3" y="11"/>
                  </a:cubicBezTo>
                  <a:cubicBezTo>
                    <a:pt x="2" y="12"/>
                    <a:pt x="2" y="12"/>
                    <a:pt x="1" y="13"/>
                  </a:cubicBezTo>
                  <a:cubicBezTo>
                    <a:pt x="1" y="9"/>
                    <a:pt x="1" y="5"/>
                    <a:pt x="0" y="2"/>
                  </a:cubicBezTo>
                  <a:close/>
                </a:path>
              </a:pathLst>
            </a:custGeom>
            <a:solidFill>
              <a:srgbClr val="DBBE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5387" y="1600"/>
              <a:ext cx="41" cy="37"/>
            </a:xfrm>
            <a:custGeom>
              <a:avLst/>
              <a:gdLst/>
              <a:ahLst/>
              <a:cxnLst/>
              <a:rect l="l" t="t" r="r" b="b"/>
              <a:pathLst>
                <a:path w="8" h="7" extrusionOk="0">
                  <a:moveTo>
                    <a:pt x="4" y="0"/>
                  </a:moveTo>
                  <a:cubicBezTo>
                    <a:pt x="8" y="1"/>
                    <a:pt x="6" y="5"/>
                    <a:pt x="7" y="7"/>
                  </a:cubicBezTo>
                  <a:cubicBezTo>
                    <a:pt x="5" y="7"/>
                    <a:pt x="2" y="7"/>
                    <a:pt x="0" y="7"/>
                  </a:cubicBezTo>
                  <a:cubicBezTo>
                    <a:pt x="1" y="6"/>
                    <a:pt x="2" y="4"/>
                    <a:pt x="2" y="3"/>
                  </a:cubicBezTo>
                  <a:cubicBezTo>
                    <a:pt x="3" y="2"/>
                    <a:pt x="4" y="1"/>
                    <a:pt x="4" y="0"/>
                  </a:cubicBezTo>
                  <a:close/>
                </a:path>
              </a:pathLst>
            </a:custGeom>
            <a:solidFill>
              <a:srgbClr val="EDAC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5495" y="1652"/>
              <a:ext cx="186" cy="103"/>
            </a:xfrm>
            <a:custGeom>
              <a:avLst/>
              <a:gdLst/>
              <a:ahLst/>
              <a:cxnLst/>
              <a:rect l="l" t="t" r="r" b="b"/>
              <a:pathLst>
                <a:path w="36" h="20" extrusionOk="0">
                  <a:moveTo>
                    <a:pt x="0" y="20"/>
                  </a:moveTo>
                  <a:cubicBezTo>
                    <a:pt x="0" y="14"/>
                    <a:pt x="0" y="7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5" y="1"/>
                    <a:pt x="7" y="0"/>
                    <a:pt x="9" y="3"/>
                  </a:cubicBezTo>
                  <a:cubicBezTo>
                    <a:pt x="9" y="5"/>
                    <a:pt x="11" y="4"/>
                    <a:pt x="11" y="3"/>
                  </a:cubicBezTo>
                  <a:cubicBezTo>
                    <a:pt x="12" y="0"/>
                    <a:pt x="14" y="1"/>
                    <a:pt x="16" y="0"/>
                  </a:cubicBezTo>
                  <a:cubicBezTo>
                    <a:pt x="19" y="0"/>
                    <a:pt x="20" y="1"/>
                    <a:pt x="20" y="4"/>
                  </a:cubicBezTo>
                  <a:cubicBezTo>
                    <a:pt x="19" y="7"/>
                    <a:pt x="21" y="8"/>
                    <a:pt x="24" y="8"/>
                  </a:cubicBezTo>
                  <a:cubicBezTo>
                    <a:pt x="27" y="8"/>
                    <a:pt x="29" y="8"/>
                    <a:pt x="32" y="8"/>
                  </a:cubicBezTo>
                  <a:cubicBezTo>
                    <a:pt x="34" y="7"/>
                    <a:pt x="35" y="7"/>
                    <a:pt x="35" y="9"/>
                  </a:cubicBezTo>
                  <a:cubicBezTo>
                    <a:pt x="35" y="13"/>
                    <a:pt x="36" y="17"/>
                    <a:pt x="35" y="20"/>
                  </a:cubicBezTo>
                  <a:cubicBezTo>
                    <a:pt x="27" y="20"/>
                    <a:pt x="20" y="20"/>
                    <a:pt x="12" y="20"/>
                  </a:cubicBezTo>
                  <a:cubicBezTo>
                    <a:pt x="10" y="16"/>
                    <a:pt x="10" y="16"/>
                    <a:pt x="7" y="20"/>
                  </a:cubicBezTo>
                  <a:cubicBezTo>
                    <a:pt x="5" y="20"/>
                    <a:pt x="2" y="20"/>
                    <a:pt x="0" y="20"/>
                  </a:cubicBezTo>
                  <a:close/>
                </a:path>
              </a:pathLst>
            </a:custGeom>
            <a:solidFill>
              <a:srgbClr val="E6BE8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5738" y="1781"/>
              <a:ext cx="57" cy="78"/>
            </a:xfrm>
            <a:custGeom>
              <a:avLst/>
              <a:gdLst/>
              <a:ahLst/>
              <a:cxnLst/>
              <a:rect l="l" t="t" r="r" b="b"/>
              <a:pathLst>
                <a:path w="11" h="15" extrusionOk="0">
                  <a:moveTo>
                    <a:pt x="9" y="15"/>
                  </a:moveTo>
                  <a:cubicBezTo>
                    <a:pt x="9" y="14"/>
                    <a:pt x="9" y="14"/>
                    <a:pt x="9" y="13"/>
                  </a:cubicBezTo>
                  <a:cubicBezTo>
                    <a:pt x="9" y="12"/>
                    <a:pt x="9" y="11"/>
                    <a:pt x="9" y="10"/>
                  </a:cubicBezTo>
                  <a:cubicBezTo>
                    <a:pt x="9" y="6"/>
                    <a:pt x="8" y="4"/>
                    <a:pt x="3" y="4"/>
                  </a:cubicBezTo>
                  <a:cubicBezTo>
                    <a:pt x="2" y="3"/>
                    <a:pt x="0" y="2"/>
                    <a:pt x="1" y="0"/>
                  </a:cubicBezTo>
                  <a:cubicBezTo>
                    <a:pt x="4" y="0"/>
                    <a:pt x="7" y="0"/>
                    <a:pt x="10" y="1"/>
                  </a:cubicBezTo>
                  <a:cubicBezTo>
                    <a:pt x="11" y="5"/>
                    <a:pt x="11" y="10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lose/>
                </a:path>
              </a:pathLst>
            </a:custGeom>
            <a:solidFill>
              <a:srgbClr val="FDF8E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5661" y="1673"/>
              <a:ext cx="20" cy="82"/>
            </a:xfrm>
            <a:custGeom>
              <a:avLst/>
              <a:gdLst/>
              <a:ahLst/>
              <a:cxnLst/>
              <a:rect l="l" t="t" r="r" b="b"/>
              <a:pathLst>
                <a:path w="4" h="16" extrusionOk="0">
                  <a:moveTo>
                    <a:pt x="3" y="16"/>
                  </a:moveTo>
                  <a:cubicBezTo>
                    <a:pt x="3" y="13"/>
                    <a:pt x="2" y="10"/>
                    <a:pt x="3" y="7"/>
                  </a:cubicBezTo>
                  <a:cubicBezTo>
                    <a:pt x="3" y="5"/>
                    <a:pt x="2" y="3"/>
                    <a:pt x="0" y="4"/>
                  </a:cubicBezTo>
                  <a:cubicBezTo>
                    <a:pt x="0" y="0"/>
                    <a:pt x="2" y="1"/>
                    <a:pt x="4" y="1"/>
                  </a:cubicBezTo>
                  <a:cubicBezTo>
                    <a:pt x="4" y="6"/>
                    <a:pt x="4" y="11"/>
                    <a:pt x="4" y="16"/>
                  </a:cubicBezTo>
                  <a:cubicBezTo>
                    <a:pt x="4" y="16"/>
                    <a:pt x="3" y="16"/>
                    <a:pt x="3" y="16"/>
                  </a:cubicBezTo>
                  <a:close/>
                </a:path>
              </a:pathLst>
            </a:custGeom>
            <a:solidFill>
              <a:srgbClr val="C5916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5790" y="1781"/>
              <a:ext cx="10" cy="78"/>
            </a:xfrm>
            <a:custGeom>
              <a:avLst/>
              <a:gdLst/>
              <a:ahLst/>
              <a:cxnLst/>
              <a:rect l="l" t="t" r="r" b="b"/>
              <a:pathLst>
                <a:path w="2" h="15" extrusionOk="0">
                  <a:moveTo>
                    <a:pt x="0" y="15"/>
                  </a:moveTo>
                  <a:cubicBezTo>
                    <a:pt x="0" y="10"/>
                    <a:pt x="0" y="5"/>
                    <a:pt x="0" y="1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5"/>
                    <a:pt x="2" y="8"/>
                    <a:pt x="1" y="12"/>
                  </a:cubicBezTo>
                  <a:cubicBezTo>
                    <a:pt x="1" y="13"/>
                    <a:pt x="2" y="15"/>
                    <a:pt x="0" y="15"/>
                  </a:cubicBezTo>
                  <a:close/>
                </a:path>
              </a:pathLst>
            </a:custGeom>
            <a:solidFill>
              <a:srgbClr val="777B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5526" y="1735"/>
              <a:ext cx="37" cy="20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1" y="4"/>
                  </a:moveTo>
                  <a:cubicBezTo>
                    <a:pt x="1" y="2"/>
                    <a:pt x="0" y="0"/>
                    <a:pt x="4" y="0"/>
                  </a:cubicBezTo>
                  <a:cubicBezTo>
                    <a:pt x="7" y="0"/>
                    <a:pt x="6" y="2"/>
                    <a:pt x="6" y="4"/>
                  </a:cubicBezTo>
                  <a:cubicBezTo>
                    <a:pt x="5" y="4"/>
                    <a:pt x="3" y="4"/>
                    <a:pt x="1" y="4"/>
                  </a:cubicBezTo>
                  <a:close/>
                </a:path>
              </a:pathLst>
            </a:custGeom>
            <a:solidFill>
              <a:srgbClr val="F1D0B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5728" y="1781"/>
              <a:ext cx="26" cy="21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3" y="0"/>
                  </a:moveTo>
                  <a:cubicBezTo>
                    <a:pt x="4" y="2"/>
                    <a:pt x="4" y="3"/>
                    <a:pt x="5" y="4"/>
                  </a:cubicBezTo>
                  <a:cubicBezTo>
                    <a:pt x="3" y="4"/>
                    <a:pt x="0" y="4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6E6B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5506" y="1652"/>
              <a:ext cx="72" cy="31"/>
            </a:xfrm>
            <a:custGeom>
              <a:avLst/>
              <a:gdLst/>
              <a:ahLst/>
              <a:cxnLst/>
              <a:rect l="l" t="t" r="r" b="b"/>
              <a:pathLst>
                <a:path w="14" h="6" extrusionOk="0">
                  <a:moveTo>
                    <a:pt x="14" y="0"/>
                  </a:moveTo>
                  <a:cubicBezTo>
                    <a:pt x="13" y="1"/>
                    <a:pt x="10" y="1"/>
                    <a:pt x="10" y="4"/>
                  </a:cubicBezTo>
                  <a:cubicBezTo>
                    <a:pt x="10" y="6"/>
                    <a:pt x="9" y="6"/>
                    <a:pt x="8" y="6"/>
                  </a:cubicBezTo>
                  <a:cubicBezTo>
                    <a:pt x="7" y="6"/>
                    <a:pt x="5" y="6"/>
                    <a:pt x="5" y="5"/>
                  </a:cubicBezTo>
                  <a:cubicBezTo>
                    <a:pt x="6" y="1"/>
                    <a:pt x="2" y="1"/>
                    <a:pt x="0" y="0"/>
                  </a:cubicBezTo>
                  <a:cubicBezTo>
                    <a:pt x="5" y="0"/>
                    <a:pt x="10" y="0"/>
                    <a:pt x="14" y="0"/>
                  </a:cubicBezTo>
                  <a:close/>
                </a:path>
              </a:pathLst>
            </a:custGeom>
            <a:solidFill>
              <a:srgbClr val="ECD1B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5501" y="1740"/>
              <a:ext cx="20" cy="15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2" y="0"/>
                  </a:moveTo>
                  <a:cubicBezTo>
                    <a:pt x="3" y="0"/>
                    <a:pt x="4" y="0"/>
                    <a:pt x="4" y="1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2"/>
                    <a:pt x="0" y="3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A191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9" name="Google Shape;919;p13"/>
          <p:cNvGrpSpPr/>
          <p:nvPr/>
        </p:nvGrpSpPr>
        <p:grpSpPr>
          <a:xfrm>
            <a:off x="3462339" y="2224088"/>
            <a:ext cx="1079501" cy="1016000"/>
            <a:chOff x="2181" y="1401"/>
            <a:chExt cx="680" cy="640"/>
          </a:xfrm>
        </p:grpSpPr>
        <p:sp>
          <p:nvSpPr>
            <p:cNvPr id="920" name="Google Shape;920;p13"/>
            <p:cNvSpPr/>
            <p:nvPr/>
          </p:nvSpPr>
          <p:spPr>
            <a:xfrm>
              <a:off x="2537" y="1527"/>
              <a:ext cx="207" cy="342"/>
            </a:xfrm>
            <a:custGeom>
              <a:avLst/>
              <a:gdLst/>
              <a:ahLst/>
              <a:cxnLst/>
              <a:rect l="l" t="t" r="r" b="b"/>
              <a:pathLst>
                <a:path w="87" h="143" extrusionOk="0">
                  <a:moveTo>
                    <a:pt x="44" y="2"/>
                  </a:moveTo>
                  <a:cubicBezTo>
                    <a:pt x="46" y="2"/>
                    <a:pt x="47" y="2"/>
                    <a:pt x="49" y="2"/>
                  </a:cubicBezTo>
                  <a:cubicBezTo>
                    <a:pt x="54" y="0"/>
                    <a:pt x="60" y="0"/>
                    <a:pt x="65" y="2"/>
                  </a:cubicBezTo>
                  <a:cubicBezTo>
                    <a:pt x="67" y="2"/>
                    <a:pt x="69" y="2"/>
                    <a:pt x="71" y="2"/>
                  </a:cubicBezTo>
                  <a:cubicBezTo>
                    <a:pt x="72" y="4"/>
                    <a:pt x="72" y="5"/>
                    <a:pt x="72" y="6"/>
                  </a:cubicBezTo>
                  <a:cubicBezTo>
                    <a:pt x="72" y="24"/>
                    <a:pt x="72" y="42"/>
                    <a:pt x="72" y="59"/>
                  </a:cubicBezTo>
                  <a:cubicBezTo>
                    <a:pt x="72" y="61"/>
                    <a:pt x="72" y="62"/>
                    <a:pt x="71" y="64"/>
                  </a:cubicBezTo>
                  <a:cubicBezTo>
                    <a:pt x="70" y="66"/>
                    <a:pt x="68" y="67"/>
                    <a:pt x="66" y="67"/>
                  </a:cubicBezTo>
                  <a:cubicBezTo>
                    <a:pt x="61" y="67"/>
                    <a:pt x="57" y="67"/>
                    <a:pt x="53" y="67"/>
                  </a:cubicBezTo>
                  <a:cubicBezTo>
                    <a:pt x="46" y="67"/>
                    <a:pt x="38" y="67"/>
                    <a:pt x="31" y="67"/>
                  </a:cubicBezTo>
                  <a:cubicBezTo>
                    <a:pt x="22" y="67"/>
                    <a:pt x="14" y="67"/>
                    <a:pt x="5" y="66"/>
                  </a:cubicBezTo>
                  <a:cubicBezTo>
                    <a:pt x="5" y="67"/>
                    <a:pt x="6" y="67"/>
                    <a:pt x="5" y="67"/>
                  </a:cubicBezTo>
                  <a:cubicBezTo>
                    <a:pt x="14" y="68"/>
                    <a:pt x="22" y="72"/>
                    <a:pt x="30" y="76"/>
                  </a:cubicBezTo>
                  <a:cubicBezTo>
                    <a:pt x="31" y="78"/>
                    <a:pt x="31" y="79"/>
                    <a:pt x="31" y="81"/>
                  </a:cubicBezTo>
                  <a:cubicBezTo>
                    <a:pt x="31" y="87"/>
                    <a:pt x="31" y="87"/>
                    <a:pt x="37" y="87"/>
                  </a:cubicBezTo>
                  <a:cubicBezTo>
                    <a:pt x="39" y="87"/>
                    <a:pt x="42" y="87"/>
                    <a:pt x="44" y="87"/>
                  </a:cubicBezTo>
                  <a:cubicBezTo>
                    <a:pt x="48" y="87"/>
                    <a:pt x="52" y="87"/>
                    <a:pt x="54" y="82"/>
                  </a:cubicBezTo>
                  <a:cubicBezTo>
                    <a:pt x="56" y="81"/>
                    <a:pt x="59" y="81"/>
                    <a:pt x="62" y="81"/>
                  </a:cubicBezTo>
                  <a:cubicBezTo>
                    <a:pt x="69" y="81"/>
                    <a:pt x="75" y="81"/>
                    <a:pt x="82" y="81"/>
                  </a:cubicBezTo>
                  <a:cubicBezTo>
                    <a:pt x="85" y="81"/>
                    <a:pt x="87" y="83"/>
                    <a:pt x="87" y="86"/>
                  </a:cubicBezTo>
                  <a:cubicBezTo>
                    <a:pt x="87" y="104"/>
                    <a:pt x="87" y="121"/>
                    <a:pt x="87" y="138"/>
                  </a:cubicBezTo>
                  <a:cubicBezTo>
                    <a:pt x="87" y="140"/>
                    <a:pt x="87" y="141"/>
                    <a:pt x="86" y="142"/>
                  </a:cubicBezTo>
                  <a:cubicBezTo>
                    <a:pt x="84" y="143"/>
                    <a:pt x="82" y="143"/>
                    <a:pt x="79" y="143"/>
                  </a:cubicBezTo>
                  <a:cubicBezTo>
                    <a:pt x="58" y="143"/>
                    <a:pt x="37" y="143"/>
                    <a:pt x="15" y="143"/>
                  </a:cubicBezTo>
                  <a:cubicBezTo>
                    <a:pt x="12" y="143"/>
                    <a:pt x="9" y="143"/>
                    <a:pt x="5" y="143"/>
                  </a:cubicBezTo>
                  <a:cubicBezTo>
                    <a:pt x="2" y="143"/>
                    <a:pt x="0" y="141"/>
                    <a:pt x="0" y="138"/>
                  </a:cubicBezTo>
                  <a:cubicBezTo>
                    <a:pt x="0" y="136"/>
                    <a:pt x="0" y="135"/>
                    <a:pt x="0" y="133"/>
                  </a:cubicBezTo>
                  <a:cubicBezTo>
                    <a:pt x="0" y="112"/>
                    <a:pt x="0" y="90"/>
                    <a:pt x="0" y="69"/>
                  </a:cubicBezTo>
                  <a:cubicBezTo>
                    <a:pt x="1" y="49"/>
                    <a:pt x="1" y="28"/>
                    <a:pt x="1" y="8"/>
                  </a:cubicBezTo>
                  <a:cubicBezTo>
                    <a:pt x="1" y="6"/>
                    <a:pt x="1" y="4"/>
                    <a:pt x="2" y="3"/>
                  </a:cubicBezTo>
                  <a:cubicBezTo>
                    <a:pt x="4" y="1"/>
                    <a:pt x="6" y="1"/>
                    <a:pt x="8" y="1"/>
                  </a:cubicBezTo>
                  <a:cubicBezTo>
                    <a:pt x="13" y="1"/>
                    <a:pt x="18" y="1"/>
                    <a:pt x="23" y="1"/>
                  </a:cubicBezTo>
                  <a:cubicBezTo>
                    <a:pt x="23" y="1"/>
                    <a:pt x="24" y="1"/>
                    <a:pt x="24" y="1"/>
                  </a:cubicBezTo>
                  <a:cubicBezTo>
                    <a:pt x="26" y="3"/>
                    <a:pt x="26" y="4"/>
                    <a:pt x="26" y="6"/>
                  </a:cubicBezTo>
                  <a:cubicBezTo>
                    <a:pt x="26" y="7"/>
                    <a:pt x="26" y="8"/>
                    <a:pt x="26" y="9"/>
                  </a:cubicBezTo>
                  <a:cubicBezTo>
                    <a:pt x="26" y="21"/>
                    <a:pt x="26" y="21"/>
                    <a:pt x="38" y="21"/>
                  </a:cubicBezTo>
                  <a:cubicBezTo>
                    <a:pt x="42" y="21"/>
                    <a:pt x="43" y="20"/>
                    <a:pt x="43" y="15"/>
                  </a:cubicBezTo>
                  <a:cubicBezTo>
                    <a:pt x="43" y="12"/>
                    <a:pt x="43" y="10"/>
                    <a:pt x="43" y="7"/>
                  </a:cubicBezTo>
                  <a:cubicBezTo>
                    <a:pt x="43" y="5"/>
                    <a:pt x="43" y="4"/>
                    <a:pt x="44" y="2"/>
                  </a:cubicBezTo>
                  <a:close/>
                </a:path>
              </a:pathLst>
            </a:custGeom>
            <a:solidFill>
              <a:srgbClr val="E6AC6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2573" y="1532"/>
              <a:ext cx="288" cy="342"/>
            </a:xfrm>
            <a:custGeom>
              <a:avLst/>
              <a:gdLst/>
              <a:ahLst/>
              <a:cxnLst/>
              <a:rect l="l" t="t" r="r" b="b"/>
              <a:pathLst>
                <a:path w="121" h="143" extrusionOk="0">
                  <a:moveTo>
                    <a:pt x="0" y="140"/>
                  </a:moveTo>
                  <a:cubicBezTo>
                    <a:pt x="18" y="140"/>
                    <a:pt x="37" y="140"/>
                    <a:pt x="55" y="140"/>
                  </a:cubicBezTo>
                  <a:cubicBezTo>
                    <a:pt x="60" y="140"/>
                    <a:pt x="65" y="140"/>
                    <a:pt x="71" y="140"/>
                  </a:cubicBezTo>
                  <a:cubicBezTo>
                    <a:pt x="72" y="138"/>
                    <a:pt x="71" y="137"/>
                    <a:pt x="71" y="135"/>
                  </a:cubicBezTo>
                  <a:cubicBezTo>
                    <a:pt x="71" y="121"/>
                    <a:pt x="71" y="107"/>
                    <a:pt x="71" y="92"/>
                  </a:cubicBezTo>
                  <a:cubicBezTo>
                    <a:pt x="72" y="85"/>
                    <a:pt x="70" y="77"/>
                    <a:pt x="70" y="70"/>
                  </a:cubicBezTo>
                  <a:cubicBezTo>
                    <a:pt x="70" y="66"/>
                    <a:pt x="68" y="65"/>
                    <a:pt x="65" y="65"/>
                  </a:cubicBezTo>
                  <a:cubicBezTo>
                    <a:pt x="62" y="65"/>
                    <a:pt x="58" y="66"/>
                    <a:pt x="55" y="62"/>
                  </a:cubicBezTo>
                  <a:cubicBezTo>
                    <a:pt x="55" y="43"/>
                    <a:pt x="55" y="24"/>
                    <a:pt x="55" y="5"/>
                  </a:cubicBezTo>
                  <a:cubicBezTo>
                    <a:pt x="55" y="4"/>
                    <a:pt x="55" y="2"/>
                    <a:pt x="56" y="0"/>
                  </a:cubicBezTo>
                  <a:cubicBezTo>
                    <a:pt x="68" y="0"/>
                    <a:pt x="80" y="1"/>
                    <a:pt x="92" y="0"/>
                  </a:cubicBezTo>
                  <a:cubicBezTo>
                    <a:pt x="96" y="0"/>
                    <a:pt x="96" y="2"/>
                    <a:pt x="96" y="4"/>
                  </a:cubicBezTo>
                  <a:cubicBezTo>
                    <a:pt x="96" y="22"/>
                    <a:pt x="96" y="40"/>
                    <a:pt x="95" y="58"/>
                  </a:cubicBezTo>
                  <a:cubicBezTo>
                    <a:pt x="95" y="61"/>
                    <a:pt x="96" y="63"/>
                    <a:pt x="100" y="63"/>
                  </a:cubicBezTo>
                  <a:cubicBezTo>
                    <a:pt x="106" y="62"/>
                    <a:pt x="112" y="63"/>
                    <a:pt x="117" y="63"/>
                  </a:cubicBezTo>
                  <a:cubicBezTo>
                    <a:pt x="120" y="63"/>
                    <a:pt x="121" y="63"/>
                    <a:pt x="121" y="66"/>
                  </a:cubicBezTo>
                  <a:cubicBezTo>
                    <a:pt x="121" y="90"/>
                    <a:pt x="121" y="113"/>
                    <a:pt x="121" y="137"/>
                  </a:cubicBezTo>
                  <a:cubicBezTo>
                    <a:pt x="121" y="140"/>
                    <a:pt x="120" y="141"/>
                    <a:pt x="117" y="141"/>
                  </a:cubicBezTo>
                  <a:cubicBezTo>
                    <a:pt x="112" y="141"/>
                    <a:pt x="106" y="140"/>
                    <a:pt x="101" y="141"/>
                  </a:cubicBezTo>
                  <a:cubicBezTo>
                    <a:pt x="100" y="141"/>
                    <a:pt x="100" y="141"/>
                    <a:pt x="99" y="141"/>
                  </a:cubicBezTo>
                  <a:cubicBezTo>
                    <a:pt x="99" y="141"/>
                    <a:pt x="99" y="140"/>
                    <a:pt x="98" y="140"/>
                  </a:cubicBezTo>
                  <a:cubicBezTo>
                    <a:pt x="98" y="138"/>
                    <a:pt x="98" y="136"/>
                    <a:pt x="98" y="134"/>
                  </a:cubicBezTo>
                  <a:cubicBezTo>
                    <a:pt x="97" y="130"/>
                    <a:pt x="93" y="129"/>
                    <a:pt x="90" y="131"/>
                  </a:cubicBezTo>
                  <a:cubicBezTo>
                    <a:pt x="89" y="132"/>
                    <a:pt x="88" y="133"/>
                    <a:pt x="89" y="134"/>
                  </a:cubicBezTo>
                  <a:cubicBezTo>
                    <a:pt x="89" y="135"/>
                    <a:pt x="90" y="134"/>
                    <a:pt x="91" y="134"/>
                  </a:cubicBezTo>
                  <a:cubicBezTo>
                    <a:pt x="92" y="133"/>
                    <a:pt x="94" y="132"/>
                    <a:pt x="95" y="134"/>
                  </a:cubicBezTo>
                  <a:cubicBezTo>
                    <a:pt x="96" y="135"/>
                    <a:pt x="95" y="137"/>
                    <a:pt x="93" y="138"/>
                  </a:cubicBezTo>
                  <a:cubicBezTo>
                    <a:pt x="92" y="139"/>
                    <a:pt x="90" y="141"/>
                    <a:pt x="88" y="141"/>
                  </a:cubicBezTo>
                  <a:cubicBezTo>
                    <a:pt x="88" y="142"/>
                    <a:pt x="87" y="142"/>
                    <a:pt x="87" y="142"/>
                  </a:cubicBezTo>
                  <a:cubicBezTo>
                    <a:pt x="81" y="142"/>
                    <a:pt x="75" y="142"/>
                    <a:pt x="70" y="142"/>
                  </a:cubicBezTo>
                  <a:cubicBezTo>
                    <a:pt x="49" y="142"/>
                    <a:pt x="28" y="142"/>
                    <a:pt x="7" y="142"/>
                  </a:cubicBezTo>
                  <a:cubicBezTo>
                    <a:pt x="5" y="142"/>
                    <a:pt x="2" y="143"/>
                    <a:pt x="0" y="140"/>
                  </a:cubicBezTo>
                  <a:close/>
                </a:path>
              </a:pathLst>
            </a:custGeom>
            <a:solidFill>
              <a:srgbClr val="BD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2231" y="1401"/>
              <a:ext cx="315" cy="485"/>
            </a:xfrm>
            <a:custGeom>
              <a:avLst/>
              <a:gdLst/>
              <a:ahLst/>
              <a:cxnLst/>
              <a:rect l="l" t="t" r="r" b="b"/>
              <a:pathLst>
                <a:path w="132" h="203" extrusionOk="0">
                  <a:moveTo>
                    <a:pt x="0" y="172"/>
                  </a:moveTo>
                  <a:cubicBezTo>
                    <a:pt x="0" y="163"/>
                    <a:pt x="6" y="157"/>
                    <a:pt x="14" y="157"/>
                  </a:cubicBezTo>
                  <a:cubicBezTo>
                    <a:pt x="23" y="156"/>
                    <a:pt x="23" y="156"/>
                    <a:pt x="23" y="147"/>
                  </a:cubicBezTo>
                  <a:cubicBezTo>
                    <a:pt x="23" y="114"/>
                    <a:pt x="23" y="80"/>
                    <a:pt x="23" y="47"/>
                  </a:cubicBezTo>
                  <a:cubicBezTo>
                    <a:pt x="23" y="41"/>
                    <a:pt x="25" y="39"/>
                    <a:pt x="31" y="38"/>
                  </a:cubicBezTo>
                  <a:cubicBezTo>
                    <a:pt x="49" y="34"/>
                    <a:pt x="67" y="34"/>
                    <a:pt x="85" y="36"/>
                  </a:cubicBezTo>
                  <a:cubicBezTo>
                    <a:pt x="88" y="37"/>
                    <a:pt x="91" y="39"/>
                    <a:pt x="94" y="38"/>
                  </a:cubicBezTo>
                  <a:cubicBezTo>
                    <a:pt x="98" y="38"/>
                    <a:pt x="100" y="40"/>
                    <a:pt x="101" y="43"/>
                  </a:cubicBezTo>
                  <a:cubicBezTo>
                    <a:pt x="102" y="45"/>
                    <a:pt x="102" y="47"/>
                    <a:pt x="103" y="49"/>
                  </a:cubicBezTo>
                  <a:cubicBezTo>
                    <a:pt x="104" y="55"/>
                    <a:pt x="106" y="60"/>
                    <a:pt x="106" y="66"/>
                  </a:cubicBezTo>
                  <a:cubicBezTo>
                    <a:pt x="105" y="68"/>
                    <a:pt x="103" y="68"/>
                    <a:pt x="102" y="68"/>
                  </a:cubicBezTo>
                  <a:cubicBezTo>
                    <a:pt x="99" y="67"/>
                    <a:pt x="97" y="68"/>
                    <a:pt x="96" y="70"/>
                  </a:cubicBezTo>
                  <a:cubicBezTo>
                    <a:pt x="94" y="72"/>
                    <a:pt x="92" y="72"/>
                    <a:pt x="92" y="69"/>
                  </a:cubicBezTo>
                  <a:cubicBezTo>
                    <a:pt x="91" y="64"/>
                    <a:pt x="90" y="60"/>
                    <a:pt x="89" y="56"/>
                  </a:cubicBezTo>
                  <a:cubicBezTo>
                    <a:pt x="88" y="53"/>
                    <a:pt x="88" y="51"/>
                    <a:pt x="84" y="51"/>
                  </a:cubicBezTo>
                  <a:cubicBezTo>
                    <a:pt x="70" y="49"/>
                    <a:pt x="57" y="48"/>
                    <a:pt x="43" y="50"/>
                  </a:cubicBezTo>
                  <a:cubicBezTo>
                    <a:pt x="38" y="51"/>
                    <a:pt x="37" y="52"/>
                    <a:pt x="37" y="57"/>
                  </a:cubicBezTo>
                  <a:cubicBezTo>
                    <a:pt x="37" y="81"/>
                    <a:pt x="37" y="106"/>
                    <a:pt x="37" y="130"/>
                  </a:cubicBezTo>
                  <a:cubicBezTo>
                    <a:pt x="37" y="131"/>
                    <a:pt x="37" y="132"/>
                    <a:pt x="37" y="132"/>
                  </a:cubicBezTo>
                  <a:cubicBezTo>
                    <a:pt x="37" y="135"/>
                    <a:pt x="38" y="136"/>
                    <a:pt x="41" y="136"/>
                  </a:cubicBezTo>
                  <a:cubicBezTo>
                    <a:pt x="44" y="136"/>
                    <a:pt x="44" y="134"/>
                    <a:pt x="44" y="132"/>
                  </a:cubicBezTo>
                  <a:cubicBezTo>
                    <a:pt x="44" y="124"/>
                    <a:pt x="44" y="116"/>
                    <a:pt x="44" y="109"/>
                  </a:cubicBezTo>
                  <a:cubicBezTo>
                    <a:pt x="44" y="107"/>
                    <a:pt x="44" y="104"/>
                    <a:pt x="47" y="103"/>
                  </a:cubicBezTo>
                  <a:cubicBezTo>
                    <a:pt x="48" y="105"/>
                    <a:pt x="48" y="107"/>
                    <a:pt x="48" y="109"/>
                  </a:cubicBezTo>
                  <a:cubicBezTo>
                    <a:pt x="48" y="117"/>
                    <a:pt x="48" y="124"/>
                    <a:pt x="48" y="131"/>
                  </a:cubicBezTo>
                  <a:cubicBezTo>
                    <a:pt x="48" y="133"/>
                    <a:pt x="48" y="135"/>
                    <a:pt x="48" y="136"/>
                  </a:cubicBezTo>
                  <a:cubicBezTo>
                    <a:pt x="49" y="138"/>
                    <a:pt x="49" y="139"/>
                    <a:pt x="48" y="141"/>
                  </a:cubicBezTo>
                  <a:cubicBezTo>
                    <a:pt x="47" y="142"/>
                    <a:pt x="46" y="141"/>
                    <a:pt x="45" y="140"/>
                  </a:cubicBezTo>
                  <a:cubicBezTo>
                    <a:pt x="42" y="140"/>
                    <a:pt x="39" y="139"/>
                    <a:pt x="38" y="140"/>
                  </a:cubicBezTo>
                  <a:cubicBezTo>
                    <a:pt x="35" y="144"/>
                    <a:pt x="37" y="149"/>
                    <a:pt x="37" y="153"/>
                  </a:cubicBezTo>
                  <a:cubicBezTo>
                    <a:pt x="38" y="156"/>
                    <a:pt x="40" y="155"/>
                    <a:pt x="42" y="155"/>
                  </a:cubicBezTo>
                  <a:cubicBezTo>
                    <a:pt x="49" y="155"/>
                    <a:pt x="55" y="156"/>
                    <a:pt x="61" y="155"/>
                  </a:cubicBezTo>
                  <a:cubicBezTo>
                    <a:pt x="72" y="157"/>
                    <a:pt x="82" y="158"/>
                    <a:pt x="92" y="156"/>
                  </a:cubicBezTo>
                  <a:cubicBezTo>
                    <a:pt x="94" y="155"/>
                    <a:pt x="96" y="155"/>
                    <a:pt x="98" y="155"/>
                  </a:cubicBezTo>
                  <a:cubicBezTo>
                    <a:pt x="103" y="155"/>
                    <a:pt x="104" y="155"/>
                    <a:pt x="103" y="150"/>
                  </a:cubicBezTo>
                  <a:cubicBezTo>
                    <a:pt x="102" y="146"/>
                    <a:pt x="103" y="143"/>
                    <a:pt x="102" y="139"/>
                  </a:cubicBezTo>
                  <a:cubicBezTo>
                    <a:pt x="102" y="138"/>
                    <a:pt x="102" y="138"/>
                    <a:pt x="102" y="137"/>
                  </a:cubicBezTo>
                  <a:cubicBezTo>
                    <a:pt x="101" y="125"/>
                    <a:pt x="99" y="113"/>
                    <a:pt x="98" y="100"/>
                  </a:cubicBezTo>
                  <a:cubicBezTo>
                    <a:pt x="98" y="97"/>
                    <a:pt x="96" y="94"/>
                    <a:pt x="96" y="91"/>
                  </a:cubicBezTo>
                  <a:cubicBezTo>
                    <a:pt x="97" y="90"/>
                    <a:pt x="97" y="89"/>
                    <a:pt x="98" y="88"/>
                  </a:cubicBezTo>
                  <a:cubicBezTo>
                    <a:pt x="98" y="88"/>
                    <a:pt x="99" y="87"/>
                    <a:pt x="100" y="87"/>
                  </a:cubicBezTo>
                  <a:cubicBezTo>
                    <a:pt x="106" y="85"/>
                    <a:pt x="106" y="85"/>
                    <a:pt x="105" y="79"/>
                  </a:cubicBezTo>
                  <a:cubicBezTo>
                    <a:pt x="105" y="77"/>
                    <a:pt x="105" y="76"/>
                    <a:pt x="106" y="75"/>
                  </a:cubicBezTo>
                  <a:cubicBezTo>
                    <a:pt x="107" y="74"/>
                    <a:pt x="107" y="74"/>
                    <a:pt x="108" y="75"/>
                  </a:cubicBezTo>
                  <a:cubicBezTo>
                    <a:pt x="111" y="83"/>
                    <a:pt x="112" y="92"/>
                    <a:pt x="113" y="100"/>
                  </a:cubicBezTo>
                  <a:cubicBezTo>
                    <a:pt x="114" y="105"/>
                    <a:pt x="113" y="109"/>
                    <a:pt x="114" y="111"/>
                  </a:cubicBezTo>
                  <a:cubicBezTo>
                    <a:pt x="112" y="91"/>
                    <a:pt x="113" y="69"/>
                    <a:pt x="113" y="48"/>
                  </a:cubicBezTo>
                  <a:cubicBezTo>
                    <a:pt x="113" y="44"/>
                    <a:pt x="112" y="39"/>
                    <a:pt x="114" y="35"/>
                  </a:cubicBezTo>
                  <a:cubicBezTo>
                    <a:pt x="114" y="25"/>
                    <a:pt x="114" y="15"/>
                    <a:pt x="114" y="5"/>
                  </a:cubicBezTo>
                  <a:cubicBezTo>
                    <a:pt x="114" y="3"/>
                    <a:pt x="115" y="2"/>
                    <a:pt x="118" y="2"/>
                  </a:cubicBezTo>
                  <a:cubicBezTo>
                    <a:pt x="122" y="2"/>
                    <a:pt x="127" y="0"/>
                    <a:pt x="130" y="3"/>
                  </a:cubicBezTo>
                  <a:cubicBezTo>
                    <a:pt x="132" y="5"/>
                    <a:pt x="131" y="11"/>
                    <a:pt x="131" y="15"/>
                  </a:cubicBezTo>
                  <a:cubicBezTo>
                    <a:pt x="131" y="21"/>
                    <a:pt x="131" y="28"/>
                    <a:pt x="131" y="34"/>
                  </a:cubicBezTo>
                  <a:cubicBezTo>
                    <a:pt x="131" y="35"/>
                    <a:pt x="131" y="35"/>
                    <a:pt x="130" y="35"/>
                  </a:cubicBezTo>
                  <a:cubicBezTo>
                    <a:pt x="128" y="34"/>
                    <a:pt x="128" y="32"/>
                    <a:pt x="128" y="29"/>
                  </a:cubicBezTo>
                  <a:cubicBezTo>
                    <a:pt x="128" y="23"/>
                    <a:pt x="128" y="17"/>
                    <a:pt x="128" y="10"/>
                  </a:cubicBezTo>
                  <a:cubicBezTo>
                    <a:pt x="128" y="5"/>
                    <a:pt x="128" y="4"/>
                    <a:pt x="123" y="4"/>
                  </a:cubicBezTo>
                  <a:cubicBezTo>
                    <a:pt x="117" y="4"/>
                    <a:pt x="117" y="5"/>
                    <a:pt x="117" y="10"/>
                  </a:cubicBezTo>
                  <a:cubicBezTo>
                    <a:pt x="117" y="44"/>
                    <a:pt x="117" y="77"/>
                    <a:pt x="117" y="111"/>
                  </a:cubicBezTo>
                  <a:cubicBezTo>
                    <a:pt x="116" y="139"/>
                    <a:pt x="116" y="167"/>
                    <a:pt x="116" y="195"/>
                  </a:cubicBezTo>
                  <a:cubicBezTo>
                    <a:pt x="116" y="203"/>
                    <a:pt x="115" y="203"/>
                    <a:pt x="107" y="202"/>
                  </a:cubicBezTo>
                  <a:cubicBezTo>
                    <a:pt x="105" y="201"/>
                    <a:pt x="104" y="199"/>
                    <a:pt x="103" y="196"/>
                  </a:cubicBezTo>
                  <a:cubicBezTo>
                    <a:pt x="96" y="181"/>
                    <a:pt x="85" y="173"/>
                    <a:pt x="68" y="173"/>
                  </a:cubicBezTo>
                  <a:cubicBezTo>
                    <a:pt x="48" y="173"/>
                    <a:pt x="27" y="173"/>
                    <a:pt x="7" y="173"/>
                  </a:cubicBezTo>
                  <a:cubicBezTo>
                    <a:pt x="4" y="173"/>
                    <a:pt x="2" y="174"/>
                    <a:pt x="0" y="172"/>
                  </a:cubicBezTo>
                  <a:close/>
                </a:path>
              </a:pathLst>
            </a:custGeom>
            <a:solidFill>
              <a:srgbClr val="373D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2484" y="1408"/>
              <a:ext cx="256" cy="578"/>
            </a:xfrm>
            <a:custGeom>
              <a:avLst/>
              <a:gdLst/>
              <a:ahLst/>
              <a:cxnLst/>
              <a:rect l="l" t="t" r="r" b="b"/>
              <a:pathLst>
                <a:path w="107" h="242" extrusionOk="0">
                  <a:moveTo>
                    <a:pt x="1" y="198"/>
                  </a:moveTo>
                  <a:cubicBezTo>
                    <a:pt x="2" y="199"/>
                    <a:pt x="4" y="198"/>
                    <a:pt x="5" y="198"/>
                  </a:cubicBezTo>
                  <a:cubicBezTo>
                    <a:pt x="9" y="200"/>
                    <a:pt x="8" y="197"/>
                    <a:pt x="8" y="195"/>
                  </a:cubicBezTo>
                  <a:cubicBezTo>
                    <a:pt x="8" y="187"/>
                    <a:pt x="8" y="178"/>
                    <a:pt x="8" y="170"/>
                  </a:cubicBezTo>
                  <a:cubicBezTo>
                    <a:pt x="8" y="156"/>
                    <a:pt x="8" y="142"/>
                    <a:pt x="8" y="128"/>
                  </a:cubicBezTo>
                  <a:cubicBezTo>
                    <a:pt x="10" y="87"/>
                    <a:pt x="9" y="45"/>
                    <a:pt x="9" y="4"/>
                  </a:cubicBezTo>
                  <a:cubicBezTo>
                    <a:pt x="9" y="1"/>
                    <a:pt x="10" y="0"/>
                    <a:pt x="13" y="0"/>
                  </a:cubicBezTo>
                  <a:cubicBezTo>
                    <a:pt x="24" y="0"/>
                    <a:pt x="24" y="0"/>
                    <a:pt x="24" y="10"/>
                  </a:cubicBezTo>
                  <a:cubicBezTo>
                    <a:pt x="24" y="17"/>
                    <a:pt x="23" y="25"/>
                    <a:pt x="24" y="32"/>
                  </a:cubicBezTo>
                  <a:cubicBezTo>
                    <a:pt x="27" y="36"/>
                    <a:pt x="26" y="41"/>
                    <a:pt x="26" y="45"/>
                  </a:cubicBezTo>
                  <a:cubicBezTo>
                    <a:pt x="26" y="47"/>
                    <a:pt x="26" y="50"/>
                    <a:pt x="25" y="52"/>
                  </a:cubicBezTo>
                  <a:cubicBezTo>
                    <a:pt x="25" y="55"/>
                    <a:pt x="25" y="58"/>
                    <a:pt x="24" y="61"/>
                  </a:cubicBezTo>
                  <a:cubicBezTo>
                    <a:pt x="24" y="103"/>
                    <a:pt x="24" y="145"/>
                    <a:pt x="24" y="187"/>
                  </a:cubicBezTo>
                  <a:cubicBezTo>
                    <a:pt x="24" y="191"/>
                    <a:pt x="25" y="192"/>
                    <a:pt x="29" y="192"/>
                  </a:cubicBezTo>
                  <a:cubicBezTo>
                    <a:pt x="32" y="192"/>
                    <a:pt x="34" y="192"/>
                    <a:pt x="37" y="192"/>
                  </a:cubicBezTo>
                  <a:cubicBezTo>
                    <a:pt x="39" y="193"/>
                    <a:pt x="41" y="192"/>
                    <a:pt x="42" y="192"/>
                  </a:cubicBezTo>
                  <a:cubicBezTo>
                    <a:pt x="64" y="192"/>
                    <a:pt x="85" y="193"/>
                    <a:pt x="107" y="193"/>
                  </a:cubicBezTo>
                  <a:cubicBezTo>
                    <a:pt x="106" y="195"/>
                    <a:pt x="104" y="195"/>
                    <a:pt x="102" y="195"/>
                  </a:cubicBezTo>
                  <a:cubicBezTo>
                    <a:pt x="97" y="195"/>
                    <a:pt x="92" y="195"/>
                    <a:pt x="86" y="195"/>
                  </a:cubicBezTo>
                  <a:cubicBezTo>
                    <a:pt x="83" y="195"/>
                    <a:pt x="81" y="196"/>
                    <a:pt x="81" y="200"/>
                  </a:cubicBezTo>
                  <a:cubicBezTo>
                    <a:pt x="81" y="201"/>
                    <a:pt x="81" y="202"/>
                    <a:pt x="81" y="203"/>
                  </a:cubicBezTo>
                  <a:cubicBezTo>
                    <a:pt x="82" y="207"/>
                    <a:pt x="81" y="209"/>
                    <a:pt x="76" y="209"/>
                  </a:cubicBezTo>
                  <a:cubicBezTo>
                    <a:pt x="75" y="209"/>
                    <a:pt x="74" y="211"/>
                    <a:pt x="74" y="213"/>
                  </a:cubicBezTo>
                  <a:cubicBezTo>
                    <a:pt x="74" y="214"/>
                    <a:pt x="74" y="218"/>
                    <a:pt x="72" y="218"/>
                  </a:cubicBezTo>
                  <a:cubicBezTo>
                    <a:pt x="70" y="217"/>
                    <a:pt x="71" y="214"/>
                    <a:pt x="70" y="212"/>
                  </a:cubicBezTo>
                  <a:cubicBezTo>
                    <a:pt x="70" y="211"/>
                    <a:pt x="70" y="210"/>
                    <a:pt x="69" y="210"/>
                  </a:cubicBezTo>
                  <a:cubicBezTo>
                    <a:pt x="59" y="209"/>
                    <a:pt x="48" y="209"/>
                    <a:pt x="38" y="209"/>
                  </a:cubicBezTo>
                  <a:cubicBezTo>
                    <a:pt x="24" y="209"/>
                    <a:pt x="26" y="208"/>
                    <a:pt x="26" y="222"/>
                  </a:cubicBezTo>
                  <a:cubicBezTo>
                    <a:pt x="26" y="223"/>
                    <a:pt x="26" y="225"/>
                    <a:pt x="26" y="226"/>
                  </a:cubicBezTo>
                  <a:cubicBezTo>
                    <a:pt x="26" y="231"/>
                    <a:pt x="27" y="237"/>
                    <a:pt x="25" y="241"/>
                  </a:cubicBezTo>
                  <a:cubicBezTo>
                    <a:pt x="19" y="242"/>
                    <a:pt x="14" y="242"/>
                    <a:pt x="8" y="241"/>
                  </a:cubicBezTo>
                  <a:cubicBezTo>
                    <a:pt x="6" y="238"/>
                    <a:pt x="7" y="234"/>
                    <a:pt x="7" y="230"/>
                  </a:cubicBezTo>
                  <a:cubicBezTo>
                    <a:pt x="7" y="230"/>
                    <a:pt x="7" y="229"/>
                    <a:pt x="7" y="229"/>
                  </a:cubicBezTo>
                  <a:cubicBezTo>
                    <a:pt x="7" y="228"/>
                    <a:pt x="7" y="228"/>
                    <a:pt x="7" y="227"/>
                  </a:cubicBezTo>
                  <a:cubicBezTo>
                    <a:pt x="7" y="221"/>
                    <a:pt x="7" y="215"/>
                    <a:pt x="7" y="209"/>
                  </a:cubicBezTo>
                  <a:cubicBezTo>
                    <a:pt x="7" y="205"/>
                    <a:pt x="7" y="202"/>
                    <a:pt x="2" y="201"/>
                  </a:cubicBezTo>
                  <a:cubicBezTo>
                    <a:pt x="1" y="201"/>
                    <a:pt x="1" y="201"/>
                    <a:pt x="1" y="200"/>
                  </a:cubicBezTo>
                  <a:cubicBezTo>
                    <a:pt x="0" y="199"/>
                    <a:pt x="0" y="199"/>
                    <a:pt x="1" y="198"/>
                  </a:cubicBezTo>
                  <a:close/>
                </a:path>
              </a:pathLst>
            </a:custGeom>
            <a:solidFill>
              <a:srgbClr val="1B1F2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2229" y="1812"/>
              <a:ext cx="263" cy="143"/>
            </a:xfrm>
            <a:custGeom>
              <a:avLst/>
              <a:gdLst/>
              <a:ahLst/>
              <a:cxnLst/>
              <a:rect l="l" t="t" r="r" b="b"/>
              <a:pathLst>
                <a:path w="110" h="60" extrusionOk="0">
                  <a:moveTo>
                    <a:pt x="108" y="29"/>
                  </a:moveTo>
                  <a:cubicBezTo>
                    <a:pt x="108" y="30"/>
                    <a:pt x="108" y="30"/>
                    <a:pt x="108" y="31"/>
                  </a:cubicBezTo>
                  <a:cubicBezTo>
                    <a:pt x="110" y="37"/>
                    <a:pt x="109" y="43"/>
                    <a:pt x="109" y="49"/>
                  </a:cubicBezTo>
                  <a:cubicBezTo>
                    <a:pt x="109" y="50"/>
                    <a:pt x="109" y="52"/>
                    <a:pt x="109" y="53"/>
                  </a:cubicBezTo>
                  <a:cubicBezTo>
                    <a:pt x="110" y="58"/>
                    <a:pt x="108" y="59"/>
                    <a:pt x="104" y="60"/>
                  </a:cubicBezTo>
                  <a:cubicBezTo>
                    <a:pt x="103" y="60"/>
                    <a:pt x="102" y="60"/>
                    <a:pt x="102" y="59"/>
                  </a:cubicBezTo>
                  <a:cubicBezTo>
                    <a:pt x="99" y="58"/>
                    <a:pt x="100" y="56"/>
                    <a:pt x="100" y="54"/>
                  </a:cubicBezTo>
                  <a:cubicBezTo>
                    <a:pt x="100" y="51"/>
                    <a:pt x="99" y="48"/>
                    <a:pt x="99" y="44"/>
                  </a:cubicBezTo>
                  <a:cubicBezTo>
                    <a:pt x="97" y="34"/>
                    <a:pt x="89" y="28"/>
                    <a:pt x="79" y="28"/>
                  </a:cubicBezTo>
                  <a:cubicBezTo>
                    <a:pt x="68" y="29"/>
                    <a:pt x="60" y="37"/>
                    <a:pt x="60" y="47"/>
                  </a:cubicBezTo>
                  <a:cubicBezTo>
                    <a:pt x="59" y="49"/>
                    <a:pt x="60" y="51"/>
                    <a:pt x="59" y="54"/>
                  </a:cubicBezTo>
                  <a:cubicBezTo>
                    <a:pt x="59" y="58"/>
                    <a:pt x="57" y="60"/>
                    <a:pt x="52" y="60"/>
                  </a:cubicBezTo>
                  <a:cubicBezTo>
                    <a:pt x="45" y="60"/>
                    <a:pt x="39" y="60"/>
                    <a:pt x="32" y="60"/>
                  </a:cubicBezTo>
                  <a:cubicBezTo>
                    <a:pt x="28" y="60"/>
                    <a:pt x="26" y="58"/>
                    <a:pt x="26" y="55"/>
                  </a:cubicBezTo>
                  <a:cubicBezTo>
                    <a:pt x="25" y="53"/>
                    <a:pt x="25" y="51"/>
                    <a:pt x="25" y="49"/>
                  </a:cubicBezTo>
                  <a:cubicBezTo>
                    <a:pt x="25" y="37"/>
                    <a:pt x="17" y="28"/>
                    <a:pt x="4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1" y="19"/>
                    <a:pt x="0" y="9"/>
                    <a:pt x="1" y="0"/>
                  </a:cubicBezTo>
                  <a:cubicBezTo>
                    <a:pt x="24" y="0"/>
                    <a:pt x="47" y="0"/>
                    <a:pt x="70" y="0"/>
                  </a:cubicBezTo>
                  <a:cubicBezTo>
                    <a:pt x="87" y="0"/>
                    <a:pt x="100" y="9"/>
                    <a:pt x="106" y="25"/>
                  </a:cubicBezTo>
                  <a:cubicBezTo>
                    <a:pt x="106" y="26"/>
                    <a:pt x="107" y="27"/>
                    <a:pt x="108" y="29"/>
                  </a:cubicBezTo>
                  <a:close/>
                </a:path>
              </a:pathLst>
            </a:custGeom>
            <a:solidFill>
              <a:srgbClr val="E490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2181" y="1871"/>
              <a:ext cx="322" cy="170"/>
            </a:xfrm>
            <a:custGeom>
              <a:avLst/>
              <a:gdLst/>
              <a:ahLst/>
              <a:cxnLst/>
              <a:rect l="l" t="t" r="r" b="b"/>
              <a:pathLst>
                <a:path w="135" h="71" extrusionOk="0">
                  <a:moveTo>
                    <a:pt x="21" y="3"/>
                  </a:moveTo>
                  <a:cubicBezTo>
                    <a:pt x="36" y="0"/>
                    <a:pt x="46" y="9"/>
                    <a:pt x="47" y="24"/>
                  </a:cubicBezTo>
                  <a:cubicBezTo>
                    <a:pt x="47" y="34"/>
                    <a:pt x="47" y="34"/>
                    <a:pt x="57" y="34"/>
                  </a:cubicBezTo>
                  <a:cubicBezTo>
                    <a:pt x="61" y="34"/>
                    <a:pt x="66" y="34"/>
                    <a:pt x="71" y="34"/>
                  </a:cubicBezTo>
                  <a:cubicBezTo>
                    <a:pt x="77" y="34"/>
                    <a:pt x="78" y="32"/>
                    <a:pt x="78" y="26"/>
                  </a:cubicBezTo>
                  <a:cubicBezTo>
                    <a:pt x="78" y="23"/>
                    <a:pt x="78" y="19"/>
                    <a:pt x="80" y="16"/>
                  </a:cubicBezTo>
                  <a:cubicBezTo>
                    <a:pt x="83" y="7"/>
                    <a:pt x="92" y="1"/>
                    <a:pt x="102" y="2"/>
                  </a:cubicBezTo>
                  <a:cubicBezTo>
                    <a:pt x="111" y="3"/>
                    <a:pt x="119" y="10"/>
                    <a:pt x="120" y="20"/>
                  </a:cubicBezTo>
                  <a:cubicBezTo>
                    <a:pt x="121" y="25"/>
                    <a:pt x="120" y="30"/>
                    <a:pt x="122" y="34"/>
                  </a:cubicBezTo>
                  <a:cubicBezTo>
                    <a:pt x="125" y="34"/>
                    <a:pt x="127" y="34"/>
                    <a:pt x="130" y="34"/>
                  </a:cubicBezTo>
                  <a:cubicBezTo>
                    <a:pt x="132" y="33"/>
                    <a:pt x="134" y="33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130" y="36"/>
                    <a:pt x="128" y="40"/>
                    <a:pt x="128" y="45"/>
                  </a:cubicBezTo>
                  <a:cubicBezTo>
                    <a:pt x="128" y="46"/>
                    <a:pt x="128" y="47"/>
                    <a:pt x="128" y="47"/>
                  </a:cubicBezTo>
                  <a:cubicBezTo>
                    <a:pt x="124" y="50"/>
                    <a:pt x="120" y="49"/>
                    <a:pt x="117" y="49"/>
                  </a:cubicBezTo>
                  <a:cubicBezTo>
                    <a:pt x="110" y="49"/>
                    <a:pt x="110" y="49"/>
                    <a:pt x="109" y="55"/>
                  </a:cubicBezTo>
                  <a:cubicBezTo>
                    <a:pt x="107" y="59"/>
                    <a:pt x="105" y="63"/>
                    <a:pt x="102" y="67"/>
                  </a:cubicBezTo>
                  <a:cubicBezTo>
                    <a:pt x="100" y="68"/>
                    <a:pt x="99" y="69"/>
                    <a:pt x="98" y="69"/>
                  </a:cubicBezTo>
                  <a:cubicBezTo>
                    <a:pt x="102" y="67"/>
                    <a:pt x="107" y="68"/>
                    <a:pt x="112" y="68"/>
                  </a:cubicBezTo>
                  <a:cubicBezTo>
                    <a:pt x="114" y="68"/>
                    <a:pt x="116" y="68"/>
                    <a:pt x="117" y="69"/>
                  </a:cubicBezTo>
                  <a:cubicBezTo>
                    <a:pt x="108" y="70"/>
                    <a:pt x="98" y="71"/>
                    <a:pt x="88" y="69"/>
                  </a:cubicBezTo>
                  <a:cubicBezTo>
                    <a:pt x="79" y="67"/>
                    <a:pt x="76" y="59"/>
                    <a:pt x="75" y="52"/>
                  </a:cubicBezTo>
                  <a:cubicBezTo>
                    <a:pt x="74" y="48"/>
                    <a:pt x="73" y="47"/>
                    <a:pt x="70" y="47"/>
                  </a:cubicBezTo>
                  <a:cubicBezTo>
                    <a:pt x="64" y="48"/>
                    <a:pt x="57" y="48"/>
                    <a:pt x="51" y="47"/>
                  </a:cubicBezTo>
                  <a:cubicBezTo>
                    <a:pt x="48" y="47"/>
                    <a:pt x="46" y="48"/>
                    <a:pt x="46" y="51"/>
                  </a:cubicBezTo>
                  <a:cubicBezTo>
                    <a:pt x="44" y="50"/>
                    <a:pt x="43" y="48"/>
                    <a:pt x="40" y="49"/>
                  </a:cubicBezTo>
                  <a:cubicBezTo>
                    <a:pt x="38" y="49"/>
                    <a:pt x="36" y="49"/>
                    <a:pt x="36" y="52"/>
                  </a:cubicBezTo>
                  <a:cubicBezTo>
                    <a:pt x="35" y="57"/>
                    <a:pt x="33" y="62"/>
                    <a:pt x="29" y="66"/>
                  </a:cubicBezTo>
                  <a:cubicBezTo>
                    <a:pt x="27" y="67"/>
                    <a:pt x="26" y="69"/>
                    <a:pt x="23" y="69"/>
                  </a:cubicBezTo>
                  <a:cubicBezTo>
                    <a:pt x="26" y="69"/>
                    <a:pt x="29" y="67"/>
                    <a:pt x="32" y="69"/>
                  </a:cubicBezTo>
                  <a:cubicBezTo>
                    <a:pt x="26" y="70"/>
                    <a:pt x="20" y="70"/>
                    <a:pt x="15" y="69"/>
                  </a:cubicBezTo>
                  <a:cubicBezTo>
                    <a:pt x="8" y="67"/>
                    <a:pt x="5" y="62"/>
                    <a:pt x="3" y="56"/>
                  </a:cubicBezTo>
                  <a:cubicBezTo>
                    <a:pt x="0" y="49"/>
                    <a:pt x="0" y="41"/>
                    <a:pt x="3" y="34"/>
                  </a:cubicBezTo>
                  <a:cubicBezTo>
                    <a:pt x="4" y="31"/>
                    <a:pt x="5" y="28"/>
                    <a:pt x="5" y="25"/>
                  </a:cubicBezTo>
                  <a:cubicBezTo>
                    <a:pt x="5" y="13"/>
                    <a:pt x="9" y="7"/>
                    <a:pt x="21" y="3"/>
                  </a:cubicBezTo>
                  <a:close/>
                </a:path>
              </a:pathLst>
            </a:custGeom>
            <a:solidFill>
              <a:srgbClr val="373D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2544" y="1867"/>
              <a:ext cx="270" cy="124"/>
            </a:xfrm>
            <a:custGeom>
              <a:avLst/>
              <a:gdLst/>
              <a:ahLst/>
              <a:cxnLst/>
              <a:rect l="l" t="t" r="r" b="b"/>
              <a:pathLst>
                <a:path w="113" h="52" extrusionOk="0">
                  <a:moveTo>
                    <a:pt x="0" y="49"/>
                  </a:moveTo>
                  <a:cubicBezTo>
                    <a:pt x="0" y="44"/>
                    <a:pt x="0" y="39"/>
                    <a:pt x="0" y="34"/>
                  </a:cubicBezTo>
                  <a:cubicBezTo>
                    <a:pt x="2" y="32"/>
                    <a:pt x="4" y="33"/>
                    <a:pt x="6" y="33"/>
                  </a:cubicBezTo>
                  <a:cubicBezTo>
                    <a:pt x="17" y="33"/>
                    <a:pt x="28" y="33"/>
                    <a:pt x="39" y="33"/>
                  </a:cubicBezTo>
                  <a:cubicBezTo>
                    <a:pt x="44" y="33"/>
                    <a:pt x="44" y="32"/>
                    <a:pt x="44" y="27"/>
                  </a:cubicBezTo>
                  <a:cubicBezTo>
                    <a:pt x="45" y="23"/>
                    <a:pt x="43" y="19"/>
                    <a:pt x="46" y="16"/>
                  </a:cubicBezTo>
                  <a:cubicBezTo>
                    <a:pt x="48" y="19"/>
                    <a:pt x="46" y="22"/>
                    <a:pt x="47" y="25"/>
                  </a:cubicBezTo>
                  <a:cubicBezTo>
                    <a:pt x="48" y="24"/>
                    <a:pt x="48" y="23"/>
                    <a:pt x="48" y="21"/>
                  </a:cubicBezTo>
                  <a:cubicBezTo>
                    <a:pt x="47" y="18"/>
                    <a:pt x="48" y="15"/>
                    <a:pt x="52" y="16"/>
                  </a:cubicBezTo>
                  <a:cubicBezTo>
                    <a:pt x="54" y="16"/>
                    <a:pt x="55" y="15"/>
                    <a:pt x="55" y="13"/>
                  </a:cubicBezTo>
                  <a:cubicBezTo>
                    <a:pt x="55" y="11"/>
                    <a:pt x="55" y="8"/>
                    <a:pt x="55" y="6"/>
                  </a:cubicBezTo>
                  <a:cubicBezTo>
                    <a:pt x="54" y="1"/>
                    <a:pt x="57" y="1"/>
                    <a:pt x="60" y="1"/>
                  </a:cubicBezTo>
                  <a:cubicBezTo>
                    <a:pt x="67" y="1"/>
                    <a:pt x="75" y="2"/>
                    <a:pt x="82" y="1"/>
                  </a:cubicBezTo>
                  <a:cubicBezTo>
                    <a:pt x="88" y="0"/>
                    <a:pt x="94" y="0"/>
                    <a:pt x="100" y="1"/>
                  </a:cubicBezTo>
                  <a:cubicBezTo>
                    <a:pt x="101" y="2"/>
                    <a:pt x="100" y="3"/>
                    <a:pt x="100" y="4"/>
                  </a:cubicBezTo>
                  <a:cubicBezTo>
                    <a:pt x="100" y="9"/>
                    <a:pt x="101" y="9"/>
                    <a:pt x="106" y="9"/>
                  </a:cubicBezTo>
                  <a:cubicBezTo>
                    <a:pt x="109" y="9"/>
                    <a:pt x="110" y="9"/>
                    <a:pt x="110" y="5"/>
                  </a:cubicBezTo>
                  <a:cubicBezTo>
                    <a:pt x="110" y="4"/>
                    <a:pt x="109" y="2"/>
                    <a:pt x="111" y="1"/>
                  </a:cubicBezTo>
                  <a:cubicBezTo>
                    <a:pt x="112" y="1"/>
                    <a:pt x="112" y="1"/>
                    <a:pt x="113" y="1"/>
                  </a:cubicBezTo>
                  <a:cubicBezTo>
                    <a:pt x="113" y="5"/>
                    <a:pt x="113" y="9"/>
                    <a:pt x="113" y="13"/>
                  </a:cubicBezTo>
                  <a:cubicBezTo>
                    <a:pt x="113" y="16"/>
                    <a:pt x="112" y="16"/>
                    <a:pt x="109" y="16"/>
                  </a:cubicBezTo>
                  <a:cubicBezTo>
                    <a:pt x="95" y="16"/>
                    <a:pt x="81" y="16"/>
                    <a:pt x="67" y="16"/>
                  </a:cubicBezTo>
                  <a:cubicBezTo>
                    <a:pt x="63" y="16"/>
                    <a:pt x="62" y="16"/>
                    <a:pt x="62" y="21"/>
                  </a:cubicBezTo>
                  <a:cubicBezTo>
                    <a:pt x="62" y="29"/>
                    <a:pt x="62" y="37"/>
                    <a:pt x="62" y="45"/>
                  </a:cubicBezTo>
                  <a:cubicBezTo>
                    <a:pt x="62" y="49"/>
                    <a:pt x="61" y="50"/>
                    <a:pt x="57" y="50"/>
                  </a:cubicBezTo>
                  <a:cubicBezTo>
                    <a:pt x="55" y="50"/>
                    <a:pt x="53" y="50"/>
                    <a:pt x="51" y="50"/>
                  </a:cubicBezTo>
                  <a:cubicBezTo>
                    <a:pt x="49" y="49"/>
                    <a:pt x="48" y="51"/>
                    <a:pt x="48" y="52"/>
                  </a:cubicBezTo>
                  <a:cubicBezTo>
                    <a:pt x="46" y="52"/>
                    <a:pt x="45" y="51"/>
                    <a:pt x="43" y="51"/>
                  </a:cubicBezTo>
                  <a:cubicBezTo>
                    <a:pt x="30" y="51"/>
                    <a:pt x="16" y="50"/>
                    <a:pt x="3" y="51"/>
                  </a:cubicBezTo>
                  <a:cubicBezTo>
                    <a:pt x="3" y="50"/>
                    <a:pt x="1" y="50"/>
                    <a:pt x="0" y="49"/>
                  </a:cubicBezTo>
                  <a:close/>
                </a:path>
              </a:pathLst>
            </a:custGeom>
            <a:solidFill>
              <a:srgbClr val="383E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2654" y="1401"/>
              <a:ext cx="43" cy="131"/>
            </a:xfrm>
            <a:custGeom>
              <a:avLst/>
              <a:gdLst/>
              <a:ahLst/>
              <a:cxnLst/>
              <a:rect l="l" t="t" r="r" b="b"/>
              <a:pathLst>
                <a:path w="18" h="55" extrusionOk="0">
                  <a:moveTo>
                    <a:pt x="16" y="55"/>
                  </a:moveTo>
                  <a:cubicBezTo>
                    <a:pt x="11" y="55"/>
                    <a:pt x="5" y="55"/>
                    <a:pt x="0" y="55"/>
                  </a:cubicBezTo>
                  <a:cubicBezTo>
                    <a:pt x="0" y="39"/>
                    <a:pt x="0" y="22"/>
                    <a:pt x="0" y="6"/>
                  </a:cubicBezTo>
                  <a:cubicBezTo>
                    <a:pt x="0" y="3"/>
                    <a:pt x="1" y="2"/>
                    <a:pt x="4" y="2"/>
                  </a:cubicBezTo>
                  <a:cubicBezTo>
                    <a:pt x="8" y="2"/>
                    <a:pt x="13" y="0"/>
                    <a:pt x="15" y="3"/>
                  </a:cubicBezTo>
                  <a:cubicBezTo>
                    <a:pt x="18" y="5"/>
                    <a:pt x="16" y="10"/>
                    <a:pt x="16" y="14"/>
                  </a:cubicBezTo>
                  <a:cubicBezTo>
                    <a:pt x="16" y="28"/>
                    <a:pt x="16" y="41"/>
                    <a:pt x="16" y="55"/>
                  </a:cubicBezTo>
                  <a:close/>
                </a:path>
              </a:pathLst>
            </a:custGeom>
            <a:solidFill>
              <a:srgbClr val="373E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2551" y="1984"/>
              <a:ext cx="108" cy="55"/>
            </a:xfrm>
            <a:custGeom>
              <a:avLst/>
              <a:gdLst/>
              <a:ahLst/>
              <a:cxnLst/>
              <a:rect l="l" t="t" r="r" b="b"/>
              <a:pathLst>
                <a:path w="45" h="23" extrusionOk="0">
                  <a:moveTo>
                    <a:pt x="0" y="2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17" y="0"/>
                    <a:pt x="29" y="0"/>
                    <a:pt x="41" y="0"/>
                  </a:cubicBezTo>
                  <a:cubicBezTo>
                    <a:pt x="43" y="0"/>
                    <a:pt x="45" y="1"/>
                    <a:pt x="45" y="3"/>
                  </a:cubicBezTo>
                  <a:cubicBezTo>
                    <a:pt x="43" y="18"/>
                    <a:pt x="36" y="23"/>
                    <a:pt x="19" y="23"/>
                  </a:cubicBezTo>
                  <a:cubicBezTo>
                    <a:pt x="8" y="23"/>
                    <a:pt x="1" y="15"/>
                    <a:pt x="0" y="2"/>
                  </a:cubicBezTo>
                  <a:close/>
                </a:path>
              </a:pathLst>
            </a:custGeom>
            <a:solidFill>
              <a:srgbClr val="1C1E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2410" y="1981"/>
              <a:ext cx="86" cy="55"/>
            </a:xfrm>
            <a:custGeom>
              <a:avLst/>
              <a:gdLst/>
              <a:ahLst/>
              <a:cxnLst/>
              <a:rect l="l" t="t" r="r" b="b"/>
              <a:pathLst>
                <a:path w="36" h="23" extrusionOk="0">
                  <a:moveTo>
                    <a:pt x="21" y="23"/>
                  </a:moveTo>
                  <a:cubicBezTo>
                    <a:pt x="15" y="23"/>
                    <a:pt x="8" y="23"/>
                    <a:pt x="0" y="23"/>
                  </a:cubicBezTo>
                  <a:cubicBezTo>
                    <a:pt x="7" y="19"/>
                    <a:pt x="11" y="13"/>
                    <a:pt x="12" y="6"/>
                  </a:cubicBezTo>
                  <a:cubicBezTo>
                    <a:pt x="12" y="2"/>
                    <a:pt x="14" y="1"/>
                    <a:pt x="17" y="1"/>
                  </a:cubicBezTo>
                  <a:cubicBezTo>
                    <a:pt x="22" y="1"/>
                    <a:pt x="27" y="1"/>
                    <a:pt x="31" y="1"/>
                  </a:cubicBezTo>
                  <a:cubicBezTo>
                    <a:pt x="33" y="0"/>
                    <a:pt x="35" y="0"/>
                    <a:pt x="36" y="3"/>
                  </a:cubicBezTo>
                  <a:cubicBezTo>
                    <a:pt x="35" y="10"/>
                    <a:pt x="33" y="17"/>
                    <a:pt x="26" y="22"/>
                  </a:cubicBezTo>
                  <a:cubicBezTo>
                    <a:pt x="25" y="23"/>
                    <a:pt x="23" y="23"/>
                    <a:pt x="21" y="23"/>
                  </a:cubicBezTo>
                  <a:close/>
                </a:path>
              </a:pathLst>
            </a:custGeom>
            <a:solidFill>
              <a:srgbClr val="1C1E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13"/>
            <p:cNvSpPr/>
            <p:nvPr/>
          </p:nvSpPr>
          <p:spPr>
            <a:xfrm>
              <a:off x="2542" y="1482"/>
              <a:ext cx="83" cy="55"/>
            </a:xfrm>
            <a:custGeom>
              <a:avLst/>
              <a:gdLst/>
              <a:ahLst/>
              <a:cxnLst/>
              <a:rect l="l" t="t" r="r" b="b"/>
              <a:pathLst>
                <a:path w="35" h="23" extrusionOk="0">
                  <a:moveTo>
                    <a:pt x="1" y="14"/>
                  </a:moveTo>
                  <a:cubicBezTo>
                    <a:pt x="1" y="10"/>
                    <a:pt x="1" y="6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9" y="2"/>
                    <a:pt x="16" y="2"/>
                    <a:pt x="24" y="4"/>
                  </a:cubicBezTo>
                  <a:cubicBezTo>
                    <a:pt x="29" y="5"/>
                    <a:pt x="32" y="7"/>
                    <a:pt x="33" y="12"/>
                  </a:cubicBezTo>
                  <a:cubicBezTo>
                    <a:pt x="33" y="15"/>
                    <a:pt x="34" y="18"/>
                    <a:pt x="35" y="20"/>
                  </a:cubicBezTo>
                  <a:cubicBezTo>
                    <a:pt x="31" y="23"/>
                    <a:pt x="27" y="22"/>
                    <a:pt x="22" y="21"/>
                  </a:cubicBezTo>
                  <a:cubicBezTo>
                    <a:pt x="22" y="21"/>
                    <a:pt x="22" y="21"/>
                    <a:pt x="22" y="20"/>
                  </a:cubicBezTo>
                  <a:cubicBezTo>
                    <a:pt x="18" y="15"/>
                    <a:pt x="12" y="16"/>
                    <a:pt x="7" y="15"/>
                  </a:cubicBezTo>
                  <a:cubicBezTo>
                    <a:pt x="5" y="15"/>
                    <a:pt x="2" y="16"/>
                    <a:pt x="1" y="14"/>
                  </a:cubicBezTo>
                  <a:close/>
                </a:path>
              </a:pathLst>
            </a:custGeom>
            <a:solidFill>
              <a:srgbClr val="7681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13"/>
            <p:cNvSpPr/>
            <p:nvPr/>
          </p:nvSpPr>
          <p:spPr>
            <a:xfrm>
              <a:off x="2594" y="1530"/>
              <a:ext cx="48" cy="52"/>
            </a:xfrm>
            <a:custGeom>
              <a:avLst/>
              <a:gdLst/>
              <a:ahLst/>
              <a:cxnLst/>
              <a:rect l="l" t="t" r="r" b="b"/>
              <a:pathLst>
                <a:path w="20" h="22" extrusionOk="0">
                  <a:moveTo>
                    <a:pt x="0" y="1"/>
                  </a:moveTo>
                  <a:cubicBezTo>
                    <a:pt x="4" y="0"/>
                    <a:pt x="9" y="1"/>
                    <a:pt x="13" y="0"/>
                  </a:cubicBezTo>
                  <a:cubicBezTo>
                    <a:pt x="15" y="2"/>
                    <a:pt x="18" y="1"/>
                    <a:pt x="20" y="1"/>
                  </a:cubicBezTo>
                  <a:cubicBezTo>
                    <a:pt x="20" y="6"/>
                    <a:pt x="20" y="11"/>
                    <a:pt x="20" y="16"/>
                  </a:cubicBezTo>
                  <a:cubicBezTo>
                    <a:pt x="20" y="19"/>
                    <a:pt x="19" y="20"/>
                    <a:pt x="16" y="21"/>
                  </a:cubicBezTo>
                  <a:cubicBezTo>
                    <a:pt x="12" y="22"/>
                    <a:pt x="7" y="20"/>
                    <a:pt x="3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1" y="14"/>
                    <a:pt x="0" y="10"/>
                    <a:pt x="1" y="6"/>
                  </a:cubicBezTo>
                  <a:cubicBezTo>
                    <a:pt x="2" y="4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BD75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13"/>
            <p:cNvSpPr/>
            <p:nvPr/>
          </p:nvSpPr>
          <p:spPr>
            <a:xfrm>
              <a:off x="2234" y="1981"/>
              <a:ext cx="57" cy="55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10" y="23"/>
                  </a:moveTo>
                  <a:cubicBezTo>
                    <a:pt x="7" y="23"/>
                    <a:pt x="4" y="23"/>
                    <a:pt x="0" y="23"/>
                  </a:cubicBezTo>
                  <a:cubicBezTo>
                    <a:pt x="8" y="19"/>
                    <a:pt x="12" y="13"/>
                    <a:pt x="13" y="5"/>
                  </a:cubicBezTo>
                  <a:cubicBezTo>
                    <a:pt x="13" y="0"/>
                    <a:pt x="17" y="2"/>
                    <a:pt x="19" y="1"/>
                  </a:cubicBezTo>
                  <a:cubicBezTo>
                    <a:pt x="22" y="1"/>
                    <a:pt x="24" y="1"/>
                    <a:pt x="24" y="5"/>
                  </a:cubicBezTo>
                  <a:cubicBezTo>
                    <a:pt x="23" y="15"/>
                    <a:pt x="17" y="22"/>
                    <a:pt x="10" y="23"/>
                  </a:cubicBezTo>
                  <a:close/>
                </a:path>
              </a:pathLst>
            </a:custGeom>
            <a:solidFill>
              <a:srgbClr val="1C1F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2456" y="1484"/>
              <a:ext cx="47" cy="38"/>
            </a:xfrm>
            <a:custGeom>
              <a:avLst/>
              <a:gdLst/>
              <a:ahLst/>
              <a:cxnLst/>
              <a:rect l="l" t="t" r="r" b="b"/>
              <a:pathLst>
                <a:path w="20" h="16" extrusionOk="0">
                  <a:moveTo>
                    <a:pt x="8" y="14"/>
                  </a:moveTo>
                  <a:cubicBezTo>
                    <a:pt x="7" y="13"/>
                    <a:pt x="7" y="12"/>
                    <a:pt x="7" y="10"/>
                  </a:cubicBezTo>
                  <a:cubicBezTo>
                    <a:pt x="6" y="7"/>
                    <a:pt x="4" y="4"/>
                    <a:pt x="0" y="3"/>
                  </a:cubicBezTo>
                  <a:cubicBezTo>
                    <a:pt x="7" y="1"/>
                    <a:pt x="13" y="1"/>
                    <a:pt x="20" y="0"/>
                  </a:cubicBezTo>
                  <a:cubicBezTo>
                    <a:pt x="20" y="5"/>
                    <a:pt x="20" y="9"/>
                    <a:pt x="20" y="13"/>
                  </a:cubicBezTo>
                  <a:cubicBezTo>
                    <a:pt x="16" y="15"/>
                    <a:pt x="12" y="16"/>
                    <a:pt x="8" y="14"/>
                  </a:cubicBezTo>
                  <a:close/>
                </a:path>
              </a:pathLst>
            </a:custGeom>
            <a:solidFill>
              <a:srgbClr val="7781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2484" y="1957"/>
              <a:ext cx="19" cy="31"/>
            </a:xfrm>
            <a:custGeom>
              <a:avLst/>
              <a:gdLst/>
              <a:ahLst/>
              <a:cxnLst/>
              <a:rect l="l" t="t" r="r" b="b"/>
              <a:pathLst>
                <a:path w="8" h="13" extrusionOk="0">
                  <a:moveTo>
                    <a:pt x="5" y="13"/>
                  </a:moveTo>
                  <a:cubicBezTo>
                    <a:pt x="4" y="11"/>
                    <a:pt x="2" y="12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0"/>
                    <a:pt x="0" y="0"/>
                    <a:pt x="8" y="0"/>
                  </a:cubicBezTo>
                  <a:cubicBezTo>
                    <a:pt x="8" y="4"/>
                    <a:pt x="8" y="7"/>
                    <a:pt x="8" y="11"/>
                  </a:cubicBezTo>
                  <a:cubicBezTo>
                    <a:pt x="7" y="12"/>
                    <a:pt x="6" y="11"/>
                    <a:pt x="5" y="13"/>
                  </a:cubicBezTo>
                  <a:close/>
                </a:path>
              </a:pathLst>
            </a:custGeom>
            <a:solidFill>
              <a:srgbClr val="53586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2659" y="1680"/>
              <a:ext cx="85" cy="187"/>
            </a:xfrm>
            <a:custGeom>
              <a:avLst/>
              <a:gdLst/>
              <a:ahLst/>
              <a:cxnLst/>
              <a:rect l="l" t="t" r="r" b="b"/>
              <a:pathLst>
                <a:path w="36" h="78" extrusionOk="0">
                  <a:moveTo>
                    <a:pt x="19" y="0"/>
                  </a:moveTo>
                  <a:cubicBezTo>
                    <a:pt x="23" y="2"/>
                    <a:pt x="27" y="2"/>
                    <a:pt x="31" y="2"/>
                  </a:cubicBezTo>
                  <a:cubicBezTo>
                    <a:pt x="35" y="1"/>
                    <a:pt x="36" y="3"/>
                    <a:pt x="36" y="6"/>
                  </a:cubicBezTo>
                  <a:cubicBezTo>
                    <a:pt x="36" y="7"/>
                    <a:pt x="36" y="8"/>
                    <a:pt x="36" y="9"/>
                  </a:cubicBezTo>
                  <a:cubicBezTo>
                    <a:pt x="36" y="30"/>
                    <a:pt x="36" y="52"/>
                    <a:pt x="36" y="73"/>
                  </a:cubicBezTo>
                  <a:cubicBezTo>
                    <a:pt x="36" y="74"/>
                    <a:pt x="36" y="76"/>
                    <a:pt x="35" y="78"/>
                  </a:cubicBezTo>
                  <a:cubicBezTo>
                    <a:pt x="35" y="59"/>
                    <a:pt x="35" y="41"/>
                    <a:pt x="35" y="23"/>
                  </a:cubicBezTo>
                  <a:cubicBezTo>
                    <a:pt x="35" y="20"/>
                    <a:pt x="34" y="19"/>
                    <a:pt x="30" y="19"/>
                  </a:cubicBezTo>
                  <a:cubicBezTo>
                    <a:pt x="21" y="19"/>
                    <a:pt x="12" y="19"/>
                    <a:pt x="2" y="19"/>
                  </a:cubicBezTo>
                  <a:cubicBezTo>
                    <a:pt x="0" y="13"/>
                    <a:pt x="0" y="7"/>
                    <a:pt x="2" y="2"/>
                  </a:cubicBezTo>
                  <a:cubicBezTo>
                    <a:pt x="7" y="2"/>
                    <a:pt x="11" y="2"/>
                    <a:pt x="15" y="2"/>
                  </a:cubicBezTo>
                  <a:cubicBezTo>
                    <a:pt x="17" y="2"/>
                    <a:pt x="19" y="2"/>
                    <a:pt x="19" y="0"/>
                  </a:cubicBezTo>
                  <a:close/>
                </a:path>
              </a:pathLst>
            </a:custGeom>
            <a:solidFill>
              <a:srgbClr val="D28A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2651" y="1785"/>
              <a:ext cx="72" cy="70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30" y="12"/>
                  </a:moveTo>
                  <a:cubicBezTo>
                    <a:pt x="29" y="15"/>
                    <a:pt x="28" y="20"/>
                    <a:pt x="27" y="24"/>
                  </a:cubicBezTo>
                  <a:cubicBezTo>
                    <a:pt x="26" y="28"/>
                    <a:pt x="23" y="29"/>
                    <a:pt x="20" y="28"/>
                  </a:cubicBezTo>
                  <a:cubicBezTo>
                    <a:pt x="15" y="27"/>
                    <a:pt x="10" y="26"/>
                    <a:pt x="6" y="25"/>
                  </a:cubicBezTo>
                  <a:cubicBezTo>
                    <a:pt x="2" y="24"/>
                    <a:pt x="0" y="21"/>
                    <a:pt x="1" y="17"/>
                  </a:cubicBezTo>
                  <a:cubicBezTo>
                    <a:pt x="2" y="13"/>
                    <a:pt x="3" y="9"/>
                    <a:pt x="4" y="4"/>
                  </a:cubicBezTo>
                  <a:cubicBezTo>
                    <a:pt x="5" y="1"/>
                    <a:pt x="7" y="0"/>
                    <a:pt x="11" y="1"/>
                  </a:cubicBezTo>
                  <a:cubicBezTo>
                    <a:pt x="16" y="2"/>
                    <a:pt x="21" y="3"/>
                    <a:pt x="26" y="4"/>
                  </a:cubicBezTo>
                  <a:cubicBezTo>
                    <a:pt x="29" y="5"/>
                    <a:pt x="30" y="7"/>
                    <a:pt x="30" y="12"/>
                  </a:cubicBezTo>
                  <a:close/>
                </a:path>
              </a:pathLst>
            </a:custGeom>
            <a:solidFill>
              <a:srgbClr val="FBFBF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2604" y="1685"/>
              <a:ext cx="62" cy="55"/>
            </a:xfrm>
            <a:custGeom>
              <a:avLst/>
              <a:gdLst/>
              <a:ahLst/>
              <a:cxnLst/>
              <a:rect l="l" t="t" r="r" b="b"/>
              <a:pathLst>
                <a:path w="26" h="23" extrusionOk="0">
                  <a:moveTo>
                    <a:pt x="25" y="0"/>
                  </a:moveTo>
                  <a:cubicBezTo>
                    <a:pt x="25" y="5"/>
                    <a:pt x="25" y="11"/>
                    <a:pt x="25" y="17"/>
                  </a:cubicBezTo>
                  <a:cubicBezTo>
                    <a:pt x="26" y="22"/>
                    <a:pt x="24" y="23"/>
                    <a:pt x="20" y="22"/>
                  </a:cubicBezTo>
                  <a:cubicBezTo>
                    <a:pt x="15" y="22"/>
                    <a:pt x="10" y="22"/>
                    <a:pt x="6" y="22"/>
                  </a:cubicBezTo>
                  <a:cubicBezTo>
                    <a:pt x="2" y="22"/>
                    <a:pt x="2" y="21"/>
                    <a:pt x="2" y="18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0" y="6"/>
                    <a:pt x="0" y="3"/>
                    <a:pt x="2" y="0"/>
                  </a:cubicBezTo>
                  <a:cubicBezTo>
                    <a:pt x="10" y="0"/>
                    <a:pt x="17" y="0"/>
                    <a:pt x="25" y="0"/>
                  </a:cubicBezTo>
                  <a:close/>
                </a:path>
              </a:pathLst>
            </a:custGeom>
            <a:solidFill>
              <a:srgbClr val="AD642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2546" y="1685"/>
              <a:ext cx="62" cy="24"/>
            </a:xfrm>
            <a:custGeom>
              <a:avLst/>
              <a:gdLst/>
              <a:ahLst/>
              <a:cxnLst/>
              <a:rect l="l" t="t" r="r" b="b"/>
              <a:pathLst>
                <a:path w="26" h="10" extrusionOk="0">
                  <a:moveTo>
                    <a:pt x="26" y="0"/>
                  </a:moveTo>
                  <a:cubicBezTo>
                    <a:pt x="26" y="3"/>
                    <a:pt x="26" y="6"/>
                    <a:pt x="26" y="10"/>
                  </a:cubicBezTo>
                  <a:cubicBezTo>
                    <a:pt x="22" y="10"/>
                    <a:pt x="19" y="7"/>
                    <a:pt x="15" y="6"/>
                  </a:cubicBezTo>
                  <a:cubicBezTo>
                    <a:pt x="10" y="4"/>
                    <a:pt x="5" y="2"/>
                    <a:pt x="0" y="0"/>
                  </a:cubicBezTo>
                  <a:cubicBezTo>
                    <a:pt x="8" y="0"/>
                    <a:pt x="17" y="0"/>
                    <a:pt x="26" y="0"/>
                  </a:cubicBezTo>
                  <a:close/>
                </a:path>
              </a:pathLst>
            </a:custGeom>
            <a:solidFill>
              <a:srgbClr val="D18C4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2544" y="1513"/>
              <a:ext cx="50" cy="21"/>
            </a:xfrm>
            <a:custGeom>
              <a:avLst/>
              <a:gdLst/>
              <a:ahLst/>
              <a:cxnLst/>
              <a:rect l="l" t="t" r="r" b="b"/>
              <a:pathLst>
                <a:path w="21" h="9" extrusionOk="0">
                  <a:moveTo>
                    <a:pt x="0" y="1"/>
                  </a:moveTo>
                  <a:cubicBezTo>
                    <a:pt x="6" y="0"/>
                    <a:pt x="11" y="2"/>
                    <a:pt x="17" y="3"/>
                  </a:cubicBezTo>
                  <a:cubicBezTo>
                    <a:pt x="20" y="3"/>
                    <a:pt x="20" y="5"/>
                    <a:pt x="21" y="7"/>
                  </a:cubicBezTo>
                  <a:cubicBezTo>
                    <a:pt x="16" y="9"/>
                    <a:pt x="11" y="8"/>
                    <a:pt x="6" y="8"/>
                  </a:cubicBezTo>
                  <a:cubicBezTo>
                    <a:pt x="4" y="8"/>
                    <a:pt x="2" y="8"/>
                    <a:pt x="0" y="8"/>
                  </a:cubicBezTo>
                  <a:cubicBezTo>
                    <a:pt x="0" y="6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FBFAF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2706" y="1546"/>
              <a:ext cx="65" cy="55"/>
            </a:xfrm>
            <a:custGeom>
              <a:avLst/>
              <a:gdLst/>
              <a:ahLst/>
              <a:cxnLst/>
              <a:rect l="l" t="t" r="r" b="b"/>
              <a:pathLst>
                <a:path w="27" h="23" extrusionOk="0">
                  <a:moveTo>
                    <a:pt x="27" y="9"/>
                  </a:moveTo>
                  <a:cubicBezTo>
                    <a:pt x="26" y="13"/>
                    <a:pt x="25" y="16"/>
                    <a:pt x="24" y="20"/>
                  </a:cubicBezTo>
                  <a:cubicBezTo>
                    <a:pt x="23" y="22"/>
                    <a:pt x="21" y="23"/>
                    <a:pt x="19" y="22"/>
                  </a:cubicBezTo>
                  <a:cubicBezTo>
                    <a:pt x="15" y="22"/>
                    <a:pt x="11" y="21"/>
                    <a:pt x="6" y="20"/>
                  </a:cubicBezTo>
                  <a:cubicBezTo>
                    <a:pt x="6" y="20"/>
                    <a:pt x="6" y="19"/>
                    <a:pt x="5" y="19"/>
                  </a:cubicBezTo>
                  <a:cubicBezTo>
                    <a:pt x="0" y="14"/>
                    <a:pt x="5" y="9"/>
                    <a:pt x="6" y="4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6" y="1"/>
                    <a:pt x="19" y="2"/>
                    <a:pt x="23" y="3"/>
                  </a:cubicBezTo>
                  <a:cubicBezTo>
                    <a:pt x="26" y="4"/>
                    <a:pt x="27" y="6"/>
                    <a:pt x="27" y="9"/>
                  </a:cubicBezTo>
                  <a:close/>
                </a:path>
              </a:pathLst>
            </a:custGeom>
            <a:solidFill>
              <a:srgbClr val="CCCF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2780" y="1864"/>
              <a:ext cx="36" cy="29"/>
            </a:xfrm>
            <a:custGeom>
              <a:avLst/>
              <a:gdLst/>
              <a:ahLst/>
              <a:cxnLst/>
              <a:rect l="l" t="t" r="r" b="b"/>
              <a:pathLst>
                <a:path w="15" h="12" extrusionOk="0">
                  <a:moveTo>
                    <a:pt x="12" y="2"/>
                  </a:moveTo>
                  <a:cubicBezTo>
                    <a:pt x="12" y="2"/>
                    <a:pt x="13" y="3"/>
                    <a:pt x="12" y="4"/>
                  </a:cubicBezTo>
                  <a:cubicBezTo>
                    <a:pt x="11" y="6"/>
                    <a:pt x="15" y="10"/>
                    <a:pt x="11" y="11"/>
                  </a:cubicBezTo>
                  <a:cubicBezTo>
                    <a:pt x="9" y="12"/>
                    <a:pt x="6" y="11"/>
                    <a:pt x="3" y="11"/>
                  </a:cubicBezTo>
                  <a:cubicBezTo>
                    <a:pt x="0" y="12"/>
                    <a:pt x="0" y="9"/>
                    <a:pt x="0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1"/>
                    <a:pt x="4" y="0"/>
                    <a:pt x="6" y="1"/>
                  </a:cubicBezTo>
                  <a:cubicBezTo>
                    <a:pt x="7" y="2"/>
                    <a:pt x="7" y="2"/>
                    <a:pt x="6" y="4"/>
                  </a:cubicBezTo>
                  <a:cubicBezTo>
                    <a:pt x="7" y="3"/>
                    <a:pt x="7" y="1"/>
                    <a:pt x="8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2" y="1"/>
                    <a:pt x="12" y="2"/>
                    <a:pt x="12" y="2"/>
                  </a:cubicBezTo>
                  <a:close/>
                </a:path>
              </a:pathLst>
            </a:custGeom>
            <a:solidFill>
              <a:srgbClr val="383E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2778" y="1838"/>
              <a:ext cx="33" cy="31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8" y="13"/>
                  </a:moveTo>
                  <a:cubicBezTo>
                    <a:pt x="6" y="13"/>
                    <a:pt x="4" y="12"/>
                    <a:pt x="3" y="12"/>
                  </a:cubicBezTo>
                  <a:cubicBezTo>
                    <a:pt x="4" y="11"/>
                    <a:pt x="6" y="10"/>
                    <a:pt x="8" y="8"/>
                  </a:cubicBezTo>
                  <a:cubicBezTo>
                    <a:pt x="8" y="8"/>
                    <a:pt x="9" y="7"/>
                    <a:pt x="8" y="6"/>
                  </a:cubicBezTo>
                  <a:cubicBezTo>
                    <a:pt x="7" y="5"/>
                    <a:pt x="6" y="6"/>
                    <a:pt x="6" y="7"/>
                  </a:cubicBezTo>
                  <a:cubicBezTo>
                    <a:pt x="5" y="9"/>
                    <a:pt x="3" y="9"/>
                    <a:pt x="2" y="7"/>
                  </a:cubicBezTo>
                  <a:cubicBezTo>
                    <a:pt x="0" y="6"/>
                    <a:pt x="1" y="4"/>
                    <a:pt x="3" y="2"/>
                  </a:cubicBezTo>
                  <a:cubicBezTo>
                    <a:pt x="5" y="1"/>
                    <a:pt x="7" y="0"/>
                    <a:pt x="10" y="1"/>
                  </a:cubicBezTo>
                  <a:cubicBezTo>
                    <a:pt x="12" y="2"/>
                    <a:pt x="13" y="4"/>
                    <a:pt x="13" y="7"/>
                  </a:cubicBezTo>
                  <a:cubicBezTo>
                    <a:pt x="13" y="9"/>
                    <a:pt x="14" y="10"/>
                    <a:pt x="13" y="12"/>
                  </a:cubicBezTo>
                  <a:cubicBezTo>
                    <a:pt x="11" y="12"/>
                    <a:pt x="10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lose/>
                </a:path>
              </a:pathLst>
            </a:custGeom>
            <a:solidFill>
              <a:srgbClr val="BD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2344" y="1683"/>
              <a:ext cx="109" cy="100"/>
            </a:xfrm>
            <a:custGeom>
              <a:avLst/>
              <a:gdLst/>
              <a:ahLst/>
              <a:cxnLst/>
              <a:rect l="l" t="t" r="r" b="b"/>
              <a:pathLst>
                <a:path w="46" h="42" extrusionOk="0">
                  <a:moveTo>
                    <a:pt x="0" y="23"/>
                  </a:moveTo>
                  <a:cubicBezTo>
                    <a:pt x="0" y="22"/>
                    <a:pt x="0" y="20"/>
                    <a:pt x="0" y="19"/>
                  </a:cubicBezTo>
                  <a:cubicBezTo>
                    <a:pt x="0" y="12"/>
                    <a:pt x="5" y="3"/>
                    <a:pt x="11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4" y="1"/>
                    <a:pt x="15" y="1"/>
                  </a:cubicBezTo>
                  <a:cubicBezTo>
                    <a:pt x="17" y="9"/>
                    <a:pt x="19" y="16"/>
                    <a:pt x="19" y="24"/>
                  </a:cubicBezTo>
                  <a:cubicBezTo>
                    <a:pt x="16" y="26"/>
                    <a:pt x="14" y="26"/>
                    <a:pt x="11" y="25"/>
                  </a:cubicBezTo>
                  <a:cubicBezTo>
                    <a:pt x="15" y="28"/>
                    <a:pt x="20" y="30"/>
                    <a:pt x="25" y="30"/>
                  </a:cubicBezTo>
                  <a:cubicBezTo>
                    <a:pt x="31" y="30"/>
                    <a:pt x="36" y="30"/>
                    <a:pt x="42" y="30"/>
                  </a:cubicBezTo>
                  <a:cubicBezTo>
                    <a:pt x="44" y="33"/>
                    <a:pt x="44" y="36"/>
                    <a:pt x="46" y="38"/>
                  </a:cubicBezTo>
                  <a:cubicBezTo>
                    <a:pt x="35" y="42"/>
                    <a:pt x="24" y="41"/>
                    <a:pt x="14" y="38"/>
                  </a:cubicBezTo>
                  <a:cubicBezTo>
                    <a:pt x="6" y="37"/>
                    <a:pt x="0" y="30"/>
                    <a:pt x="0" y="23"/>
                  </a:cubicBezTo>
                  <a:close/>
                </a:path>
              </a:pathLst>
            </a:custGeom>
            <a:solidFill>
              <a:srgbClr val="7781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2377" y="1611"/>
              <a:ext cx="100" cy="134"/>
            </a:xfrm>
            <a:custGeom>
              <a:avLst/>
              <a:gdLst/>
              <a:ahLst/>
              <a:cxnLst/>
              <a:rect l="l" t="t" r="r" b="b"/>
              <a:pathLst>
                <a:path w="42" h="56" extrusionOk="0">
                  <a:moveTo>
                    <a:pt x="42" y="50"/>
                  </a:moveTo>
                  <a:cubicBezTo>
                    <a:pt x="42" y="50"/>
                    <a:pt x="42" y="50"/>
                    <a:pt x="42" y="50"/>
                  </a:cubicBezTo>
                  <a:cubicBezTo>
                    <a:pt x="42" y="55"/>
                    <a:pt x="40" y="56"/>
                    <a:pt x="34" y="54"/>
                  </a:cubicBezTo>
                  <a:cubicBezTo>
                    <a:pt x="31" y="50"/>
                    <a:pt x="31" y="45"/>
                    <a:pt x="30" y="40"/>
                  </a:cubicBezTo>
                  <a:cubicBezTo>
                    <a:pt x="30" y="37"/>
                    <a:pt x="30" y="35"/>
                    <a:pt x="28" y="32"/>
                  </a:cubicBezTo>
                  <a:cubicBezTo>
                    <a:pt x="26" y="34"/>
                    <a:pt x="27" y="36"/>
                    <a:pt x="27" y="38"/>
                  </a:cubicBezTo>
                  <a:cubicBezTo>
                    <a:pt x="26" y="45"/>
                    <a:pt x="26" y="45"/>
                    <a:pt x="19" y="45"/>
                  </a:cubicBezTo>
                  <a:cubicBezTo>
                    <a:pt x="19" y="45"/>
                    <a:pt x="19" y="45"/>
                    <a:pt x="18" y="45"/>
                  </a:cubicBezTo>
                  <a:cubicBezTo>
                    <a:pt x="8" y="46"/>
                    <a:pt x="8" y="46"/>
                    <a:pt x="5" y="37"/>
                  </a:cubicBezTo>
                  <a:cubicBezTo>
                    <a:pt x="4" y="34"/>
                    <a:pt x="2" y="32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" y="27"/>
                    <a:pt x="6" y="29"/>
                    <a:pt x="9" y="29"/>
                  </a:cubicBezTo>
                  <a:cubicBezTo>
                    <a:pt x="11" y="30"/>
                    <a:pt x="11" y="32"/>
                    <a:pt x="12" y="34"/>
                  </a:cubicBezTo>
                  <a:cubicBezTo>
                    <a:pt x="12" y="35"/>
                    <a:pt x="13" y="36"/>
                    <a:pt x="14" y="36"/>
                  </a:cubicBezTo>
                  <a:cubicBezTo>
                    <a:pt x="16" y="36"/>
                    <a:pt x="17" y="36"/>
                    <a:pt x="18" y="34"/>
                  </a:cubicBezTo>
                  <a:cubicBezTo>
                    <a:pt x="19" y="30"/>
                    <a:pt x="23" y="27"/>
                    <a:pt x="25" y="24"/>
                  </a:cubicBezTo>
                  <a:cubicBezTo>
                    <a:pt x="29" y="19"/>
                    <a:pt x="31" y="14"/>
                    <a:pt x="30" y="8"/>
                  </a:cubicBezTo>
                  <a:cubicBezTo>
                    <a:pt x="30" y="6"/>
                    <a:pt x="30" y="3"/>
                    <a:pt x="31" y="1"/>
                  </a:cubicBezTo>
                  <a:cubicBezTo>
                    <a:pt x="33" y="0"/>
                    <a:pt x="35" y="1"/>
                    <a:pt x="36" y="3"/>
                  </a:cubicBezTo>
                  <a:cubicBezTo>
                    <a:pt x="36" y="6"/>
                    <a:pt x="38" y="9"/>
                    <a:pt x="38" y="12"/>
                  </a:cubicBezTo>
                  <a:cubicBezTo>
                    <a:pt x="38" y="20"/>
                    <a:pt x="38" y="29"/>
                    <a:pt x="40" y="37"/>
                  </a:cubicBezTo>
                  <a:cubicBezTo>
                    <a:pt x="41" y="41"/>
                    <a:pt x="41" y="46"/>
                    <a:pt x="42" y="50"/>
                  </a:cubicBezTo>
                  <a:close/>
                </a:path>
              </a:pathLst>
            </a:custGeom>
            <a:solidFill>
              <a:srgbClr val="7784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2379" y="1556"/>
              <a:ext cx="89" cy="64"/>
            </a:xfrm>
            <a:custGeom>
              <a:avLst/>
              <a:gdLst/>
              <a:ahLst/>
              <a:cxnLst/>
              <a:rect l="l" t="t" r="r" b="b"/>
              <a:pathLst>
                <a:path w="37" h="27" extrusionOk="0">
                  <a:moveTo>
                    <a:pt x="35" y="26"/>
                  </a:moveTo>
                  <a:cubicBezTo>
                    <a:pt x="33" y="25"/>
                    <a:pt x="32" y="24"/>
                    <a:pt x="30" y="24"/>
                  </a:cubicBezTo>
                  <a:cubicBezTo>
                    <a:pt x="29" y="24"/>
                    <a:pt x="28" y="24"/>
                    <a:pt x="28" y="24"/>
                  </a:cubicBezTo>
                  <a:cubicBezTo>
                    <a:pt x="22" y="22"/>
                    <a:pt x="16" y="24"/>
                    <a:pt x="10" y="25"/>
                  </a:cubicBezTo>
                  <a:cubicBezTo>
                    <a:pt x="6" y="26"/>
                    <a:pt x="3" y="27"/>
                    <a:pt x="0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6"/>
                    <a:pt x="9" y="0"/>
                    <a:pt x="21" y="4"/>
                  </a:cubicBezTo>
                  <a:cubicBezTo>
                    <a:pt x="22" y="4"/>
                    <a:pt x="23" y="4"/>
                    <a:pt x="23" y="4"/>
                  </a:cubicBezTo>
                  <a:cubicBezTo>
                    <a:pt x="30" y="6"/>
                    <a:pt x="32" y="8"/>
                    <a:pt x="32" y="15"/>
                  </a:cubicBezTo>
                  <a:cubicBezTo>
                    <a:pt x="32" y="17"/>
                    <a:pt x="34" y="13"/>
                    <a:pt x="34" y="15"/>
                  </a:cubicBezTo>
                  <a:cubicBezTo>
                    <a:pt x="35" y="18"/>
                    <a:pt x="37" y="21"/>
                    <a:pt x="36" y="24"/>
                  </a:cubicBezTo>
                  <a:cubicBezTo>
                    <a:pt x="36" y="24"/>
                    <a:pt x="35" y="25"/>
                    <a:pt x="35" y="26"/>
                  </a:cubicBezTo>
                  <a:close/>
                </a:path>
              </a:pathLst>
            </a:custGeom>
            <a:solidFill>
              <a:srgbClr val="9DB6C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2341" y="1628"/>
              <a:ext cx="62" cy="100"/>
            </a:xfrm>
            <a:custGeom>
              <a:avLst/>
              <a:gdLst/>
              <a:ahLst/>
              <a:cxnLst/>
              <a:rect l="l" t="t" r="r" b="b"/>
              <a:pathLst>
                <a:path w="26" h="42" extrusionOk="0">
                  <a:moveTo>
                    <a:pt x="25" y="23"/>
                  </a:moveTo>
                  <a:cubicBezTo>
                    <a:pt x="21" y="23"/>
                    <a:pt x="18" y="22"/>
                    <a:pt x="15" y="24"/>
                  </a:cubicBezTo>
                  <a:cubicBezTo>
                    <a:pt x="6" y="26"/>
                    <a:pt x="3" y="34"/>
                    <a:pt x="1" y="42"/>
                  </a:cubicBezTo>
                  <a:cubicBezTo>
                    <a:pt x="0" y="40"/>
                    <a:pt x="1" y="38"/>
                    <a:pt x="1" y="36"/>
                  </a:cubicBezTo>
                  <a:cubicBezTo>
                    <a:pt x="0" y="27"/>
                    <a:pt x="0" y="17"/>
                    <a:pt x="0" y="8"/>
                  </a:cubicBezTo>
                  <a:cubicBezTo>
                    <a:pt x="1" y="3"/>
                    <a:pt x="4" y="2"/>
                    <a:pt x="8" y="2"/>
                  </a:cubicBezTo>
                  <a:cubicBezTo>
                    <a:pt x="14" y="0"/>
                    <a:pt x="16" y="5"/>
                    <a:pt x="18" y="8"/>
                  </a:cubicBezTo>
                  <a:cubicBezTo>
                    <a:pt x="20" y="12"/>
                    <a:pt x="22" y="15"/>
                    <a:pt x="25" y="18"/>
                  </a:cubicBezTo>
                  <a:cubicBezTo>
                    <a:pt x="26" y="20"/>
                    <a:pt x="26" y="21"/>
                    <a:pt x="26" y="22"/>
                  </a:cubicBezTo>
                  <a:cubicBezTo>
                    <a:pt x="25" y="22"/>
                    <a:pt x="25" y="23"/>
                    <a:pt x="25" y="23"/>
                  </a:cubicBezTo>
                  <a:close/>
                </a:path>
              </a:pathLst>
            </a:custGeom>
            <a:solidFill>
              <a:srgbClr val="1C1F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2475" y="1515"/>
              <a:ext cx="28" cy="165"/>
            </a:xfrm>
            <a:custGeom>
              <a:avLst/>
              <a:gdLst/>
              <a:ahLst/>
              <a:cxnLst/>
              <a:rect l="l" t="t" r="r" b="b"/>
              <a:pathLst>
                <a:path w="12" h="69" extrusionOk="0">
                  <a:moveTo>
                    <a:pt x="0" y="1"/>
                  </a:moveTo>
                  <a:cubicBezTo>
                    <a:pt x="4" y="1"/>
                    <a:pt x="8" y="0"/>
                    <a:pt x="12" y="0"/>
                  </a:cubicBezTo>
                  <a:cubicBezTo>
                    <a:pt x="12" y="23"/>
                    <a:pt x="12" y="46"/>
                    <a:pt x="12" y="69"/>
                  </a:cubicBezTo>
                  <a:cubicBezTo>
                    <a:pt x="10" y="55"/>
                    <a:pt x="8" y="40"/>
                    <a:pt x="5" y="26"/>
                  </a:cubicBezTo>
                  <a:cubicBezTo>
                    <a:pt x="3" y="24"/>
                    <a:pt x="3" y="21"/>
                    <a:pt x="3" y="18"/>
                  </a:cubicBezTo>
                  <a:cubicBezTo>
                    <a:pt x="2" y="12"/>
                    <a:pt x="1" y="7"/>
                    <a:pt x="0" y="1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2434" y="1520"/>
              <a:ext cx="53" cy="93"/>
            </a:xfrm>
            <a:custGeom>
              <a:avLst/>
              <a:gdLst/>
              <a:ahLst/>
              <a:cxnLst/>
              <a:rect l="l" t="t" r="r" b="b"/>
              <a:pathLst>
                <a:path w="22" h="39" extrusionOk="0">
                  <a:moveTo>
                    <a:pt x="20" y="16"/>
                  </a:moveTo>
                  <a:cubicBezTo>
                    <a:pt x="21" y="19"/>
                    <a:pt x="22" y="21"/>
                    <a:pt x="22" y="24"/>
                  </a:cubicBezTo>
                  <a:cubicBezTo>
                    <a:pt x="21" y="28"/>
                    <a:pt x="22" y="32"/>
                    <a:pt x="22" y="35"/>
                  </a:cubicBezTo>
                  <a:cubicBezTo>
                    <a:pt x="21" y="38"/>
                    <a:pt x="20" y="38"/>
                    <a:pt x="19" y="38"/>
                  </a:cubicBezTo>
                  <a:cubicBezTo>
                    <a:pt x="17" y="37"/>
                    <a:pt x="15" y="38"/>
                    <a:pt x="13" y="39"/>
                  </a:cubicBezTo>
                  <a:cubicBezTo>
                    <a:pt x="12" y="34"/>
                    <a:pt x="9" y="30"/>
                    <a:pt x="8" y="25"/>
                  </a:cubicBezTo>
                  <a:cubicBezTo>
                    <a:pt x="7" y="22"/>
                    <a:pt x="2" y="21"/>
                    <a:pt x="0" y="19"/>
                  </a:cubicBezTo>
                  <a:cubicBezTo>
                    <a:pt x="0" y="12"/>
                    <a:pt x="0" y="6"/>
                    <a:pt x="0" y="0"/>
                  </a:cubicBezTo>
                  <a:cubicBezTo>
                    <a:pt x="3" y="0"/>
                    <a:pt x="4" y="0"/>
                    <a:pt x="4" y="3"/>
                  </a:cubicBezTo>
                  <a:cubicBezTo>
                    <a:pt x="5" y="9"/>
                    <a:pt x="7" y="15"/>
                    <a:pt x="9" y="22"/>
                  </a:cubicBezTo>
                  <a:cubicBezTo>
                    <a:pt x="10" y="16"/>
                    <a:pt x="14" y="16"/>
                    <a:pt x="18" y="16"/>
                  </a:cubicBezTo>
                  <a:cubicBezTo>
                    <a:pt x="19" y="17"/>
                    <a:pt x="20" y="18"/>
                    <a:pt x="20" y="16"/>
                  </a:cubicBezTo>
                  <a:close/>
                </a:path>
              </a:pathLst>
            </a:custGeom>
            <a:solidFill>
              <a:srgbClr val="373D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2367" y="1730"/>
              <a:ext cx="113" cy="48"/>
            </a:xfrm>
            <a:custGeom>
              <a:avLst/>
              <a:gdLst/>
              <a:ahLst/>
              <a:cxnLst/>
              <a:rect l="l" t="t" r="r" b="b"/>
              <a:pathLst>
                <a:path w="47" h="20" extrusionOk="0">
                  <a:moveTo>
                    <a:pt x="38" y="4"/>
                  </a:moveTo>
                  <a:cubicBezTo>
                    <a:pt x="39" y="4"/>
                    <a:pt x="40" y="4"/>
                    <a:pt x="40" y="4"/>
                  </a:cubicBezTo>
                  <a:cubicBezTo>
                    <a:pt x="43" y="4"/>
                    <a:pt x="46" y="4"/>
                    <a:pt x="46" y="0"/>
                  </a:cubicBezTo>
                  <a:cubicBezTo>
                    <a:pt x="47" y="6"/>
                    <a:pt x="47" y="11"/>
                    <a:pt x="47" y="16"/>
                  </a:cubicBezTo>
                  <a:cubicBezTo>
                    <a:pt x="47" y="20"/>
                    <a:pt x="44" y="19"/>
                    <a:pt x="41" y="18"/>
                  </a:cubicBezTo>
                  <a:cubicBezTo>
                    <a:pt x="41" y="16"/>
                    <a:pt x="42" y="15"/>
                    <a:pt x="42" y="14"/>
                  </a:cubicBezTo>
                  <a:cubicBezTo>
                    <a:pt x="43" y="11"/>
                    <a:pt x="43" y="9"/>
                    <a:pt x="41" y="8"/>
                  </a:cubicBezTo>
                  <a:cubicBezTo>
                    <a:pt x="39" y="7"/>
                    <a:pt x="37" y="7"/>
                    <a:pt x="35" y="8"/>
                  </a:cubicBezTo>
                  <a:cubicBezTo>
                    <a:pt x="34" y="9"/>
                    <a:pt x="33" y="10"/>
                    <a:pt x="32" y="11"/>
                  </a:cubicBezTo>
                  <a:cubicBezTo>
                    <a:pt x="20" y="13"/>
                    <a:pt x="4" y="12"/>
                    <a:pt x="0" y="4"/>
                  </a:cubicBezTo>
                  <a:cubicBezTo>
                    <a:pt x="3" y="4"/>
                    <a:pt x="6" y="4"/>
                    <a:pt x="9" y="4"/>
                  </a:cubicBezTo>
                  <a:cubicBezTo>
                    <a:pt x="9" y="3"/>
                    <a:pt x="10" y="3"/>
                    <a:pt x="11" y="3"/>
                  </a:cubicBezTo>
                  <a:cubicBezTo>
                    <a:pt x="19" y="3"/>
                    <a:pt x="28" y="3"/>
                    <a:pt x="36" y="3"/>
                  </a:cubicBezTo>
                  <a:cubicBezTo>
                    <a:pt x="37" y="3"/>
                    <a:pt x="38" y="3"/>
                    <a:pt x="38" y="4"/>
                  </a:cubicBezTo>
                  <a:close/>
                </a:path>
              </a:pathLst>
            </a:custGeom>
            <a:solidFill>
              <a:srgbClr val="1D1F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2317" y="1728"/>
              <a:ext cx="60" cy="48"/>
            </a:xfrm>
            <a:custGeom>
              <a:avLst/>
              <a:gdLst/>
              <a:ahLst/>
              <a:cxnLst/>
              <a:rect l="l" t="t" r="r" b="b"/>
              <a:pathLst>
                <a:path w="25" h="20" extrusionOk="0">
                  <a:moveTo>
                    <a:pt x="11" y="4"/>
                  </a:moveTo>
                  <a:cubicBezTo>
                    <a:pt x="13" y="12"/>
                    <a:pt x="18" y="16"/>
                    <a:pt x="25" y="19"/>
                  </a:cubicBezTo>
                  <a:cubicBezTo>
                    <a:pt x="17" y="20"/>
                    <a:pt x="9" y="20"/>
                    <a:pt x="2" y="19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0" y="12"/>
                    <a:pt x="0" y="8"/>
                    <a:pt x="0" y="4"/>
                  </a:cubicBezTo>
                  <a:cubicBezTo>
                    <a:pt x="0" y="2"/>
                    <a:pt x="0" y="1"/>
                    <a:pt x="2" y="2"/>
                  </a:cubicBezTo>
                  <a:cubicBezTo>
                    <a:pt x="5" y="2"/>
                    <a:pt x="9" y="0"/>
                    <a:pt x="11" y="4"/>
                  </a:cubicBezTo>
                  <a:close/>
                </a:path>
              </a:pathLst>
            </a:custGeom>
            <a:solidFill>
              <a:srgbClr val="1C1F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2444" y="1745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0" y="5"/>
                  </a:moveTo>
                  <a:cubicBezTo>
                    <a:pt x="1" y="2"/>
                    <a:pt x="3" y="0"/>
                    <a:pt x="7" y="0"/>
                  </a:cubicBezTo>
                  <a:cubicBezTo>
                    <a:pt x="9" y="0"/>
                    <a:pt x="11" y="1"/>
                    <a:pt x="11" y="3"/>
                  </a:cubicBezTo>
                  <a:cubicBezTo>
                    <a:pt x="13" y="7"/>
                    <a:pt x="12" y="10"/>
                    <a:pt x="9" y="12"/>
                  </a:cubicBezTo>
                  <a:cubicBezTo>
                    <a:pt x="7" y="12"/>
                    <a:pt x="6" y="13"/>
                    <a:pt x="4" y="12"/>
                  </a:cubicBezTo>
                  <a:cubicBezTo>
                    <a:pt x="1" y="10"/>
                    <a:pt x="0" y="8"/>
                    <a:pt x="0" y="5"/>
                  </a:cubicBezTo>
                  <a:close/>
                </a:path>
              </a:pathLst>
            </a:custGeom>
            <a:solidFill>
              <a:srgbClr val="F5D09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2461" y="1640"/>
              <a:ext cx="16" cy="90"/>
            </a:xfrm>
            <a:custGeom>
              <a:avLst/>
              <a:gdLst/>
              <a:ahLst/>
              <a:cxnLst/>
              <a:rect l="l" t="t" r="r" b="b"/>
              <a:pathLst>
                <a:path w="7" h="38" extrusionOk="0">
                  <a:moveTo>
                    <a:pt x="7" y="38"/>
                  </a:moveTo>
                  <a:cubicBezTo>
                    <a:pt x="3" y="25"/>
                    <a:pt x="0" y="13"/>
                    <a:pt x="3" y="0"/>
                  </a:cubicBezTo>
                  <a:cubicBezTo>
                    <a:pt x="4" y="12"/>
                    <a:pt x="6" y="24"/>
                    <a:pt x="7" y="36"/>
                  </a:cubicBezTo>
                  <a:cubicBezTo>
                    <a:pt x="7" y="36"/>
                    <a:pt x="7" y="37"/>
                    <a:pt x="7" y="38"/>
                  </a:cubicBezTo>
                  <a:close/>
                </a:path>
              </a:pathLst>
            </a:custGeom>
            <a:solidFill>
              <a:srgbClr val="F1F3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2542" y="1905"/>
              <a:ext cx="112" cy="43"/>
            </a:xfrm>
            <a:custGeom>
              <a:avLst/>
              <a:gdLst/>
              <a:ahLst/>
              <a:cxnLst/>
              <a:rect l="l" t="t" r="r" b="b"/>
              <a:pathLst>
                <a:path w="47" h="18" extrusionOk="0">
                  <a:moveTo>
                    <a:pt x="47" y="0"/>
                  </a:moveTo>
                  <a:cubicBezTo>
                    <a:pt x="47" y="5"/>
                    <a:pt x="47" y="10"/>
                    <a:pt x="47" y="15"/>
                  </a:cubicBezTo>
                  <a:cubicBezTo>
                    <a:pt x="47" y="17"/>
                    <a:pt x="46" y="18"/>
                    <a:pt x="44" y="18"/>
                  </a:cubicBezTo>
                  <a:cubicBezTo>
                    <a:pt x="29" y="18"/>
                    <a:pt x="15" y="18"/>
                    <a:pt x="1" y="18"/>
                  </a:cubicBezTo>
                  <a:cubicBezTo>
                    <a:pt x="1" y="13"/>
                    <a:pt x="1" y="8"/>
                    <a:pt x="1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8" y="0"/>
                    <a:pt x="33" y="0"/>
                    <a:pt x="47" y="0"/>
                  </a:cubicBezTo>
                  <a:close/>
                </a:path>
              </a:pathLst>
            </a:custGeom>
            <a:solidFill>
              <a:srgbClr val="F1B03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2477" y="1883"/>
              <a:ext cx="29" cy="72"/>
            </a:xfrm>
            <a:custGeom>
              <a:avLst/>
              <a:gdLst/>
              <a:ahLst/>
              <a:cxnLst/>
              <a:rect l="l" t="t" r="r" b="b"/>
              <a:pathLst>
                <a:path w="12" h="30" extrusionOk="0">
                  <a:moveTo>
                    <a:pt x="0" y="29"/>
                  </a:moveTo>
                  <a:cubicBezTo>
                    <a:pt x="3" y="28"/>
                    <a:pt x="4" y="27"/>
                    <a:pt x="4" y="23"/>
                  </a:cubicBezTo>
                  <a:cubicBezTo>
                    <a:pt x="3" y="19"/>
                    <a:pt x="4" y="14"/>
                    <a:pt x="4" y="9"/>
                  </a:cubicBezTo>
                  <a:cubicBezTo>
                    <a:pt x="4" y="6"/>
                    <a:pt x="4" y="4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7" y="2"/>
                    <a:pt x="10" y="0"/>
                    <a:pt x="11" y="3"/>
                  </a:cubicBezTo>
                  <a:cubicBezTo>
                    <a:pt x="12" y="5"/>
                    <a:pt x="11" y="7"/>
                    <a:pt x="11" y="10"/>
                  </a:cubicBezTo>
                  <a:cubicBezTo>
                    <a:pt x="11" y="16"/>
                    <a:pt x="11" y="23"/>
                    <a:pt x="11" y="29"/>
                  </a:cubicBezTo>
                  <a:cubicBezTo>
                    <a:pt x="7" y="29"/>
                    <a:pt x="3" y="30"/>
                    <a:pt x="0" y="29"/>
                  </a:cubicBezTo>
                  <a:close/>
                </a:path>
              </a:pathLst>
            </a:custGeom>
            <a:solidFill>
              <a:srgbClr val="F1B1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2472" y="1953"/>
              <a:ext cx="31" cy="2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2" y="0"/>
                  </a:moveTo>
                  <a:cubicBezTo>
                    <a:pt x="5" y="0"/>
                    <a:pt x="9" y="0"/>
                    <a:pt x="13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9" y="0"/>
                    <a:pt x="4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53586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2375" y="1943"/>
              <a:ext cx="52" cy="74"/>
            </a:xfrm>
            <a:custGeom>
              <a:avLst/>
              <a:gdLst/>
              <a:ahLst/>
              <a:cxnLst/>
              <a:rect l="l" t="t" r="r" b="b"/>
              <a:pathLst>
                <a:path w="22" h="31" extrusionOk="0">
                  <a:moveTo>
                    <a:pt x="0" y="16"/>
                  </a:moveTo>
                  <a:cubicBezTo>
                    <a:pt x="1" y="12"/>
                    <a:pt x="1" y="8"/>
                    <a:pt x="4" y="5"/>
                  </a:cubicBezTo>
                  <a:cubicBezTo>
                    <a:pt x="7" y="0"/>
                    <a:pt x="14" y="0"/>
                    <a:pt x="17" y="5"/>
                  </a:cubicBezTo>
                  <a:cubicBezTo>
                    <a:pt x="21" y="10"/>
                    <a:pt x="22" y="20"/>
                    <a:pt x="18" y="25"/>
                  </a:cubicBezTo>
                  <a:cubicBezTo>
                    <a:pt x="14" y="31"/>
                    <a:pt x="7" y="31"/>
                    <a:pt x="3" y="26"/>
                  </a:cubicBezTo>
                  <a:cubicBezTo>
                    <a:pt x="1" y="23"/>
                    <a:pt x="1" y="19"/>
                    <a:pt x="0" y="16"/>
                  </a:cubicBezTo>
                  <a:close/>
                </a:path>
              </a:pathLst>
            </a:custGeom>
            <a:solidFill>
              <a:srgbClr val="9CB2C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2198" y="1943"/>
              <a:ext cx="50" cy="74"/>
            </a:xfrm>
            <a:custGeom>
              <a:avLst/>
              <a:gdLst/>
              <a:ahLst/>
              <a:cxnLst/>
              <a:rect l="l" t="t" r="r" b="b"/>
              <a:pathLst>
                <a:path w="21" h="31" extrusionOk="0">
                  <a:moveTo>
                    <a:pt x="21" y="16"/>
                  </a:moveTo>
                  <a:cubicBezTo>
                    <a:pt x="21" y="19"/>
                    <a:pt x="20" y="22"/>
                    <a:pt x="19" y="25"/>
                  </a:cubicBezTo>
                  <a:cubicBezTo>
                    <a:pt x="15" y="31"/>
                    <a:pt x="9" y="31"/>
                    <a:pt x="5" y="26"/>
                  </a:cubicBezTo>
                  <a:cubicBezTo>
                    <a:pt x="0" y="20"/>
                    <a:pt x="0" y="10"/>
                    <a:pt x="5" y="4"/>
                  </a:cubicBezTo>
                  <a:cubicBezTo>
                    <a:pt x="9" y="0"/>
                    <a:pt x="14" y="0"/>
                    <a:pt x="18" y="4"/>
                  </a:cubicBezTo>
                  <a:cubicBezTo>
                    <a:pt x="20" y="7"/>
                    <a:pt x="21" y="12"/>
                    <a:pt x="21" y="16"/>
                  </a:cubicBezTo>
                  <a:close/>
                </a:path>
              </a:pathLst>
            </a:custGeom>
            <a:solidFill>
              <a:srgbClr val="9DB2C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2384" y="1900"/>
              <a:ext cx="57" cy="65"/>
            </a:xfrm>
            <a:custGeom>
              <a:avLst/>
              <a:gdLst/>
              <a:ahLst/>
              <a:cxnLst/>
              <a:rect l="l" t="t" r="r" b="b"/>
              <a:pathLst>
                <a:path w="24" h="27" extrusionOk="0">
                  <a:moveTo>
                    <a:pt x="23" y="27"/>
                  </a:moveTo>
                  <a:cubicBezTo>
                    <a:pt x="22" y="22"/>
                    <a:pt x="20" y="17"/>
                    <a:pt x="16" y="14"/>
                  </a:cubicBezTo>
                  <a:cubicBezTo>
                    <a:pt x="13" y="10"/>
                    <a:pt x="9" y="8"/>
                    <a:pt x="3" y="10"/>
                  </a:cubicBezTo>
                  <a:cubicBezTo>
                    <a:pt x="2" y="10"/>
                    <a:pt x="1" y="10"/>
                    <a:pt x="0" y="9"/>
                  </a:cubicBezTo>
                  <a:cubicBezTo>
                    <a:pt x="0" y="8"/>
                    <a:pt x="1" y="7"/>
                    <a:pt x="1" y="6"/>
                  </a:cubicBezTo>
                  <a:cubicBezTo>
                    <a:pt x="4" y="2"/>
                    <a:pt x="10" y="0"/>
                    <a:pt x="14" y="2"/>
                  </a:cubicBezTo>
                  <a:cubicBezTo>
                    <a:pt x="19" y="3"/>
                    <a:pt x="23" y="8"/>
                    <a:pt x="23" y="13"/>
                  </a:cubicBezTo>
                  <a:cubicBezTo>
                    <a:pt x="23" y="18"/>
                    <a:pt x="24" y="22"/>
                    <a:pt x="23" y="27"/>
                  </a:cubicBezTo>
                  <a:close/>
                </a:path>
              </a:pathLst>
            </a:custGeom>
            <a:solidFill>
              <a:srgbClr val="1B1F2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13"/>
            <p:cNvSpPr/>
            <p:nvPr/>
          </p:nvSpPr>
          <p:spPr>
            <a:xfrm>
              <a:off x="2210" y="1902"/>
              <a:ext cx="52" cy="55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22" y="23"/>
                  </a:moveTo>
                  <a:cubicBezTo>
                    <a:pt x="18" y="11"/>
                    <a:pt x="11" y="6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5" y="0"/>
                    <a:pt x="21" y="4"/>
                    <a:pt x="22" y="9"/>
                  </a:cubicBezTo>
                  <a:cubicBezTo>
                    <a:pt x="22" y="13"/>
                    <a:pt x="22" y="18"/>
                    <a:pt x="22" y="23"/>
                  </a:cubicBezTo>
                  <a:close/>
                </a:path>
              </a:pathLst>
            </a:custGeom>
            <a:solidFill>
              <a:srgbClr val="1B1F2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13"/>
            <p:cNvSpPr/>
            <p:nvPr/>
          </p:nvSpPr>
          <p:spPr>
            <a:xfrm>
              <a:off x="2668" y="1797"/>
              <a:ext cx="45" cy="24"/>
            </a:xfrm>
            <a:custGeom>
              <a:avLst/>
              <a:gdLst/>
              <a:ahLst/>
              <a:cxnLst/>
              <a:rect l="l" t="t" r="r" b="b"/>
              <a:pathLst>
                <a:path w="19" h="10" extrusionOk="0">
                  <a:moveTo>
                    <a:pt x="14" y="9"/>
                  </a:moveTo>
                  <a:cubicBezTo>
                    <a:pt x="10" y="8"/>
                    <a:pt x="7" y="7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1" y="1"/>
                    <a:pt x="2" y="0"/>
                    <a:pt x="4" y="1"/>
                  </a:cubicBezTo>
                  <a:cubicBezTo>
                    <a:pt x="8" y="1"/>
                    <a:pt x="12" y="2"/>
                    <a:pt x="16" y="4"/>
                  </a:cubicBezTo>
                  <a:cubicBezTo>
                    <a:pt x="17" y="4"/>
                    <a:pt x="19" y="5"/>
                    <a:pt x="18" y="7"/>
                  </a:cubicBezTo>
                  <a:cubicBezTo>
                    <a:pt x="17" y="9"/>
                    <a:pt x="16" y="10"/>
                    <a:pt x="14" y="9"/>
                  </a:cubicBezTo>
                  <a:close/>
                </a:path>
              </a:pathLst>
            </a:custGeom>
            <a:solidFill>
              <a:srgbClr val="D0D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3"/>
            <p:cNvSpPr/>
            <p:nvPr/>
          </p:nvSpPr>
          <p:spPr>
            <a:xfrm>
              <a:off x="2725" y="1556"/>
              <a:ext cx="34" cy="19"/>
            </a:xfrm>
            <a:custGeom>
              <a:avLst/>
              <a:gdLst/>
              <a:ahLst/>
              <a:cxnLst/>
              <a:rect l="l" t="t" r="r" b="b"/>
              <a:pathLst>
                <a:path w="14" h="8" extrusionOk="0">
                  <a:moveTo>
                    <a:pt x="14" y="5"/>
                  </a:moveTo>
                  <a:cubicBezTo>
                    <a:pt x="14" y="7"/>
                    <a:pt x="14" y="8"/>
                    <a:pt x="12" y="7"/>
                  </a:cubicBezTo>
                  <a:cubicBezTo>
                    <a:pt x="9" y="7"/>
                    <a:pt x="6" y="6"/>
                    <a:pt x="3" y="5"/>
                  </a:cubicBezTo>
                  <a:cubicBezTo>
                    <a:pt x="1" y="5"/>
                    <a:pt x="0" y="4"/>
                    <a:pt x="1" y="2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7" y="1"/>
                    <a:pt x="9" y="2"/>
                    <a:pt x="12" y="2"/>
                  </a:cubicBezTo>
                  <a:cubicBezTo>
                    <a:pt x="13" y="3"/>
                    <a:pt x="14" y="3"/>
                    <a:pt x="14" y="5"/>
                  </a:cubicBezTo>
                  <a:close/>
                </a:path>
              </a:pathLst>
            </a:custGeom>
            <a:solidFill>
              <a:srgbClr val="7982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13"/>
            <p:cNvSpPr/>
            <p:nvPr/>
          </p:nvSpPr>
          <p:spPr>
            <a:xfrm>
              <a:off x="2728" y="1577"/>
              <a:ext cx="24" cy="15"/>
            </a:xfrm>
            <a:custGeom>
              <a:avLst/>
              <a:gdLst/>
              <a:ahLst/>
              <a:cxnLst/>
              <a:rect l="l" t="t" r="r" b="b"/>
              <a:pathLst>
                <a:path w="10" h="6" extrusionOk="0">
                  <a:moveTo>
                    <a:pt x="4" y="0"/>
                  </a:moveTo>
                  <a:cubicBezTo>
                    <a:pt x="6" y="1"/>
                    <a:pt x="9" y="0"/>
                    <a:pt x="9" y="3"/>
                  </a:cubicBezTo>
                  <a:cubicBezTo>
                    <a:pt x="10" y="5"/>
                    <a:pt x="8" y="6"/>
                    <a:pt x="7" y="6"/>
                  </a:cubicBezTo>
                  <a:cubicBezTo>
                    <a:pt x="4" y="5"/>
                    <a:pt x="1" y="6"/>
                    <a:pt x="0" y="2"/>
                  </a:cubicBezTo>
                  <a:cubicBezTo>
                    <a:pt x="0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77829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3"/>
            <p:cNvSpPr/>
            <p:nvPr/>
          </p:nvSpPr>
          <p:spPr>
            <a:xfrm>
              <a:off x="2790" y="1869"/>
              <a:ext cx="9" cy="12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3"/>
                    <a:pt x="3" y="5"/>
                  </a:cubicBezTo>
                  <a:cubicBezTo>
                    <a:pt x="2" y="5"/>
                    <a:pt x="1" y="5"/>
                    <a:pt x="1" y="4"/>
                  </a:cubicBezTo>
                  <a:cubicBezTo>
                    <a:pt x="0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41424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3"/>
            <p:cNvSpPr/>
            <p:nvPr/>
          </p:nvSpPr>
          <p:spPr>
            <a:xfrm>
              <a:off x="2360" y="1606"/>
              <a:ext cx="93" cy="96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17" y="28"/>
                  </a:moveTo>
                  <a:cubicBezTo>
                    <a:pt x="13" y="26"/>
                    <a:pt x="11" y="22"/>
                    <a:pt x="9" y="18"/>
                  </a:cubicBezTo>
                  <a:cubicBezTo>
                    <a:pt x="7" y="15"/>
                    <a:pt x="6" y="10"/>
                    <a:pt x="0" y="11"/>
                  </a:cubicBezTo>
                  <a:cubicBezTo>
                    <a:pt x="4" y="10"/>
                    <a:pt x="8" y="9"/>
                    <a:pt x="8" y="4"/>
                  </a:cubicBezTo>
                  <a:cubicBezTo>
                    <a:pt x="14" y="4"/>
                    <a:pt x="19" y="3"/>
                    <a:pt x="25" y="1"/>
                  </a:cubicBezTo>
                  <a:cubicBezTo>
                    <a:pt x="29" y="0"/>
                    <a:pt x="34" y="1"/>
                    <a:pt x="38" y="3"/>
                  </a:cubicBezTo>
                  <a:cubicBezTo>
                    <a:pt x="38" y="7"/>
                    <a:pt x="38" y="11"/>
                    <a:pt x="39" y="15"/>
                  </a:cubicBezTo>
                  <a:cubicBezTo>
                    <a:pt x="39" y="19"/>
                    <a:pt x="37" y="22"/>
                    <a:pt x="34" y="25"/>
                  </a:cubicBezTo>
                  <a:cubicBezTo>
                    <a:pt x="33" y="26"/>
                    <a:pt x="31" y="27"/>
                    <a:pt x="31" y="30"/>
                  </a:cubicBezTo>
                  <a:cubicBezTo>
                    <a:pt x="31" y="30"/>
                    <a:pt x="31" y="31"/>
                    <a:pt x="31" y="31"/>
                  </a:cubicBezTo>
                  <a:cubicBezTo>
                    <a:pt x="26" y="31"/>
                    <a:pt x="27" y="36"/>
                    <a:pt x="25" y="38"/>
                  </a:cubicBezTo>
                  <a:cubicBezTo>
                    <a:pt x="24" y="40"/>
                    <a:pt x="22" y="40"/>
                    <a:pt x="21" y="40"/>
                  </a:cubicBezTo>
                  <a:cubicBezTo>
                    <a:pt x="19" y="39"/>
                    <a:pt x="17" y="38"/>
                    <a:pt x="17" y="36"/>
                  </a:cubicBezTo>
                  <a:cubicBezTo>
                    <a:pt x="17" y="34"/>
                    <a:pt x="17" y="33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9" y="30"/>
                    <a:pt x="21" y="34"/>
                    <a:pt x="24" y="31"/>
                  </a:cubicBezTo>
                  <a:cubicBezTo>
                    <a:pt x="22" y="29"/>
                    <a:pt x="19" y="30"/>
                    <a:pt x="17" y="28"/>
                  </a:cubicBezTo>
                  <a:close/>
                </a:path>
              </a:pathLst>
            </a:custGeom>
            <a:solidFill>
              <a:srgbClr val="F9CE9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3"/>
            <p:cNvSpPr/>
            <p:nvPr/>
          </p:nvSpPr>
          <p:spPr>
            <a:xfrm>
              <a:off x="2377" y="1683"/>
              <a:ext cx="81" cy="57"/>
            </a:xfrm>
            <a:custGeom>
              <a:avLst/>
              <a:gdLst/>
              <a:ahLst/>
              <a:cxnLst/>
              <a:rect l="l" t="t" r="r" b="b"/>
              <a:pathLst>
                <a:path w="34" h="24" extrusionOk="0">
                  <a:moveTo>
                    <a:pt x="34" y="24"/>
                  </a:moveTo>
                  <a:cubicBezTo>
                    <a:pt x="24" y="24"/>
                    <a:pt x="14" y="24"/>
                    <a:pt x="5" y="24"/>
                  </a:cubicBezTo>
                  <a:cubicBezTo>
                    <a:pt x="3" y="16"/>
                    <a:pt x="2" y="9"/>
                    <a:pt x="0" y="1"/>
                  </a:cubicBezTo>
                  <a:cubicBezTo>
                    <a:pt x="3" y="0"/>
                    <a:pt x="4" y="1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0" y="15"/>
                    <a:pt x="10" y="15"/>
                    <a:pt x="23" y="14"/>
                  </a:cubicBezTo>
                  <a:cubicBezTo>
                    <a:pt x="25" y="14"/>
                    <a:pt x="26" y="14"/>
                    <a:pt x="25" y="11"/>
                  </a:cubicBezTo>
                  <a:cubicBezTo>
                    <a:pt x="25" y="9"/>
                    <a:pt x="25" y="6"/>
                    <a:pt x="25" y="3"/>
                  </a:cubicBezTo>
                  <a:cubicBezTo>
                    <a:pt x="25" y="2"/>
                    <a:pt x="24" y="0"/>
                    <a:pt x="27" y="0"/>
                  </a:cubicBezTo>
                  <a:cubicBezTo>
                    <a:pt x="28" y="0"/>
                    <a:pt x="30" y="1"/>
                    <a:pt x="30" y="3"/>
                  </a:cubicBezTo>
                  <a:cubicBezTo>
                    <a:pt x="31" y="10"/>
                    <a:pt x="33" y="17"/>
                    <a:pt x="34" y="24"/>
                  </a:cubicBezTo>
                  <a:close/>
                </a:path>
              </a:pathLst>
            </a:custGeom>
            <a:solidFill>
              <a:srgbClr val="A5D0E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13"/>
            <p:cNvSpPr/>
            <p:nvPr/>
          </p:nvSpPr>
          <p:spPr>
            <a:xfrm>
              <a:off x="2406" y="1575"/>
              <a:ext cx="35" cy="22"/>
            </a:xfrm>
            <a:custGeom>
              <a:avLst/>
              <a:gdLst/>
              <a:ahLst/>
              <a:cxnLst/>
              <a:rect l="l" t="t" r="r" b="b"/>
              <a:pathLst>
                <a:path w="15" h="9" extrusionOk="0">
                  <a:moveTo>
                    <a:pt x="8" y="0"/>
                  </a:moveTo>
                  <a:cubicBezTo>
                    <a:pt x="10" y="0"/>
                    <a:pt x="13" y="0"/>
                    <a:pt x="14" y="3"/>
                  </a:cubicBezTo>
                  <a:cubicBezTo>
                    <a:pt x="15" y="5"/>
                    <a:pt x="13" y="6"/>
                    <a:pt x="12" y="7"/>
                  </a:cubicBezTo>
                  <a:cubicBezTo>
                    <a:pt x="10" y="9"/>
                    <a:pt x="3" y="8"/>
                    <a:pt x="1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4" y="0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E3E2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3"/>
            <p:cNvSpPr/>
            <p:nvPr/>
          </p:nvSpPr>
          <p:spPr>
            <a:xfrm>
              <a:off x="2401" y="1673"/>
              <a:ext cx="21" cy="17"/>
            </a:xfrm>
            <a:custGeom>
              <a:avLst/>
              <a:gdLst/>
              <a:ahLst/>
              <a:cxnLst/>
              <a:rect l="l" t="t" r="r" b="b"/>
              <a:pathLst>
                <a:path w="9" h="7" extrusionOk="0">
                  <a:moveTo>
                    <a:pt x="0" y="0"/>
                  </a:moveTo>
                  <a:cubicBezTo>
                    <a:pt x="2" y="0"/>
                    <a:pt x="4" y="1"/>
                    <a:pt x="6" y="1"/>
                  </a:cubicBezTo>
                  <a:cubicBezTo>
                    <a:pt x="7" y="1"/>
                    <a:pt x="9" y="1"/>
                    <a:pt x="9" y="2"/>
                  </a:cubicBezTo>
                  <a:cubicBezTo>
                    <a:pt x="9" y="4"/>
                    <a:pt x="8" y="4"/>
                    <a:pt x="7" y="5"/>
                  </a:cubicBezTo>
                  <a:cubicBezTo>
                    <a:pt x="4" y="7"/>
                    <a:pt x="2" y="4"/>
                    <a:pt x="0" y="4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18E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13"/>
            <p:cNvSpPr/>
            <p:nvPr/>
          </p:nvSpPr>
          <p:spPr>
            <a:xfrm>
              <a:off x="2453" y="1568"/>
              <a:ext cx="22" cy="19"/>
            </a:xfrm>
            <a:custGeom>
              <a:avLst/>
              <a:gdLst/>
              <a:ahLst/>
              <a:cxnLst/>
              <a:rect l="l" t="t" r="r" b="b"/>
              <a:pathLst>
                <a:path w="9" h="8" extrusionOk="0">
                  <a:moveTo>
                    <a:pt x="2" y="8"/>
                  </a:moveTo>
                  <a:cubicBezTo>
                    <a:pt x="1" y="5"/>
                    <a:pt x="0" y="3"/>
                    <a:pt x="4" y="3"/>
                  </a:cubicBezTo>
                  <a:cubicBezTo>
                    <a:pt x="5" y="4"/>
                    <a:pt x="6" y="3"/>
                    <a:pt x="6" y="2"/>
                  </a:cubicBezTo>
                  <a:cubicBezTo>
                    <a:pt x="6" y="1"/>
                    <a:pt x="7" y="0"/>
                    <a:pt x="8" y="1"/>
                  </a:cubicBezTo>
                  <a:cubicBezTo>
                    <a:pt x="9" y="2"/>
                    <a:pt x="9" y="3"/>
                    <a:pt x="8" y="4"/>
                  </a:cubicBezTo>
                  <a:cubicBezTo>
                    <a:pt x="6" y="5"/>
                    <a:pt x="4" y="7"/>
                    <a:pt x="2" y="8"/>
                  </a:cubicBezTo>
                  <a:close/>
                </a:path>
              </a:pathLst>
            </a:custGeom>
            <a:solidFill>
              <a:srgbClr val="464B5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13"/>
            <p:cNvSpPr/>
            <p:nvPr/>
          </p:nvSpPr>
          <p:spPr>
            <a:xfrm>
              <a:off x="2468" y="1587"/>
              <a:ext cx="9" cy="12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3" y="0"/>
                  </a:moveTo>
                  <a:cubicBezTo>
                    <a:pt x="2" y="2"/>
                    <a:pt x="4" y="4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3"/>
                    <a:pt x="0" y="1"/>
                    <a:pt x="3" y="0"/>
                  </a:cubicBezTo>
                  <a:close/>
                </a:path>
              </a:pathLst>
            </a:custGeom>
            <a:solidFill>
              <a:srgbClr val="46474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3"/>
            <p:cNvSpPr/>
            <p:nvPr/>
          </p:nvSpPr>
          <p:spPr>
            <a:xfrm>
              <a:off x="2387" y="1957"/>
              <a:ext cx="33" cy="46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13" y="9"/>
                  </a:moveTo>
                  <a:cubicBezTo>
                    <a:pt x="14" y="14"/>
                    <a:pt x="11" y="19"/>
                    <a:pt x="7" y="19"/>
                  </a:cubicBezTo>
                  <a:cubicBezTo>
                    <a:pt x="3" y="19"/>
                    <a:pt x="0" y="14"/>
                    <a:pt x="1" y="9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2" y="3"/>
                    <a:pt x="4" y="0"/>
                    <a:pt x="7" y="0"/>
                  </a:cubicBezTo>
                  <a:cubicBezTo>
                    <a:pt x="11" y="0"/>
                    <a:pt x="12" y="3"/>
                    <a:pt x="13" y="6"/>
                  </a:cubicBezTo>
                  <a:cubicBezTo>
                    <a:pt x="13" y="7"/>
                    <a:pt x="13" y="8"/>
                    <a:pt x="13" y="9"/>
                  </a:cubicBezTo>
                  <a:close/>
                </a:path>
              </a:pathLst>
            </a:custGeom>
            <a:solidFill>
              <a:srgbClr val="373D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13"/>
            <p:cNvSpPr/>
            <p:nvPr/>
          </p:nvSpPr>
          <p:spPr>
            <a:xfrm>
              <a:off x="2212" y="1957"/>
              <a:ext cx="31" cy="46"/>
            </a:xfrm>
            <a:custGeom>
              <a:avLst/>
              <a:gdLst/>
              <a:ahLst/>
              <a:cxnLst/>
              <a:rect l="l" t="t" r="r" b="b"/>
              <a:pathLst>
                <a:path w="13" h="19" extrusionOk="0">
                  <a:moveTo>
                    <a:pt x="13" y="9"/>
                  </a:moveTo>
                  <a:cubicBezTo>
                    <a:pt x="13" y="15"/>
                    <a:pt x="10" y="19"/>
                    <a:pt x="7" y="19"/>
                  </a:cubicBezTo>
                  <a:cubicBezTo>
                    <a:pt x="3" y="19"/>
                    <a:pt x="0" y="14"/>
                    <a:pt x="0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2" y="3"/>
                    <a:pt x="3" y="0"/>
                    <a:pt x="7" y="0"/>
                  </a:cubicBezTo>
                  <a:cubicBezTo>
                    <a:pt x="11" y="1"/>
                    <a:pt x="12" y="3"/>
                    <a:pt x="13" y="7"/>
                  </a:cubicBezTo>
                  <a:cubicBezTo>
                    <a:pt x="13" y="8"/>
                    <a:pt x="13" y="9"/>
                    <a:pt x="13" y="9"/>
                  </a:cubicBezTo>
                  <a:close/>
                </a:path>
              </a:pathLst>
            </a:custGeom>
            <a:solidFill>
              <a:srgbClr val="373D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13"/>
            <p:cNvSpPr/>
            <p:nvPr/>
          </p:nvSpPr>
          <p:spPr>
            <a:xfrm>
              <a:off x="2408" y="1649"/>
              <a:ext cx="26" cy="14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0" y="0"/>
                  </a:moveTo>
                  <a:cubicBezTo>
                    <a:pt x="2" y="3"/>
                    <a:pt x="9" y="3"/>
                    <a:pt x="11" y="0"/>
                  </a:cubicBezTo>
                  <a:cubicBezTo>
                    <a:pt x="11" y="3"/>
                    <a:pt x="9" y="5"/>
                    <a:pt x="6" y="5"/>
                  </a:cubicBezTo>
                  <a:cubicBezTo>
                    <a:pt x="2" y="6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9B64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3"/>
            <p:cNvSpPr/>
            <p:nvPr/>
          </p:nvSpPr>
          <p:spPr>
            <a:xfrm>
              <a:off x="2434" y="1625"/>
              <a:ext cx="10" cy="15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4" y="3"/>
                  </a:moveTo>
                  <a:cubicBezTo>
                    <a:pt x="4" y="4"/>
                    <a:pt x="4" y="5"/>
                    <a:pt x="2" y="6"/>
                  </a:cubicBezTo>
                  <a:cubicBezTo>
                    <a:pt x="0" y="6"/>
                    <a:pt x="0" y="5"/>
                    <a:pt x="0" y="3"/>
                  </a:cubicBezTo>
                  <a:cubicBezTo>
                    <a:pt x="0" y="2"/>
                    <a:pt x="0" y="0"/>
                    <a:pt x="2" y="0"/>
                  </a:cubicBezTo>
                  <a:cubicBezTo>
                    <a:pt x="4" y="0"/>
                    <a:pt x="4" y="2"/>
                    <a:pt x="4" y="3"/>
                  </a:cubicBezTo>
                  <a:close/>
                </a:path>
              </a:pathLst>
            </a:custGeom>
            <a:solidFill>
              <a:srgbClr val="834B2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3"/>
            <p:cNvSpPr/>
            <p:nvPr/>
          </p:nvSpPr>
          <p:spPr>
            <a:xfrm>
              <a:off x="2398" y="1625"/>
              <a:ext cx="10" cy="15"/>
            </a:xfrm>
            <a:custGeom>
              <a:avLst/>
              <a:gdLst/>
              <a:ahLst/>
              <a:cxnLst/>
              <a:rect l="l" t="t" r="r" b="b"/>
              <a:pathLst>
                <a:path w="4" h="6" extrusionOk="0">
                  <a:moveTo>
                    <a:pt x="2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4" y="6"/>
                    <a:pt x="2" y="6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2"/>
                    <a:pt x="0" y="1"/>
                    <a:pt x="2" y="0"/>
                  </a:cubicBezTo>
                  <a:close/>
                </a:path>
              </a:pathLst>
            </a:custGeom>
            <a:solidFill>
              <a:srgbClr val="824D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5" name="Google Shape;975;p13"/>
          <p:cNvGrpSpPr/>
          <p:nvPr/>
        </p:nvGrpSpPr>
        <p:grpSpPr>
          <a:xfrm>
            <a:off x="828675" y="2362201"/>
            <a:ext cx="1243013" cy="885826"/>
            <a:chOff x="522" y="1488"/>
            <a:chExt cx="783" cy="558"/>
          </a:xfrm>
        </p:grpSpPr>
        <p:sp>
          <p:nvSpPr>
            <p:cNvPr id="976" name="Google Shape;976;p13"/>
            <p:cNvSpPr/>
            <p:nvPr/>
          </p:nvSpPr>
          <p:spPr>
            <a:xfrm>
              <a:off x="663" y="1491"/>
              <a:ext cx="427" cy="392"/>
            </a:xfrm>
            <a:custGeom>
              <a:avLst/>
              <a:gdLst/>
              <a:ahLst/>
              <a:cxnLst/>
              <a:rect l="l" t="t" r="r" b="b"/>
              <a:pathLst>
                <a:path w="179" h="164" extrusionOk="0">
                  <a:moveTo>
                    <a:pt x="1" y="164"/>
                  </a:moveTo>
                  <a:cubicBezTo>
                    <a:pt x="1" y="133"/>
                    <a:pt x="0" y="102"/>
                    <a:pt x="0" y="71"/>
                  </a:cubicBezTo>
                  <a:cubicBezTo>
                    <a:pt x="0" y="68"/>
                    <a:pt x="1" y="65"/>
                    <a:pt x="1" y="61"/>
                  </a:cubicBezTo>
                  <a:cubicBezTo>
                    <a:pt x="3" y="62"/>
                    <a:pt x="3" y="65"/>
                    <a:pt x="3" y="67"/>
                  </a:cubicBezTo>
                  <a:cubicBezTo>
                    <a:pt x="3" y="78"/>
                    <a:pt x="3" y="89"/>
                    <a:pt x="3" y="101"/>
                  </a:cubicBezTo>
                  <a:cubicBezTo>
                    <a:pt x="3" y="107"/>
                    <a:pt x="3" y="108"/>
                    <a:pt x="10" y="108"/>
                  </a:cubicBezTo>
                  <a:cubicBezTo>
                    <a:pt x="26" y="108"/>
                    <a:pt x="42" y="108"/>
                    <a:pt x="58" y="108"/>
                  </a:cubicBezTo>
                  <a:cubicBezTo>
                    <a:pt x="63" y="108"/>
                    <a:pt x="63" y="107"/>
                    <a:pt x="63" y="102"/>
                  </a:cubicBezTo>
                  <a:cubicBezTo>
                    <a:pt x="63" y="90"/>
                    <a:pt x="63" y="78"/>
                    <a:pt x="63" y="66"/>
                  </a:cubicBezTo>
                  <a:cubicBezTo>
                    <a:pt x="63" y="60"/>
                    <a:pt x="63" y="60"/>
                    <a:pt x="57" y="60"/>
                  </a:cubicBezTo>
                  <a:cubicBezTo>
                    <a:pt x="40" y="60"/>
                    <a:pt x="23" y="60"/>
                    <a:pt x="6" y="60"/>
                  </a:cubicBezTo>
                  <a:cubicBezTo>
                    <a:pt x="4" y="60"/>
                    <a:pt x="2" y="60"/>
                    <a:pt x="1" y="59"/>
                  </a:cubicBezTo>
                  <a:cubicBezTo>
                    <a:pt x="1" y="42"/>
                    <a:pt x="1" y="24"/>
                    <a:pt x="1" y="6"/>
                  </a:cubicBezTo>
                  <a:cubicBezTo>
                    <a:pt x="3" y="7"/>
                    <a:pt x="3" y="10"/>
                    <a:pt x="3" y="12"/>
                  </a:cubicBezTo>
                  <a:cubicBezTo>
                    <a:pt x="3" y="22"/>
                    <a:pt x="3" y="33"/>
                    <a:pt x="3" y="43"/>
                  </a:cubicBezTo>
                  <a:cubicBezTo>
                    <a:pt x="3" y="50"/>
                    <a:pt x="3" y="50"/>
                    <a:pt x="10" y="50"/>
                  </a:cubicBezTo>
                  <a:cubicBezTo>
                    <a:pt x="25" y="50"/>
                    <a:pt x="41" y="50"/>
                    <a:pt x="56" y="50"/>
                  </a:cubicBezTo>
                  <a:cubicBezTo>
                    <a:pt x="63" y="50"/>
                    <a:pt x="63" y="50"/>
                    <a:pt x="63" y="43"/>
                  </a:cubicBezTo>
                  <a:cubicBezTo>
                    <a:pt x="63" y="31"/>
                    <a:pt x="63" y="19"/>
                    <a:pt x="63" y="7"/>
                  </a:cubicBezTo>
                  <a:cubicBezTo>
                    <a:pt x="63" y="5"/>
                    <a:pt x="63" y="2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3" y="0"/>
                    <a:pt x="73" y="0"/>
                    <a:pt x="73" y="7"/>
                  </a:cubicBezTo>
                  <a:cubicBezTo>
                    <a:pt x="74" y="20"/>
                    <a:pt x="73" y="32"/>
                    <a:pt x="73" y="44"/>
                  </a:cubicBezTo>
                  <a:cubicBezTo>
                    <a:pt x="74" y="49"/>
                    <a:pt x="74" y="50"/>
                    <a:pt x="79" y="50"/>
                  </a:cubicBezTo>
                  <a:cubicBezTo>
                    <a:pt x="89" y="50"/>
                    <a:pt x="99" y="50"/>
                    <a:pt x="109" y="50"/>
                  </a:cubicBezTo>
                  <a:cubicBezTo>
                    <a:pt x="114" y="50"/>
                    <a:pt x="115" y="49"/>
                    <a:pt x="115" y="44"/>
                  </a:cubicBezTo>
                  <a:cubicBezTo>
                    <a:pt x="115" y="31"/>
                    <a:pt x="115" y="19"/>
                    <a:pt x="115" y="7"/>
                  </a:cubicBezTo>
                  <a:cubicBezTo>
                    <a:pt x="115" y="0"/>
                    <a:pt x="115" y="0"/>
                    <a:pt x="122" y="0"/>
                  </a:cubicBezTo>
                  <a:cubicBezTo>
                    <a:pt x="141" y="0"/>
                    <a:pt x="160" y="0"/>
                    <a:pt x="179" y="0"/>
                  </a:cubicBezTo>
                  <a:cubicBezTo>
                    <a:pt x="179" y="4"/>
                    <a:pt x="178" y="8"/>
                    <a:pt x="178" y="11"/>
                  </a:cubicBezTo>
                  <a:cubicBezTo>
                    <a:pt x="179" y="22"/>
                    <a:pt x="178" y="33"/>
                    <a:pt x="178" y="43"/>
                  </a:cubicBezTo>
                  <a:cubicBezTo>
                    <a:pt x="178" y="51"/>
                    <a:pt x="177" y="53"/>
                    <a:pt x="169" y="53"/>
                  </a:cubicBezTo>
                  <a:cubicBezTo>
                    <a:pt x="160" y="53"/>
                    <a:pt x="151" y="53"/>
                    <a:pt x="141" y="52"/>
                  </a:cubicBezTo>
                  <a:cubicBezTo>
                    <a:pt x="136" y="52"/>
                    <a:pt x="133" y="53"/>
                    <a:pt x="131" y="59"/>
                  </a:cubicBezTo>
                  <a:cubicBezTo>
                    <a:pt x="129" y="60"/>
                    <a:pt x="126" y="60"/>
                    <a:pt x="124" y="60"/>
                  </a:cubicBezTo>
                  <a:cubicBezTo>
                    <a:pt x="109" y="60"/>
                    <a:pt x="94" y="60"/>
                    <a:pt x="80" y="60"/>
                  </a:cubicBezTo>
                  <a:cubicBezTo>
                    <a:pt x="74" y="60"/>
                    <a:pt x="73" y="60"/>
                    <a:pt x="73" y="66"/>
                  </a:cubicBezTo>
                  <a:cubicBezTo>
                    <a:pt x="73" y="78"/>
                    <a:pt x="73" y="90"/>
                    <a:pt x="73" y="102"/>
                  </a:cubicBezTo>
                  <a:cubicBezTo>
                    <a:pt x="73" y="107"/>
                    <a:pt x="74" y="108"/>
                    <a:pt x="79" y="108"/>
                  </a:cubicBezTo>
                  <a:cubicBezTo>
                    <a:pt x="94" y="108"/>
                    <a:pt x="109" y="108"/>
                    <a:pt x="124" y="108"/>
                  </a:cubicBezTo>
                  <a:cubicBezTo>
                    <a:pt x="126" y="108"/>
                    <a:pt x="129" y="107"/>
                    <a:pt x="131" y="109"/>
                  </a:cubicBezTo>
                  <a:cubicBezTo>
                    <a:pt x="133" y="111"/>
                    <a:pt x="133" y="114"/>
                    <a:pt x="131" y="116"/>
                  </a:cubicBezTo>
                  <a:cubicBezTo>
                    <a:pt x="129" y="118"/>
                    <a:pt x="126" y="118"/>
                    <a:pt x="124" y="118"/>
                  </a:cubicBezTo>
                  <a:cubicBezTo>
                    <a:pt x="109" y="118"/>
                    <a:pt x="95" y="118"/>
                    <a:pt x="80" y="118"/>
                  </a:cubicBezTo>
                  <a:cubicBezTo>
                    <a:pt x="74" y="118"/>
                    <a:pt x="73" y="118"/>
                    <a:pt x="73" y="124"/>
                  </a:cubicBezTo>
                  <a:cubicBezTo>
                    <a:pt x="73" y="131"/>
                    <a:pt x="73" y="139"/>
                    <a:pt x="73" y="146"/>
                  </a:cubicBezTo>
                  <a:cubicBezTo>
                    <a:pt x="73" y="148"/>
                    <a:pt x="74" y="150"/>
                    <a:pt x="73" y="152"/>
                  </a:cubicBezTo>
                  <a:cubicBezTo>
                    <a:pt x="71" y="154"/>
                    <a:pt x="68" y="155"/>
                    <a:pt x="65" y="154"/>
                  </a:cubicBezTo>
                  <a:cubicBezTo>
                    <a:pt x="63" y="153"/>
                    <a:pt x="63" y="150"/>
                    <a:pt x="63" y="148"/>
                  </a:cubicBezTo>
                  <a:cubicBezTo>
                    <a:pt x="63" y="140"/>
                    <a:pt x="63" y="131"/>
                    <a:pt x="63" y="123"/>
                  </a:cubicBezTo>
                  <a:cubicBezTo>
                    <a:pt x="63" y="118"/>
                    <a:pt x="63" y="118"/>
                    <a:pt x="58" y="118"/>
                  </a:cubicBezTo>
                  <a:cubicBezTo>
                    <a:pt x="41" y="118"/>
                    <a:pt x="25" y="118"/>
                    <a:pt x="9" y="118"/>
                  </a:cubicBezTo>
                  <a:cubicBezTo>
                    <a:pt x="3" y="118"/>
                    <a:pt x="3" y="118"/>
                    <a:pt x="3" y="123"/>
                  </a:cubicBezTo>
                  <a:cubicBezTo>
                    <a:pt x="3" y="135"/>
                    <a:pt x="3" y="147"/>
                    <a:pt x="3" y="158"/>
                  </a:cubicBezTo>
                  <a:cubicBezTo>
                    <a:pt x="3" y="160"/>
                    <a:pt x="4" y="163"/>
                    <a:pt x="1" y="164"/>
                  </a:cubicBezTo>
                  <a:close/>
                </a:path>
              </a:pathLst>
            </a:custGeom>
            <a:solidFill>
              <a:srgbClr val="B86E3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13"/>
            <p:cNvSpPr/>
            <p:nvPr/>
          </p:nvSpPr>
          <p:spPr>
            <a:xfrm>
              <a:off x="971" y="1488"/>
              <a:ext cx="234" cy="558"/>
            </a:xfrm>
            <a:custGeom>
              <a:avLst/>
              <a:gdLst/>
              <a:ahLst/>
              <a:cxnLst/>
              <a:rect l="l" t="t" r="r" b="b"/>
              <a:pathLst>
                <a:path w="98" h="233" extrusionOk="0">
                  <a:moveTo>
                    <a:pt x="2" y="59"/>
                  </a:moveTo>
                  <a:cubicBezTo>
                    <a:pt x="2" y="53"/>
                    <a:pt x="2" y="52"/>
                    <a:pt x="9" y="52"/>
                  </a:cubicBezTo>
                  <a:cubicBezTo>
                    <a:pt x="20" y="52"/>
                    <a:pt x="32" y="52"/>
                    <a:pt x="43" y="52"/>
                  </a:cubicBezTo>
                  <a:cubicBezTo>
                    <a:pt x="47" y="52"/>
                    <a:pt x="48" y="51"/>
                    <a:pt x="48" y="47"/>
                  </a:cubicBezTo>
                  <a:cubicBezTo>
                    <a:pt x="48" y="34"/>
                    <a:pt x="48" y="20"/>
                    <a:pt x="48" y="7"/>
                  </a:cubicBezTo>
                  <a:cubicBezTo>
                    <a:pt x="48" y="5"/>
                    <a:pt x="48" y="3"/>
                    <a:pt x="50" y="2"/>
                  </a:cubicBezTo>
                  <a:cubicBezTo>
                    <a:pt x="55" y="0"/>
                    <a:pt x="55" y="1"/>
                    <a:pt x="56" y="6"/>
                  </a:cubicBezTo>
                  <a:cubicBezTo>
                    <a:pt x="56" y="19"/>
                    <a:pt x="56" y="32"/>
                    <a:pt x="56" y="45"/>
                  </a:cubicBezTo>
                  <a:cubicBezTo>
                    <a:pt x="56" y="46"/>
                    <a:pt x="55" y="48"/>
                    <a:pt x="57" y="50"/>
                  </a:cubicBezTo>
                  <a:cubicBezTo>
                    <a:pt x="59" y="52"/>
                    <a:pt x="63" y="51"/>
                    <a:pt x="66" y="51"/>
                  </a:cubicBezTo>
                  <a:cubicBezTo>
                    <a:pt x="68" y="51"/>
                    <a:pt x="71" y="51"/>
                    <a:pt x="72" y="54"/>
                  </a:cubicBezTo>
                  <a:cubicBezTo>
                    <a:pt x="76" y="58"/>
                    <a:pt x="80" y="57"/>
                    <a:pt x="83" y="53"/>
                  </a:cubicBezTo>
                  <a:cubicBezTo>
                    <a:pt x="83" y="52"/>
                    <a:pt x="84" y="51"/>
                    <a:pt x="85" y="51"/>
                  </a:cubicBezTo>
                  <a:cubicBezTo>
                    <a:pt x="87" y="51"/>
                    <a:pt x="90" y="51"/>
                    <a:pt x="92" y="51"/>
                  </a:cubicBezTo>
                  <a:cubicBezTo>
                    <a:pt x="94" y="51"/>
                    <a:pt x="95" y="51"/>
                    <a:pt x="96" y="52"/>
                  </a:cubicBezTo>
                  <a:cubicBezTo>
                    <a:pt x="96" y="55"/>
                    <a:pt x="96" y="57"/>
                    <a:pt x="96" y="59"/>
                  </a:cubicBezTo>
                  <a:cubicBezTo>
                    <a:pt x="93" y="62"/>
                    <a:pt x="90" y="61"/>
                    <a:pt x="87" y="61"/>
                  </a:cubicBezTo>
                  <a:cubicBezTo>
                    <a:pt x="84" y="61"/>
                    <a:pt x="82" y="62"/>
                    <a:pt x="82" y="65"/>
                  </a:cubicBezTo>
                  <a:cubicBezTo>
                    <a:pt x="82" y="69"/>
                    <a:pt x="79" y="70"/>
                    <a:pt x="75" y="70"/>
                  </a:cubicBezTo>
                  <a:cubicBezTo>
                    <a:pt x="72" y="70"/>
                    <a:pt x="69" y="70"/>
                    <a:pt x="68" y="65"/>
                  </a:cubicBezTo>
                  <a:cubicBezTo>
                    <a:pt x="68" y="61"/>
                    <a:pt x="66" y="61"/>
                    <a:pt x="60" y="61"/>
                  </a:cubicBezTo>
                  <a:cubicBezTo>
                    <a:pt x="57" y="61"/>
                    <a:pt x="56" y="63"/>
                    <a:pt x="56" y="66"/>
                  </a:cubicBezTo>
                  <a:cubicBezTo>
                    <a:pt x="56" y="79"/>
                    <a:pt x="56" y="91"/>
                    <a:pt x="56" y="104"/>
                  </a:cubicBezTo>
                  <a:cubicBezTo>
                    <a:pt x="56" y="107"/>
                    <a:pt x="57" y="109"/>
                    <a:pt x="61" y="109"/>
                  </a:cubicBezTo>
                  <a:cubicBezTo>
                    <a:pt x="70" y="109"/>
                    <a:pt x="80" y="109"/>
                    <a:pt x="89" y="109"/>
                  </a:cubicBezTo>
                  <a:cubicBezTo>
                    <a:pt x="92" y="109"/>
                    <a:pt x="94" y="108"/>
                    <a:pt x="96" y="110"/>
                  </a:cubicBezTo>
                  <a:cubicBezTo>
                    <a:pt x="96" y="112"/>
                    <a:pt x="96" y="114"/>
                    <a:pt x="96" y="116"/>
                  </a:cubicBezTo>
                  <a:cubicBezTo>
                    <a:pt x="94" y="119"/>
                    <a:pt x="91" y="119"/>
                    <a:pt x="88" y="119"/>
                  </a:cubicBezTo>
                  <a:cubicBezTo>
                    <a:pt x="83" y="119"/>
                    <a:pt x="83" y="119"/>
                    <a:pt x="82" y="124"/>
                  </a:cubicBezTo>
                  <a:cubicBezTo>
                    <a:pt x="81" y="128"/>
                    <a:pt x="80" y="129"/>
                    <a:pt x="75" y="129"/>
                  </a:cubicBezTo>
                  <a:cubicBezTo>
                    <a:pt x="70" y="129"/>
                    <a:pt x="69" y="128"/>
                    <a:pt x="68" y="124"/>
                  </a:cubicBezTo>
                  <a:cubicBezTo>
                    <a:pt x="68" y="122"/>
                    <a:pt x="69" y="120"/>
                    <a:pt x="66" y="119"/>
                  </a:cubicBezTo>
                  <a:cubicBezTo>
                    <a:pt x="63" y="118"/>
                    <a:pt x="60" y="118"/>
                    <a:pt x="57" y="119"/>
                  </a:cubicBezTo>
                  <a:cubicBezTo>
                    <a:pt x="56" y="120"/>
                    <a:pt x="56" y="122"/>
                    <a:pt x="56" y="123"/>
                  </a:cubicBezTo>
                  <a:cubicBezTo>
                    <a:pt x="56" y="136"/>
                    <a:pt x="56" y="149"/>
                    <a:pt x="56" y="162"/>
                  </a:cubicBezTo>
                  <a:cubicBezTo>
                    <a:pt x="56" y="166"/>
                    <a:pt x="58" y="167"/>
                    <a:pt x="61" y="167"/>
                  </a:cubicBezTo>
                  <a:cubicBezTo>
                    <a:pt x="71" y="167"/>
                    <a:pt x="81" y="167"/>
                    <a:pt x="91" y="167"/>
                  </a:cubicBezTo>
                  <a:cubicBezTo>
                    <a:pt x="94" y="167"/>
                    <a:pt x="97" y="167"/>
                    <a:pt x="97" y="172"/>
                  </a:cubicBezTo>
                  <a:cubicBezTo>
                    <a:pt x="97" y="172"/>
                    <a:pt x="97" y="172"/>
                    <a:pt x="97" y="172"/>
                  </a:cubicBezTo>
                  <a:cubicBezTo>
                    <a:pt x="98" y="175"/>
                    <a:pt x="98" y="178"/>
                    <a:pt x="98" y="181"/>
                  </a:cubicBezTo>
                  <a:cubicBezTo>
                    <a:pt x="98" y="195"/>
                    <a:pt x="98" y="209"/>
                    <a:pt x="98" y="223"/>
                  </a:cubicBezTo>
                  <a:cubicBezTo>
                    <a:pt x="98" y="231"/>
                    <a:pt x="98" y="231"/>
                    <a:pt x="90" y="231"/>
                  </a:cubicBezTo>
                  <a:cubicBezTo>
                    <a:pt x="88" y="229"/>
                    <a:pt x="88" y="226"/>
                    <a:pt x="88" y="224"/>
                  </a:cubicBezTo>
                  <a:cubicBezTo>
                    <a:pt x="88" y="211"/>
                    <a:pt x="88" y="198"/>
                    <a:pt x="88" y="185"/>
                  </a:cubicBezTo>
                  <a:cubicBezTo>
                    <a:pt x="88" y="183"/>
                    <a:pt x="88" y="182"/>
                    <a:pt x="88" y="180"/>
                  </a:cubicBezTo>
                  <a:cubicBezTo>
                    <a:pt x="88" y="178"/>
                    <a:pt x="87" y="177"/>
                    <a:pt x="85" y="177"/>
                  </a:cubicBezTo>
                  <a:cubicBezTo>
                    <a:pt x="83" y="177"/>
                    <a:pt x="82" y="178"/>
                    <a:pt x="82" y="180"/>
                  </a:cubicBezTo>
                  <a:cubicBezTo>
                    <a:pt x="81" y="186"/>
                    <a:pt x="77" y="188"/>
                    <a:pt x="71" y="186"/>
                  </a:cubicBezTo>
                  <a:cubicBezTo>
                    <a:pt x="69" y="185"/>
                    <a:pt x="69" y="183"/>
                    <a:pt x="68" y="181"/>
                  </a:cubicBezTo>
                  <a:cubicBezTo>
                    <a:pt x="68" y="177"/>
                    <a:pt x="67" y="176"/>
                    <a:pt x="61" y="177"/>
                  </a:cubicBezTo>
                  <a:cubicBezTo>
                    <a:pt x="57" y="177"/>
                    <a:pt x="56" y="178"/>
                    <a:pt x="56" y="182"/>
                  </a:cubicBezTo>
                  <a:cubicBezTo>
                    <a:pt x="56" y="196"/>
                    <a:pt x="56" y="210"/>
                    <a:pt x="56" y="224"/>
                  </a:cubicBezTo>
                  <a:cubicBezTo>
                    <a:pt x="56" y="226"/>
                    <a:pt x="56" y="228"/>
                    <a:pt x="54" y="230"/>
                  </a:cubicBezTo>
                  <a:cubicBezTo>
                    <a:pt x="52" y="230"/>
                    <a:pt x="48" y="233"/>
                    <a:pt x="46" y="229"/>
                  </a:cubicBezTo>
                  <a:cubicBezTo>
                    <a:pt x="45" y="222"/>
                    <a:pt x="46" y="214"/>
                    <a:pt x="46" y="207"/>
                  </a:cubicBezTo>
                  <a:cubicBezTo>
                    <a:pt x="46" y="198"/>
                    <a:pt x="46" y="190"/>
                    <a:pt x="46" y="181"/>
                  </a:cubicBezTo>
                  <a:cubicBezTo>
                    <a:pt x="46" y="177"/>
                    <a:pt x="44" y="176"/>
                    <a:pt x="41" y="177"/>
                  </a:cubicBezTo>
                  <a:cubicBezTo>
                    <a:pt x="38" y="177"/>
                    <a:pt x="34" y="176"/>
                    <a:pt x="34" y="181"/>
                  </a:cubicBezTo>
                  <a:cubicBezTo>
                    <a:pt x="33" y="186"/>
                    <a:pt x="27" y="189"/>
                    <a:pt x="22" y="186"/>
                  </a:cubicBezTo>
                  <a:cubicBezTo>
                    <a:pt x="21" y="185"/>
                    <a:pt x="20" y="183"/>
                    <a:pt x="20" y="181"/>
                  </a:cubicBezTo>
                  <a:cubicBezTo>
                    <a:pt x="21" y="177"/>
                    <a:pt x="18" y="177"/>
                    <a:pt x="15" y="177"/>
                  </a:cubicBezTo>
                  <a:cubicBezTo>
                    <a:pt x="11" y="176"/>
                    <a:pt x="6" y="177"/>
                    <a:pt x="2" y="176"/>
                  </a:cubicBezTo>
                  <a:cubicBezTo>
                    <a:pt x="0" y="173"/>
                    <a:pt x="0" y="171"/>
                    <a:pt x="1" y="168"/>
                  </a:cubicBezTo>
                  <a:cubicBezTo>
                    <a:pt x="1" y="168"/>
                    <a:pt x="2" y="167"/>
                    <a:pt x="2" y="167"/>
                  </a:cubicBezTo>
                  <a:cubicBezTo>
                    <a:pt x="7" y="166"/>
                    <a:pt x="12" y="167"/>
                    <a:pt x="16" y="167"/>
                  </a:cubicBezTo>
                  <a:cubicBezTo>
                    <a:pt x="24" y="166"/>
                    <a:pt x="33" y="166"/>
                    <a:pt x="41" y="167"/>
                  </a:cubicBezTo>
                  <a:cubicBezTo>
                    <a:pt x="44" y="167"/>
                    <a:pt x="46" y="165"/>
                    <a:pt x="46" y="162"/>
                  </a:cubicBezTo>
                  <a:cubicBezTo>
                    <a:pt x="46" y="149"/>
                    <a:pt x="46" y="136"/>
                    <a:pt x="46" y="124"/>
                  </a:cubicBezTo>
                  <a:cubicBezTo>
                    <a:pt x="46" y="120"/>
                    <a:pt x="44" y="119"/>
                    <a:pt x="41" y="119"/>
                  </a:cubicBezTo>
                  <a:cubicBezTo>
                    <a:pt x="35" y="119"/>
                    <a:pt x="35" y="119"/>
                    <a:pt x="34" y="123"/>
                  </a:cubicBezTo>
                  <a:cubicBezTo>
                    <a:pt x="33" y="128"/>
                    <a:pt x="32" y="129"/>
                    <a:pt x="27" y="129"/>
                  </a:cubicBezTo>
                  <a:cubicBezTo>
                    <a:pt x="22" y="129"/>
                    <a:pt x="21" y="128"/>
                    <a:pt x="20" y="123"/>
                  </a:cubicBezTo>
                  <a:cubicBezTo>
                    <a:pt x="20" y="120"/>
                    <a:pt x="18" y="119"/>
                    <a:pt x="15" y="119"/>
                  </a:cubicBezTo>
                  <a:cubicBezTo>
                    <a:pt x="11" y="119"/>
                    <a:pt x="6" y="119"/>
                    <a:pt x="2" y="118"/>
                  </a:cubicBezTo>
                  <a:cubicBezTo>
                    <a:pt x="2" y="118"/>
                    <a:pt x="2" y="117"/>
                    <a:pt x="2" y="117"/>
                  </a:cubicBezTo>
                  <a:cubicBezTo>
                    <a:pt x="2" y="115"/>
                    <a:pt x="2" y="113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4" y="108"/>
                    <a:pt x="6" y="109"/>
                    <a:pt x="9" y="109"/>
                  </a:cubicBezTo>
                  <a:cubicBezTo>
                    <a:pt x="19" y="109"/>
                    <a:pt x="30" y="109"/>
                    <a:pt x="40" y="109"/>
                  </a:cubicBezTo>
                  <a:cubicBezTo>
                    <a:pt x="45" y="109"/>
                    <a:pt x="46" y="108"/>
                    <a:pt x="46" y="103"/>
                  </a:cubicBezTo>
                  <a:cubicBezTo>
                    <a:pt x="46" y="91"/>
                    <a:pt x="46" y="79"/>
                    <a:pt x="46" y="66"/>
                  </a:cubicBezTo>
                  <a:cubicBezTo>
                    <a:pt x="46" y="63"/>
                    <a:pt x="45" y="61"/>
                    <a:pt x="41" y="61"/>
                  </a:cubicBezTo>
                  <a:cubicBezTo>
                    <a:pt x="35" y="61"/>
                    <a:pt x="34" y="61"/>
                    <a:pt x="34" y="65"/>
                  </a:cubicBezTo>
                  <a:cubicBezTo>
                    <a:pt x="33" y="70"/>
                    <a:pt x="33" y="70"/>
                    <a:pt x="26" y="70"/>
                  </a:cubicBezTo>
                  <a:cubicBezTo>
                    <a:pt x="22" y="70"/>
                    <a:pt x="20" y="69"/>
                    <a:pt x="20" y="65"/>
                  </a:cubicBezTo>
                  <a:cubicBezTo>
                    <a:pt x="20" y="62"/>
                    <a:pt x="19" y="61"/>
                    <a:pt x="16" y="61"/>
                  </a:cubicBezTo>
                  <a:cubicBezTo>
                    <a:pt x="11" y="61"/>
                    <a:pt x="7" y="62"/>
                    <a:pt x="2" y="60"/>
                  </a:cubicBezTo>
                  <a:cubicBezTo>
                    <a:pt x="2" y="60"/>
                    <a:pt x="2" y="60"/>
                    <a:pt x="2" y="59"/>
                  </a:cubicBezTo>
                  <a:close/>
                </a:path>
              </a:pathLst>
            </a:custGeom>
            <a:solidFill>
              <a:srgbClr val="CF8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3"/>
            <p:cNvSpPr/>
            <p:nvPr/>
          </p:nvSpPr>
          <p:spPr>
            <a:xfrm>
              <a:off x="522" y="1893"/>
              <a:ext cx="146" cy="148"/>
            </a:xfrm>
            <a:custGeom>
              <a:avLst/>
              <a:gdLst/>
              <a:ahLst/>
              <a:cxnLst/>
              <a:rect l="l" t="t" r="r" b="b"/>
              <a:pathLst>
                <a:path w="61" h="62" extrusionOk="0">
                  <a:moveTo>
                    <a:pt x="1" y="61"/>
                  </a:moveTo>
                  <a:cubicBezTo>
                    <a:pt x="0" y="55"/>
                    <a:pt x="1" y="49"/>
                    <a:pt x="1" y="42"/>
                  </a:cubicBezTo>
                  <a:cubicBezTo>
                    <a:pt x="0" y="32"/>
                    <a:pt x="0" y="21"/>
                    <a:pt x="0" y="11"/>
                  </a:cubicBezTo>
                  <a:cubicBezTo>
                    <a:pt x="0" y="5"/>
                    <a:pt x="1" y="5"/>
                    <a:pt x="7" y="5"/>
                  </a:cubicBezTo>
                  <a:cubicBezTo>
                    <a:pt x="22" y="5"/>
                    <a:pt x="38" y="4"/>
                    <a:pt x="53" y="5"/>
                  </a:cubicBezTo>
                  <a:cubicBezTo>
                    <a:pt x="57" y="5"/>
                    <a:pt x="59" y="4"/>
                    <a:pt x="59" y="0"/>
                  </a:cubicBezTo>
                  <a:cubicBezTo>
                    <a:pt x="61" y="1"/>
                    <a:pt x="61" y="3"/>
                    <a:pt x="61" y="5"/>
                  </a:cubicBezTo>
                  <a:cubicBezTo>
                    <a:pt x="59" y="21"/>
                    <a:pt x="60" y="38"/>
                    <a:pt x="60" y="55"/>
                  </a:cubicBezTo>
                  <a:cubicBezTo>
                    <a:pt x="60" y="57"/>
                    <a:pt x="60" y="59"/>
                    <a:pt x="59" y="61"/>
                  </a:cubicBezTo>
                  <a:cubicBezTo>
                    <a:pt x="55" y="62"/>
                    <a:pt x="52" y="62"/>
                    <a:pt x="48" y="62"/>
                  </a:cubicBezTo>
                  <a:cubicBezTo>
                    <a:pt x="34" y="62"/>
                    <a:pt x="20" y="62"/>
                    <a:pt x="5" y="62"/>
                  </a:cubicBezTo>
                  <a:cubicBezTo>
                    <a:pt x="4" y="62"/>
                    <a:pt x="2" y="62"/>
                    <a:pt x="1" y="61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13"/>
            <p:cNvSpPr/>
            <p:nvPr/>
          </p:nvSpPr>
          <p:spPr>
            <a:xfrm>
              <a:off x="666" y="1768"/>
              <a:ext cx="171" cy="129"/>
            </a:xfrm>
            <a:custGeom>
              <a:avLst/>
              <a:gdLst/>
              <a:ahLst/>
              <a:cxnLst/>
              <a:rect l="l" t="t" r="r" b="b"/>
              <a:pathLst>
                <a:path w="72" h="54" extrusionOk="0">
                  <a:moveTo>
                    <a:pt x="0" y="48"/>
                  </a:moveTo>
                  <a:cubicBezTo>
                    <a:pt x="1" y="47"/>
                    <a:pt x="0" y="45"/>
                    <a:pt x="0" y="44"/>
                  </a:cubicBezTo>
                  <a:cubicBezTo>
                    <a:pt x="0" y="31"/>
                    <a:pt x="0" y="18"/>
                    <a:pt x="0" y="5"/>
                  </a:cubicBezTo>
                  <a:cubicBezTo>
                    <a:pt x="0" y="2"/>
                    <a:pt x="1" y="0"/>
                    <a:pt x="5" y="0"/>
                  </a:cubicBezTo>
                  <a:cubicBezTo>
                    <a:pt x="23" y="0"/>
                    <a:pt x="41" y="0"/>
                    <a:pt x="60" y="0"/>
                  </a:cubicBezTo>
                  <a:cubicBezTo>
                    <a:pt x="63" y="0"/>
                    <a:pt x="64" y="1"/>
                    <a:pt x="64" y="5"/>
                  </a:cubicBezTo>
                  <a:cubicBezTo>
                    <a:pt x="64" y="14"/>
                    <a:pt x="64" y="24"/>
                    <a:pt x="64" y="34"/>
                  </a:cubicBezTo>
                  <a:cubicBezTo>
                    <a:pt x="64" y="35"/>
                    <a:pt x="63" y="37"/>
                    <a:pt x="65" y="38"/>
                  </a:cubicBezTo>
                  <a:cubicBezTo>
                    <a:pt x="65" y="40"/>
                    <a:pt x="65" y="43"/>
                    <a:pt x="69" y="41"/>
                  </a:cubicBezTo>
                  <a:cubicBezTo>
                    <a:pt x="69" y="40"/>
                    <a:pt x="70" y="40"/>
                    <a:pt x="71" y="41"/>
                  </a:cubicBezTo>
                  <a:cubicBezTo>
                    <a:pt x="72" y="42"/>
                    <a:pt x="72" y="43"/>
                    <a:pt x="71" y="44"/>
                  </a:cubicBezTo>
                  <a:cubicBezTo>
                    <a:pt x="68" y="47"/>
                    <a:pt x="66" y="51"/>
                    <a:pt x="63" y="54"/>
                  </a:cubicBezTo>
                  <a:cubicBezTo>
                    <a:pt x="60" y="52"/>
                    <a:pt x="58" y="52"/>
                    <a:pt x="55" y="52"/>
                  </a:cubicBezTo>
                  <a:cubicBezTo>
                    <a:pt x="38" y="52"/>
                    <a:pt x="22" y="52"/>
                    <a:pt x="5" y="52"/>
                  </a:cubicBezTo>
                  <a:cubicBezTo>
                    <a:pt x="3" y="52"/>
                    <a:pt x="1" y="53"/>
                    <a:pt x="0" y="51"/>
                  </a:cubicBezTo>
                  <a:cubicBezTo>
                    <a:pt x="0" y="50"/>
                    <a:pt x="0" y="49"/>
                    <a:pt x="0" y="48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13"/>
            <p:cNvSpPr/>
            <p:nvPr/>
          </p:nvSpPr>
          <p:spPr>
            <a:xfrm>
              <a:off x="663" y="1491"/>
              <a:ext cx="155" cy="122"/>
            </a:xfrm>
            <a:custGeom>
              <a:avLst/>
              <a:gdLst/>
              <a:ahLst/>
              <a:cxnLst/>
              <a:rect l="l" t="t" r="r" b="b"/>
              <a:pathLst>
                <a:path w="65" h="51" extrusionOk="0">
                  <a:moveTo>
                    <a:pt x="65" y="1"/>
                  </a:moveTo>
                  <a:cubicBezTo>
                    <a:pt x="65" y="16"/>
                    <a:pt x="65" y="31"/>
                    <a:pt x="65" y="47"/>
                  </a:cubicBezTo>
                  <a:cubicBezTo>
                    <a:pt x="65" y="50"/>
                    <a:pt x="64" y="51"/>
                    <a:pt x="60" y="51"/>
                  </a:cubicBezTo>
                  <a:cubicBezTo>
                    <a:pt x="42" y="51"/>
                    <a:pt x="24" y="51"/>
                    <a:pt x="6" y="51"/>
                  </a:cubicBezTo>
                  <a:cubicBezTo>
                    <a:pt x="2" y="51"/>
                    <a:pt x="1" y="50"/>
                    <a:pt x="1" y="46"/>
                  </a:cubicBezTo>
                  <a:cubicBezTo>
                    <a:pt x="2" y="34"/>
                    <a:pt x="1" y="23"/>
                    <a:pt x="1" y="11"/>
                  </a:cubicBezTo>
                  <a:cubicBezTo>
                    <a:pt x="1" y="9"/>
                    <a:pt x="2" y="7"/>
                    <a:pt x="1" y="6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2" y="0"/>
                    <a:pt x="43" y="0"/>
                    <a:pt x="63" y="0"/>
                  </a:cubicBezTo>
                  <a:cubicBezTo>
                    <a:pt x="64" y="0"/>
                    <a:pt x="64" y="0"/>
                    <a:pt x="65" y="1"/>
                  </a:cubicBezTo>
                  <a:close/>
                </a:path>
              </a:pathLst>
            </a:custGeom>
            <a:solidFill>
              <a:srgbClr val="CF87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13"/>
            <p:cNvSpPr/>
            <p:nvPr/>
          </p:nvSpPr>
          <p:spPr>
            <a:xfrm>
              <a:off x="666" y="1629"/>
              <a:ext cx="152" cy="122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0" y="1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22" y="0"/>
                    <a:pt x="41" y="0"/>
                    <a:pt x="59" y="0"/>
                  </a:cubicBezTo>
                  <a:cubicBezTo>
                    <a:pt x="63" y="0"/>
                    <a:pt x="64" y="1"/>
                    <a:pt x="64" y="5"/>
                  </a:cubicBezTo>
                  <a:cubicBezTo>
                    <a:pt x="64" y="19"/>
                    <a:pt x="64" y="33"/>
                    <a:pt x="64" y="47"/>
                  </a:cubicBezTo>
                  <a:cubicBezTo>
                    <a:pt x="64" y="50"/>
                    <a:pt x="63" y="51"/>
                    <a:pt x="60" y="51"/>
                  </a:cubicBezTo>
                  <a:cubicBezTo>
                    <a:pt x="41" y="51"/>
                    <a:pt x="23" y="51"/>
                    <a:pt x="5" y="51"/>
                  </a:cubicBezTo>
                  <a:cubicBezTo>
                    <a:pt x="1" y="51"/>
                    <a:pt x="0" y="50"/>
                    <a:pt x="0" y="47"/>
                  </a:cubicBezTo>
                  <a:cubicBezTo>
                    <a:pt x="1" y="34"/>
                    <a:pt x="0" y="21"/>
                    <a:pt x="0" y="8"/>
                  </a:cubicBezTo>
                  <a:cubicBezTo>
                    <a:pt x="0" y="6"/>
                    <a:pt x="1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13"/>
            <p:cNvSpPr/>
            <p:nvPr/>
          </p:nvSpPr>
          <p:spPr>
            <a:xfrm>
              <a:off x="666" y="1488"/>
              <a:ext cx="534" cy="125"/>
            </a:xfrm>
            <a:custGeom>
              <a:avLst/>
              <a:gdLst/>
              <a:ahLst/>
              <a:cxnLst/>
              <a:rect l="l" t="t" r="r" b="b"/>
              <a:pathLst>
                <a:path w="224" h="52" extrusionOk="0">
                  <a:moveTo>
                    <a:pt x="64" y="2"/>
                  </a:moveTo>
                  <a:cubicBezTo>
                    <a:pt x="42" y="2"/>
                    <a:pt x="21" y="2"/>
                    <a:pt x="0" y="1"/>
                  </a:cubicBezTo>
                  <a:cubicBezTo>
                    <a:pt x="1" y="0"/>
                    <a:pt x="3" y="1"/>
                    <a:pt x="5" y="1"/>
                  </a:cubicBezTo>
                  <a:cubicBezTo>
                    <a:pt x="65" y="1"/>
                    <a:pt x="125" y="1"/>
                    <a:pt x="185" y="1"/>
                  </a:cubicBezTo>
                  <a:cubicBezTo>
                    <a:pt x="196" y="1"/>
                    <a:pt x="208" y="1"/>
                    <a:pt x="220" y="1"/>
                  </a:cubicBezTo>
                  <a:cubicBezTo>
                    <a:pt x="222" y="1"/>
                    <a:pt x="224" y="1"/>
                    <a:pt x="224" y="4"/>
                  </a:cubicBezTo>
                  <a:cubicBezTo>
                    <a:pt x="224" y="20"/>
                    <a:pt x="224" y="36"/>
                    <a:pt x="224" y="52"/>
                  </a:cubicBezTo>
                  <a:cubicBezTo>
                    <a:pt x="223" y="52"/>
                    <a:pt x="222" y="52"/>
                    <a:pt x="220" y="52"/>
                  </a:cubicBezTo>
                  <a:cubicBezTo>
                    <a:pt x="218" y="51"/>
                    <a:pt x="218" y="49"/>
                    <a:pt x="219" y="46"/>
                  </a:cubicBezTo>
                  <a:cubicBezTo>
                    <a:pt x="219" y="44"/>
                    <a:pt x="219" y="42"/>
                    <a:pt x="219" y="39"/>
                  </a:cubicBezTo>
                  <a:cubicBezTo>
                    <a:pt x="220" y="38"/>
                    <a:pt x="220" y="37"/>
                    <a:pt x="218" y="37"/>
                  </a:cubicBezTo>
                  <a:cubicBezTo>
                    <a:pt x="216" y="36"/>
                    <a:pt x="215" y="34"/>
                    <a:pt x="217" y="32"/>
                  </a:cubicBezTo>
                  <a:cubicBezTo>
                    <a:pt x="219" y="30"/>
                    <a:pt x="219" y="26"/>
                    <a:pt x="219" y="23"/>
                  </a:cubicBezTo>
                  <a:cubicBezTo>
                    <a:pt x="219" y="19"/>
                    <a:pt x="219" y="16"/>
                    <a:pt x="219" y="12"/>
                  </a:cubicBezTo>
                  <a:cubicBezTo>
                    <a:pt x="219" y="7"/>
                    <a:pt x="219" y="7"/>
                    <a:pt x="214" y="6"/>
                  </a:cubicBezTo>
                  <a:cubicBezTo>
                    <a:pt x="212" y="6"/>
                    <a:pt x="210" y="6"/>
                    <a:pt x="209" y="6"/>
                  </a:cubicBezTo>
                  <a:cubicBezTo>
                    <a:pt x="205" y="2"/>
                    <a:pt x="202" y="2"/>
                    <a:pt x="197" y="5"/>
                  </a:cubicBezTo>
                  <a:cubicBezTo>
                    <a:pt x="193" y="4"/>
                    <a:pt x="192" y="5"/>
                    <a:pt x="192" y="10"/>
                  </a:cubicBezTo>
                  <a:cubicBezTo>
                    <a:pt x="192" y="19"/>
                    <a:pt x="192" y="28"/>
                    <a:pt x="192" y="37"/>
                  </a:cubicBezTo>
                  <a:cubicBezTo>
                    <a:pt x="192" y="40"/>
                    <a:pt x="192" y="42"/>
                    <a:pt x="191" y="45"/>
                  </a:cubicBezTo>
                  <a:cubicBezTo>
                    <a:pt x="190" y="47"/>
                    <a:pt x="189" y="48"/>
                    <a:pt x="188" y="48"/>
                  </a:cubicBezTo>
                  <a:cubicBezTo>
                    <a:pt x="186" y="48"/>
                    <a:pt x="185" y="47"/>
                    <a:pt x="184" y="45"/>
                  </a:cubicBezTo>
                  <a:cubicBezTo>
                    <a:pt x="184" y="44"/>
                    <a:pt x="184" y="42"/>
                    <a:pt x="184" y="41"/>
                  </a:cubicBezTo>
                  <a:cubicBezTo>
                    <a:pt x="184" y="31"/>
                    <a:pt x="184" y="21"/>
                    <a:pt x="184" y="14"/>
                  </a:cubicBezTo>
                  <a:cubicBezTo>
                    <a:pt x="184" y="23"/>
                    <a:pt x="184" y="35"/>
                    <a:pt x="185" y="47"/>
                  </a:cubicBezTo>
                  <a:cubicBezTo>
                    <a:pt x="185" y="49"/>
                    <a:pt x="185" y="51"/>
                    <a:pt x="183" y="52"/>
                  </a:cubicBezTo>
                  <a:cubicBezTo>
                    <a:pt x="182" y="51"/>
                    <a:pt x="182" y="49"/>
                    <a:pt x="182" y="47"/>
                  </a:cubicBezTo>
                  <a:cubicBezTo>
                    <a:pt x="182" y="34"/>
                    <a:pt x="182" y="20"/>
                    <a:pt x="182" y="6"/>
                  </a:cubicBezTo>
                  <a:cubicBezTo>
                    <a:pt x="182" y="2"/>
                    <a:pt x="181" y="1"/>
                    <a:pt x="178" y="2"/>
                  </a:cubicBezTo>
                  <a:cubicBezTo>
                    <a:pt x="158" y="2"/>
                    <a:pt x="138" y="2"/>
                    <a:pt x="118" y="1"/>
                  </a:cubicBezTo>
                  <a:cubicBezTo>
                    <a:pt x="116" y="1"/>
                    <a:pt x="115" y="2"/>
                    <a:pt x="115" y="4"/>
                  </a:cubicBezTo>
                  <a:cubicBezTo>
                    <a:pt x="115" y="19"/>
                    <a:pt x="115" y="33"/>
                    <a:pt x="115" y="48"/>
                  </a:cubicBezTo>
                  <a:cubicBezTo>
                    <a:pt x="115" y="51"/>
                    <a:pt x="114" y="52"/>
                    <a:pt x="111" y="52"/>
                  </a:cubicBezTo>
                  <a:cubicBezTo>
                    <a:pt x="99" y="52"/>
                    <a:pt x="87" y="52"/>
                    <a:pt x="75" y="52"/>
                  </a:cubicBezTo>
                  <a:cubicBezTo>
                    <a:pt x="72" y="52"/>
                    <a:pt x="71" y="51"/>
                    <a:pt x="71" y="48"/>
                  </a:cubicBezTo>
                  <a:cubicBezTo>
                    <a:pt x="71" y="35"/>
                    <a:pt x="71" y="21"/>
                    <a:pt x="71" y="8"/>
                  </a:cubicBezTo>
                  <a:cubicBezTo>
                    <a:pt x="71" y="1"/>
                    <a:pt x="71" y="1"/>
                    <a:pt x="64" y="2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13"/>
            <p:cNvSpPr/>
            <p:nvPr/>
          </p:nvSpPr>
          <p:spPr>
            <a:xfrm>
              <a:off x="525" y="1900"/>
              <a:ext cx="780" cy="143"/>
            </a:xfrm>
            <a:custGeom>
              <a:avLst/>
              <a:gdLst/>
              <a:ahLst/>
              <a:cxnLst/>
              <a:rect l="l" t="t" r="r" b="b"/>
              <a:pathLst>
                <a:path w="327" h="60" extrusionOk="0">
                  <a:moveTo>
                    <a:pt x="0" y="58"/>
                  </a:moveTo>
                  <a:cubicBezTo>
                    <a:pt x="19" y="58"/>
                    <a:pt x="38" y="58"/>
                    <a:pt x="58" y="58"/>
                  </a:cubicBezTo>
                  <a:cubicBezTo>
                    <a:pt x="60" y="57"/>
                    <a:pt x="62" y="57"/>
                    <a:pt x="65" y="57"/>
                  </a:cubicBezTo>
                  <a:cubicBezTo>
                    <a:pt x="66" y="57"/>
                    <a:pt x="67" y="57"/>
                    <a:pt x="67" y="57"/>
                  </a:cubicBezTo>
                  <a:cubicBezTo>
                    <a:pt x="86" y="57"/>
                    <a:pt x="104" y="57"/>
                    <a:pt x="122" y="57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47" y="57"/>
                    <a:pt x="164" y="57"/>
                    <a:pt x="181" y="57"/>
                  </a:cubicBezTo>
                  <a:cubicBezTo>
                    <a:pt x="183" y="57"/>
                    <a:pt x="186" y="57"/>
                    <a:pt x="188" y="55"/>
                  </a:cubicBezTo>
                  <a:cubicBezTo>
                    <a:pt x="190" y="54"/>
                    <a:pt x="192" y="53"/>
                    <a:pt x="194" y="54"/>
                  </a:cubicBezTo>
                  <a:cubicBezTo>
                    <a:pt x="205" y="55"/>
                    <a:pt x="215" y="54"/>
                    <a:pt x="226" y="54"/>
                  </a:cubicBezTo>
                  <a:cubicBezTo>
                    <a:pt x="229" y="54"/>
                    <a:pt x="232" y="54"/>
                    <a:pt x="234" y="57"/>
                  </a:cubicBezTo>
                  <a:cubicBezTo>
                    <a:pt x="236" y="60"/>
                    <a:pt x="239" y="58"/>
                    <a:pt x="241" y="58"/>
                  </a:cubicBezTo>
                  <a:cubicBezTo>
                    <a:pt x="243" y="57"/>
                    <a:pt x="244" y="57"/>
                    <a:pt x="246" y="57"/>
                  </a:cubicBezTo>
                  <a:cubicBezTo>
                    <a:pt x="255" y="57"/>
                    <a:pt x="263" y="57"/>
                    <a:pt x="272" y="57"/>
                  </a:cubicBezTo>
                  <a:cubicBezTo>
                    <a:pt x="274" y="57"/>
                    <a:pt x="275" y="57"/>
                    <a:pt x="277" y="58"/>
                  </a:cubicBezTo>
                  <a:cubicBezTo>
                    <a:pt x="278" y="58"/>
                    <a:pt x="278" y="58"/>
                    <a:pt x="279" y="58"/>
                  </a:cubicBezTo>
                  <a:cubicBezTo>
                    <a:pt x="283" y="59"/>
                    <a:pt x="284" y="57"/>
                    <a:pt x="284" y="54"/>
                  </a:cubicBezTo>
                  <a:cubicBezTo>
                    <a:pt x="284" y="36"/>
                    <a:pt x="284" y="18"/>
                    <a:pt x="284" y="0"/>
                  </a:cubicBezTo>
                  <a:cubicBezTo>
                    <a:pt x="285" y="2"/>
                    <a:pt x="287" y="1"/>
                    <a:pt x="289" y="1"/>
                  </a:cubicBezTo>
                  <a:cubicBezTo>
                    <a:pt x="292" y="1"/>
                    <a:pt x="296" y="1"/>
                    <a:pt x="299" y="2"/>
                  </a:cubicBezTo>
                  <a:cubicBezTo>
                    <a:pt x="302" y="3"/>
                    <a:pt x="301" y="5"/>
                    <a:pt x="301" y="7"/>
                  </a:cubicBezTo>
                  <a:cubicBezTo>
                    <a:pt x="301" y="10"/>
                    <a:pt x="302" y="12"/>
                    <a:pt x="306" y="12"/>
                  </a:cubicBezTo>
                  <a:cubicBezTo>
                    <a:pt x="309" y="12"/>
                    <a:pt x="310" y="10"/>
                    <a:pt x="310" y="8"/>
                  </a:cubicBezTo>
                  <a:cubicBezTo>
                    <a:pt x="310" y="5"/>
                    <a:pt x="309" y="3"/>
                    <a:pt x="311" y="1"/>
                  </a:cubicBezTo>
                  <a:cubicBezTo>
                    <a:pt x="315" y="1"/>
                    <a:pt x="319" y="1"/>
                    <a:pt x="323" y="1"/>
                  </a:cubicBezTo>
                  <a:cubicBezTo>
                    <a:pt x="326" y="1"/>
                    <a:pt x="326" y="2"/>
                    <a:pt x="326" y="5"/>
                  </a:cubicBezTo>
                  <a:cubicBezTo>
                    <a:pt x="326" y="22"/>
                    <a:pt x="326" y="38"/>
                    <a:pt x="326" y="55"/>
                  </a:cubicBezTo>
                  <a:cubicBezTo>
                    <a:pt x="327" y="59"/>
                    <a:pt x="325" y="59"/>
                    <a:pt x="322" y="59"/>
                  </a:cubicBezTo>
                  <a:cubicBezTo>
                    <a:pt x="306" y="59"/>
                    <a:pt x="289" y="59"/>
                    <a:pt x="273" y="59"/>
                  </a:cubicBezTo>
                  <a:cubicBezTo>
                    <a:pt x="184" y="59"/>
                    <a:pt x="94" y="59"/>
                    <a:pt x="5" y="59"/>
                  </a:cubicBezTo>
                  <a:cubicBezTo>
                    <a:pt x="3" y="59"/>
                    <a:pt x="1" y="60"/>
                    <a:pt x="0" y="58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13"/>
            <p:cNvSpPr/>
            <p:nvPr/>
          </p:nvSpPr>
          <p:spPr>
            <a:xfrm>
              <a:off x="1100" y="1629"/>
              <a:ext cx="100" cy="122"/>
            </a:xfrm>
            <a:custGeom>
              <a:avLst/>
              <a:gdLst/>
              <a:ahLst/>
              <a:cxnLst/>
              <a:rect l="l" t="t" r="r" b="b"/>
              <a:pathLst>
                <a:path w="42" h="51" extrusionOk="0">
                  <a:moveTo>
                    <a:pt x="42" y="51"/>
                  </a:moveTo>
                  <a:cubicBezTo>
                    <a:pt x="29" y="51"/>
                    <a:pt x="17" y="51"/>
                    <a:pt x="4" y="51"/>
                  </a:cubicBezTo>
                  <a:cubicBezTo>
                    <a:pt x="1" y="51"/>
                    <a:pt x="0" y="50"/>
                    <a:pt x="0" y="47"/>
                  </a:cubicBezTo>
                  <a:cubicBezTo>
                    <a:pt x="0" y="33"/>
                    <a:pt x="0" y="19"/>
                    <a:pt x="0" y="5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15" y="0"/>
                    <a:pt x="15" y="0"/>
                    <a:pt x="16" y="7"/>
                  </a:cubicBezTo>
                  <a:cubicBezTo>
                    <a:pt x="16" y="9"/>
                    <a:pt x="16" y="10"/>
                    <a:pt x="19" y="9"/>
                  </a:cubicBezTo>
                  <a:cubicBezTo>
                    <a:pt x="20" y="9"/>
                    <a:pt x="21" y="9"/>
                    <a:pt x="22" y="9"/>
                  </a:cubicBezTo>
                  <a:cubicBezTo>
                    <a:pt x="25" y="10"/>
                    <a:pt x="27" y="9"/>
                    <a:pt x="27" y="5"/>
                  </a:cubicBezTo>
                  <a:cubicBezTo>
                    <a:pt x="26" y="1"/>
                    <a:pt x="28" y="0"/>
                    <a:pt x="32" y="0"/>
                  </a:cubicBezTo>
                  <a:cubicBezTo>
                    <a:pt x="35" y="1"/>
                    <a:pt x="38" y="0"/>
                    <a:pt x="42" y="0"/>
                  </a:cubicBezTo>
                  <a:cubicBezTo>
                    <a:pt x="42" y="17"/>
                    <a:pt x="42" y="34"/>
                    <a:pt x="42" y="51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3"/>
            <p:cNvSpPr/>
            <p:nvPr/>
          </p:nvSpPr>
          <p:spPr>
            <a:xfrm>
              <a:off x="1100" y="1766"/>
              <a:ext cx="102" cy="134"/>
            </a:xfrm>
            <a:custGeom>
              <a:avLst/>
              <a:gdLst/>
              <a:ahLst/>
              <a:cxnLst/>
              <a:rect l="l" t="t" r="r" b="b"/>
              <a:pathLst>
                <a:path w="43" h="56" extrusionOk="0">
                  <a:moveTo>
                    <a:pt x="43" y="56"/>
                  </a:moveTo>
                  <a:cubicBezTo>
                    <a:pt x="42" y="53"/>
                    <a:pt x="40" y="52"/>
                    <a:pt x="37" y="52"/>
                  </a:cubicBezTo>
                  <a:cubicBezTo>
                    <a:pt x="26" y="52"/>
                    <a:pt x="15" y="52"/>
                    <a:pt x="4" y="52"/>
                  </a:cubicBezTo>
                  <a:cubicBezTo>
                    <a:pt x="1" y="52"/>
                    <a:pt x="0" y="51"/>
                    <a:pt x="0" y="48"/>
                  </a:cubicBezTo>
                  <a:cubicBezTo>
                    <a:pt x="0" y="34"/>
                    <a:pt x="0" y="20"/>
                    <a:pt x="0" y="6"/>
                  </a:cubicBezTo>
                  <a:cubicBezTo>
                    <a:pt x="0" y="2"/>
                    <a:pt x="1" y="1"/>
                    <a:pt x="5" y="1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5" y="1"/>
                    <a:pt x="15" y="1"/>
                    <a:pt x="16" y="8"/>
                  </a:cubicBezTo>
                  <a:cubicBezTo>
                    <a:pt x="16" y="10"/>
                    <a:pt x="16" y="11"/>
                    <a:pt x="19" y="11"/>
                  </a:cubicBezTo>
                  <a:cubicBezTo>
                    <a:pt x="20" y="11"/>
                    <a:pt x="21" y="11"/>
                    <a:pt x="22" y="11"/>
                  </a:cubicBezTo>
                  <a:cubicBezTo>
                    <a:pt x="26" y="12"/>
                    <a:pt x="27" y="10"/>
                    <a:pt x="27" y="7"/>
                  </a:cubicBezTo>
                  <a:cubicBezTo>
                    <a:pt x="26" y="2"/>
                    <a:pt x="28" y="1"/>
                    <a:pt x="32" y="1"/>
                  </a:cubicBezTo>
                  <a:cubicBezTo>
                    <a:pt x="35" y="1"/>
                    <a:pt x="39" y="2"/>
                    <a:pt x="42" y="0"/>
                  </a:cubicBezTo>
                  <a:cubicBezTo>
                    <a:pt x="42" y="13"/>
                    <a:pt x="42" y="25"/>
                    <a:pt x="42" y="37"/>
                  </a:cubicBezTo>
                  <a:cubicBezTo>
                    <a:pt x="42" y="43"/>
                    <a:pt x="43" y="49"/>
                    <a:pt x="43" y="56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3"/>
            <p:cNvSpPr/>
            <p:nvPr/>
          </p:nvSpPr>
          <p:spPr>
            <a:xfrm>
              <a:off x="663" y="1890"/>
              <a:ext cx="177" cy="149"/>
            </a:xfrm>
            <a:custGeom>
              <a:avLst/>
              <a:gdLst/>
              <a:ahLst/>
              <a:cxnLst/>
              <a:rect l="l" t="t" r="r" b="b"/>
              <a:pathLst>
                <a:path w="74" h="62" extrusionOk="0">
                  <a:moveTo>
                    <a:pt x="72" y="62"/>
                  </a:moveTo>
                  <a:cubicBezTo>
                    <a:pt x="70" y="62"/>
                    <a:pt x="67" y="62"/>
                    <a:pt x="65" y="62"/>
                  </a:cubicBezTo>
                  <a:cubicBezTo>
                    <a:pt x="63" y="60"/>
                    <a:pt x="63" y="57"/>
                    <a:pt x="63" y="54"/>
                  </a:cubicBezTo>
                  <a:cubicBezTo>
                    <a:pt x="63" y="51"/>
                    <a:pt x="63" y="48"/>
                    <a:pt x="63" y="44"/>
                  </a:cubicBezTo>
                  <a:cubicBezTo>
                    <a:pt x="64" y="41"/>
                    <a:pt x="64" y="37"/>
                    <a:pt x="63" y="33"/>
                  </a:cubicBezTo>
                  <a:cubicBezTo>
                    <a:pt x="63" y="26"/>
                    <a:pt x="64" y="20"/>
                    <a:pt x="63" y="13"/>
                  </a:cubicBezTo>
                  <a:cubicBezTo>
                    <a:pt x="63" y="9"/>
                    <a:pt x="61" y="9"/>
                    <a:pt x="58" y="9"/>
                  </a:cubicBezTo>
                  <a:cubicBezTo>
                    <a:pt x="43" y="9"/>
                    <a:pt x="28" y="9"/>
                    <a:pt x="14" y="9"/>
                  </a:cubicBezTo>
                  <a:cubicBezTo>
                    <a:pt x="9" y="9"/>
                    <a:pt x="8" y="9"/>
                    <a:pt x="8" y="14"/>
                  </a:cubicBezTo>
                  <a:cubicBezTo>
                    <a:pt x="8" y="28"/>
                    <a:pt x="8" y="42"/>
                    <a:pt x="8" y="57"/>
                  </a:cubicBezTo>
                  <a:cubicBezTo>
                    <a:pt x="8" y="59"/>
                    <a:pt x="8" y="61"/>
                    <a:pt x="7" y="62"/>
                  </a:cubicBezTo>
                  <a:cubicBezTo>
                    <a:pt x="4" y="62"/>
                    <a:pt x="2" y="62"/>
                    <a:pt x="0" y="62"/>
                  </a:cubicBezTo>
                  <a:cubicBezTo>
                    <a:pt x="0" y="46"/>
                    <a:pt x="0" y="30"/>
                    <a:pt x="0" y="14"/>
                  </a:cubicBezTo>
                  <a:cubicBezTo>
                    <a:pt x="0" y="9"/>
                    <a:pt x="1" y="5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7" y="0"/>
                    <a:pt x="33" y="0"/>
                    <a:pt x="49" y="0"/>
                  </a:cubicBezTo>
                  <a:cubicBezTo>
                    <a:pt x="52" y="0"/>
                    <a:pt x="56" y="0"/>
                    <a:pt x="60" y="0"/>
                  </a:cubicBezTo>
                  <a:cubicBezTo>
                    <a:pt x="63" y="0"/>
                    <a:pt x="64" y="1"/>
                    <a:pt x="65" y="3"/>
                  </a:cubicBezTo>
                  <a:cubicBezTo>
                    <a:pt x="66" y="5"/>
                    <a:pt x="69" y="6"/>
                    <a:pt x="72" y="7"/>
                  </a:cubicBezTo>
                  <a:cubicBezTo>
                    <a:pt x="74" y="8"/>
                    <a:pt x="73" y="11"/>
                    <a:pt x="73" y="13"/>
                  </a:cubicBezTo>
                  <a:cubicBezTo>
                    <a:pt x="74" y="27"/>
                    <a:pt x="73" y="42"/>
                    <a:pt x="73" y="57"/>
                  </a:cubicBezTo>
                  <a:cubicBezTo>
                    <a:pt x="73" y="59"/>
                    <a:pt x="74" y="61"/>
                    <a:pt x="72" y="62"/>
                  </a:cubicBezTo>
                  <a:close/>
                </a:path>
              </a:pathLst>
            </a:custGeom>
            <a:solidFill>
              <a:srgbClr val="B86F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13"/>
            <p:cNvSpPr/>
            <p:nvPr/>
          </p:nvSpPr>
          <p:spPr>
            <a:xfrm>
              <a:off x="1238" y="1902"/>
              <a:ext cx="29" cy="29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0"/>
                  </a:moveTo>
                  <a:cubicBezTo>
                    <a:pt x="12" y="2"/>
                    <a:pt x="12" y="4"/>
                    <a:pt x="12" y="6"/>
                  </a:cubicBezTo>
                  <a:cubicBezTo>
                    <a:pt x="12" y="12"/>
                    <a:pt x="12" y="12"/>
                    <a:pt x="6" y="12"/>
                  </a:cubicBezTo>
                  <a:cubicBezTo>
                    <a:pt x="2" y="12"/>
                    <a:pt x="1" y="11"/>
                    <a:pt x="1" y="7"/>
                  </a:cubicBezTo>
                  <a:cubicBezTo>
                    <a:pt x="1" y="5"/>
                    <a:pt x="2" y="3"/>
                    <a:pt x="0" y="1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CD8A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13"/>
            <p:cNvSpPr/>
            <p:nvPr/>
          </p:nvSpPr>
          <p:spPr>
            <a:xfrm>
              <a:off x="835" y="1629"/>
              <a:ext cx="143" cy="122"/>
            </a:xfrm>
            <a:custGeom>
              <a:avLst/>
              <a:gdLst/>
              <a:ahLst/>
              <a:cxnLst/>
              <a:rect l="l" t="t" r="r" b="b"/>
              <a:pathLst>
                <a:path w="60" h="51" extrusionOk="0">
                  <a:moveTo>
                    <a:pt x="59" y="51"/>
                  </a:moveTo>
                  <a:cubicBezTo>
                    <a:pt x="41" y="51"/>
                    <a:pt x="23" y="51"/>
                    <a:pt x="4" y="51"/>
                  </a:cubicBezTo>
                  <a:cubicBezTo>
                    <a:pt x="1" y="51"/>
                    <a:pt x="0" y="50"/>
                    <a:pt x="0" y="47"/>
                  </a:cubicBezTo>
                  <a:cubicBezTo>
                    <a:pt x="0" y="33"/>
                    <a:pt x="0" y="19"/>
                    <a:pt x="0" y="5"/>
                  </a:cubicBezTo>
                  <a:cubicBezTo>
                    <a:pt x="0" y="1"/>
                    <a:pt x="1" y="0"/>
                    <a:pt x="5" y="0"/>
                  </a:cubicBezTo>
                  <a:cubicBezTo>
                    <a:pt x="23" y="0"/>
                    <a:pt x="41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2"/>
                    <a:pt x="60" y="4"/>
                    <a:pt x="60" y="6"/>
                  </a:cubicBezTo>
                  <a:cubicBezTo>
                    <a:pt x="60" y="19"/>
                    <a:pt x="60" y="32"/>
                    <a:pt x="60" y="45"/>
                  </a:cubicBezTo>
                  <a:cubicBezTo>
                    <a:pt x="60" y="47"/>
                    <a:pt x="60" y="49"/>
                    <a:pt x="59" y="51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13"/>
            <p:cNvSpPr/>
            <p:nvPr/>
          </p:nvSpPr>
          <p:spPr>
            <a:xfrm>
              <a:off x="835" y="1768"/>
              <a:ext cx="143" cy="125"/>
            </a:xfrm>
            <a:custGeom>
              <a:avLst/>
              <a:gdLst/>
              <a:ahLst/>
              <a:cxnLst/>
              <a:rect l="l" t="t" r="r" b="b"/>
              <a:pathLst>
                <a:path w="60" h="52" extrusionOk="0">
                  <a:moveTo>
                    <a:pt x="0" y="36"/>
                  </a:moveTo>
                  <a:cubicBezTo>
                    <a:pt x="0" y="26"/>
                    <a:pt x="0" y="15"/>
                    <a:pt x="0" y="5"/>
                  </a:cubicBezTo>
                  <a:cubicBezTo>
                    <a:pt x="0" y="1"/>
                    <a:pt x="1" y="0"/>
                    <a:pt x="5" y="0"/>
                  </a:cubicBezTo>
                  <a:cubicBezTo>
                    <a:pt x="23" y="0"/>
                    <a:pt x="41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0" y="2"/>
                    <a:pt x="60" y="4"/>
                    <a:pt x="60" y="6"/>
                  </a:cubicBezTo>
                  <a:cubicBezTo>
                    <a:pt x="60" y="19"/>
                    <a:pt x="60" y="32"/>
                    <a:pt x="60" y="45"/>
                  </a:cubicBezTo>
                  <a:cubicBezTo>
                    <a:pt x="60" y="47"/>
                    <a:pt x="60" y="49"/>
                    <a:pt x="59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7" y="52"/>
                    <a:pt x="56" y="52"/>
                    <a:pt x="54" y="52"/>
                  </a:cubicBezTo>
                  <a:cubicBezTo>
                    <a:pt x="39" y="52"/>
                    <a:pt x="25" y="52"/>
                    <a:pt x="10" y="52"/>
                  </a:cubicBezTo>
                  <a:cubicBezTo>
                    <a:pt x="9" y="52"/>
                    <a:pt x="7" y="52"/>
                    <a:pt x="6" y="52"/>
                  </a:cubicBezTo>
                  <a:cubicBezTo>
                    <a:pt x="4" y="51"/>
                    <a:pt x="4" y="49"/>
                    <a:pt x="4" y="47"/>
                  </a:cubicBezTo>
                  <a:cubicBezTo>
                    <a:pt x="4" y="43"/>
                    <a:pt x="3" y="39"/>
                    <a:pt x="0" y="36"/>
                  </a:cubicBezTo>
                  <a:close/>
                </a:path>
              </a:pathLst>
            </a:custGeom>
            <a:solidFill>
              <a:srgbClr val="D188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13"/>
            <p:cNvSpPr/>
            <p:nvPr/>
          </p:nvSpPr>
          <p:spPr>
            <a:xfrm>
              <a:off x="816" y="1854"/>
              <a:ext cx="33" cy="58"/>
            </a:xfrm>
            <a:custGeom>
              <a:avLst/>
              <a:gdLst/>
              <a:ahLst/>
              <a:cxnLst/>
              <a:rect l="l" t="t" r="r" b="b"/>
              <a:pathLst>
                <a:path w="14" h="24" extrusionOk="0">
                  <a:moveTo>
                    <a:pt x="8" y="0"/>
                  </a:moveTo>
                  <a:cubicBezTo>
                    <a:pt x="12" y="1"/>
                    <a:pt x="13" y="3"/>
                    <a:pt x="13" y="7"/>
                  </a:cubicBezTo>
                  <a:cubicBezTo>
                    <a:pt x="13" y="9"/>
                    <a:pt x="13" y="12"/>
                    <a:pt x="13" y="15"/>
                  </a:cubicBezTo>
                  <a:cubicBezTo>
                    <a:pt x="13" y="15"/>
                    <a:pt x="13" y="15"/>
                    <a:pt x="14" y="16"/>
                  </a:cubicBezTo>
                  <a:cubicBezTo>
                    <a:pt x="14" y="16"/>
                    <a:pt x="14" y="17"/>
                    <a:pt x="14" y="18"/>
                  </a:cubicBezTo>
                  <a:cubicBezTo>
                    <a:pt x="13" y="23"/>
                    <a:pt x="13" y="24"/>
                    <a:pt x="8" y="22"/>
                  </a:cubicBezTo>
                  <a:cubicBezTo>
                    <a:pt x="7" y="22"/>
                    <a:pt x="7" y="22"/>
                    <a:pt x="6" y="22"/>
                  </a:cubicBezTo>
                  <a:cubicBezTo>
                    <a:pt x="3" y="23"/>
                    <a:pt x="1" y="21"/>
                    <a:pt x="1" y="18"/>
                  </a:cubicBezTo>
                  <a:cubicBezTo>
                    <a:pt x="0" y="14"/>
                    <a:pt x="2" y="12"/>
                    <a:pt x="5" y="10"/>
                  </a:cubicBezTo>
                  <a:cubicBezTo>
                    <a:pt x="6" y="10"/>
                    <a:pt x="7" y="8"/>
                    <a:pt x="8" y="7"/>
                  </a:cubicBezTo>
                  <a:cubicBezTo>
                    <a:pt x="8" y="7"/>
                    <a:pt x="8" y="6"/>
                    <a:pt x="7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5" y="8"/>
                    <a:pt x="3" y="8"/>
                    <a:pt x="1" y="7"/>
                  </a:cubicBezTo>
                  <a:cubicBezTo>
                    <a:pt x="0" y="6"/>
                    <a:pt x="1" y="4"/>
                    <a:pt x="2" y="2"/>
                  </a:cubicBezTo>
                  <a:cubicBezTo>
                    <a:pt x="3" y="1"/>
                    <a:pt x="6" y="1"/>
                    <a:pt x="8" y="0"/>
                  </a:cubicBezTo>
                  <a:close/>
                </a:path>
              </a:pathLst>
            </a:custGeom>
            <a:solidFill>
              <a:srgbClr val="E3B8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13"/>
            <p:cNvSpPr/>
            <p:nvPr/>
          </p:nvSpPr>
          <p:spPr>
            <a:xfrm>
              <a:off x="971" y="1907"/>
              <a:ext cx="112" cy="129"/>
            </a:xfrm>
            <a:custGeom>
              <a:avLst/>
              <a:gdLst/>
              <a:ahLst/>
              <a:cxnLst/>
              <a:rect l="l" t="t" r="r" b="b"/>
              <a:pathLst>
                <a:path w="47" h="54" extrusionOk="0">
                  <a:moveTo>
                    <a:pt x="47" y="54"/>
                  </a:moveTo>
                  <a:cubicBezTo>
                    <a:pt x="36" y="52"/>
                    <a:pt x="25" y="53"/>
                    <a:pt x="14" y="53"/>
                  </a:cubicBezTo>
                  <a:cubicBezTo>
                    <a:pt x="10" y="53"/>
                    <a:pt x="6" y="51"/>
                    <a:pt x="2" y="53"/>
                  </a:cubicBezTo>
                  <a:cubicBezTo>
                    <a:pt x="0" y="51"/>
                    <a:pt x="0" y="49"/>
                    <a:pt x="0" y="48"/>
                  </a:cubicBezTo>
                  <a:cubicBezTo>
                    <a:pt x="0" y="34"/>
                    <a:pt x="0" y="19"/>
                    <a:pt x="0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7" y="0"/>
                    <a:pt x="12" y="0"/>
                    <a:pt x="17" y="0"/>
                  </a:cubicBezTo>
                  <a:cubicBezTo>
                    <a:pt x="21" y="0"/>
                    <a:pt x="22" y="1"/>
                    <a:pt x="22" y="5"/>
                  </a:cubicBezTo>
                  <a:cubicBezTo>
                    <a:pt x="22" y="6"/>
                    <a:pt x="21" y="9"/>
                    <a:pt x="23" y="10"/>
                  </a:cubicBezTo>
                  <a:cubicBezTo>
                    <a:pt x="26" y="10"/>
                    <a:pt x="29" y="10"/>
                    <a:pt x="32" y="10"/>
                  </a:cubicBezTo>
                  <a:cubicBezTo>
                    <a:pt x="34" y="9"/>
                    <a:pt x="33" y="7"/>
                    <a:pt x="33" y="5"/>
                  </a:cubicBezTo>
                  <a:cubicBezTo>
                    <a:pt x="32" y="1"/>
                    <a:pt x="34" y="0"/>
                    <a:pt x="37" y="0"/>
                  </a:cubicBezTo>
                  <a:cubicBezTo>
                    <a:pt x="47" y="0"/>
                    <a:pt x="47" y="0"/>
                    <a:pt x="47" y="10"/>
                  </a:cubicBezTo>
                  <a:cubicBezTo>
                    <a:pt x="47" y="24"/>
                    <a:pt x="47" y="39"/>
                    <a:pt x="47" y="54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13"/>
            <p:cNvSpPr/>
            <p:nvPr/>
          </p:nvSpPr>
          <p:spPr>
            <a:xfrm>
              <a:off x="976" y="1629"/>
              <a:ext cx="107" cy="122"/>
            </a:xfrm>
            <a:custGeom>
              <a:avLst/>
              <a:gdLst/>
              <a:ahLst/>
              <a:cxnLst/>
              <a:rect l="l" t="t" r="r" b="b"/>
              <a:pathLst>
                <a:path w="45" h="51" extrusionOk="0">
                  <a:moveTo>
                    <a:pt x="0" y="51"/>
                  </a:moveTo>
                  <a:cubicBezTo>
                    <a:pt x="0" y="34"/>
                    <a:pt x="0" y="17"/>
                    <a:pt x="0" y="1"/>
                  </a:cubicBezTo>
                  <a:cubicBezTo>
                    <a:pt x="5" y="0"/>
                    <a:pt x="10" y="1"/>
                    <a:pt x="15" y="0"/>
                  </a:cubicBezTo>
                  <a:cubicBezTo>
                    <a:pt x="19" y="0"/>
                    <a:pt x="20" y="2"/>
                    <a:pt x="20" y="5"/>
                  </a:cubicBezTo>
                  <a:cubicBezTo>
                    <a:pt x="19" y="9"/>
                    <a:pt x="20" y="10"/>
                    <a:pt x="24" y="9"/>
                  </a:cubicBezTo>
                  <a:cubicBezTo>
                    <a:pt x="25" y="9"/>
                    <a:pt x="25" y="9"/>
                    <a:pt x="26" y="9"/>
                  </a:cubicBezTo>
                  <a:cubicBezTo>
                    <a:pt x="30" y="11"/>
                    <a:pt x="31" y="9"/>
                    <a:pt x="31" y="5"/>
                  </a:cubicBezTo>
                  <a:cubicBezTo>
                    <a:pt x="30" y="1"/>
                    <a:pt x="32" y="0"/>
                    <a:pt x="36" y="0"/>
                  </a:cubicBezTo>
                  <a:cubicBezTo>
                    <a:pt x="45" y="1"/>
                    <a:pt x="45" y="0"/>
                    <a:pt x="45" y="10"/>
                  </a:cubicBezTo>
                  <a:cubicBezTo>
                    <a:pt x="45" y="22"/>
                    <a:pt x="45" y="35"/>
                    <a:pt x="45" y="47"/>
                  </a:cubicBezTo>
                  <a:cubicBezTo>
                    <a:pt x="45" y="50"/>
                    <a:pt x="44" y="51"/>
                    <a:pt x="41" y="51"/>
                  </a:cubicBezTo>
                  <a:cubicBezTo>
                    <a:pt x="27" y="51"/>
                    <a:pt x="14" y="51"/>
                    <a:pt x="0" y="51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13"/>
            <p:cNvSpPr/>
            <p:nvPr/>
          </p:nvSpPr>
          <p:spPr>
            <a:xfrm>
              <a:off x="976" y="1768"/>
              <a:ext cx="107" cy="122"/>
            </a:xfrm>
            <a:custGeom>
              <a:avLst/>
              <a:gdLst/>
              <a:ahLst/>
              <a:cxnLst/>
              <a:rect l="l" t="t" r="r" b="b"/>
              <a:pathLst>
                <a:path w="45" h="51" extrusionOk="0">
                  <a:moveTo>
                    <a:pt x="0" y="51"/>
                  </a:moveTo>
                  <a:cubicBezTo>
                    <a:pt x="0" y="34"/>
                    <a:pt x="0" y="17"/>
                    <a:pt x="0" y="0"/>
                  </a:cubicBezTo>
                  <a:cubicBezTo>
                    <a:pt x="5" y="0"/>
                    <a:pt x="10" y="1"/>
                    <a:pt x="15" y="0"/>
                  </a:cubicBezTo>
                  <a:cubicBezTo>
                    <a:pt x="19" y="0"/>
                    <a:pt x="20" y="1"/>
                    <a:pt x="20" y="5"/>
                  </a:cubicBezTo>
                  <a:cubicBezTo>
                    <a:pt x="20" y="7"/>
                    <a:pt x="19" y="9"/>
                    <a:pt x="21" y="10"/>
                  </a:cubicBezTo>
                  <a:cubicBezTo>
                    <a:pt x="24" y="11"/>
                    <a:pt x="27" y="11"/>
                    <a:pt x="30" y="10"/>
                  </a:cubicBezTo>
                  <a:cubicBezTo>
                    <a:pt x="32" y="9"/>
                    <a:pt x="31" y="6"/>
                    <a:pt x="31" y="4"/>
                  </a:cubicBezTo>
                  <a:cubicBezTo>
                    <a:pt x="30" y="1"/>
                    <a:pt x="31" y="0"/>
                    <a:pt x="34" y="0"/>
                  </a:cubicBezTo>
                  <a:cubicBezTo>
                    <a:pt x="45" y="0"/>
                    <a:pt x="45" y="0"/>
                    <a:pt x="45" y="11"/>
                  </a:cubicBezTo>
                  <a:cubicBezTo>
                    <a:pt x="45" y="23"/>
                    <a:pt x="45" y="35"/>
                    <a:pt x="45" y="47"/>
                  </a:cubicBezTo>
                  <a:cubicBezTo>
                    <a:pt x="45" y="50"/>
                    <a:pt x="44" y="51"/>
                    <a:pt x="41" y="51"/>
                  </a:cubicBezTo>
                  <a:cubicBezTo>
                    <a:pt x="27" y="51"/>
                    <a:pt x="14" y="51"/>
                    <a:pt x="0" y="51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3"/>
            <p:cNvSpPr/>
            <p:nvPr/>
          </p:nvSpPr>
          <p:spPr>
            <a:xfrm>
              <a:off x="1100" y="1907"/>
              <a:ext cx="86" cy="132"/>
            </a:xfrm>
            <a:custGeom>
              <a:avLst/>
              <a:gdLst/>
              <a:ahLst/>
              <a:cxnLst/>
              <a:rect l="l" t="t" r="r" b="b"/>
              <a:pathLst>
                <a:path w="36" h="55" extrusionOk="0">
                  <a:moveTo>
                    <a:pt x="36" y="55"/>
                  </a:moveTo>
                  <a:cubicBezTo>
                    <a:pt x="24" y="55"/>
                    <a:pt x="12" y="55"/>
                    <a:pt x="0" y="55"/>
                  </a:cubicBezTo>
                  <a:cubicBezTo>
                    <a:pt x="0" y="39"/>
                    <a:pt x="0" y="22"/>
                    <a:pt x="0" y="6"/>
                  </a:cubicBezTo>
                  <a:cubicBezTo>
                    <a:pt x="0" y="1"/>
                    <a:pt x="2" y="0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5" y="0"/>
                    <a:pt x="16" y="0"/>
                    <a:pt x="16" y="7"/>
                  </a:cubicBezTo>
                  <a:cubicBezTo>
                    <a:pt x="16" y="10"/>
                    <a:pt x="17" y="10"/>
                    <a:pt x="20" y="10"/>
                  </a:cubicBezTo>
                  <a:cubicBezTo>
                    <a:pt x="28" y="10"/>
                    <a:pt x="27" y="10"/>
                    <a:pt x="26" y="4"/>
                  </a:cubicBezTo>
                  <a:cubicBezTo>
                    <a:pt x="26" y="0"/>
                    <a:pt x="28" y="0"/>
                    <a:pt x="31" y="0"/>
                  </a:cubicBezTo>
                  <a:cubicBezTo>
                    <a:pt x="34" y="0"/>
                    <a:pt x="36" y="1"/>
                    <a:pt x="36" y="4"/>
                  </a:cubicBezTo>
                  <a:cubicBezTo>
                    <a:pt x="36" y="18"/>
                    <a:pt x="36" y="33"/>
                    <a:pt x="36" y="47"/>
                  </a:cubicBezTo>
                  <a:cubicBezTo>
                    <a:pt x="36" y="50"/>
                    <a:pt x="36" y="52"/>
                    <a:pt x="36" y="55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13"/>
            <p:cNvSpPr/>
            <p:nvPr/>
          </p:nvSpPr>
          <p:spPr>
            <a:xfrm>
              <a:off x="1102" y="1491"/>
              <a:ext cx="93" cy="129"/>
            </a:xfrm>
            <a:custGeom>
              <a:avLst/>
              <a:gdLst/>
              <a:ahLst/>
              <a:cxnLst/>
              <a:rect l="l" t="t" r="r" b="b"/>
              <a:pathLst>
                <a:path w="39" h="54" extrusionOk="0">
                  <a:moveTo>
                    <a:pt x="0" y="51"/>
                  </a:moveTo>
                  <a:cubicBezTo>
                    <a:pt x="0" y="36"/>
                    <a:pt x="0" y="20"/>
                    <a:pt x="0" y="4"/>
                  </a:cubicBezTo>
                  <a:cubicBezTo>
                    <a:pt x="3" y="6"/>
                    <a:pt x="2" y="7"/>
                    <a:pt x="2" y="8"/>
                  </a:cubicBezTo>
                  <a:cubicBezTo>
                    <a:pt x="2" y="19"/>
                    <a:pt x="2" y="29"/>
                    <a:pt x="2" y="39"/>
                  </a:cubicBezTo>
                  <a:cubicBezTo>
                    <a:pt x="2" y="40"/>
                    <a:pt x="2" y="41"/>
                    <a:pt x="2" y="42"/>
                  </a:cubicBezTo>
                  <a:cubicBezTo>
                    <a:pt x="2" y="44"/>
                    <a:pt x="3" y="46"/>
                    <a:pt x="5" y="46"/>
                  </a:cubicBezTo>
                  <a:cubicBezTo>
                    <a:pt x="7" y="46"/>
                    <a:pt x="6" y="44"/>
                    <a:pt x="7" y="42"/>
                  </a:cubicBezTo>
                  <a:cubicBezTo>
                    <a:pt x="8" y="31"/>
                    <a:pt x="8" y="19"/>
                    <a:pt x="7" y="7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3" y="0"/>
                    <a:pt x="14" y="3"/>
                    <a:pt x="15" y="4"/>
                  </a:cubicBezTo>
                  <a:cubicBezTo>
                    <a:pt x="16" y="6"/>
                    <a:pt x="15" y="9"/>
                    <a:pt x="19" y="9"/>
                  </a:cubicBezTo>
                  <a:cubicBezTo>
                    <a:pt x="24" y="10"/>
                    <a:pt x="24" y="7"/>
                    <a:pt x="26" y="4"/>
                  </a:cubicBezTo>
                  <a:cubicBezTo>
                    <a:pt x="37" y="4"/>
                    <a:pt x="37" y="4"/>
                    <a:pt x="37" y="16"/>
                  </a:cubicBezTo>
                  <a:cubicBezTo>
                    <a:pt x="37" y="19"/>
                    <a:pt x="37" y="22"/>
                    <a:pt x="37" y="26"/>
                  </a:cubicBezTo>
                  <a:cubicBezTo>
                    <a:pt x="37" y="28"/>
                    <a:pt x="38" y="31"/>
                    <a:pt x="35" y="32"/>
                  </a:cubicBezTo>
                  <a:cubicBezTo>
                    <a:pt x="33" y="32"/>
                    <a:pt x="33" y="34"/>
                    <a:pt x="34" y="35"/>
                  </a:cubicBezTo>
                  <a:cubicBezTo>
                    <a:pt x="37" y="37"/>
                    <a:pt x="36" y="33"/>
                    <a:pt x="38" y="33"/>
                  </a:cubicBezTo>
                  <a:cubicBezTo>
                    <a:pt x="39" y="39"/>
                    <a:pt x="35" y="45"/>
                    <a:pt x="37" y="51"/>
                  </a:cubicBezTo>
                  <a:cubicBezTo>
                    <a:pt x="35" y="51"/>
                    <a:pt x="32" y="51"/>
                    <a:pt x="29" y="51"/>
                  </a:cubicBezTo>
                  <a:cubicBezTo>
                    <a:pt x="27" y="48"/>
                    <a:pt x="28" y="44"/>
                    <a:pt x="27" y="41"/>
                  </a:cubicBezTo>
                  <a:cubicBezTo>
                    <a:pt x="27" y="38"/>
                    <a:pt x="26" y="37"/>
                    <a:pt x="23" y="36"/>
                  </a:cubicBezTo>
                  <a:cubicBezTo>
                    <a:pt x="21" y="36"/>
                    <a:pt x="19" y="37"/>
                    <a:pt x="18" y="39"/>
                  </a:cubicBezTo>
                  <a:cubicBezTo>
                    <a:pt x="18" y="40"/>
                    <a:pt x="19" y="40"/>
                    <a:pt x="19" y="40"/>
                  </a:cubicBezTo>
                  <a:cubicBezTo>
                    <a:pt x="21" y="40"/>
                    <a:pt x="22" y="38"/>
                    <a:pt x="24" y="40"/>
                  </a:cubicBezTo>
                  <a:cubicBezTo>
                    <a:pt x="25" y="43"/>
                    <a:pt x="23" y="44"/>
                    <a:pt x="22" y="45"/>
                  </a:cubicBezTo>
                  <a:cubicBezTo>
                    <a:pt x="17" y="47"/>
                    <a:pt x="18" y="51"/>
                    <a:pt x="17" y="54"/>
                  </a:cubicBezTo>
                  <a:cubicBezTo>
                    <a:pt x="15" y="52"/>
                    <a:pt x="14" y="51"/>
                    <a:pt x="12" y="51"/>
                  </a:cubicBezTo>
                  <a:cubicBezTo>
                    <a:pt x="8" y="51"/>
                    <a:pt x="4" y="51"/>
                    <a:pt x="0" y="51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13"/>
            <p:cNvSpPr/>
            <p:nvPr/>
          </p:nvSpPr>
          <p:spPr>
            <a:xfrm>
              <a:off x="845" y="1890"/>
              <a:ext cx="131" cy="22"/>
            </a:xfrm>
            <a:custGeom>
              <a:avLst/>
              <a:gdLst/>
              <a:ahLst/>
              <a:cxnLst/>
              <a:rect l="l" t="t" r="r" b="b"/>
              <a:pathLst>
                <a:path w="55" h="9" extrusionOk="0">
                  <a:moveTo>
                    <a:pt x="1" y="0"/>
                  </a:moveTo>
                  <a:cubicBezTo>
                    <a:pt x="19" y="0"/>
                    <a:pt x="37" y="0"/>
                    <a:pt x="55" y="0"/>
                  </a:cubicBezTo>
                  <a:cubicBezTo>
                    <a:pt x="55" y="2"/>
                    <a:pt x="55" y="5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3" y="9"/>
                    <a:pt x="50" y="9"/>
                    <a:pt x="48" y="9"/>
                  </a:cubicBezTo>
                  <a:cubicBezTo>
                    <a:pt x="35" y="9"/>
                    <a:pt x="22" y="9"/>
                    <a:pt x="8" y="9"/>
                  </a:cubicBezTo>
                  <a:cubicBezTo>
                    <a:pt x="1" y="9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B96F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13"/>
            <p:cNvSpPr/>
            <p:nvPr/>
          </p:nvSpPr>
          <p:spPr>
            <a:xfrm>
              <a:off x="1140" y="1574"/>
              <a:ext cx="31" cy="58"/>
            </a:xfrm>
            <a:custGeom>
              <a:avLst/>
              <a:gdLst/>
              <a:ahLst/>
              <a:cxnLst/>
              <a:rect l="l" t="t" r="r" b="b"/>
              <a:pathLst>
                <a:path w="13" h="24" extrusionOk="0">
                  <a:moveTo>
                    <a:pt x="1" y="19"/>
                  </a:moveTo>
                  <a:cubicBezTo>
                    <a:pt x="0" y="14"/>
                    <a:pt x="1" y="10"/>
                    <a:pt x="5" y="9"/>
                  </a:cubicBezTo>
                  <a:cubicBezTo>
                    <a:pt x="7" y="8"/>
                    <a:pt x="8" y="7"/>
                    <a:pt x="7" y="5"/>
                  </a:cubicBezTo>
                  <a:cubicBezTo>
                    <a:pt x="5" y="4"/>
                    <a:pt x="5" y="6"/>
                    <a:pt x="4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0" y="6"/>
                    <a:pt x="0" y="4"/>
                    <a:pt x="1" y="3"/>
                  </a:cubicBezTo>
                  <a:cubicBezTo>
                    <a:pt x="2" y="0"/>
                    <a:pt x="4" y="0"/>
                    <a:pt x="7" y="0"/>
                  </a:cubicBezTo>
                  <a:cubicBezTo>
                    <a:pt x="10" y="0"/>
                    <a:pt x="12" y="2"/>
                    <a:pt x="12" y="4"/>
                  </a:cubicBezTo>
                  <a:cubicBezTo>
                    <a:pt x="13" y="8"/>
                    <a:pt x="13" y="12"/>
                    <a:pt x="13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2" y="21"/>
                    <a:pt x="11" y="22"/>
                    <a:pt x="9" y="21"/>
                  </a:cubicBezTo>
                  <a:cubicBezTo>
                    <a:pt x="6" y="20"/>
                    <a:pt x="2" y="24"/>
                    <a:pt x="1" y="19"/>
                  </a:cubicBezTo>
                  <a:close/>
                </a:path>
              </a:pathLst>
            </a:custGeom>
            <a:solidFill>
              <a:srgbClr val="F4D1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575" y="1912"/>
              <a:ext cx="43" cy="33"/>
            </a:xfrm>
            <a:custGeom>
              <a:avLst/>
              <a:gdLst/>
              <a:ahLst/>
              <a:cxnLst/>
              <a:rect l="l" t="t" r="r" b="b"/>
              <a:pathLst>
                <a:path w="18" h="14" extrusionOk="0">
                  <a:moveTo>
                    <a:pt x="9" y="14"/>
                  </a:moveTo>
                  <a:cubicBezTo>
                    <a:pt x="0" y="13"/>
                    <a:pt x="0" y="13"/>
                    <a:pt x="0" y="4"/>
                  </a:cubicBezTo>
                  <a:cubicBezTo>
                    <a:pt x="1" y="2"/>
                    <a:pt x="1" y="1"/>
                    <a:pt x="3" y="1"/>
                  </a:cubicBezTo>
                  <a:cubicBezTo>
                    <a:pt x="6" y="1"/>
                    <a:pt x="8" y="1"/>
                    <a:pt x="10" y="1"/>
                  </a:cubicBezTo>
                  <a:cubicBezTo>
                    <a:pt x="13" y="1"/>
                    <a:pt x="16" y="0"/>
                    <a:pt x="17" y="2"/>
                  </a:cubicBezTo>
                  <a:cubicBezTo>
                    <a:pt x="18" y="5"/>
                    <a:pt x="18" y="9"/>
                    <a:pt x="18" y="12"/>
                  </a:cubicBezTo>
                  <a:cubicBezTo>
                    <a:pt x="18" y="13"/>
                    <a:pt x="16" y="14"/>
                    <a:pt x="15" y="14"/>
                  </a:cubicBezTo>
                  <a:cubicBezTo>
                    <a:pt x="13" y="14"/>
                    <a:pt x="11" y="14"/>
                    <a:pt x="9" y="14"/>
                  </a:cubicBezTo>
                  <a:close/>
                </a:path>
              </a:pathLst>
            </a:custGeom>
            <a:solidFill>
              <a:srgbClr val="CECFD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732" y="1809"/>
              <a:ext cx="46" cy="29"/>
            </a:xfrm>
            <a:custGeom>
              <a:avLst/>
              <a:gdLst/>
              <a:ahLst/>
              <a:cxnLst/>
              <a:rect l="l" t="t" r="r" b="b"/>
              <a:pathLst>
                <a:path w="19" h="12" extrusionOk="0">
                  <a:moveTo>
                    <a:pt x="10" y="12"/>
                  </a:moveTo>
                  <a:cubicBezTo>
                    <a:pt x="10" y="12"/>
                    <a:pt x="10" y="12"/>
                    <a:pt x="9" y="12"/>
                  </a:cubicBezTo>
                  <a:cubicBezTo>
                    <a:pt x="2" y="12"/>
                    <a:pt x="0" y="10"/>
                    <a:pt x="2" y="2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8" y="0"/>
                    <a:pt x="11" y="0"/>
                    <a:pt x="15" y="0"/>
                  </a:cubicBezTo>
                  <a:cubicBezTo>
                    <a:pt x="18" y="0"/>
                    <a:pt x="19" y="1"/>
                    <a:pt x="19" y="4"/>
                  </a:cubicBezTo>
                  <a:cubicBezTo>
                    <a:pt x="19" y="12"/>
                    <a:pt x="19" y="12"/>
                    <a:pt x="10" y="12"/>
                  </a:cubicBezTo>
                  <a:close/>
                </a:path>
              </a:pathLst>
            </a:custGeom>
            <a:solidFill>
              <a:srgbClr val="CCD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13"/>
            <p:cNvSpPr/>
            <p:nvPr/>
          </p:nvSpPr>
          <p:spPr>
            <a:xfrm>
              <a:off x="735" y="1514"/>
              <a:ext cx="45" cy="34"/>
            </a:xfrm>
            <a:custGeom>
              <a:avLst/>
              <a:gdLst/>
              <a:ahLst/>
              <a:cxnLst/>
              <a:rect l="l" t="t" r="r" b="b"/>
              <a:pathLst>
                <a:path w="19" h="14" extrusionOk="0">
                  <a:moveTo>
                    <a:pt x="9" y="13"/>
                  </a:moveTo>
                  <a:cubicBezTo>
                    <a:pt x="8" y="13"/>
                    <a:pt x="7" y="13"/>
                    <a:pt x="6" y="13"/>
                  </a:cubicBezTo>
                  <a:cubicBezTo>
                    <a:pt x="2" y="14"/>
                    <a:pt x="1" y="12"/>
                    <a:pt x="1" y="9"/>
                  </a:cubicBezTo>
                  <a:cubicBezTo>
                    <a:pt x="0" y="1"/>
                    <a:pt x="0" y="0"/>
                    <a:pt x="8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8" y="1"/>
                    <a:pt x="19" y="1"/>
                    <a:pt x="18" y="11"/>
                  </a:cubicBezTo>
                  <a:cubicBezTo>
                    <a:pt x="18" y="12"/>
                    <a:pt x="17" y="13"/>
                    <a:pt x="15" y="13"/>
                  </a:cubicBezTo>
                  <a:cubicBezTo>
                    <a:pt x="13" y="13"/>
                    <a:pt x="11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lose/>
                </a:path>
              </a:pathLst>
            </a:custGeom>
            <a:solidFill>
              <a:srgbClr val="CBD0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685" y="1649"/>
              <a:ext cx="47" cy="31"/>
            </a:xfrm>
            <a:custGeom>
              <a:avLst/>
              <a:gdLst/>
              <a:ahLst/>
              <a:cxnLst/>
              <a:rect l="l" t="t" r="r" b="b"/>
              <a:pathLst>
                <a:path w="20" h="13" extrusionOk="0">
                  <a:moveTo>
                    <a:pt x="10" y="13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2" y="13"/>
                    <a:pt x="0" y="11"/>
                    <a:pt x="2" y="3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8" y="1"/>
                    <a:pt x="12" y="1"/>
                    <a:pt x="16" y="1"/>
                  </a:cubicBezTo>
                  <a:cubicBezTo>
                    <a:pt x="18" y="0"/>
                    <a:pt x="19" y="1"/>
                    <a:pt x="19" y="4"/>
                  </a:cubicBezTo>
                  <a:cubicBezTo>
                    <a:pt x="20" y="13"/>
                    <a:pt x="20" y="13"/>
                    <a:pt x="10" y="13"/>
                  </a:cubicBezTo>
                  <a:close/>
                </a:path>
              </a:pathLst>
            </a:custGeom>
            <a:solidFill>
              <a:srgbClr val="CDCFD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1133" y="1488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5"/>
                  </a:moveTo>
                  <a:cubicBezTo>
                    <a:pt x="12" y="11"/>
                    <a:pt x="9" y="13"/>
                    <a:pt x="3" y="11"/>
                  </a:cubicBezTo>
                  <a:cubicBezTo>
                    <a:pt x="0" y="10"/>
                    <a:pt x="2" y="7"/>
                    <a:pt x="2" y="5"/>
                  </a:cubicBezTo>
                  <a:cubicBezTo>
                    <a:pt x="1" y="0"/>
                    <a:pt x="5" y="2"/>
                    <a:pt x="8" y="2"/>
                  </a:cubicBezTo>
                  <a:cubicBezTo>
                    <a:pt x="10" y="1"/>
                    <a:pt x="13" y="1"/>
                    <a:pt x="13" y="5"/>
                  </a:cubicBezTo>
                  <a:close/>
                </a:path>
              </a:pathLst>
            </a:custGeom>
            <a:solidFill>
              <a:srgbClr val="CD89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880" y="1491"/>
              <a:ext cx="27" cy="26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6" y="10"/>
                  </a:moveTo>
                  <a:cubicBezTo>
                    <a:pt x="1" y="11"/>
                    <a:pt x="0" y="10"/>
                    <a:pt x="0" y="5"/>
                  </a:cubicBezTo>
                  <a:cubicBezTo>
                    <a:pt x="0" y="0"/>
                    <a:pt x="2" y="1"/>
                    <a:pt x="6" y="0"/>
                  </a:cubicBezTo>
                  <a:cubicBezTo>
                    <a:pt x="9" y="0"/>
                    <a:pt x="11" y="1"/>
                    <a:pt x="11" y="5"/>
                  </a:cubicBezTo>
                  <a:cubicBezTo>
                    <a:pt x="11" y="10"/>
                    <a:pt x="10" y="11"/>
                    <a:pt x="6" y="10"/>
                  </a:cubicBezTo>
                  <a:close/>
                </a:path>
              </a:pathLst>
            </a:custGeom>
            <a:solidFill>
              <a:srgbClr val="CC88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3"/>
            <p:cNvSpPr/>
            <p:nvPr/>
          </p:nvSpPr>
          <p:spPr>
            <a:xfrm>
              <a:off x="830" y="1890"/>
              <a:ext cx="146" cy="149"/>
            </a:xfrm>
            <a:custGeom>
              <a:avLst/>
              <a:gdLst/>
              <a:ahLst/>
              <a:cxnLst/>
              <a:rect l="l" t="t" r="r" b="b"/>
              <a:pathLst>
                <a:path w="61" h="62" extrusionOk="0">
                  <a:moveTo>
                    <a:pt x="7" y="0"/>
                  </a:moveTo>
                  <a:cubicBezTo>
                    <a:pt x="8" y="8"/>
                    <a:pt x="6" y="7"/>
                    <a:pt x="15" y="7"/>
                  </a:cubicBezTo>
                  <a:cubicBezTo>
                    <a:pt x="30" y="7"/>
                    <a:pt x="46" y="7"/>
                    <a:pt x="61" y="7"/>
                  </a:cubicBezTo>
                  <a:cubicBezTo>
                    <a:pt x="61" y="25"/>
                    <a:pt x="61" y="42"/>
                    <a:pt x="61" y="60"/>
                  </a:cubicBezTo>
                  <a:cubicBezTo>
                    <a:pt x="61" y="62"/>
                    <a:pt x="59" y="62"/>
                    <a:pt x="57" y="62"/>
                  </a:cubicBezTo>
                  <a:cubicBezTo>
                    <a:pt x="39" y="62"/>
                    <a:pt x="20" y="62"/>
                    <a:pt x="2" y="62"/>
                  </a:cubicBezTo>
                  <a:cubicBezTo>
                    <a:pt x="2" y="45"/>
                    <a:pt x="2" y="28"/>
                    <a:pt x="2" y="12"/>
                  </a:cubicBezTo>
                  <a:cubicBezTo>
                    <a:pt x="2" y="10"/>
                    <a:pt x="3" y="8"/>
                    <a:pt x="0" y="7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7" y="9"/>
                    <a:pt x="7" y="5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D188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13"/>
            <p:cNvSpPr/>
            <p:nvPr/>
          </p:nvSpPr>
          <p:spPr>
            <a:xfrm>
              <a:off x="680" y="1907"/>
              <a:ext cx="141" cy="132"/>
            </a:xfrm>
            <a:custGeom>
              <a:avLst/>
              <a:gdLst/>
              <a:ahLst/>
              <a:cxnLst/>
              <a:rect l="l" t="t" r="r" b="b"/>
              <a:pathLst>
                <a:path w="59" h="55" extrusionOk="0">
                  <a:moveTo>
                    <a:pt x="0" y="55"/>
                  </a:moveTo>
                  <a:cubicBezTo>
                    <a:pt x="0" y="39"/>
                    <a:pt x="0" y="22"/>
                    <a:pt x="0" y="5"/>
                  </a:cubicBezTo>
                  <a:cubicBezTo>
                    <a:pt x="0" y="1"/>
                    <a:pt x="1" y="0"/>
                    <a:pt x="5" y="0"/>
                  </a:cubicBezTo>
                  <a:cubicBezTo>
                    <a:pt x="21" y="0"/>
                    <a:pt x="37" y="0"/>
                    <a:pt x="52" y="0"/>
                  </a:cubicBezTo>
                  <a:cubicBezTo>
                    <a:pt x="57" y="0"/>
                    <a:pt x="59" y="1"/>
                    <a:pt x="58" y="6"/>
                  </a:cubicBezTo>
                  <a:cubicBezTo>
                    <a:pt x="57" y="6"/>
                    <a:pt x="57" y="7"/>
                    <a:pt x="57" y="8"/>
                  </a:cubicBezTo>
                  <a:cubicBezTo>
                    <a:pt x="57" y="14"/>
                    <a:pt x="56" y="20"/>
                    <a:pt x="53" y="25"/>
                  </a:cubicBezTo>
                  <a:cubicBezTo>
                    <a:pt x="51" y="30"/>
                    <a:pt x="51" y="36"/>
                    <a:pt x="54" y="41"/>
                  </a:cubicBezTo>
                  <a:cubicBezTo>
                    <a:pt x="55" y="43"/>
                    <a:pt x="56" y="45"/>
                    <a:pt x="53" y="46"/>
                  </a:cubicBezTo>
                  <a:cubicBezTo>
                    <a:pt x="50" y="48"/>
                    <a:pt x="49" y="45"/>
                    <a:pt x="48" y="43"/>
                  </a:cubicBezTo>
                  <a:cubicBezTo>
                    <a:pt x="46" y="39"/>
                    <a:pt x="45" y="34"/>
                    <a:pt x="46" y="30"/>
                  </a:cubicBezTo>
                  <a:cubicBezTo>
                    <a:pt x="47" y="27"/>
                    <a:pt x="47" y="25"/>
                    <a:pt x="47" y="22"/>
                  </a:cubicBezTo>
                  <a:cubicBezTo>
                    <a:pt x="41" y="26"/>
                    <a:pt x="35" y="26"/>
                    <a:pt x="29" y="24"/>
                  </a:cubicBezTo>
                  <a:cubicBezTo>
                    <a:pt x="27" y="23"/>
                    <a:pt x="27" y="24"/>
                    <a:pt x="27" y="26"/>
                  </a:cubicBezTo>
                  <a:cubicBezTo>
                    <a:pt x="27" y="31"/>
                    <a:pt x="24" y="35"/>
                    <a:pt x="25" y="41"/>
                  </a:cubicBezTo>
                  <a:cubicBezTo>
                    <a:pt x="26" y="41"/>
                    <a:pt x="25" y="42"/>
                    <a:pt x="25" y="43"/>
                  </a:cubicBezTo>
                  <a:cubicBezTo>
                    <a:pt x="25" y="44"/>
                    <a:pt x="25" y="45"/>
                    <a:pt x="24" y="45"/>
                  </a:cubicBezTo>
                  <a:cubicBezTo>
                    <a:pt x="23" y="46"/>
                    <a:pt x="22" y="45"/>
                    <a:pt x="22" y="44"/>
                  </a:cubicBezTo>
                  <a:cubicBezTo>
                    <a:pt x="21" y="44"/>
                    <a:pt x="21" y="43"/>
                    <a:pt x="20" y="43"/>
                  </a:cubicBezTo>
                  <a:cubicBezTo>
                    <a:pt x="19" y="47"/>
                    <a:pt x="16" y="48"/>
                    <a:pt x="12" y="46"/>
                  </a:cubicBezTo>
                  <a:cubicBezTo>
                    <a:pt x="10" y="46"/>
                    <a:pt x="8" y="46"/>
                    <a:pt x="6" y="47"/>
                  </a:cubicBezTo>
                  <a:cubicBezTo>
                    <a:pt x="4" y="47"/>
                    <a:pt x="3" y="48"/>
                    <a:pt x="3" y="50"/>
                  </a:cubicBezTo>
                  <a:cubicBezTo>
                    <a:pt x="4" y="52"/>
                    <a:pt x="3" y="54"/>
                    <a:pt x="2" y="55"/>
                  </a:cubicBezTo>
                  <a:cubicBezTo>
                    <a:pt x="1" y="55"/>
                    <a:pt x="0" y="55"/>
                    <a:pt x="0" y="55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13"/>
            <p:cNvSpPr/>
            <p:nvPr/>
          </p:nvSpPr>
          <p:spPr>
            <a:xfrm>
              <a:off x="682" y="1921"/>
              <a:ext cx="136" cy="118"/>
            </a:xfrm>
            <a:custGeom>
              <a:avLst/>
              <a:gdLst/>
              <a:ahLst/>
              <a:cxnLst/>
              <a:rect l="l" t="t" r="r" b="b"/>
              <a:pathLst>
                <a:path w="57" h="49" extrusionOk="0">
                  <a:moveTo>
                    <a:pt x="1" y="49"/>
                  </a:moveTo>
                  <a:cubicBezTo>
                    <a:pt x="0" y="47"/>
                    <a:pt x="2" y="45"/>
                    <a:pt x="1" y="42"/>
                  </a:cubicBezTo>
                  <a:cubicBezTo>
                    <a:pt x="0" y="41"/>
                    <a:pt x="1" y="39"/>
                    <a:pt x="3" y="40"/>
                  </a:cubicBezTo>
                  <a:cubicBezTo>
                    <a:pt x="6" y="40"/>
                    <a:pt x="9" y="37"/>
                    <a:pt x="13" y="40"/>
                  </a:cubicBezTo>
                  <a:cubicBezTo>
                    <a:pt x="14" y="41"/>
                    <a:pt x="16" y="40"/>
                    <a:pt x="17" y="38"/>
                  </a:cubicBezTo>
                  <a:cubicBezTo>
                    <a:pt x="17" y="37"/>
                    <a:pt x="18" y="35"/>
                    <a:pt x="18" y="34"/>
                  </a:cubicBezTo>
                  <a:cubicBezTo>
                    <a:pt x="21" y="34"/>
                    <a:pt x="21" y="37"/>
                    <a:pt x="23" y="40"/>
                  </a:cubicBezTo>
                  <a:cubicBezTo>
                    <a:pt x="22" y="31"/>
                    <a:pt x="24" y="23"/>
                    <a:pt x="26" y="14"/>
                  </a:cubicBezTo>
                  <a:cubicBezTo>
                    <a:pt x="28" y="18"/>
                    <a:pt x="32" y="18"/>
                    <a:pt x="35" y="18"/>
                  </a:cubicBezTo>
                  <a:cubicBezTo>
                    <a:pt x="38" y="18"/>
                    <a:pt x="42" y="18"/>
                    <a:pt x="44" y="15"/>
                  </a:cubicBezTo>
                  <a:cubicBezTo>
                    <a:pt x="45" y="14"/>
                    <a:pt x="46" y="13"/>
                    <a:pt x="47" y="14"/>
                  </a:cubicBezTo>
                  <a:cubicBezTo>
                    <a:pt x="48" y="15"/>
                    <a:pt x="48" y="16"/>
                    <a:pt x="47" y="17"/>
                  </a:cubicBezTo>
                  <a:cubicBezTo>
                    <a:pt x="46" y="23"/>
                    <a:pt x="45" y="30"/>
                    <a:pt x="48" y="36"/>
                  </a:cubicBezTo>
                  <a:cubicBezTo>
                    <a:pt x="48" y="37"/>
                    <a:pt x="48" y="38"/>
                    <a:pt x="50" y="39"/>
                  </a:cubicBezTo>
                  <a:cubicBezTo>
                    <a:pt x="50" y="40"/>
                    <a:pt x="51" y="41"/>
                    <a:pt x="52" y="40"/>
                  </a:cubicBezTo>
                  <a:cubicBezTo>
                    <a:pt x="53" y="39"/>
                    <a:pt x="53" y="38"/>
                    <a:pt x="53" y="37"/>
                  </a:cubicBezTo>
                  <a:cubicBezTo>
                    <a:pt x="48" y="29"/>
                    <a:pt x="49" y="21"/>
                    <a:pt x="53" y="14"/>
                  </a:cubicBezTo>
                  <a:cubicBezTo>
                    <a:pt x="55" y="11"/>
                    <a:pt x="55" y="8"/>
                    <a:pt x="55" y="4"/>
                  </a:cubicBezTo>
                  <a:cubicBezTo>
                    <a:pt x="55" y="3"/>
                    <a:pt x="55" y="1"/>
                    <a:pt x="57" y="0"/>
                  </a:cubicBezTo>
                  <a:cubicBezTo>
                    <a:pt x="57" y="7"/>
                    <a:pt x="57" y="14"/>
                    <a:pt x="57" y="20"/>
                  </a:cubicBezTo>
                  <a:cubicBezTo>
                    <a:pt x="55" y="24"/>
                    <a:pt x="55" y="28"/>
                    <a:pt x="57" y="31"/>
                  </a:cubicBezTo>
                  <a:cubicBezTo>
                    <a:pt x="57" y="37"/>
                    <a:pt x="57" y="43"/>
                    <a:pt x="57" y="49"/>
                  </a:cubicBezTo>
                  <a:cubicBezTo>
                    <a:pt x="38" y="49"/>
                    <a:pt x="19" y="49"/>
                    <a:pt x="1" y="49"/>
                  </a:cubicBezTo>
                  <a:close/>
                </a:path>
              </a:pathLst>
            </a:custGeom>
            <a:solidFill>
              <a:srgbClr val="D188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13"/>
            <p:cNvSpPr/>
            <p:nvPr/>
          </p:nvSpPr>
          <p:spPr>
            <a:xfrm>
              <a:off x="811" y="1969"/>
              <a:ext cx="7" cy="27"/>
            </a:xfrm>
            <a:custGeom>
              <a:avLst/>
              <a:gdLst/>
              <a:ahLst/>
              <a:cxnLst/>
              <a:rect l="l" t="t" r="r" b="b"/>
              <a:pathLst>
                <a:path w="3" h="11" extrusionOk="0">
                  <a:moveTo>
                    <a:pt x="3" y="11"/>
                  </a:moveTo>
                  <a:cubicBezTo>
                    <a:pt x="0" y="8"/>
                    <a:pt x="0" y="4"/>
                    <a:pt x="3" y="0"/>
                  </a:cubicBezTo>
                  <a:cubicBezTo>
                    <a:pt x="3" y="4"/>
                    <a:pt x="3" y="8"/>
                    <a:pt x="3" y="11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13"/>
            <p:cNvSpPr/>
            <p:nvPr/>
          </p:nvSpPr>
          <p:spPr>
            <a:xfrm>
              <a:off x="849" y="1708"/>
              <a:ext cx="46" cy="29"/>
            </a:xfrm>
            <a:custGeom>
              <a:avLst/>
              <a:gdLst/>
              <a:ahLst/>
              <a:cxnLst/>
              <a:rect l="l" t="t" r="r" b="b"/>
              <a:pathLst>
                <a:path w="19" h="12" extrusionOk="0">
                  <a:moveTo>
                    <a:pt x="10" y="12"/>
                  </a:moveTo>
                  <a:cubicBezTo>
                    <a:pt x="10" y="12"/>
                    <a:pt x="10" y="12"/>
                    <a:pt x="9" y="12"/>
                  </a:cubicBezTo>
                  <a:cubicBezTo>
                    <a:pt x="1" y="12"/>
                    <a:pt x="0" y="11"/>
                    <a:pt x="1" y="2"/>
                  </a:cubicBezTo>
                  <a:cubicBezTo>
                    <a:pt x="2" y="0"/>
                    <a:pt x="2" y="0"/>
                    <a:pt x="4" y="0"/>
                  </a:cubicBezTo>
                  <a:cubicBezTo>
                    <a:pt x="8" y="0"/>
                    <a:pt x="12" y="0"/>
                    <a:pt x="16" y="0"/>
                  </a:cubicBezTo>
                  <a:cubicBezTo>
                    <a:pt x="18" y="0"/>
                    <a:pt x="19" y="1"/>
                    <a:pt x="19" y="3"/>
                  </a:cubicBezTo>
                  <a:cubicBezTo>
                    <a:pt x="19" y="12"/>
                    <a:pt x="19" y="12"/>
                    <a:pt x="10" y="12"/>
                  </a:cubicBezTo>
                  <a:close/>
                </a:path>
              </a:pathLst>
            </a:custGeom>
            <a:solidFill>
              <a:srgbClr val="CB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13"/>
            <p:cNvSpPr/>
            <p:nvPr/>
          </p:nvSpPr>
          <p:spPr>
            <a:xfrm>
              <a:off x="914" y="1790"/>
              <a:ext cx="45" cy="33"/>
            </a:xfrm>
            <a:custGeom>
              <a:avLst/>
              <a:gdLst/>
              <a:ahLst/>
              <a:cxnLst/>
              <a:rect l="l" t="t" r="r" b="b"/>
              <a:pathLst>
                <a:path w="19" h="14" extrusionOk="0"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" y="12"/>
                    <a:pt x="0" y="10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7" y="0"/>
                    <a:pt x="18" y="1"/>
                    <a:pt x="18" y="4"/>
                  </a:cubicBezTo>
                  <a:cubicBezTo>
                    <a:pt x="18" y="14"/>
                    <a:pt x="19" y="12"/>
                    <a:pt x="9" y="12"/>
                  </a:cubicBezTo>
                  <a:close/>
                </a:path>
              </a:pathLst>
            </a:custGeom>
            <a:solidFill>
              <a:srgbClr val="CDD1D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13"/>
            <p:cNvSpPr/>
            <p:nvPr/>
          </p:nvSpPr>
          <p:spPr>
            <a:xfrm>
              <a:off x="866" y="1919"/>
              <a:ext cx="48" cy="33"/>
            </a:xfrm>
            <a:custGeom>
              <a:avLst/>
              <a:gdLst/>
              <a:ahLst/>
              <a:cxnLst/>
              <a:rect l="l" t="t" r="r" b="b"/>
              <a:pathLst>
                <a:path w="20" h="14" extrusionOk="0">
                  <a:moveTo>
                    <a:pt x="10" y="12"/>
                  </a:moveTo>
                  <a:cubicBezTo>
                    <a:pt x="0" y="12"/>
                    <a:pt x="2" y="14"/>
                    <a:pt x="1" y="3"/>
                  </a:cubicBezTo>
                  <a:cubicBezTo>
                    <a:pt x="1" y="1"/>
                    <a:pt x="2" y="0"/>
                    <a:pt x="5" y="0"/>
                  </a:cubicBezTo>
                  <a:cubicBezTo>
                    <a:pt x="8" y="0"/>
                    <a:pt x="12" y="0"/>
                    <a:pt x="15" y="0"/>
                  </a:cubicBezTo>
                  <a:cubicBezTo>
                    <a:pt x="18" y="0"/>
                    <a:pt x="19" y="1"/>
                    <a:pt x="18" y="3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7"/>
                    <a:pt x="20" y="10"/>
                    <a:pt x="17" y="12"/>
                  </a:cubicBezTo>
                  <a:cubicBezTo>
                    <a:pt x="15" y="13"/>
                    <a:pt x="12" y="12"/>
                    <a:pt x="10" y="12"/>
                  </a:cubicBezTo>
                  <a:close/>
                </a:path>
              </a:pathLst>
            </a:custGeom>
            <a:solidFill>
              <a:srgbClr val="CBCF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13"/>
            <p:cNvSpPr/>
            <p:nvPr/>
          </p:nvSpPr>
          <p:spPr>
            <a:xfrm>
              <a:off x="744" y="1964"/>
              <a:ext cx="43" cy="34"/>
            </a:xfrm>
            <a:custGeom>
              <a:avLst/>
              <a:gdLst/>
              <a:ahLst/>
              <a:cxnLst/>
              <a:rect l="l" t="t" r="r" b="b"/>
              <a:pathLst>
                <a:path w="18" h="14" extrusionOk="0">
                  <a:moveTo>
                    <a:pt x="9" y="1"/>
                  </a:moveTo>
                  <a:cubicBezTo>
                    <a:pt x="10" y="1"/>
                    <a:pt x="11" y="1"/>
                    <a:pt x="11" y="1"/>
                  </a:cubicBezTo>
                  <a:cubicBezTo>
                    <a:pt x="18" y="1"/>
                    <a:pt x="18" y="1"/>
                    <a:pt x="18" y="8"/>
                  </a:cubicBezTo>
                  <a:cubicBezTo>
                    <a:pt x="18" y="14"/>
                    <a:pt x="18" y="14"/>
                    <a:pt x="12" y="14"/>
                  </a:cubicBezTo>
                  <a:cubicBezTo>
                    <a:pt x="11" y="14"/>
                    <a:pt x="9" y="14"/>
                    <a:pt x="8" y="14"/>
                  </a:cubicBezTo>
                  <a:cubicBezTo>
                    <a:pt x="1" y="14"/>
                    <a:pt x="1" y="14"/>
                    <a:pt x="1" y="7"/>
                  </a:cubicBezTo>
                  <a:cubicBezTo>
                    <a:pt x="1" y="0"/>
                    <a:pt x="0" y="2"/>
                    <a:pt x="9" y="1"/>
                  </a:cubicBezTo>
                  <a:close/>
                </a:path>
              </a:pathLst>
            </a:custGeom>
            <a:solidFill>
              <a:srgbClr val="CDCF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14"/>
          <p:cNvSpPr txBox="1">
            <a:spLocks noGrp="1"/>
          </p:cNvSpPr>
          <p:nvPr>
            <p:ph type="body" idx="1"/>
          </p:nvPr>
        </p:nvSpPr>
        <p:spPr>
          <a:xfrm>
            <a:off x="619125" y="147564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1017" name="Google Shape;1017;p14"/>
          <p:cNvSpPr/>
          <p:nvPr/>
        </p:nvSpPr>
        <p:spPr>
          <a:xfrm>
            <a:off x="2063181" y="2669398"/>
            <a:ext cx="792088" cy="792088"/>
          </a:xfrm>
          <a:prstGeom prst="ellipse">
            <a:avLst/>
          </a:prstGeom>
          <a:solidFill>
            <a:srgbClr val="EDC2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8" name="Google Shape;1018;p14"/>
          <p:cNvSpPr/>
          <p:nvPr/>
        </p:nvSpPr>
        <p:spPr>
          <a:xfrm>
            <a:off x="9350920" y="2669398"/>
            <a:ext cx="792088" cy="792088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9" name="Google Shape;1019;p14"/>
          <p:cNvSpPr/>
          <p:nvPr/>
        </p:nvSpPr>
        <p:spPr>
          <a:xfrm>
            <a:off x="9350920" y="4193556"/>
            <a:ext cx="792088" cy="792088"/>
          </a:xfrm>
          <a:prstGeom prst="ellipse">
            <a:avLst/>
          </a:prstGeom>
          <a:solidFill>
            <a:srgbClr val="EDC2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14"/>
          <p:cNvSpPr/>
          <p:nvPr/>
        </p:nvSpPr>
        <p:spPr>
          <a:xfrm>
            <a:off x="2063181" y="4193556"/>
            <a:ext cx="792088" cy="79208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1" name="Google Shape;1021;p14"/>
          <p:cNvSpPr txBox="1"/>
          <p:nvPr/>
        </p:nvSpPr>
        <p:spPr>
          <a:xfrm>
            <a:off x="5346253" y="4008953"/>
            <a:ext cx="142791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Safety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2" name="Google Shape;1022;p14"/>
          <p:cNvGrpSpPr/>
          <p:nvPr/>
        </p:nvGrpSpPr>
        <p:grpSpPr>
          <a:xfrm>
            <a:off x="914400" y="5198583"/>
            <a:ext cx="3089650" cy="863358"/>
            <a:chOff x="803640" y="3362835"/>
            <a:chExt cx="2059657" cy="863358"/>
          </a:xfrm>
        </p:grpSpPr>
        <p:sp>
          <p:nvSpPr>
            <p:cNvPr id="1023" name="Google Shape;1023;p1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 </a:t>
              </a: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5" name="Google Shape;1025;p14"/>
          <p:cNvGrpSpPr/>
          <p:nvPr/>
        </p:nvGrpSpPr>
        <p:grpSpPr>
          <a:xfrm>
            <a:off x="8202140" y="5198583"/>
            <a:ext cx="3089650" cy="863358"/>
            <a:chOff x="803640" y="3362835"/>
            <a:chExt cx="2059657" cy="863358"/>
          </a:xfrm>
        </p:grpSpPr>
        <p:sp>
          <p:nvSpPr>
            <p:cNvPr id="1026" name="Google Shape;1026;p1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</a:t>
              </a: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7D510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7D51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8" name="Google Shape;1028;p14"/>
          <p:cNvGrpSpPr/>
          <p:nvPr/>
        </p:nvGrpSpPr>
        <p:grpSpPr>
          <a:xfrm>
            <a:off x="8202140" y="1731714"/>
            <a:ext cx="3089650" cy="863358"/>
            <a:chOff x="803640" y="3362835"/>
            <a:chExt cx="2059657" cy="863358"/>
          </a:xfrm>
        </p:grpSpPr>
        <p:sp>
          <p:nvSpPr>
            <p:cNvPr id="1029" name="Google Shape;1029;p1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</a:t>
              </a: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FFC864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FFC86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1" name="Google Shape;1031;p14"/>
          <p:cNvGrpSpPr/>
          <p:nvPr/>
        </p:nvGrpSpPr>
        <p:grpSpPr>
          <a:xfrm>
            <a:off x="914400" y="1731714"/>
            <a:ext cx="3089650" cy="863358"/>
            <a:chOff x="803640" y="3362835"/>
            <a:chExt cx="2059657" cy="863358"/>
          </a:xfrm>
        </p:grpSpPr>
        <p:sp>
          <p:nvSpPr>
            <p:cNvPr id="1032" name="Google Shape;1032;p1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</a:t>
              </a: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1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FBA20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FBA2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4" name="Google Shape;1034;p14"/>
          <p:cNvSpPr/>
          <p:nvPr/>
        </p:nvSpPr>
        <p:spPr>
          <a:xfrm>
            <a:off x="4218763" y="1750319"/>
            <a:ext cx="3632775" cy="3632775"/>
          </a:xfrm>
          <a:prstGeom prst="donut">
            <a:avLst>
              <a:gd name="adj" fmla="val 3866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5" name="Google Shape;1035;p14"/>
          <p:cNvGrpSpPr/>
          <p:nvPr/>
        </p:nvGrpSpPr>
        <p:grpSpPr>
          <a:xfrm>
            <a:off x="5256734" y="3123640"/>
            <a:ext cx="1689597" cy="840075"/>
            <a:chOff x="6670497" y="4267516"/>
            <a:chExt cx="4190656" cy="2083613"/>
          </a:xfrm>
        </p:grpSpPr>
        <p:sp>
          <p:nvSpPr>
            <p:cNvPr id="1036" name="Google Shape;1036;p14"/>
            <p:cNvSpPr/>
            <p:nvPr/>
          </p:nvSpPr>
          <p:spPr>
            <a:xfrm>
              <a:off x="6670497" y="4910589"/>
              <a:ext cx="2028518" cy="1440540"/>
            </a:xfrm>
            <a:custGeom>
              <a:avLst/>
              <a:gdLst/>
              <a:ahLst/>
              <a:cxnLst/>
              <a:rect l="l" t="t" r="r" b="b"/>
              <a:pathLst>
                <a:path w="2028518" h="1440540" extrusionOk="0">
                  <a:moveTo>
                    <a:pt x="1359605" y="1366447"/>
                  </a:moveTo>
                  <a:lnTo>
                    <a:pt x="1359605" y="1406271"/>
                  </a:lnTo>
                  <a:lnTo>
                    <a:pt x="1942246" y="1406271"/>
                  </a:lnTo>
                  <a:lnTo>
                    <a:pt x="1942246" y="1366447"/>
                  </a:lnTo>
                  <a:close/>
                  <a:moveTo>
                    <a:pt x="1359605" y="1305350"/>
                  </a:moveTo>
                  <a:lnTo>
                    <a:pt x="1359605" y="1345174"/>
                  </a:lnTo>
                  <a:lnTo>
                    <a:pt x="1942246" y="1345174"/>
                  </a:lnTo>
                  <a:lnTo>
                    <a:pt x="1942246" y="1305350"/>
                  </a:lnTo>
                  <a:close/>
                  <a:moveTo>
                    <a:pt x="1359605" y="1244254"/>
                  </a:moveTo>
                  <a:lnTo>
                    <a:pt x="1359605" y="1284078"/>
                  </a:lnTo>
                  <a:lnTo>
                    <a:pt x="1942246" y="1284078"/>
                  </a:lnTo>
                  <a:lnTo>
                    <a:pt x="1942246" y="1244254"/>
                  </a:lnTo>
                  <a:close/>
                  <a:moveTo>
                    <a:pt x="1359605" y="1183157"/>
                  </a:moveTo>
                  <a:lnTo>
                    <a:pt x="1359605" y="1222981"/>
                  </a:lnTo>
                  <a:lnTo>
                    <a:pt x="1942246" y="1222981"/>
                  </a:lnTo>
                  <a:lnTo>
                    <a:pt x="1942246" y="1183157"/>
                  </a:lnTo>
                  <a:close/>
                  <a:moveTo>
                    <a:pt x="1003047" y="821458"/>
                  </a:moveTo>
                  <a:lnTo>
                    <a:pt x="1003047" y="1439143"/>
                  </a:lnTo>
                  <a:lnTo>
                    <a:pt x="1259865" y="1439143"/>
                  </a:lnTo>
                  <a:lnTo>
                    <a:pt x="1259865" y="821458"/>
                  </a:lnTo>
                  <a:close/>
                  <a:moveTo>
                    <a:pt x="640721" y="818736"/>
                  </a:moveTo>
                  <a:lnTo>
                    <a:pt x="640721" y="1436421"/>
                  </a:lnTo>
                  <a:lnTo>
                    <a:pt x="860983" y="1436421"/>
                  </a:lnTo>
                  <a:lnTo>
                    <a:pt x="860983" y="818736"/>
                  </a:lnTo>
                  <a:close/>
                  <a:moveTo>
                    <a:pt x="1818380" y="734607"/>
                  </a:moveTo>
                  <a:lnTo>
                    <a:pt x="1818380" y="807677"/>
                  </a:lnTo>
                  <a:lnTo>
                    <a:pt x="1916476" y="807677"/>
                  </a:lnTo>
                  <a:lnTo>
                    <a:pt x="1916476" y="734607"/>
                  </a:lnTo>
                  <a:close/>
                  <a:moveTo>
                    <a:pt x="1634779" y="734607"/>
                  </a:moveTo>
                  <a:lnTo>
                    <a:pt x="1634779" y="807677"/>
                  </a:lnTo>
                  <a:lnTo>
                    <a:pt x="1732875" y="807677"/>
                  </a:lnTo>
                  <a:lnTo>
                    <a:pt x="1732875" y="734607"/>
                  </a:lnTo>
                  <a:close/>
                  <a:moveTo>
                    <a:pt x="1451179" y="734607"/>
                  </a:moveTo>
                  <a:lnTo>
                    <a:pt x="1451179" y="807677"/>
                  </a:lnTo>
                  <a:lnTo>
                    <a:pt x="1549275" y="807677"/>
                  </a:lnTo>
                  <a:lnTo>
                    <a:pt x="1549275" y="734607"/>
                  </a:lnTo>
                  <a:close/>
                  <a:moveTo>
                    <a:pt x="1818380" y="582994"/>
                  </a:moveTo>
                  <a:lnTo>
                    <a:pt x="1818380" y="656064"/>
                  </a:lnTo>
                  <a:lnTo>
                    <a:pt x="1916476" y="656064"/>
                  </a:lnTo>
                  <a:lnTo>
                    <a:pt x="1916476" y="582994"/>
                  </a:lnTo>
                  <a:close/>
                  <a:moveTo>
                    <a:pt x="1634779" y="582994"/>
                  </a:moveTo>
                  <a:lnTo>
                    <a:pt x="1634779" y="656064"/>
                  </a:lnTo>
                  <a:lnTo>
                    <a:pt x="1732875" y="656064"/>
                  </a:lnTo>
                  <a:lnTo>
                    <a:pt x="1732875" y="582994"/>
                  </a:lnTo>
                  <a:close/>
                  <a:moveTo>
                    <a:pt x="1451179" y="582994"/>
                  </a:moveTo>
                  <a:lnTo>
                    <a:pt x="1451179" y="656064"/>
                  </a:lnTo>
                  <a:lnTo>
                    <a:pt x="1549275" y="656064"/>
                  </a:lnTo>
                  <a:lnTo>
                    <a:pt x="1549275" y="582994"/>
                  </a:lnTo>
                  <a:close/>
                  <a:moveTo>
                    <a:pt x="403424" y="499916"/>
                  </a:moveTo>
                  <a:cubicBezTo>
                    <a:pt x="373157" y="499916"/>
                    <a:pt x="348620" y="524453"/>
                    <a:pt x="348620" y="554720"/>
                  </a:cubicBezTo>
                  <a:lnTo>
                    <a:pt x="348620" y="1438886"/>
                  </a:lnTo>
                  <a:lnTo>
                    <a:pt x="458227" y="1438886"/>
                  </a:lnTo>
                  <a:cubicBezTo>
                    <a:pt x="458227" y="1144164"/>
                    <a:pt x="458228" y="849442"/>
                    <a:pt x="458228" y="554720"/>
                  </a:cubicBezTo>
                  <a:cubicBezTo>
                    <a:pt x="458228" y="524453"/>
                    <a:pt x="433691" y="499916"/>
                    <a:pt x="403424" y="499916"/>
                  </a:cubicBezTo>
                  <a:close/>
                  <a:moveTo>
                    <a:pt x="169200" y="496212"/>
                  </a:moveTo>
                  <a:cubicBezTo>
                    <a:pt x="138933" y="496212"/>
                    <a:pt x="114396" y="520749"/>
                    <a:pt x="114396" y="551016"/>
                  </a:cubicBezTo>
                  <a:lnTo>
                    <a:pt x="114396" y="1435182"/>
                  </a:lnTo>
                  <a:lnTo>
                    <a:pt x="224003" y="1435182"/>
                  </a:lnTo>
                  <a:cubicBezTo>
                    <a:pt x="224003" y="1140460"/>
                    <a:pt x="224004" y="845738"/>
                    <a:pt x="224004" y="551016"/>
                  </a:cubicBezTo>
                  <a:cubicBezTo>
                    <a:pt x="224004" y="520749"/>
                    <a:pt x="199467" y="496212"/>
                    <a:pt x="169200" y="496212"/>
                  </a:cubicBezTo>
                  <a:close/>
                  <a:moveTo>
                    <a:pt x="1818380" y="431380"/>
                  </a:moveTo>
                  <a:lnTo>
                    <a:pt x="1818380" y="504450"/>
                  </a:lnTo>
                  <a:lnTo>
                    <a:pt x="1916476" y="504450"/>
                  </a:lnTo>
                  <a:lnTo>
                    <a:pt x="1916476" y="431380"/>
                  </a:lnTo>
                  <a:close/>
                  <a:moveTo>
                    <a:pt x="1634779" y="431380"/>
                  </a:moveTo>
                  <a:lnTo>
                    <a:pt x="1634779" y="504450"/>
                  </a:lnTo>
                  <a:lnTo>
                    <a:pt x="1732875" y="504450"/>
                  </a:lnTo>
                  <a:lnTo>
                    <a:pt x="1732875" y="431380"/>
                  </a:lnTo>
                  <a:close/>
                  <a:moveTo>
                    <a:pt x="1451179" y="431380"/>
                  </a:moveTo>
                  <a:lnTo>
                    <a:pt x="1451179" y="504450"/>
                  </a:lnTo>
                  <a:lnTo>
                    <a:pt x="1549275" y="504450"/>
                  </a:lnTo>
                  <a:lnTo>
                    <a:pt x="1549275" y="431380"/>
                  </a:lnTo>
                  <a:close/>
                  <a:moveTo>
                    <a:pt x="1254606" y="431380"/>
                  </a:moveTo>
                  <a:lnTo>
                    <a:pt x="1254606" y="504450"/>
                  </a:lnTo>
                  <a:lnTo>
                    <a:pt x="1352702" y="504450"/>
                  </a:lnTo>
                  <a:lnTo>
                    <a:pt x="1352702" y="431380"/>
                  </a:lnTo>
                  <a:close/>
                  <a:moveTo>
                    <a:pt x="1071005" y="431380"/>
                  </a:moveTo>
                  <a:lnTo>
                    <a:pt x="1071005" y="504450"/>
                  </a:lnTo>
                  <a:lnTo>
                    <a:pt x="1169101" y="504450"/>
                  </a:lnTo>
                  <a:lnTo>
                    <a:pt x="1169101" y="431380"/>
                  </a:lnTo>
                  <a:close/>
                  <a:moveTo>
                    <a:pt x="887405" y="431380"/>
                  </a:moveTo>
                  <a:lnTo>
                    <a:pt x="887405" y="504450"/>
                  </a:lnTo>
                  <a:lnTo>
                    <a:pt x="985501" y="504450"/>
                  </a:lnTo>
                  <a:lnTo>
                    <a:pt x="985501" y="431380"/>
                  </a:lnTo>
                  <a:close/>
                  <a:moveTo>
                    <a:pt x="726849" y="431380"/>
                  </a:moveTo>
                  <a:lnTo>
                    <a:pt x="726849" y="504450"/>
                  </a:lnTo>
                  <a:lnTo>
                    <a:pt x="824945" y="504450"/>
                  </a:lnTo>
                  <a:lnTo>
                    <a:pt x="824945" y="431380"/>
                  </a:lnTo>
                  <a:close/>
                  <a:moveTo>
                    <a:pt x="543248" y="431380"/>
                  </a:moveTo>
                  <a:lnTo>
                    <a:pt x="543248" y="504450"/>
                  </a:lnTo>
                  <a:lnTo>
                    <a:pt x="641344" y="504450"/>
                  </a:lnTo>
                  <a:lnTo>
                    <a:pt x="641344" y="431380"/>
                  </a:lnTo>
                  <a:close/>
                  <a:moveTo>
                    <a:pt x="525663" y="0"/>
                  </a:moveTo>
                  <a:lnTo>
                    <a:pt x="525663" y="296929"/>
                  </a:lnTo>
                  <a:lnTo>
                    <a:pt x="1026614" y="0"/>
                  </a:lnTo>
                  <a:lnTo>
                    <a:pt x="1026614" y="296930"/>
                  </a:lnTo>
                  <a:lnTo>
                    <a:pt x="1527566" y="0"/>
                  </a:lnTo>
                  <a:lnTo>
                    <a:pt x="1527566" y="296930"/>
                  </a:lnTo>
                  <a:lnTo>
                    <a:pt x="2028518" y="0"/>
                  </a:lnTo>
                  <a:lnTo>
                    <a:pt x="2028518" y="311577"/>
                  </a:lnTo>
                  <a:lnTo>
                    <a:pt x="2028518" y="1440540"/>
                  </a:lnTo>
                  <a:lnTo>
                    <a:pt x="0" y="1440540"/>
                  </a:lnTo>
                  <a:lnTo>
                    <a:pt x="0" y="31157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8698073" y="4267516"/>
              <a:ext cx="2163080" cy="2082019"/>
            </a:xfrm>
            <a:custGeom>
              <a:avLst/>
              <a:gdLst/>
              <a:ahLst/>
              <a:cxnLst/>
              <a:rect l="l" t="t" r="r" b="b"/>
              <a:pathLst>
                <a:path w="2163080" h="2082019" extrusionOk="0">
                  <a:moveTo>
                    <a:pt x="1708938" y="2004560"/>
                  </a:moveTo>
                  <a:lnTo>
                    <a:pt x="1708938" y="2044384"/>
                  </a:lnTo>
                  <a:lnTo>
                    <a:pt x="2059441" y="2044384"/>
                  </a:lnTo>
                  <a:lnTo>
                    <a:pt x="2059441" y="2004560"/>
                  </a:lnTo>
                  <a:close/>
                  <a:moveTo>
                    <a:pt x="1293406" y="2004560"/>
                  </a:moveTo>
                  <a:lnTo>
                    <a:pt x="1293406" y="2044384"/>
                  </a:lnTo>
                  <a:lnTo>
                    <a:pt x="1643909" y="2044384"/>
                  </a:lnTo>
                  <a:lnTo>
                    <a:pt x="1643909" y="2004560"/>
                  </a:lnTo>
                  <a:close/>
                  <a:moveTo>
                    <a:pt x="1708938" y="1943463"/>
                  </a:moveTo>
                  <a:lnTo>
                    <a:pt x="1708938" y="1983287"/>
                  </a:lnTo>
                  <a:lnTo>
                    <a:pt x="2059441" y="1983287"/>
                  </a:lnTo>
                  <a:lnTo>
                    <a:pt x="2059441" y="1943463"/>
                  </a:lnTo>
                  <a:close/>
                  <a:moveTo>
                    <a:pt x="1293406" y="1943463"/>
                  </a:moveTo>
                  <a:lnTo>
                    <a:pt x="1293406" y="1983287"/>
                  </a:lnTo>
                  <a:lnTo>
                    <a:pt x="1643909" y="1983287"/>
                  </a:lnTo>
                  <a:lnTo>
                    <a:pt x="1643909" y="1943463"/>
                  </a:lnTo>
                  <a:close/>
                  <a:moveTo>
                    <a:pt x="1708938" y="1882367"/>
                  </a:moveTo>
                  <a:lnTo>
                    <a:pt x="1708938" y="1922191"/>
                  </a:lnTo>
                  <a:lnTo>
                    <a:pt x="2059441" y="1922191"/>
                  </a:lnTo>
                  <a:lnTo>
                    <a:pt x="2059441" y="1882367"/>
                  </a:lnTo>
                  <a:close/>
                  <a:moveTo>
                    <a:pt x="1293406" y="1882367"/>
                  </a:moveTo>
                  <a:lnTo>
                    <a:pt x="1293406" y="1922191"/>
                  </a:lnTo>
                  <a:lnTo>
                    <a:pt x="1643909" y="1922191"/>
                  </a:lnTo>
                  <a:lnTo>
                    <a:pt x="1643909" y="1882367"/>
                  </a:lnTo>
                  <a:close/>
                  <a:moveTo>
                    <a:pt x="1024178" y="1873675"/>
                  </a:moveTo>
                  <a:lnTo>
                    <a:pt x="1024178" y="1939321"/>
                  </a:lnTo>
                  <a:lnTo>
                    <a:pt x="1122274" y="1939321"/>
                  </a:lnTo>
                  <a:lnTo>
                    <a:pt x="1122274" y="1873675"/>
                  </a:lnTo>
                  <a:close/>
                  <a:moveTo>
                    <a:pt x="840577" y="1873675"/>
                  </a:moveTo>
                  <a:lnTo>
                    <a:pt x="840577" y="1939321"/>
                  </a:lnTo>
                  <a:lnTo>
                    <a:pt x="938673" y="1939321"/>
                  </a:lnTo>
                  <a:lnTo>
                    <a:pt x="938673" y="1873675"/>
                  </a:lnTo>
                  <a:close/>
                  <a:moveTo>
                    <a:pt x="656977" y="1873675"/>
                  </a:moveTo>
                  <a:lnTo>
                    <a:pt x="656977" y="1939321"/>
                  </a:lnTo>
                  <a:lnTo>
                    <a:pt x="755073" y="1939321"/>
                  </a:lnTo>
                  <a:lnTo>
                    <a:pt x="755073" y="1873675"/>
                  </a:lnTo>
                  <a:close/>
                  <a:moveTo>
                    <a:pt x="1708938" y="1821270"/>
                  </a:moveTo>
                  <a:lnTo>
                    <a:pt x="1708938" y="1861094"/>
                  </a:lnTo>
                  <a:lnTo>
                    <a:pt x="2059441" y="1861094"/>
                  </a:lnTo>
                  <a:lnTo>
                    <a:pt x="2059441" y="1821270"/>
                  </a:lnTo>
                  <a:close/>
                  <a:moveTo>
                    <a:pt x="1293406" y="1821270"/>
                  </a:moveTo>
                  <a:lnTo>
                    <a:pt x="1293406" y="1861094"/>
                  </a:lnTo>
                  <a:lnTo>
                    <a:pt x="1643909" y="1861094"/>
                  </a:lnTo>
                  <a:lnTo>
                    <a:pt x="1643909" y="1821270"/>
                  </a:lnTo>
                  <a:close/>
                  <a:moveTo>
                    <a:pt x="1024178" y="1737466"/>
                  </a:moveTo>
                  <a:lnTo>
                    <a:pt x="1024178" y="1803112"/>
                  </a:lnTo>
                  <a:lnTo>
                    <a:pt x="1122274" y="1803112"/>
                  </a:lnTo>
                  <a:lnTo>
                    <a:pt x="1122274" y="1737466"/>
                  </a:lnTo>
                  <a:close/>
                  <a:moveTo>
                    <a:pt x="840577" y="1737466"/>
                  </a:moveTo>
                  <a:lnTo>
                    <a:pt x="840577" y="1803112"/>
                  </a:lnTo>
                  <a:lnTo>
                    <a:pt x="938673" y="1803112"/>
                  </a:lnTo>
                  <a:lnTo>
                    <a:pt x="938673" y="1737466"/>
                  </a:lnTo>
                  <a:close/>
                  <a:moveTo>
                    <a:pt x="656977" y="1737466"/>
                  </a:moveTo>
                  <a:lnTo>
                    <a:pt x="656977" y="1803112"/>
                  </a:lnTo>
                  <a:lnTo>
                    <a:pt x="755073" y="1803112"/>
                  </a:lnTo>
                  <a:lnTo>
                    <a:pt x="755073" y="1737466"/>
                  </a:lnTo>
                  <a:close/>
                  <a:moveTo>
                    <a:pt x="1024178" y="1601257"/>
                  </a:moveTo>
                  <a:lnTo>
                    <a:pt x="1024178" y="1666903"/>
                  </a:lnTo>
                  <a:lnTo>
                    <a:pt x="1122274" y="1666903"/>
                  </a:lnTo>
                  <a:lnTo>
                    <a:pt x="1122274" y="1601257"/>
                  </a:lnTo>
                  <a:close/>
                  <a:moveTo>
                    <a:pt x="840577" y="1601257"/>
                  </a:moveTo>
                  <a:lnTo>
                    <a:pt x="840577" y="1666903"/>
                  </a:lnTo>
                  <a:lnTo>
                    <a:pt x="938673" y="1666903"/>
                  </a:lnTo>
                  <a:lnTo>
                    <a:pt x="938673" y="1601257"/>
                  </a:lnTo>
                  <a:close/>
                  <a:moveTo>
                    <a:pt x="656977" y="1601257"/>
                  </a:moveTo>
                  <a:lnTo>
                    <a:pt x="656977" y="1666903"/>
                  </a:lnTo>
                  <a:lnTo>
                    <a:pt x="755073" y="1666903"/>
                  </a:lnTo>
                  <a:lnTo>
                    <a:pt x="755073" y="1601257"/>
                  </a:lnTo>
                  <a:close/>
                  <a:moveTo>
                    <a:pt x="1949811" y="1437108"/>
                  </a:moveTo>
                  <a:lnTo>
                    <a:pt x="1949811" y="1502754"/>
                  </a:lnTo>
                  <a:lnTo>
                    <a:pt x="2047907" y="1502754"/>
                  </a:lnTo>
                  <a:lnTo>
                    <a:pt x="2047907" y="1437108"/>
                  </a:lnTo>
                  <a:close/>
                  <a:moveTo>
                    <a:pt x="1766210" y="1437108"/>
                  </a:moveTo>
                  <a:lnTo>
                    <a:pt x="1766210" y="1502754"/>
                  </a:lnTo>
                  <a:lnTo>
                    <a:pt x="1864306" y="1502754"/>
                  </a:lnTo>
                  <a:lnTo>
                    <a:pt x="1864306" y="1437108"/>
                  </a:lnTo>
                  <a:close/>
                  <a:moveTo>
                    <a:pt x="1582610" y="1437108"/>
                  </a:moveTo>
                  <a:lnTo>
                    <a:pt x="1582610" y="1502754"/>
                  </a:lnTo>
                  <a:lnTo>
                    <a:pt x="1680706" y="1502754"/>
                  </a:lnTo>
                  <a:lnTo>
                    <a:pt x="1680706" y="1437108"/>
                  </a:lnTo>
                  <a:close/>
                  <a:moveTo>
                    <a:pt x="1386037" y="1437108"/>
                  </a:moveTo>
                  <a:lnTo>
                    <a:pt x="1386037" y="1502754"/>
                  </a:lnTo>
                  <a:lnTo>
                    <a:pt x="1484133" y="1502754"/>
                  </a:lnTo>
                  <a:lnTo>
                    <a:pt x="1484133" y="1437108"/>
                  </a:lnTo>
                  <a:close/>
                  <a:moveTo>
                    <a:pt x="1202437" y="1437108"/>
                  </a:moveTo>
                  <a:lnTo>
                    <a:pt x="1202437" y="1502754"/>
                  </a:lnTo>
                  <a:lnTo>
                    <a:pt x="1300533" y="1502754"/>
                  </a:lnTo>
                  <a:lnTo>
                    <a:pt x="1300533" y="1437108"/>
                  </a:lnTo>
                  <a:close/>
                  <a:moveTo>
                    <a:pt x="1024178" y="1437108"/>
                  </a:moveTo>
                  <a:lnTo>
                    <a:pt x="1024178" y="1502754"/>
                  </a:lnTo>
                  <a:lnTo>
                    <a:pt x="1122274" y="1502754"/>
                  </a:lnTo>
                  <a:lnTo>
                    <a:pt x="1122274" y="1437108"/>
                  </a:lnTo>
                  <a:close/>
                  <a:moveTo>
                    <a:pt x="840577" y="1437108"/>
                  </a:moveTo>
                  <a:lnTo>
                    <a:pt x="840577" y="1502754"/>
                  </a:lnTo>
                  <a:lnTo>
                    <a:pt x="938673" y="1502754"/>
                  </a:lnTo>
                  <a:lnTo>
                    <a:pt x="938673" y="1437108"/>
                  </a:lnTo>
                  <a:close/>
                  <a:moveTo>
                    <a:pt x="656977" y="1437108"/>
                  </a:moveTo>
                  <a:lnTo>
                    <a:pt x="656977" y="1502754"/>
                  </a:lnTo>
                  <a:lnTo>
                    <a:pt x="755073" y="1502754"/>
                  </a:lnTo>
                  <a:lnTo>
                    <a:pt x="755073" y="1437108"/>
                  </a:lnTo>
                  <a:close/>
                  <a:moveTo>
                    <a:pt x="1037978" y="331011"/>
                  </a:moveTo>
                  <a:lnTo>
                    <a:pt x="1037978" y="465308"/>
                  </a:lnTo>
                  <a:lnTo>
                    <a:pt x="1059098" y="468502"/>
                  </a:lnTo>
                  <a:cubicBezTo>
                    <a:pt x="1105963" y="483078"/>
                    <a:pt x="1143941" y="517827"/>
                    <a:pt x="1162875" y="562591"/>
                  </a:cubicBezTo>
                  <a:lnTo>
                    <a:pt x="1173239" y="613926"/>
                  </a:lnTo>
                  <a:lnTo>
                    <a:pt x="1175942" y="613926"/>
                  </a:lnTo>
                  <a:lnTo>
                    <a:pt x="1175942" y="627317"/>
                  </a:lnTo>
                  <a:lnTo>
                    <a:pt x="1175943" y="627321"/>
                  </a:lnTo>
                  <a:lnTo>
                    <a:pt x="1175942" y="1063497"/>
                  </a:lnTo>
                  <a:lnTo>
                    <a:pt x="1283069" y="1063497"/>
                  </a:lnTo>
                  <a:lnTo>
                    <a:pt x="1283069" y="627216"/>
                  </a:lnTo>
                  <a:cubicBezTo>
                    <a:pt x="1283069" y="558334"/>
                    <a:pt x="1324949" y="499233"/>
                    <a:pt x="1384635" y="473988"/>
                  </a:cubicBezTo>
                  <a:lnTo>
                    <a:pt x="1437863" y="463242"/>
                  </a:lnTo>
                  <a:lnTo>
                    <a:pt x="1437863" y="331011"/>
                  </a:lnTo>
                  <a:close/>
                  <a:moveTo>
                    <a:pt x="785279" y="331011"/>
                  </a:moveTo>
                  <a:lnTo>
                    <a:pt x="785279" y="1063497"/>
                  </a:lnTo>
                  <a:lnTo>
                    <a:pt x="843351" y="1063497"/>
                  </a:lnTo>
                  <a:lnTo>
                    <a:pt x="843351" y="627321"/>
                  </a:lnTo>
                  <a:cubicBezTo>
                    <a:pt x="843351" y="558439"/>
                    <a:pt x="885231" y="499339"/>
                    <a:pt x="944917" y="474094"/>
                  </a:cubicBezTo>
                  <a:lnTo>
                    <a:pt x="996379" y="463704"/>
                  </a:lnTo>
                  <a:lnTo>
                    <a:pt x="996379" y="331011"/>
                  </a:lnTo>
                  <a:close/>
                  <a:moveTo>
                    <a:pt x="683756" y="0"/>
                  </a:moveTo>
                  <a:lnTo>
                    <a:pt x="785279" y="0"/>
                  </a:lnTo>
                  <a:lnTo>
                    <a:pt x="785279" y="1"/>
                  </a:lnTo>
                  <a:lnTo>
                    <a:pt x="785279" y="150699"/>
                  </a:lnTo>
                  <a:lnTo>
                    <a:pt x="785279" y="150703"/>
                  </a:lnTo>
                  <a:lnTo>
                    <a:pt x="785279" y="185573"/>
                  </a:lnTo>
                  <a:lnTo>
                    <a:pt x="785279" y="268612"/>
                  </a:lnTo>
                  <a:lnTo>
                    <a:pt x="1437863" y="268612"/>
                  </a:lnTo>
                  <a:lnTo>
                    <a:pt x="1437863" y="268180"/>
                  </a:lnTo>
                  <a:lnTo>
                    <a:pt x="1479462" y="268180"/>
                  </a:lnTo>
                  <a:lnTo>
                    <a:pt x="1479462" y="466997"/>
                  </a:lnTo>
                  <a:lnTo>
                    <a:pt x="1514095" y="473988"/>
                  </a:lnTo>
                  <a:cubicBezTo>
                    <a:pt x="1558860" y="492922"/>
                    <a:pt x="1593608" y="530900"/>
                    <a:pt x="1608185" y="577765"/>
                  </a:cubicBezTo>
                  <a:lnTo>
                    <a:pt x="1613636" y="613821"/>
                  </a:lnTo>
                  <a:lnTo>
                    <a:pt x="1615660" y="613821"/>
                  </a:lnTo>
                  <a:lnTo>
                    <a:pt x="1615660" y="627210"/>
                  </a:lnTo>
                  <a:lnTo>
                    <a:pt x="1615661" y="627216"/>
                  </a:lnTo>
                  <a:lnTo>
                    <a:pt x="1615660" y="1063497"/>
                  </a:lnTo>
                  <a:lnTo>
                    <a:pt x="2163080" y="1063497"/>
                  </a:lnTo>
                  <a:lnTo>
                    <a:pt x="2163080" y="1184656"/>
                  </a:lnTo>
                  <a:lnTo>
                    <a:pt x="2163080" y="1530190"/>
                  </a:lnTo>
                  <a:lnTo>
                    <a:pt x="2163080" y="2078653"/>
                  </a:lnTo>
                  <a:lnTo>
                    <a:pt x="2163080" y="2082019"/>
                  </a:lnTo>
                  <a:lnTo>
                    <a:pt x="499194" y="2082019"/>
                  </a:lnTo>
                  <a:lnTo>
                    <a:pt x="499105" y="2082019"/>
                  </a:lnTo>
                  <a:lnTo>
                    <a:pt x="421721" y="2082019"/>
                  </a:lnTo>
                  <a:lnTo>
                    <a:pt x="421721" y="1864776"/>
                  </a:lnTo>
                  <a:lnTo>
                    <a:pt x="327071" y="1864776"/>
                  </a:lnTo>
                  <a:lnTo>
                    <a:pt x="327071" y="2082019"/>
                  </a:lnTo>
                  <a:lnTo>
                    <a:pt x="249597" y="2082019"/>
                  </a:lnTo>
                  <a:lnTo>
                    <a:pt x="249597" y="2082018"/>
                  </a:lnTo>
                  <a:lnTo>
                    <a:pt x="163326" y="2082018"/>
                  </a:lnTo>
                  <a:lnTo>
                    <a:pt x="163326" y="1864776"/>
                  </a:lnTo>
                  <a:lnTo>
                    <a:pt x="68676" y="1864776"/>
                  </a:lnTo>
                  <a:lnTo>
                    <a:pt x="68676" y="2082018"/>
                  </a:lnTo>
                  <a:lnTo>
                    <a:pt x="0" y="2082018"/>
                  </a:lnTo>
                  <a:lnTo>
                    <a:pt x="0" y="1070653"/>
                  </a:lnTo>
                  <a:lnTo>
                    <a:pt x="0" y="957871"/>
                  </a:lnTo>
                  <a:lnTo>
                    <a:pt x="0" y="957207"/>
                  </a:lnTo>
                  <a:lnTo>
                    <a:pt x="91842" y="957207"/>
                  </a:lnTo>
                  <a:lnTo>
                    <a:pt x="91842" y="351653"/>
                  </a:lnTo>
                  <a:lnTo>
                    <a:pt x="91841" y="351653"/>
                  </a:lnTo>
                  <a:lnTo>
                    <a:pt x="91841" y="185571"/>
                  </a:lnTo>
                  <a:lnTo>
                    <a:pt x="237438" y="185571"/>
                  </a:lnTo>
                  <a:lnTo>
                    <a:pt x="383036" y="185571"/>
                  </a:lnTo>
                  <a:lnTo>
                    <a:pt x="383037" y="185571"/>
                  </a:lnTo>
                  <a:lnTo>
                    <a:pt x="383037" y="337527"/>
                  </a:lnTo>
                  <a:lnTo>
                    <a:pt x="383038" y="337527"/>
                  </a:lnTo>
                  <a:lnTo>
                    <a:pt x="383038" y="337530"/>
                  </a:lnTo>
                  <a:lnTo>
                    <a:pt x="383038" y="955499"/>
                  </a:lnTo>
                  <a:lnTo>
                    <a:pt x="499194" y="955499"/>
                  </a:lnTo>
                  <a:lnTo>
                    <a:pt x="499194" y="956944"/>
                  </a:lnTo>
                  <a:lnTo>
                    <a:pt x="499194" y="1063497"/>
                  </a:lnTo>
                  <a:lnTo>
                    <a:pt x="591966" y="1063497"/>
                  </a:lnTo>
                  <a:lnTo>
                    <a:pt x="591966" y="185573"/>
                  </a:lnTo>
                  <a:lnTo>
                    <a:pt x="591966" y="150703"/>
                  </a:lnTo>
                  <a:lnTo>
                    <a:pt x="591966" y="1"/>
                  </a:lnTo>
                  <a:lnTo>
                    <a:pt x="6837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8" name="Google Shape;1038;p14"/>
          <p:cNvSpPr/>
          <p:nvPr/>
        </p:nvSpPr>
        <p:spPr>
          <a:xfrm>
            <a:off x="9447917" y="2845737"/>
            <a:ext cx="592759" cy="374434"/>
          </a:xfrm>
          <a:custGeom>
            <a:avLst/>
            <a:gdLst/>
            <a:ahLst/>
            <a:cxnLst/>
            <a:rect l="l" t="t" r="r" b="b"/>
            <a:pathLst>
              <a:path w="220" h="140" extrusionOk="0">
                <a:moveTo>
                  <a:pt x="120" y="9"/>
                </a:moveTo>
                <a:cubicBezTo>
                  <a:pt x="80" y="9"/>
                  <a:pt x="53" y="27"/>
                  <a:pt x="43" y="53"/>
                </a:cubicBezTo>
                <a:cubicBezTo>
                  <a:pt x="41" y="58"/>
                  <a:pt x="38" y="62"/>
                  <a:pt x="46" y="63"/>
                </a:cubicBezTo>
                <a:cubicBezTo>
                  <a:pt x="51" y="64"/>
                  <a:pt x="50" y="69"/>
                  <a:pt x="50" y="72"/>
                </a:cubicBezTo>
                <a:cubicBezTo>
                  <a:pt x="50" y="90"/>
                  <a:pt x="49" y="108"/>
                  <a:pt x="50" y="126"/>
                </a:cubicBezTo>
                <a:cubicBezTo>
                  <a:pt x="50" y="135"/>
                  <a:pt x="46" y="137"/>
                  <a:pt x="38" y="136"/>
                </a:cubicBezTo>
                <a:cubicBezTo>
                  <a:pt x="14" y="132"/>
                  <a:pt x="0" y="109"/>
                  <a:pt x="8" y="85"/>
                </a:cubicBezTo>
                <a:cubicBezTo>
                  <a:pt x="10" y="80"/>
                  <a:pt x="13" y="74"/>
                  <a:pt x="19" y="72"/>
                </a:cubicBezTo>
                <a:cubicBezTo>
                  <a:pt x="27" y="69"/>
                  <a:pt x="31" y="63"/>
                  <a:pt x="33" y="54"/>
                </a:cubicBezTo>
                <a:cubicBezTo>
                  <a:pt x="44" y="21"/>
                  <a:pt x="76" y="0"/>
                  <a:pt x="111" y="0"/>
                </a:cubicBezTo>
                <a:cubicBezTo>
                  <a:pt x="145" y="0"/>
                  <a:pt x="177" y="23"/>
                  <a:pt x="188" y="56"/>
                </a:cubicBezTo>
                <a:cubicBezTo>
                  <a:pt x="190" y="63"/>
                  <a:pt x="192" y="67"/>
                  <a:pt x="200" y="71"/>
                </a:cubicBezTo>
                <a:cubicBezTo>
                  <a:pt x="219" y="80"/>
                  <a:pt x="220" y="114"/>
                  <a:pt x="202" y="126"/>
                </a:cubicBezTo>
                <a:cubicBezTo>
                  <a:pt x="197" y="130"/>
                  <a:pt x="190" y="131"/>
                  <a:pt x="185" y="135"/>
                </a:cubicBezTo>
                <a:cubicBezTo>
                  <a:pt x="177" y="140"/>
                  <a:pt x="170" y="135"/>
                  <a:pt x="170" y="126"/>
                </a:cubicBezTo>
                <a:cubicBezTo>
                  <a:pt x="170" y="108"/>
                  <a:pt x="170" y="90"/>
                  <a:pt x="170" y="73"/>
                </a:cubicBezTo>
                <a:cubicBezTo>
                  <a:pt x="170" y="70"/>
                  <a:pt x="170" y="65"/>
                  <a:pt x="172" y="64"/>
                </a:cubicBezTo>
                <a:cubicBezTo>
                  <a:pt x="185" y="61"/>
                  <a:pt x="178" y="54"/>
                  <a:pt x="175" y="49"/>
                </a:cubicBezTo>
                <a:cubicBezTo>
                  <a:pt x="161" y="23"/>
                  <a:pt x="139" y="9"/>
                  <a:pt x="120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14"/>
          <p:cNvSpPr/>
          <p:nvPr/>
        </p:nvSpPr>
        <p:spPr>
          <a:xfrm>
            <a:off x="2216030" y="4534943"/>
            <a:ext cx="479300" cy="160419"/>
          </a:xfrm>
          <a:custGeom>
            <a:avLst/>
            <a:gdLst/>
            <a:ahLst/>
            <a:cxnLst/>
            <a:rect l="l" t="t" r="r" b="b"/>
            <a:pathLst>
              <a:path w="206" h="69" extrusionOk="0">
                <a:moveTo>
                  <a:pt x="141" y="68"/>
                </a:moveTo>
                <a:cubicBezTo>
                  <a:pt x="131" y="69"/>
                  <a:pt x="125" y="65"/>
                  <a:pt x="121" y="56"/>
                </a:cubicBezTo>
                <a:cubicBezTo>
                  <a:pt x="118" y="49"/>
                  <a:pt x="115" y="43"/>
                  <a:pt x="112" y="36"/>
                </a:cubicBezTo>
                <a:cubicBezTo>
                  <a:pt x="108" y="29"/>
                  <a:pt x="101" y="29"/>
                  <a:pt x="97" y="36"/>
                </a:cubicBezTo>
                <a:cubicBezTo>
                  <a:pt x="94" y="43"/>
                  <a:pt x="91" y="50"/>
                  <a:pt x="88" y="57"/>
                </a:cubicBezTo>
                <a:cubicBezTo>
                  <a:pt x="85" y="64"/>
                  <a:pt x="79" y="68"/>
                  <a:pt x="71" y="68"/>
                </a:cubicBezTo>
                <a:cubicBezTo>
                  <a:pt x="57" y="67"/>
                  <a:pt x="43" y="66"/>
                  <a:pt x="29" y="63"/>
                </a:cubicBezTo>
                <a:cubicBezTo>
                  <a:pt x="25" y="61"/>
                  <a:pt x="21" y="61"/>
                  <a:pt x="19" y="56"/>
                </a:cubicBezTo>
                <a:cubicBezTo>
                  <a:pt x="15" y="46"/>
                  <a:pt x="15" y="35"/>
                  <a:pt x="6" y="26"/>
                </a:cubicBezTo>
                <a:cubicBezTo>
                  <a:pt x="0" y="20"/>
                  <a:pt x="5" y="12"/>
                  <a:pt x="15" y="10"/>
                </a:cubicBezTo>
                <a:cubicBezTo>
                  <a:pt x="54" y="1"/>
                  <a:pt x="93" y="0"/>
                  <a:pt x="133" y="2"/>
                </a:cubicBezTo>
                <a:cubicBezTo>
                  <a:pt x="153" y="3"/>
                  <a:pt x="173" y="4"/>
                  <a:pt x="193" y="10"/>
                </a:cubicBezTo>
                <a:cubicBezTo>
                  <a:pt x="198" y="11"/>
                  <a:pt x="204" y="11"/>
                  <a:pt x="204" y="18"/>
                </a:cubicBezTo>
                <a:cubicBezTo>
                  <a:pt x="205" y="23"/>
                  <a:pt x="206" y="30"/>
                  <a:pt x="198" y="32"/>
                </a:cubicBezTo>
                <a:cubicBezTo>
                  <a:pt x="193" y="34"/>
                  <a:pt x="195" y="39"/>
                  <a:pt x="195" y="43"/>
                </a:cubicBezTo>
                <a:cubicBezTo>
                  <a:pt x="191" y="60"/>
                  <a:pt x="190" y="61"/>
                  <a:pt x="172" y="64"/>
                </a:cubicBezTo>
                <a:cubicBezTo>
                  <a:pt x="162" y="66"/>
                  <a:pt x="152" y="67"/>
                  <a:pt x="141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0" name="Google Shape;1040;p14"/>
          <p:cNvGrpSpPr/>
          <p:nvPr/>
        </p:nvGrpSpPr>
        <p:grpSpPr>
          <a:xfrm>
            <a:off x="2299704" y="2890494"/>
            <a:ext cx="319041" cy="335880"/>
            <a:chOff x="-878334" y="2101744"/>
            <a:chExt cx="571500" cy="601663"/>
          </a:xfrm>
        </p:grpSpPr>
        <p:sp>
          <p:nvSpPr>
            <p:cNvPr id="1041" name="Google Shape;1041;p14"/>
            <p:cNvSpPr/>
            <p:nvPr/>
          </p:nvSpPr>
          <p:spPr>
            <a:xfrm>
              <a:off x="-613222" y="2116032"/>
              <a:ext cx="161925" cy="387350"/>
            </a:xfrm>
            <a:custGeom>
              <a:avLst/>
              <a:gdLst/>
              <a:ahLst/>
              <a:cxnLst/>
              <a:rect l="l" t="t" r="r" b="b"/>
              <a:pathLst>
                <a:path w="43" h="103" extrusionOk="0">
                  <a:moveTo>
                    <a:pt x="41" y="52"/>
                  </a:moveTo>
                  <a:cubicBezTo>
                    <a:pt x="41" y="67"/>
                    <a:pt x="41" y="81"/>
                    <a:pt x="41" y="95"/>
                  </a:cubicBezTo>
                  <a:cubicBezTo>
                    <a:pt x="41" y="101"/>
                    <a:pt x="39" y="103"/>
                    <a:pt x="33" y="103"/>
                  </a:cubicBezTo>
                  <a:cubicBezTo>
                    <a:pt x="22" y="102"/>
                    <a:pt x="11" y="102"/>
                    <a:pt x="0" y="102"/>
                  </a:cubicBezTo>
                  <a:cubicBezTo>
                    <a:pt x="0" y="91"/>
                    <a:pt x="5" y="81"/>
                    <a:pt x="8" y="71"/>
                  </a:cubicBezTo>
                  <a:cubicBezTo>
                    <a:pt x="14" y="50"/>
                    <a:pt x="20" y="30"/>
                    <a:pt x="26" y="9"/>
                  </a:cubicBezTo>
                  <a:cubicBezTo>
                    <a:pt x="27" y="4"/>
                    <a:pt x="29" y="0"/>
                    <a:pt x="36" y="0"/>
                  </a:cubicBezTo>
                  <a:cubicBezTo>
                    <a:pt x="43" y="1"/>
                    <a:pt x="41" y="7"/>
                    <a:pt x="41" y="11"/>
                  </a:cubicBezTo>
                  <a:cubicBezTo>
                    <a:pt x="41" y="25"/>
                    <a:pt x="41" y="39"/>
                    <a:pt x="41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-738634" y="2116032"/>
              <a:ext cx="139700" cy="398463"/>
            </a:xfrm>
            <a:custGeom>
              <a:avLst/>
              <a:gdLst/>
              <a:ahLst/>
              <a:cxnLst/>
              <a:rect l="l" t="t" r="r" b="b"/>
              <a:pathLst>
                <a:path w="37" h="106" extrusionOk="0">
                  <a:moveTo>
                    <a:pt x="2" y="51"/>
                  </a:moveTo>
                  <a:cubicBezTo>
                    <a:pt x="2" y="37"/>
                    <a:pt x="2" y="22"/>
                    <a:pt x="2" y="8"/>
                  </a:cubicBezTo>
                  <a:cubicBezTo>
                    <a:pt x="2" y="5"/>
                    <a:pt x="1" y="1"/>
                    <a:pt x="6" y="1"/>
                  </a:cubicBezTo>
                  <a:cubicBezTo>
                    <a:pt x="10" y="0"/>
                    <a:pt x="14" y="0"/>
                    <a:pt x="16" y="5"/>
                  </a:cubicBezTo>
                  <a:cubicBezTo>
                    <a:pt x="23" y="23"/>
                    <a:pt x="33" y="41"/>
                    <a:pt x="35" y="60"/>
                  </a:cubicBezTo>
                  <a:cubicBezTo>
                    <a:pt x="37" y="73"/>
                    <a:pt x="30" y="88"/>
                    <a:pt x="24" y="100"/>
                  </a:cubicBezTo>
                  <a:cubicBezTo>
                    <a:pt x="22" y="106"/>
                    <a:pt x="12" y="103"/>
                    <a:pt x="6" y="102"/>
                  </a:cubicBezTo>
                  <a:cubicBezTo>
                    <a:pt x="0" y="102"/>
                    <a:pt x="2" y="97"/>
                    <a:pt x="2" y="93"/>
                  </a:cubicBezTo>
                  <a:cubicBezTo>
                    <a:pt x="2" y="79"/>
                    <a:pt x="2" y="65"/>
                    <a:pt x="2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-851347" y="2101744"/>
              <a:ext cx="101600" cy="401638"/>
            </a:xfrm>
            <a:custGeom>
              <a:avLst/>
              <a:gdLst/>
              <a:ahLst/>
              <a:cxnLst/>
              <a:rect l="l" t="t" r="r" b="b"/>
              <a:pathLst>
                <a:path w="27" h="107" extrusionOk="0">
                  <a:moveTo>
                    <a:pt x="26" y="57"/>
                  </a:moveTo>
                  <a:cubicBezTo>
                    <a:pt x="26" y="71"/>
                    <a:pt x="26" y="85"/>
                    <a:pt x="26" y="100"/>
                  </a:cubicBezTo>
                  <a:cubicBezTo>
                    <a:pt x="26" y="103"/>
                    <a:pt x="27" y="107"/>
                    <a:pt x="22" y="106"/>
                  </a:cubicBezTo>
                  <a:cubicBezTo>
                    <a:pt x="18" y="106"/>
                    <a:pt x="19" y="103"/>
                    <a:pt x="19" y="100"/>
                  </a:cubicBezTo>
                  <a:cubicBezTo>
                    <a:pt x="19" y="91"/>
                    <a:pt x="17" y="85"/>
                    <a:pt x="6" y="86"/>
                  </a:cubicBezTo>
                  <a:cubicBezTo>
                    <a:pt x="1" y="86"/>
                    <a:pt x="0" y="83"/>
                    <a:pt x="0" y="79"/>
                  </a:cubicBezTo>
                  <a:cubicBezTo>
                    <a:pt x="0" y="57"/>
                    <a:pt x="0" y="35"/>
                    <a:pt x="0" y="13"/>
                  </a:cubicBezTo>
                  <a:cubicBezTo>
                    <a:pt x="0" y="0"/>
                    <a:pt x="10" y="5"/>
                    <a:pt x="17" y="4"/>
                  </a:cubicBezTo>
                  <a:cubicBezTo>
                    <a:pt x="23" y="3"/>
                    <a:pt x="27" y="6"/>
                    <a:pt x="26" y="13"/>
                  </a:cubicBezTo>
                  <a:cubicBezTo>
                    <a:pt x="26" y="28"/>
                    <a:pt x="26" y="42"/>
                    <a:pt x="26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14"/>
            <p:cNvSpPr/>
            <p:nvPr/>
          </p:nvSpPr>
          <p:spPr>
            <a:xfrm>
              <a:off x="-440184" y="2101744"/>
              <a:ext cx="106362" cy="401638"/>
            </a:xfrm>
            <a:custGeom>
              <a:avLst/>
              <a:gdLst/>
              <a:ahLst/>
              <a:cxnLst/>
              <a:rect l="l" t="t" r="r" b="b"/>
              <a:pathLst>
                <a:path w="28" h="107" extrusionOk="0">
                  <a:moveTo>
                    <a:pt x="1" y="55"/>
                  </a:moveTo>
                  <a:cubicBezTo>
                    <a:pt x="1" y="41"/>
                    <a:pt x="1" y="27"/>
                    <a:pt x="1" y="13"/>
                  </a:cubicBezTo>
                  <a:cubicBezTo>
                    <a:pt x="1" y="7"/>
                    <a:pt x="2" y="3"/>
                    <a:pt x="9" y="4"/>
                  </a:cubicBezTo>
                  <a:cubicBezTo>
                    <a:pt x="16" y="6"/>
                    <a:pt x="26" y="0"/>
                    <a:pt x="27" y="12"/>
                  </a:cubicBezTo>
                  <a:cubicBezTo>
                    <a:pt x="28" y="35"/>
                    <a:pt x="27" y="58"/>
                    <a:pt x="27" y="81"/>
                  </a:cubicBezTo>
                  <a:cubicBezTo>
                    <a:pt x="27" y="85"/>
                    <a:pt x="25" y="86"/>
                    <a:pt x="21" y="86"/>
                  </a:cubicBezTo>
                  <a:cubicBezTo>
                    <a:pt x="10" y="85"/>
                    <a:pt x="8" y="91"/>
                    <a:pt x="8" y="100"/>
                  </a:cubicBezTo>
                  <a:cubicBezTo>
                    <a:pt x="8" y="103"/>
                    <a:pt x="9" y="107"/>
                    <a:pt x="4" y="106"/>
                  </a:cubicBezTo>
                  <a:cubicBezTo>
                    <a:pt x="0" y="106"/>
                    <a:pt x="1" y="102"/>
                    <a:pt x="1" y="100"/>
                  </a:cubicBezTo>
                  <a:cubicBezTo>
                    <a:pt x="1" y="85"/>
                    <a:pt x="1" y="70"/>
                    <a:pt x="1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14"/>
            <p:cNvSpPr/>
            <p:nvPr/>
          </p:nvSpPr>
          <p:spPr>
            <a:xfrm>
              <a:off x="-613222" y="2525607"/>
              <a:ext cx="169862" cy="166688"/>
            </a:xfrm>
            <a:custGeom>
              <a:avLst/>
              <a:gdLst/>
              <a:ahLst/>
              <a:cxnLst/>
              <a:rect l="l" t="t" r="r" b="b"/>
              <a:pathLst>
                <a:path w="45" h="44" extrusionOk="0">
                  <a:moveTo>
                    <a:pt x="41" y="23"/>
                  </a:moveTo>
                  <a:cubicBezTo>
                    <a:pt x="39" y="28"/>
                    <a:pt x="45" y="38"/>
                    <a:pt x="38" y="41"/>
                  </a:cubicBezTo>
                  <a:cubicBezTo>
                    <a:pt x="31" y="44"/>
                    <a:pt x="21" y="42"/>
                    <a:pt x="12" y="42"/>
                  </a:cubicBezTo>
                  <a:cubicBezTo>
                    <a:pt x="9" y="42"/>
                    <a:pt x="8" y="40"/>
                    <a:pt x="8" y="37"/>
                  </a:cubicBezTo>
                  <a:cubicBezTo>
                    <a:pt x="5" y="27"/>
                    <a:pt x="3" y="17"/>
                    <a:pt x="1" y="7"/>
                  </a:cubicBezTo>
                  <a:cubicBezTo>
                    <a:pt x="0" y="1"/>
                    <a:pt x="2" y="0"/>
                    <a:pt x="7" y="0"/>
                  </a:cubicBezTo>
                  <a:cubicBezTo>
                    <a:pt x="11" y="0"/>
                    <a:pt x="15" y="0"/>
                    <a:pt x="20" y="0"/>
                  </a:cubicBezTo>
                  <a:cubicBezTo>
                    <a:pt x="41" y="0"/>
                    <a:pt x="41" y="0"/>
                    <a:pt x="41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14"/>
            <p:cNvSpPr/>
            <p:nvPr/>
          </p:nvSpPr>
          <p:spPr>
            <a:xfrm>
              <a:off x="-744984" y="2511319"/>
              <a:ext cx="139700" cy="187325"/>
            </a:xfrm>
            <a:custGeom>
              <a:avLst/>
              <a:gdLst/>
              <a:ahLst/>
              <a:cxnLst/>
              <a:rect l="l" t="t" r="r" b="b"/>
              <a:pathLst>
                <a:path w="37" h="50" extrusionOk="0">
                  <a:moveTo>
                    <a:pt x="4" y="26"/>
                  </a:moveTo>
                  <a:cubicBezTo>
                    <a:pt x="4" y="24"/>
                    <a:pt x="4" y="22"/>
                    <a:pt x="4" y="20"/>
                  </a:cubicBezTo>
                  <a:cubicBezTo>
                    <a:pt x="4" y="5"/>
                    <a:pt x="10" y="0"/>
                    <a:pt x="24" y="4"/>
                  </a:cubicBezTo>
                  <a:cubicBezTo>
                    <a:pt x="28" y="5"/>
                    <a:pt x="29" y="8"/>
                    <a:pt x="29" y="11"/>
                  </a:cubicBezTo>
                  <a:cubicBezTo>
                    <a:pt x="31" y="20"/>
                    <a:pt x="33" y="29"/>
                    <a:pt x="36" y="38"/>
                  </a:cubicBezTo>
                  <a:cubicBezTo>
                    <a:pt x="37" y="45"/>
                    <a:pt x="35" y="47"/>
                    <a:pt x="29" y="46"/>
                  </a:cubicBezTo>
                  <a:cubicBezTo>
                    <a:pt x="28" y="46"/>
                    <a:pt x="26" y="46"/>
                    <a:pt x="25" y="46"/>
                  </a:cubicBezTo>
                  <a:cubicBezTo>
                    <a:pt x="0" y="46"/>
                    <a:pt x="4" y="50"/>
                    <a:pt x="4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14"/>
            <p:cNvSpPr/>
            <p:nvPr/>
          </p:nvSpPr>
          <p:spPr>
            <a:xfrm>
              <a:off x="-446534" y="2525607"/>
              <a:ext cx="120650" cy="169863"/>
            </a:xfrm>
            <a:custGeom>
              <a:avLst/>
              <a:gdLst/>
              <a:ahLst/>
              <a:cxnLst/>
              <a:rect l="l" t="t" r="r" b="b"/>
              <a:pathLst>
                <a:path w="32" h="45" extrusionOk="0">
                  <a:moveTo>
                    <a:pt x="3" y="22"/>
                  </a:moveTo>
                  <a:cubicBezTo>
                    <a:pt x="3" y="16"/>
                    <a:pt x="3" y="11"/>
                    <a:pt x="3" y="5"/>
                  </a:cubicBezTo>
                  <a:cubicBezTo>
                    <a:pt x="3" y="3"/>
                    <a:pt x="3" y="0"/>
                    <a:pt x="6" y="0"/>
                  </a:cubicBezTo>
                  <a:cubicBezTo>
                    <a:pt x="9" y="0"/>
                    <a:pt x="11" y="2"/>
                    <a:pt x="10" y="5"/>
                  </a:cubicBezTo>
                  <a:cubicBezTo>
                    <a:pt x="9" y="16"/>
                    <a:pt x="13" y="22"/>
                    <a:pt x="25" y="21"/>
                  </a:cubicBezTo>
                  <a:cubicBezTo>
                    <a:pt x="28" y="21"/>
                    <a:pt x="30" y="23"/>
                    <a:pt x="29" y="26"/>
                  </a:cubicBezTo>
                  <a:cubicBezTo>
                    <a:pt x="29" y="31"/>
                    <a:pt x="32" y="37"/>
                    <a:pt x="26" y="41"/>
                  </a:cubicBezTo>
                  <a:cubicBezTo>
                    <a:pt x="20" y="45"/>
                    <a:pt x="13" y="43"/>
                    <a:pt x="6" y="42"/>
                  </a:cubicBezTo>
                  <a:cubicBezTo>
                    <a:pt x="0" y="40"/>
                    <a:pt x="3" y="34"/>
                    <a:pt x="3" y="30"/>
                  </a:cubicBezTo>
                  <a:cubicBezTo>
                    <a:pt x="2" y="27"/>
                    <a:pt x="2" y="24"/>
                    <a:pt x="2" y="22"/>
                  </a:cubicBezTo>
                  <a:cubicBezTo>
                    <a:pt x="3" y="22"/>
                    <a:pt x="3" y="22"/>
                    <a:pt x="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14"/>
            <p:cNvSpPr/>
            <p:nvPr/>
          </p:nvSpPr>
          <p:spPr>
            <a:xfrm>
              <a:off x="-859284" y="2530369"/>
              <a:ext cx="109537" cy="173038"/>
            </a:xfrm>
            <a:custGeom>
              <a:avLst/>
              <a:gdLst/>
              <a:ahLst/>
              <a:cxnLst/>
              <a:rect l="l" t="t" r="r" b="b"/>
              <a:pathLst>
                <a:path w="29" h="46" extrusionOk="0">
                  <a:moveTo>
                    <a:pt x="28" y="21"/>
                  </a:moveTo>
                  <a:cubicBezTo>
                    <a:pt x="28" y="23"/>
                    <a:pt x="28" y="25"/>
                    <a:pt x="28" y="27"/>
                  </a:cubicBezTo>
                  <a:cubicBezTo>
                    <a:pt x="28" y="41"/>
                    <a:pt x="22" y="46"/>
                    <a:pt x="7" y="41"/>
                  </a:cubicBezTo>
                  <a:cubicBezTo>
                    <a:pt x="0" y="39"/>
                    <a:pt x="3" y="33"/>
                    <a:pt x="2" y="28"/>
                  </a:cubicBezTo>
                  <a:cubicBezTo>
                    <a:pt x="2" y="23"/>
                    <a:pt x="2" y="20"/>
                    <a:pt x="8" y="20"/>
                  </a:cubicBezTo>
                  <a:cubicBezTo>
                    <a:pt x="17" y="21"/>
                    <a:pt x="21" y="16"/>
                    <a:pt x="21" y="7"/>
                  </a:cubicBezTo>
                  <a:cubicBezTo>
                    <a:pt x="21" y="4"/>
                    <a:pt x="20" y="0"/>
                    <a:pt x="25" y="0"/>
                  </a:cubicBezTo>
                  <a:cubicBezTo>
                    <a:pt x="29" y="0"/>
                    <a:pt x="28" y="4"/>
                    <a:pt x="28" y="7"/>
                  </a:cubicBezTo>
                  <a:cubicBezTo>
                    <a:pt x="28" y="11"/>
                    <a:pt x="28" y="16"/>
                    <a:pt x="2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14"/>
            <p:cNvSpPr/>
            <p:nvPr/>
          </p:nvSpPr>
          <p:spPr>
            <a:xfrm>
              <a:off x="-878334" y="2443057"/>
              <a:ext cx="79375" cy="142875"/>
            </a:xfrm>
            <a:custGeom>
              <a:avLst/>
              <a:gdLst/>
              <a:ahLst/>
              <a:cxnLst/>
              <a:rect l="l" t="t" r="r" b="b"/>
              <a:pathLst>
                <a:path w="21" h="38" extrusionOk="0">
                  <a:moveTo>
                    <a:pt x="20" y="20"/>
                  </a:moveTo>
                  <a:cubicBezTo>
                    <a:pt x="20" y="22"/>
                    <a:pt x="20" y="25"/>
                    <a:pt x="20" y="28"/>
                  </a:cubicBezTo>
                  <a:cubicBezTo>
                    <a:pt x="21" y="35"/>
                    <a:pt x="18" y="38"/>
                    <a:pt x="11" y="37"/>
                  </a:cubicBezTo>
                  <a:cubicBezTo>
                    <a:pt x="4" y="37"/>
                    <a:pt x="0" y="36"/>
                    <a:pt x="1" y="28"/>
                  </a:cubicBezTo>
                  <a:cubicBezTo>
                    <a:pt x="1" y="23"/>
                    <a:pt x="1" y="18"/>
                    <a:pt x="1" y="13"/>
                  </a:cubicBezTo>
                  <a:cubicBezTo>
                    <a:pt x="1" y="6"/>
                    <a:pt x="1" y="0"/>
                    <a:pt x="11" y="0"/>
                  </a:cubicBezTo>
                  <a:cubicBezTo>
                    <a:pt x="21" y="0"/>
                    <a:pt x="20" y="6"/>
                    <a:pt x="20" y="13"/>
                  </a:cubicBezTo>
                  <a:cubicBezTo>
                    <a:pt x="20" y="15"/>
                    <a:pt x="20" y="17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14"/>
            <p:cNvSpPr/>
            <p:nvPr/>
          </p:nvSpPr>
          <p:spPr>
            <a:xfrm>
              <a:off x="-402084" y="2447819"/>
              <a:ext cx="95250" cy="134938"/>
            </a:xfrm>
            <a:custGeom>
              <a:avLst/>
              <a:gdLst/>
              <a:ahLst/>
              <a:cxnLst/>
              <a:rect l="l" t="t" r="r" b="b"/>
              <a:pathLst>
                <a:path w="25" h="36" extrusionOk="0">
                  <a:moveTo>
                    <a:pt x="4" y="18"/>
                  </a:moveTo>
                  <a:cubicBezTo>
                    <a:pt x="4" y="14"/>
                    <a:pt x="4" y="11"/>
                    <a:pt x="4" y="8"/>
                  </a:cubicBezTo>
                  <a:cubicBezTo>
                    <a:pt x="3" y="1"/>
                    <a:pt x="6" y="0"/>
                    <a:pt x="12" y="0"/>
                  </a:cubicBezTo>
                  <a:cubicBezTo>
                    <a:pt x="19" y="0"/>
                    <a:pt x="23" y="1"/>
                    <a:pt x="23" y="9"/>
                  </a:cubicBezTo>
                  <a:cubicBezTo>
                    <a:pt x="22" y="13"/>
                    <a:pt x="23" y="18"/>
                    <a:pt x="23" y="23"/>
                  </a:cubicBezTo>
                  <a:cubicBezTo>
                    <a:pt x="23" y="29"/>
                    <a:pt x="25" y="36"/>
                    <a:pt x="13" y="36"/>
                  </a:cubicBezTo>
                  <a:cubicBezTo>
                    <a:pt x="0" y="36"/>
                    <a:pt x="4" y="28"/>
                    <a:pt x="4" y="22"/>
                  </a:cubicBezTo>
                  <a:cubicBezTo>
                    <a:pt x="4" y="21"/>
                    <a:pt x="4" y="19"/>
                    <a:pt x="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1" name="Google Shape;1051;p14"/>
          <p:cNvSpPr/>
          <p:nvPr/>
        </p:nvSpPr>
        <p:spPr>
          <a:xfrm>
            <a:off x="3648969" y="1143000"/>
            <a:ext cx="4835803" cy="4835803"/>
          </a:xfrm>
          <a:prstGeom prst="donut">
            <a:avLst>
              <a:gd name="adj" fmla="val 3866"/>
            </a:avLst>
          </a:pr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14"/>
          <p:cNvSpPr/>
          <p:nvPr/>
        </p:nvSpPr>
        <p:spPr>
          <a:xfrm>
            <a:off x="3982025" y="1485279"/>
            <a:ext cx="4151243" cy="4151243"/>
          </a:xfrm>
          <a:prstGeom prst="donut">
            <a:avLst>
              <a:gd name="adj" fmla="val 3866"/>
            </a:avLst>
          </a:prstGeom>
          <a:solidFill>
            <a:srgbClr val="EDC2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3" name="Google Shape;1053;p14"/>
          <p:cNvSpPr/>
          <p:nvPr/>
        </p:nvSpPr>
        <p:spPr>
          <a:xfrm>
            <a:off x="4526779" y="2091414"/>
            <a:ext cx="3004777" cy="3004777"/>
          </a:xfrm>
          <a:prstGeom prst="donut">
            <a:avLst>
              <a:gd name="adj" fmla="val 3866"/>
            </a:avLst>
          </a:prstGeom>
          <a:solidFill>
            <a:srgbClr val="EDC2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4" name="Google Shape;1054;p14"/>
          <p:cNvGrpSpPr/>
          <p:nvPr/>
        </p:nvGrpSpPr>
        <p:grpSpPr>
          <a:xfrm>
            <a:off x="5129213" y="3074988"/>
            <a:ext cx="1760538" cy="1492250"/>
            <a:chOff x="3231" y="1937"/>
            <a:chExt cx="1109" cy="940"/>
          </a:xfrm>
        </p:grpSpPr>
        <p:sp>
          <p:nvSpPr>
            <p:cNvPr id="1055" name="Google Shape;1055;p14"/>
            <p:cNvSpPr/>
            <p:nvPr/>
          </p:nvSpPr>
          <p:spPr>
            <a:xfrm>
              <a:off x="3711" y="2122"/>
              <a:ext cx="568" cy="562"/>
            </a:xfrm>
            <a:custGeom>
              <a:avLst/>
              <a:gdLst/>
              <a:ahLst/>
              <a:cxnLst/>
              <a:rect l="l" t="t" r="r" b="b"/>
              <a:pathLst>
                <a:path w="65" h="64" extrusionOk="0">
                  <a:moveTo>
                    <a:pt x="35" y="0"/>
                  </a:moveTo>
                  <a:cubicBezTo>
                    <a:pt x="35" y="4"/>
                    <a:pt x="37" y="4"/>
                    <a:pt x="41" y="4"/>
                  </a:cubicBezTo>
                  <a:cubicBezTo>
                    <a:pt x="48" y="4"/>
                    <a:pt x="47" y="3"/>
                    <a:pt x="47" y="10"/>
                  </a:cubicBezTo>
                  <a:cubicBezTo>
                    <a:pt x="47" y="17"/>
                    <a:pt x="48" y="23"/>
                    <a:pt x="47" y="29"/>
                  </a:cubicBezTo>
                  <a:cubicBezTo>
                    <a:pt x="47" y="32"/>
                    <a:pt x="48" y="33"/>
                    <a:pt x="52" y="33"/>
                  </a:cubicBezTo>
                  <a:cubicBezTo>
                    <a:pt x="55" y="33"/>
                    <a:pt x="60" y="31"/>
                    <a:pt x="63" y="34"/>
                  </a:cubicBezTo>
                  <a:cubicBezTo>
                    <a:pt x="65" y="36"/>
                    <a:pt x="63" y="41"/>
                    <a:pt x="63" y="45"/>
                  </a:cubicBezTo>
                  <a:cubicBezTo>
                    <a:pt x="63" y="50"/>
                    <a:pt x="63" y="56"/>
                    <a:pt x="63" y="62"/>
                  </a:cubicBezTo>
                  <a:cubicBezTo>
                    <a:pt x="61" y="64"/>
                    <a:pt x="57" y="63"/>
                    <a:pt x="54" y="63"/>
                  </a:cubicBezTo>
                  <a:cubicBezTo>
                    <a:pt x="53" y="63"/>
                    <a:pt x="52" y="62"/>
                    <a:pt x="52" y="60"/>
                  </a:cubicBezTo>
                  <a:cubicBezTo>
                    <a:pt x="50" y="55"/>
                    <a:pt x="50" y="55"/>
                    <a:pt x="44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3" y="57"/>
                    <a:pt x="43" y="57"/>
                    <a:pt x="42" y="57"/>
                  </a:cubicBezTo>
                  <a:cubicBezTo>
                    <a:pt x="39" y="56"/>
                    <a:pt x="36" y="56"/>
                    <a:pt x="35" y="61"/>
                  </a:cubicBezTo>
                  <a:cubicBezTo>
                    <a:pt x="35" y="61"/>
                    <a:pt x="34" y="61"/>
                    <a:pt x="34" y="61"/>
                  </a:cubicBezTo>
                  <a:cubicBezTo>
                    <a:pt x="33" y="60"/>
                    <a:pt x="32" y="59"/>
                    <a:pt x="32" y="57"/>
                  </a:cubicBezTo>
                  <a:cubicBezTo>
                    <a:pt x="33" y="50"/>
                    <a:pt x="32" y="42"/>
                    <a:pt x="33" y="35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5" y="31"/>
                    <a:pt x="36" y="29"/>
                    <a:pt x="34" y="27"/>
                  </a:cubicBezTo>
                  <a:cubicBezTo>
                    <a:pt x="33" y="26"/>
                    <a:pt x="31" y="27"/>
                    <a:pt x="29" y="28"/>
                  </a:cubicBezTo>
                  <a:cubicBezTo>
                    <a:pt x="27" y="30"/>
                    <a:pt x="24" y="27"/>
                    <a:pt x="21" y="29"/>
                  </a:cubicBezTo>
                  <a:cubicBezTo>
                    <a:pt x="21" y="29"/>
                    <a:pt x="20" y="30"/>
                    <a:pt x="21" y="30"/>
                  </a:cubicBezTo>
                  <a:cubicBezTo>
                    <a:pt x="25" y="31"/>
                    <a:pt x="29" y="29"/>
                    <a:pt x="32" y="32"/>
                  </a:cubicBezTo>
                  <a:cubicBezTo>
                    <a:pt x="33" y="33"/>
                    <a:pt x="35" y="33"/>
                    <a:pt x="33" y="34"/>
                  </a:cubicBezTo>
                  <a:cubicBezTo>
                    <a:pt x="31" y="41"/>
                    <a:pt x="33" y="48"/>
                    <a:pt x="32" y="55"/>
                  </a:cubicBezTo>
                  <a:cubicBezTo>
                    <a:pt x="32" y="57"/>
                    <a:pt x="33" y="60"/>
                    <a:pt x="31" y="62"/>
                  </a:cubicBezTo>
                  <a:cubicBezTo>
                    <a:pt x="29" y="64"/>
                    <a:pt x="26" y="63"/>
                    <a:pt x="23" y="63"/>
                  </a:cubicBezTo>
                  <a:cubicBezTo>
                    <a:pt x="21" y="62"/>
                    <a:pt x="19" y="61"/>
                    <a:pt x="19" y="59"/>
                  </a:cubicBezTo>
                  <a:cubicBezTo>
                    <a:pt x="19" y="58"/>
                    <a:pt x="18" y="56"/>
                    <a:pt x="16" y="56"/>
                  </a:cubicBezTo>
                  <a:cubicBezTo>
                    <a:pt x="15" y="56"/>
                    <a:pt x="14" y="57"/>
                    <a:pt x="13" y="58"/>
                  </a:cubicBezTo>
                  <a:cubicBezTo>
                    <a:pt x="13" y="59"/>
                    <a:pt x="12" y="60"/>
                    <a:pt x="11" y="60"/>
                  </a:cubicBezTo>
                  <a:cubicBezTo>
                    <a:pt x="9" y="58"/>
                    <a:pt x="7" y="56"/>
                    <a:pt x="4" y="59"/>
                  </a:cubicBezTo>
                  <a:cubicBezTo>
                    <a:pt x="4" y="60"/>
                    <a:pt x="4" y="62"/>
                    <a:pt x="2" y="63"/>
                  </a:cubicBezTo>
                  <a:cubicBezTo>
                    <a:pt x="2" y="62"/>
                    <a:pt x="1" y="62"/>
                    <a:pt x="1" y="61"/>
                  </a:cubicBezTo>
                  <a:cubicBezTo>
                    <a:pt x="0" y="53"/>
                    <a:pt x="0" y="44"/>
                    <a:pt x="0" y="36"/>
                  </a:cubicBezTo>
                  <a:cubicBezTo>
                    <a:pt x="0" y="33"/>
                    <a:pt x="2" y="32"/>
                    <a:pt x="5" y="31"/>
                  </a:cubicBezTo>
                  <a:cubicBezTo>
                    <a:pt x="7" y="31"/>
                    <a:pt x="8" y="31"/>
                    <a:pt x="10" y="31"/>
                  </a:cubicBezTo>
                  <a:cubicBezTo>
                    <a:pt x="17" y="31"/>
                    <a:pt x="17" y="31"/>
                    <a:pt x="17" y="24"/>
                  </a:cubicBezTo>
                  <a:cubicBezTo>
                    <a:pt x="17" y="19"/>
                    <a:pt x="17" y="14"/>
                    <a:pt x="17" y="9"/>
                  </a:cubicBezTo>
                  <a:cubicBezTo>
                    <a:pt x="17" y="4"/>
                    <a:pt x="18" y="3"/>
                    <a:pt x="23" y="3"/>
                  </a:cubicBezTo>
                  <a:cubicBezTo>
                    <a:pt x="27" y="2"/>
                    <a:pt x="32" y="4"/>
                    <a:pt x="35" y="0"/>
                  </a:cubicBezTo>
                  <a:close/>
                </a:path>
              </a:pathLst>
            </a:custGeom>
            <a:solidFill>
              <a:srgbClr val="E6BE8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14"/>
            <p:cNvSpPr/>
            <p:nvPr/>
          </p:nvSpPr>
          <p:spPr>
            <a:xfrm>
              <a:off x="3598" y="2104"/>
              <a:ext cx="419" cy="580"/>
            </a:xfrm>
            <a:custGeom>
              <a:avLst/>
              <a:gdLst/>
              <a:ahLst/>
              <a:cxnLst/>
              <a:rect l="l" t="t" r="r" b="b"/>
              <a:pathLst>
                <a:path w="48" h="66" extrusionOk="0">
                  <a:moveTo>
                    <a:pt x="48" y="2"/>
                  </a:moveTo>
                  <a:cubicBezTo>
                    <a:pt x="48" y="5"/>
                    <a:pt x="47" y="6"/>
                    <a:pt x="43" y="6"/>
                  </a:cubicBezTo>
                  <a:cubicBezTo>
                    <a:pt x="39" y="6"/>
                    <a:pt x="34" y="4"/>
                    <a:pt x="32" y="7"/>
                  </a:cubicBezTo>
                  <a:cubicBezTo>
                    <a:pt x="29" y="10"/>
                    <a:pt x="31" y="14"/>
                    <a:pt x="31" y="18"/>
                  </a:cubicBezTo>
                  <a:cubicBezTo>
                    <a:pt x="31" y="23"/>
                    <a:pt x="31" y="27"/>
                    <a:pt x="31" y="31"/>
                  </a:cubicBezTo>
                  <a:cubicBezTo>
                    <a:pt x="31" y="34"/>
                    <a:pt x="30" y="35"/>
                    <a:pt x="28" y="35"/>
                  </a:cubicBezTo>
                  <a:cubicBezTo>
                    <a:pt x="25" y="35"/>
                    <a:pt x="22" y="35"/>
                    <a:pt x="18" y="35"/>
                  </a:cubicBezTo>
                  <a:cubicBezTo>
                    <a:pt x="16" y="34"/>
                    <a:pt x="14" y="35"/>
                    <a:pt x="15" y="38"/>
                  </a:cubicBezTo>
                  <a:cubicBezTo>
                    <a:pt x="15" y="47"/>
                    <a:pt x="15" y="55"/>
                    <a:pt x="15" y="64"/>
                  </a:cubicBezTo>
                  <a:cubicBezTo>
                    <a:pt x="10" y="66"/>
                    <a:pt x="5" y="66"/>
                    <a:pt x="0" y="64"/>
                  </a:cubicBezTo>
                  <a:cubicBezTo>
                    <a:pt x="0" y="53"/>
                    <a:pt x="0" y="42"/>
                    <a:pt x="0" y="31"/>
                  </a:cubicBezTo>
                  <a:cubicBezTo>
                    <a:pt x="0" y="27"/>
                    <a:pt x="1" y="26"/>
                    <a:pt x="5" y="27"/>
                  </a:cubicBezTo>
                  <a:cubicBezTo>
                    <a:pt x="8" y="27"/>
                    <a:pt x="12" y="26"/>
                    <a:pt x="15" y="27"/>
                  </a:cubicBezTo>
                  <a:cubicBezTo>
                    <a:pt x="18" y="27"/>
                    <a:pt x="19" y="26"/>
                    <a:pt x="19" y="23"/>
                  </a:cubicBezTo>
                  <a:cubicBezTo>
                    <a:pt x="19" y="17"/>
                    <a:pt x="19" y="11"/>
                    <a:pt x="19" y="5"/>
                  </a:cubicBezTo>
                  <a:cubicBezTo>
                    <a:pt x="19" y="2"/>
                    <a:pt x="19" y="1"/>
                    <a:pt x="23" y="1"/>
                  </a:cubicBezTo>
                  <a:cubicBezTo>
                    <a:pt x="30" y="1"/>
                    <a:pt x="37" y="1"/>
                    <a:pt x="44" y="1"/>
                  </a:cubicBezTo>
                  <a:cubicBezTo>
                    <a:pt x="46" y="1"/>
                    <a:pt x="47" y="0"/>
                    <a:pt x="48" y="2"/>
                  </a:cubicBezTo>
                  <a:close/>
                </a:path>
              </a:pathLst>
            </a:custGeom>
            <a:solidFill>
              <a:srgbClr val="C68E6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14"/>
            <p:cNvSpPr/>
            <p:nvPr/>
          </p:nvSpPr>
          <p:spPr>
            <a:xfrm>
              <a:off x="3475" y="2649"/>
              <a:ext cx="865" cy="140"/>
            </a:xfrm>
            <a:custGeom>
              <a:avLst/>
              <a:gdLst/>
              <a:ahLst/>
              <a:cxnLst/>
              <a:rect l="l" t="t" r="r" b="b"/>
              <a:pathLst>
                <a:path w="99" h="16" extrusionOk="0">
                  <a:moveTo>
                    <a:pt x="14" y="2"/>
                  </a:moveTo>
                  <a:cubicBezTo>
                    <a:pt x="19" y="2"/>
                    <a:pt x="24" y="2"/>
                    <a:pt x="29" y="2"/>
                  </a:cubicBezTo>
                  <a:cubicBezTo>
                    <a:pt x="29" y="2"/>
                    <a:pt x="30" y="2"/>
                    <a:pt x="30" y="2"/>
                  </a:cubicBezTo>
                  <a:cubicBezTo>
                    <a:pt x="36" y="0"/>
                    <a:pt x="43" y="0"/>
                    <a:pt x="49" y="2"/>
                  </a:cubicBezTo>
                  <a:cubicBezTo>
                    <a:pt x="52" y="2"/>
                    <a:pt x="55" y="2"/>
                    <a:pt x="58" y="2"/>
                  </a:cubicBezTo>
                  <a:cubicBezTo>
                    <a:pt x="59" y="1"/>
                    <a:pt x="61" y="2"/>
                    <a:pt x="62" y="1"/>
                  </a:cubicBezTo>
                  <a:cubicBezTo>
                    <a:pt x="68" y="1"/>
                    <a:pt x="74" y="0"/>
                    <a:pt x="80" y="2"/>
                  </a:cubicBezTo>
                  <a:cubicBezTo>
                    <a:pt x="83" y="2"/>
                    <a:pt x="87" y="2"/>
                    <a:pt x="90" y="2"/>
                  </a:cubicBezTo>
                  <a:cubicBezTo>
                    <a:pt x="99" y="2"/>
                    <a:pt x="99" y="2"/>
                    <a:pt x="98" y="12"/>
                  </a:cubicBezTo>
                  <a:cubicBezTo>
                    <a:pt x="98" y="15"/>
                    <a:pt x="97" y="16"/>
                    <a:pt x="95" y="16"/>
                  </a:cubicBezTo>
                  <a:cubicBezTo>
                    <a:pt x="94" y="15"/>
                    <a:pt x="94" y="14"/>
                    <a:pt x="93" y="13"/>
                  </a:cubicBezTo>
                  <a:cubicBezTo>
                    <a:pt x="91" y="8"/>
                    <a:pt x="88" y="5"/>
                    <a:pt x="82" y="5"/>
                  </a:cubicBezTo>
                  <a:cubicBezTo>
                    <a:pt x="77" y="4"/>
                    <a:pt x="73" y="6"/>
                    <a:pt x="71" y="11"/>
                  </a:cubicBezTo>
                  <a:cubicBezTo>
                    <a:pt x="70" y="12"/>
                    <a:pt x="70" y="13"/>
                    <a:pt x="72" y="15"/>
                  </a:cubicBezTo>
                  <a:cubicBezTo>
                    <a:pt x="72" y="15"/>
                    <a:pt x="72" y="15"/>
                    <a:pt x="72" y="16"/>
                  </a:cubicBezTo>
                  <a:cubicBezTo>
                    <a:pt x="60" y="16"/>
                    <a:pt x="48" y="15"/>
                    <a:pt x="36" y="16"/>
                  </a:cubicBezTo>
                  <a:cubicBezTo>
                    <a:pt x="35" y="16"/>
                    <a:pt x="35" y="15"/>
                    <a:pt x="35" y="14"/>
                  </a:cubicBezTo>
                  <a:cubicBezTo>
                    <a:pt x="34" y="9"/>
                    <a:pt x="31" y="6"/>
                    <a:pt x="25" y="5"/>
                  </a:cubicBezTo>
                  <a:cubicBezTo>
                    <a:pt x="21" y="3"/>
                    <a:pt x="17" y="5"/>
                    <a:pt x="14" y="8"/>
                  </a:cubicBezTo>
                  <a:cubicBezTo>
                    <a:pt x="12" y="10"/>
                    <a:pt x="11" y="12"/>
                    <a:pt x="14" y="15"/>
                  </a:cubicBezTo>
                  <a:cubicBezTo>
                    <a:pt x="14" y="15"/>
                    <a:pt x="14" y="16"/>
                    <a:pt x="14" y="16"/>
                  </a:cubicBezTo>
                  <a:cubicBezTo>
                    <a:pt x="12" y="16"/>
                    <a:pt x="9" y="16"/>
                    <a:pt x="7" y="16"/>
                  </a:cubicBezTo>
                  <a:cubicBezTo>
                    <a:pt x="5" y="16"/>
                    <a:pt x="4" y="15"/>
                    <a:pt x="5" y="13"/>
                  </a:cubicBezTo>
                  <a:cubicBezTo>
                    <a:pt x="6" y="9"/>
                    <a:pt x="3" y="8"/>
                    <a:pt x="0" y="8"/>
                  </a:cubicBezTo>
                  <a:cubicBezTo>
                    <a:pt x="2" y="7"/>
                    <a:pt x="3" y="5"/>
                    <a:pt x="4" y="3"/>
                  </a:cubicBezTo>
                  <a:cubicBezTo>
                    <a:pt x="7" y="1"/>
                    <a:pt x="11" y="3"/>
                    <a:pt x="14" y="2"/>
                  </a:cubicBezTo>
                  <a:close/>
                </a:path>
              </a:pathLst>
            </a:custGeom>
            <a:solidFill>
              <a:srgbClr val="6674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14"/>
            <p:cNvSpPr/>
            <p:nvPr/>
          </p:nvSpPr>
          <p:spPr>
            <a:xfrm>
              <a:off x="3432" y="1955"/>
              <a:ext cx="96" cy="764"/>
            </a:xfrm>
            <a:custGeom>
              <a:avLst/>
              <a:gdLst/>
              <a:ahLst/>
              <a:cxnLst/>
              <a:rect l="l" t="t" r="r" b="b"/>
              <a:pathLst>
                <a:path w="11" h="87" extrusionOk="0">
                  <a:moveTo>
                    <a:pt x="9" y="82"/>
                  </a:moveTo>
                  <a:cubicBezTo>
                    <a:pt x="11" y="86"/>
                    <a:pt x="9" y="87"/>
                    <a:pt x="5" y="87"/>
                  </a:cubicBezTo>
                  <a:cubicBezTo>
                    <a:pt x="4" y="85"/>
                    <a:pt x="5" y="83"/>
                    <a:pt x="5" y="82"/>
                  </a:cubicBezTo>
                  <a:cubicBezTo>
                    <a:pt x="5" y="57"/>
                    <a:pt x="5" y="32"/>
                    <a:pt x="5" y="8"/>
                  </a:cubicBezTo>
                  <a:cubicBezTo>
                    <a:pt x="5" y="6"/>
                    <a:pt x="6" y="3"/>
                    <a:pt x="2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9" y="0"/>
                    <a:pt x="9" y="0"/>
                    <a:pt x="9" y="7"/>
                  </a:cubicBezTo>
                  <a:cubicBezTo>
                    <a:pt x="9" y="32"/>
                    <a:pt x="9" y="57"/>
                    <a:pt x="9" y="82"/>
                  </a:cubicBezTo>
                  <a:close/>
                </a:path>
              </a:pathLst>
            </a:custGeom>
            <a:solidFill>
              <a:srgbClr val="4744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14"/>
            <p:cNvSpPr/>
            <p:nvPr/>
          </p:nvSpPr>
          <p:spPr>
            <a:xfrm>
              <a:off x="4095" y="2684"/>
              <a:ext cx="210" cy="193"/>
            </a:xfrm>
            <a:custGeom>
              <a:avLst/>
              <a:gdLst/>
              <a:ahLst/>
              <a:cxnLst/>
              <a:rect l="l" t="t" r="r" b="b"/>
              <a:pathLst>
                <a:path w="24" h="22" extrusionOk="0">
                  <a:moveTo>
                    <a:pt x="1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0" y="5"/>
                    <a:pt x="4" y="0"/>
                    <a:pt x="11" y="0"/>
                  </a:cubicBezTo>
                  <a:cubicBezTo>
                    <a:pt x="19" y="0"/>
                    <a:pt x="23" y="4"/>
                    <a:pt x="24" y="12"/>
                  </a:cubicBezTo>
                  <a:cubicBezTo>
                    <a:pt x="22" y="19"/>
                    <a:pt x="18" y="22"/>
                    <a:pt x="13" y="22"/>
                  </a:cubicBezTo>
                  <a:cubicBezTo>
                    <a:pt x="7" y="22"/>
                    <a:pt x="3" y="19"/>
                    <a:pt x="1" y="12"/>
                  </a:cubicBezTo>
                  <a:close/>
                </a:path>
              </a:pathLst>
            </a:custGeom>
            <a:solidFill>
              <a:srgbClr val="45434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14"/>
            <p:cNvSpPr/>
            <p:nvPr/>
          </p:nvSpPr>
          <p:spPr>
            <a:xfrm>
              <a:off x="3580" y="2675"/>
              <a:ext cx="210" cy="202"/>
            </a:xfrm>
            <a:custGeom>
              <a:avLst/>
              <a:gdLst/>
              <a:ahLst/>
              <a:cxnLst/>
              <a:rect l="l" t="t" r="r" b="b"/>
              <a:pathLst>
                <a:path w="24" h="23" extrusionOk="0">
                  <a:moveTo>
                    <a:pt x="2" y="13"/>
                  </a:moveTo>
                  <a:cubicBezTo>
                    <a:pt x="2" y="13"/>
                    <a:pt x="2" y="12"/>
                    <a:pt x="2" y="12"/>
                  </a:cubicBezTo>
                  <a:cubicBezTo>
                    <a:pt x="0" y="5"/>
                    <a:pt x="5" y="0"/>
                    <a:pt x="13" y="1"/>
                  </a:cubicBezTo>
                  <a:cubicBezTo>
                    <a:pt x="20" y="2"/>
                    <a:pt x="24" y="5"/>
                    <a:pt x="24" y="13"/>
                  </a:cubicBezTo>
                  <a:cubicBezTo>
                    <a:pt x="23" y="20"/>
                    <a:pt x="19" y="23"/>
                    <a:pt x="13" y="23"/>
                  </a:cubicBezTo>
                  <a:cubicBezTo>
                    <a:pt x="7" y="23"/>
                    <a:pt x="3" y="20"/>
                    <a:pt x="2" y="13"/>
                  </a:cubicBezTo>
                  <a:close/>
                </a:path>
              </a:pathLst>
            </a:custGeom>
            <a:solidFill>
              <a:srgbClr val="4542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14"/>
            <p:cNvSpPr/>
            <p:nvPr/>
          </p:nvSpPr>
          <p:spPr>
            <a:xfrm>
              <a:off x="3231" y="1937"/>
              <a:ext cx="218" cy="70"/>
            </a:xfrm>
            <a:custGeom>
              <a:avLst/>
              <a:gdLst/>
              <a:ahLst/>
              <a:cxnLst/>
              <a:rect l="l" t="t" r="r" b="b"/>
              <a:pathLst>
                <a:path w="25" h="8" extrusionOk="0">
                  <a:moveTo>
                    <a:pt x="25" y="2"/>
                  </a:moveTo>
                  <a:cubicBezTo>
                    <a:pt x="25" y="3"/>
                    <a:pt x="24" y="5"/>
                    <a:pt x="25" y="6"/>
                  </a:cubicBezTo>
                  <a:cubicBezTo>
                    <a:pt x="24" y="8"/>
                    <a:pt x="23" y="8"/>
                    <a:pt x="21" y="8"/>
                  </a:cubicBezTo>
                  <a:cubicBezTo>
                    <a:pt x="15" y="8"/>
                    <a:pt x="10" y="8"/>
                    <a:pt x="4" y="8"/>
                  </a:cubicBezTo>
                  <a:cubicBezTo>
                    <a:pt x="1" y="8"/>
                    <a:pt x="0" y="7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0" y="0"/>
                    <a:pt x="15" y="0"/>
                    <a:pt x="21" y="0"/>
                  </a:cubicBezTo>
                  <a:cubicBezTo>
                    <a:pt x="23" y="0"/>
                    <a:pt x="24" y="1"/>
                    <a:pt x="25" y="2"/>
                  </a:cubicBezTo>
                  <a:close/>
                </a:path>
              </a:pathLst>
            </a:custGeom>
            <a:solidFill>
              <a:srgbClr val="86BF5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14"/>
            <p:cNvSpPr/>
            <p:nvPr/>
          </p:nvSpPr>
          <p:spPr>
            <a:xfrm>
              <a:off x="4008" y="2587"/>
              <a:ext cx="166" cy="79"/>
            </a:xfrm>
            <a:custGeom>
              <a:avLst/>
              <a:gdLst/>
              <a:ahLst/>
              <a:cxnLst/>
              <a:rect l="l" t="t" r="r" b="b"/>
              <a:pathLst>
                <a:path w="19" h="9" extrusionOk="0">
                  <a:moveTo>
                    <a:pt x="19" y="9"/>
                  </a:moveTo>
                  <a:cubicBezTo>
                    <a:pt x="13" y="9"/>
                    <a:pt x="7" y="9"/>
                    <a:pt x="1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2"/>
                    <a:pt x="3" y="1"/>
                    <a:pt x="9" y="4"/>
                  </a:cubicBezTo>
                  <a:cubicBezTo>
                    <a:pt x="9" y="4"/>
                    <a:pt x="8" y="4"/>
                    <a:pt x="8" y="5"/>
                  </a:cubicBezTo>
                  <a:cubicBezTo>
                    <a:pt x="8" y="4"/>
                    <a:pt x="9" y="4"/>
                    <a:pt x="9" y="4"/>
                  </a:cubicBezTo>
                  <a:cubicBezTo>
                    <a:pt x="10" y="4"/>
                    <a:pt x="11" y="2"/>
                    <a:pt x="12" y="2"/>
                  </a:cubicBezTo>
                  <a:cubicBezTo>
                    <a:pt x="15" y="0"/>
                    <a:pt x="18" y="2"/>
                    <a:pt x="18" y="6"/>
                  </a:cubicBezTo>
                  <a:cubicBezTo>
                    <a:pt x="18" y="7"/>
                    <a:pt x="19" y="8"/>
                    <a:pt x="19" y="9"/>
                  </a:cubicBezTo>
                  <a:close/>
                </a:path>
              </a:pathLst>
            </a:custGeom>
            <a:solidFill>
              <a:srgbClr val="E6CCB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14"/>
            <p:cNvSpPr/>
            <p:nvPr/>
          </p:nvSpPr>
          <p:spPr>
            <a:xfrm>
              <a:off x="3729" y="2596"/>
              <a:ext cx="174" cy="70"/>
            </a:xfrm>
            <a:custGeom>
              <a:avLst/>
              <a:gdLst/>
              <a:ahLst/>
              <a:cxnLst/>
              <a:rect l="l" t="t" r="r" b="b"/>
              <a:pathLst>
                <a:path w="20" h="8" extrusionOk="0">
                  <a:moveTo>
                    <a:pt x="20" y="8"/>
                  </a:moveTo>
                  <a:cubicBezTo>
                    <a:pt x="14" y="8"/>
                    <a:pt x="7" y="8"/>
                    <a:pt x="1" y="8"/>
                  </a:cubicBezTo>
                  <a:cubicBezTo>
                    <a:pt x="1" y="7"/>
                    <a:pt x="0" y="6"/>
                    <a:pt x="1" y="5"/>
                  </a:cubicBezTo>
                  <a:cubicBezTo>
                    <a:pt x="4" y="5"/>
                    <a:pt x="6" y="4"/>
                    <a:pt x="9" y="5"/>
                  </a:cubicBezTo>
                  <a:cubicBezTo>
                    <a:pt x="10" y="5"/>
                    <a:pt x="11" y="4"/>
                    <a:pt x="11" y="3"/>
                  </a:cubicBezTo>
                  <a:cubicBezTo>
                    <a:pt x="11" y="0"/>
                    <a:pt x="13" y="1"/>
                    <a:pt x="15" y="1"/>
                  </a:cubicBezTo>
                  <a:cubicBezTo>
                    <a:pt x="18" y="0"/>
                    <a:pt x="18" y="2"/>
                    <a:pt x="18" y="4"/>
                  </a:cubicBezTo>
                  <a:cubicBezTo>
                    <a:pt x="18" y="5"/>
                    <a:pt x="18" y="7"/>
                    <a:pt x="20" y="8"/>
                  </a:cubicBezTo>
                  <a:close/>
                </a:path>
              </a:pathLst>
            </a:custGeom>
            <a:solidFill>
              <a:srgbClr val="E5CA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14"/>
            <p:cNvSpPr/>
            <p:nvPr/>
          </p:nvSpPr>
          <p:spPr>
            <a:xfrm>
              <a:off x="3982" y="2412"/>
              <a:ext cx="35" cy="254"/>
            </a:xfrm>
            <a:custGeom>
              <a:avLst/>
              <a:gdLst/>
              <a:ahLst/>
              <a:cxnLst/>
              <a:rect l="l" t="t" r="r" b="b"/>
              <a:pathLst>
                <a:path w="4" h="29" extrusionOk="0">
                  <a:moveTo>
                    <a:pt x="4" y="28"/>
                  </a:moveTo>
                  <a:cubicBezTo>
                    <a:pt x="4" y="28"/>
                    <a:pt x="4" y="29"/>
                    <a:pt x="4" y="29"/>
                  </a:cubicBezTo>
                  <a:cubicBezTo>
                    <a:pt x="3" y="29"/>
                    <a:pt x="1" y="29"/>
                    <a:pt x="0" y="29"/>
                  </a:cubicBezTo>
                  <a:cubicBezTo>
                    <a:pt x="0" y="20"/>
                    <a:pt x="0" y="12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8"/>
                    <a:pt x="3" y="16"/>
                    <a:pt x="3" y="24"/>
                  </a:cubicBezTo>
                  <a:cubicBezTo>
                    <a:pt x="3" y="26"/>
                    <a:pt x="2" y="27"/>
                    <a:pt x="4" y="28"/>
                  </a:cubicBezTo>
                  <a:close/>
                </a:path>
              </a:pathLst>
            </a:custGeom>
            <a:solidFill>
              <a:srgbClr val="C68D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14"/>
            <p:cNvSpPr/>
            <p:nvPr/>
          </p:nvSpPr>
          <p:spPr>
            <a:xfrm>
              <a:off x="3877" y="2332"/>
              <a:ext cx="166" cy="80"/>
            </a:xfrm>
            <a:custGeom>
              <a:avLst/>
              <a:gdLst/>
              <a:ahLst/>
              <a:cxnLst/>
              <a:rect l="l" t="t" r="r" b="b"/>
              <a:pathLst>
                <a:path w="19" h="9" extrusionOk="0">
                  <a:moveTo>
                    <a:pt x="1" y="4"/>
                  </a:moveTo>
                  <a:cubicBezTo>
                    <a:pt x="2" y="4"/>
                    <a:pt x="2" y="3"/>
                    <a:pt x="3" y="3"/>
                  </a:cubicBezTo>
                  <a:cubicBezTo>
                    <a:pt x="6" y="3"/>
                    <a:pt x="9" y="4"/>
                    <a:pt x="12" y="2"/>
                  </a:cubicBezTo>
                  <a:cubicBezTo>
                    <a:pt x="12" y="1"/>
                    <a:pt x="17" y="0"/>
                    <a:pt x="17" y="3"/>
                  </a:cubicBezTo>
                  <a:cubicBezTo>
                    <a:pt x="18" y="5"/>
                    <a:pt x="19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1" y="8"/>
                    <a:pt x="8" y="7"/>
                    <a:pt x="5" y="8"/>
                  </a:cubicBezTo>
                  <a:cubicBezTo>
                    <a:pt x="3" y="8"/>
                    <a:pt x="1" y="8"/>
                    <a:pt x="0" y="7"/>
                  </a:cubicBezTo>
                  <a:cubicBezTo>
                    <a:pt x="1" y="6"/>
                    <a:pt x="2" y="6"/>
                    <a:pt x="4" y="6"/>
                  </a:cubicBezTo>
                  <a:cubicBezTo>
                    <a:pt x="3" y="5"/>
                    <a:pt x="1" y="5"/>
                    <a:pt x="1" y="4"/>
                  </a:cubicBezTo>
                  <a:close/>
                </a:path>
              </a:pathLst>
            </a:custGeom>
            <a:solidFill>
              <a:srgbClr val="EBCFB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14"/>
            <p:cNvSpPr/>
            <p:nvPr/>
          </p:nvSpPr>
          <p:spPr>
            <a:xfrm>
              <a:off x="3825" y="2412"/>
              <a:ext cx="70" cy="70"/>
            </a:xfrm>
            <a:custGeom>
              <a:avLst/>
              <a:gdLst/>
              <a:ahLst/>
              <a:cxnLst/>
              <a:rect l="l" t="t" r="r" b="b"/>
              <a:pathLst>
                <a:path w="8" h="8" extrusionOk="0">
                  <a:moveTo>
                    <a:pt x="7" y="4"/>
                  </a:moveTo>
                  <a:cubicBezTo>
                    <a:pt x="8" y="7"/>
                    <a:pt x="5" y="7"/>
                    <a:pt x="3" y="8"/>
                  </a:cubicBezTo>
                  <a:cubicBezTo>
                    <a:pt x="1" y="8"/>
                    <a:pt x="0" y="7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cubicBezTo>
                    <a:pt x="5" y="1"/>
                    <a:pt x="7" y="0"/>
                    <a:pt x="7" y="4"/>
                  </a:cubicBezTo>
                  <a:close/>
                </a:path>
              </a:pathLst>
            </a:custGeom>
            <a:solidFill>
              <a:srgbClr val="EDD1B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14"/>
            <p:cNvSpPr/>
            <p:nvPr/>
          </p:nvSpPr>
          <p:spPr>
            <a:xfrm>
              <a:off x="3737" y="2614"/>
              <a:ext cx="70" cy="35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8" y="3"/>
                  </a:moveTo>
                  <a:cubicBezTo>
                    <a:pt x="5" y="4"/>
                    <a:pt x="3" y="4"/>
                    <a:pt x="0" y="3"/>
                  </a:cubicBezTo>
                  <a:cubicBezTo>
                    <a:pt x="0" y="0"/>
                    <a:pt x="2" y="1"/>
                    <a:pt x="4" y="0"/>
                  </a:cubicBezTo>
                  <a:cubicBezTo>
                    <a:pt x="6" y="0"/>
                    <a:pt x="8" y="0"/>
                    <a:pt x="8" y="3"/>
                  </a:cubicBezTo>
                  <a:close/>
                </a:path>
              </a:pathLst>
            </a:custGeom>
            <a:solidFill>
              <a:srgbClr val="A095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14"/>
            <p:cNvSpPr/>
            <p:nvPr/>
          </p:nvSpPr>
          <p:spPr>
            <a:xfrm>
              <a:off x="3877" y="2359"/>
              <a:ext cx="61" cy="44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1" y="1"/>
                  </a:moveTo>
                  <a:cubicBezTo>
                    <a:pt x="3" y="2"/>
                    <a:pt x="7" y="0"/>
                    <a:pt x="7" y="2"/>
                  </a:cubicBezTo>
                  <a:cubicBezTo>
                    <a:pt x="7" y="5"/>
                    <a:pt x="3" y="3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988C8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3571" y="2666"/>
              <a:ext cx="123" cy="115"/>
            </a:xfrm>
            <a:custGeom>
              <a:avLst/>
              <a:gdLst/>
              <a:ahLst/>
              <a:cxnLst/>
              <a:rect l="l" t="t" r="r" b="b"/>
              <a:pathLst>
                <a:path w="14" h="13" extrusionOk="0">
                  <a:moveTo>
                    <a:pt x="14" y="2"/>
                  </a:moveTo>
                  <a:cubicBezTo>
                    <a:pt x="7" y="3"/>
                    <a:pt x="4" y="6"/>
                    <a:pt x="3" y="13"/>
                  </a:cubicBezTo>
                  <a:cubicBezTo>
                    <a:pt x="1" y="13"/>
                    <a:pt x="0" y="13"/>
                    <a:pt x="0" y="10"/>
                  </a:cubicBezTo>
                  <a:cubicBezTo>
                    <a:pt x="1" y="4"/>
                    <a:pt x="7" y="0"/>
                    <a:pt x="14" y="2"/>
                  </a:cubicBezTo>
                  <a:close/>
                </a:path>
              </a:pathLst>
            </a:custGeom>
            <a:solidFill>
              <a:srgbClr val="4854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4078" y="2666"/>
              <a:ext cx="114" cy="11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3" y="2"/>
                  </a:moveTo>
                  <a:cubicBezTo>
                    <a:pt x="7" y="3"/>
                    <a:pt x="4" y="7"/>
                    <a:pt x="3" y="13"/>
                  </a:cubicBezTo>
                  <a:cubicBezTo>
                    <a:pt x="1" y="13"/>
                    <a:pt x="0" y="13"/>
                    <a:pt x="0" y="11"/>
                  </a:cubicBezTo>
                  <a:cubicBezTo>
                    <a:pt x="0" y="5"/>
                    <a:pt x="7" y="0"/>
                    <a:pt x="13" y="2"/>
                  </a:cubicBezTo>
                  <a:close/>
                </a:path>
              </a:pathLst>
            </a:custGeom>
            <a:solidFill>
              <a:srgbClr val="4853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4157" y="2737"/>
              <a:ext cx="96" cy="96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5" y="11"/>
                  </a:move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9" y="0"/>
                    <a:pt x="11" y="2"/>
                    <a:pt x="11" y="5"/>
                  </a:cubicBezTo>
                  <a:cubicBezTo>
                    <a:pt x="11" y="9"/>
                    <a:pt x="9" y="11"/>
                    <a:pt x="5" y="11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3641" y="2737"/>
              <a:ext cx="96" cy="96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11" y="5"/>
                  </a:moveTo>
                  <a:cubicBezTo>
                    <a:pt x="11" y="8"/>
                    <a:pt x="9" y="11"/>
                    <a:pt x="6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CCCE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4017" y="2614"/>
              <a:ext cx="35" cy="44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4" y="2"/>
                  </a:moveTo>
                  <a:cubicBezTo>
                    <a:pt x="4" y="3"/>
                    <a:pt x="4" y="4"/>
                    <a:pt x="3" y="4"/>
                  </a:cubicBezTo>
                  <a:cubicBezTo>
                    <a:pt x="2" y="3"/>
                    <a:pt x="1" y="5"/>
                    <a:pt x="1" y="3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9B91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4061" y="2614"/>
              <a:ext cx="26" cy="35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3" y="1"/>
                  </a:moveTo>
                  <a:cubicBezTo>
                    <a:pt x="3" y="2"/>
                    <a:pt x="3" y="3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9B91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5"/>
          <p:cNvSpPr txBox="1"/>
          <p:nvPr/>
        </p:nvSpPr>
        <p:spPr>
          <a:xfrm>
            <a:off x="6133480" y="247699"/>
            <a:ext cx="30960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Portfolio Presentation</a:t>
            </a:r>
            <a:endParaRPr/>
          </a:p>
        </p:txBody>
      </p:sp>
      <p:sp>
        <p:nvSpPr>
          <p:cNvPr id="1081" name="Google Shape;1081;p15"/>
          <p:cNvSpPr txBox="1"/>
          <p:nvPr/>
        </p:nvSpPr>
        <p:spPr>
          <a:xfrm>
            <a:off x="4958478" y="542183"/>
            <a:ext cx="427100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6000"/>
              <a:buFont typeface="Arial"/>
              <a:buNone/>
            </a:pPr>
            <a:r>
              <a:rPr lang="en-US" sz="60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INDUSTRY</a:t>
            </a:r>
            <a:endParaRPr/>
          </a:p>
        </p:txBody>
      </p:sp>
      <p:grpSp>
        <p:nvGrpSpPr>
          <p:cNvPr id="1082" name="Google Shape;1082;p15"/>
          <p:cNvGrpSpPr/>
          <p:nvPr/>
        </p:nvGrpSpPr>
        <p:grpSpPr>
          <a:xfrm>
            <a:off x="1627486" y="3359429"/>
            <a:ext cx="2336431" cy="1103516"/>
            <a:chOff x="395534" y="3722711"/>
            <a:chExt cx="3972999" cy="1103516"/>
          </a:xfrm>
        </p:grpSpPr>
        <p:sp>
          <p:nvSpPr>
            <p:cNvPr id="1083" name="Google Shape;1083;p15"/>
            <p:cNvSpPr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15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1085" name="Google Shape;1085;p15"/>
          <p:cNvGrpSpPr/>
          <p:nvPr/>
        </p:nvGrpSpPr>
        <p:grpSpPr>
          <a:xfrm>
            <a:off x="4297146" y="3359429"/>
            <a:ext cx="2336431" cy="1103516"/>
            <a:chOff x="395534" y="3722711"/>
            <a:chExt cx="3972999" cy="1103516"/>
          </a:xfrm>
        </p:grpSpPr>
        <p:sp>
          <p:nvSpPr>
            <p:cNvPr id="1086" name="Google Shape;1086;p15"/>
            <p:cNvSpPr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15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1088" name="Google Shape;1088;p15"/>
          <p:cNvGrpSpPr/>
          <p:nvPr/>
        </p:nvGrpSpPr>
        <p:grpSpPr>
          <a:xfrm>
            <a:off x="1627486" y="4734082"/>
            <a:ext cx="2336431" cy="1103516"/>
            <a:chOff x="395534" y="3722711"/>
            <a:chExt cx="3972999" cy="1103516"/>
          </a:xfrm>
        </p:grpSpPr>
        <p:sp>
          <p:nvSpPr>
            <p:cNvPr id="1089" name="Google Shape;1089;p15"/>
            <p:cNvSpPr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15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1091" name="Google Shape;1091;p15"/>
          <p:cNvGrpSpPr/>
          <p:nvPr/>
        </p:nvGrpSpPr>
        <p:grpSpPr>
          <a:xfrm>
            <a:off x="4297146" y="4734082"/>
            <a:ext cx="2336431" cy="1103516"/>
            <a:chOff x="395534" y="3722711"/>
            <a:chExt cx="3972999" cy="1103516"/>
          </a:xfrm>
        </p:grpSpPr>
        <p:sp>
          <p:nvSpPr>
            <p:cNvPr id="1092" name="Google Shape;1092;p15"/>
            <p:cNvSpPr/>
            <p:nvPr/>
          </p:nvSpPr>
          <p:spPr>
            <a:xfrm>
              <a:off x="395534" y="3722711"/>
              <a:ext cx="3972999" cy="306467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15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1094" name="Google Shape;1094;p15"/>
          <p:cNvGrpSpPr/>
          <p:nvPr/>
        </p:nvGrpSpPr>
        <p:grpSpPr>
          <a:xfrm>
            <a:off x="1768163" y="885023"/>
            <a:ext cx="3096001" cy="2114366"/>
            <a:chOff x="4822352" y="1916832"/>
            <a:chExt cx="3422056" cy="2114366"/>
          </a:xfrm>
        </p:grpSpPr>
        <p:sp>
          <p:nvSpPr>
            <p:cNvPr id="1095" name="Google Shape;1095;p15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1096" name="Google Shape;1096;p15"/>
            <p:cNvSpPr txBox="1"/>
            <p:nvPr/>
          </p:nvSpPr>
          <p:spPr>
            <a:xfrm>
              <a:off x="4822352" y="2276872"/>
              <a:ext cx="3422056" cy="1754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You can simply impress your audience and add a unique zing and appeal to your Presentations.</a:t>
              </a:r>
              <a:endParaRPr/>
            </a:p>
          </p:txBody>
        </p:sp>
      </p:grpSp>
      <p:pic>
        <p:nvPicPr>
          <p:cNvPr id="1097" name="Google Shape;109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6806" y="3155834"/>
            <a:ext cx="4246079" cy="2733680"/>
          </a:xfrm>
          <a:prstGeom prst="rect">
            <a:avLst/>
          </a:prstGeom>
          <a:noFill/>
          <a:ln>
            <a:noFill/>
          </a:ln>
        </p:spPr>
      </p:pic>
      <p:sp>
        <p:nvSpPr>
          <p:cNvPr id="1098" name="Google Shape;1098;p15"/>
          <p:cNvSpPr txBox="1"/>
          <p:nvPr/>
        </p:nvSpPr>
        <p:spPr>
          <a:xfrm>
            <a:off x="4958478" y="1747211"/>
            <a:ext cx="634872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9600"/>
              <a:buFont typeface="Arial"/>
              <a:buNone/>
            </a:pPr>
            <a:r>
              <a:rPr lang="en-US" sz="96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ALMACEN</a:t>
            </a:r>
            <a:endParaRPr/>
          </a:p>
        </p:txBody>
      </p:sp>
      <p:pic>
        <p:nvPicPr>
          <p:cNvPr id="1099" name="Google Shape;109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999" y="5274527"/>
            <a:ext cx="1731574" cy="1731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4" name="Google Shape;1104;p16"/>
          <p:cNvCxnSpPr/>
          <p:nvPr/>
        </p:nvCxnSpPr>
        <p:spPr>
          <a:xfrm>
            <a:off x="6929435" y="1417475"/>
            <a:ext cx="2807100" cy="1097400"/>
          </a:xfrm>
          <a:prstGeom prst="bentConnector3">
            <a:avLst>
              <a:gd name="adj1" fmla="val 100113"/>
            </a:avLst>
          </a:prstGeom>
          <a:noFill/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05" name="Google Shape;1105;p16"/>
          <p:cNvSpPr txBox="1">
            <a:spLocks noGrp="1"/>
          </p:cNvSpPr>
          <p:nvPr>
            <p:ph type="body" idx="1"/>
          </p:nvPr>
        </p:nvSpPr>
        <p:spPr>
          <a:xfrm>
            <a:off x="2952412" y="294634"/>
            <a:ext cx="6363374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cxnSp>
        <p:nvCxnSpPr>
          <p:cNvPr id="1106" name="Google Shape;1106;p16"/>
          <p:cNvCxnSpPr>
            <a:endCxn id="1107" idx="0"/>
          </p:cNvCxnSpPr>
          <p:nvPr/>
        </p:nvCxnSpPr>
        <p:spPr>
          <a:xfrm flipH="1">
            <a:off x="2229538" y="1362529"/>
            <a:ext cx="3361200" cy="1138800"/>
          </a:xfrm>
          <a:prstGeom prst="bentConnector2">
            <a:avLst/>
          </a:prstGeom>
          <a:noFill/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07" name="Google Shape;1107;p16"/>
          <p:cNvSpPr/>
          <p:nvPr/>
        </p:nvSpPr>
        <p:spPr>
          <a:xfrm>
            <a:off x="2075601" y="2501329"/>
            <a:ext cx="307874" cy="307874"/>
          </a:xfrm>
          <a:prstGeom prst="donut">
            <a:avLst>
              <a:gd name="adj" fmla="val 25000"/>
            </a:avLst>
          </a:prstGeom>
          <a:solidFill>
            <a:srgbClr val="FFE000"/>
          </a:solidFill>
          <a:ln w="25400" cap="flat" cmpd="sng">
            <a:solidFill>
              <a:srgbClr val="FCAF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16"/>
          <p:cNvSpPr/>
          <p:nvPr/>
        </p:nvSpPr>
        <p:spPr>
          <a:xfrm>
            <a:off x="5980163" y="2486279"/>
            <a:ext cx="307874" cy="307874"/>
          </a:xfrm>
          <a:prstGeom prst="donut">
            <a:avLst>
              <a:gd name="adj" fmla="val 25000"/>
            </a:avLst>
          </a:prstGeom>
          <a:solidFill>
            <a:srgbClr val="FFE000"/>
          </a:solidFill>
          <a:ln w="25400" cap="flat" cmpd="sng">
            <a:solidFill>
              <a:srgbClr val="FCAF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16"/>
          <p:cNvSpPr/>
          <p:nvPr/>
        </p:nvSpPr>
        <p:spPr>
          <a:xfrm>
            <a:off x="9579720" y="2514755"/>
            <a:ext cx="307874" cy="307874"/>
          </a:xfrm>
          <a:prstGeom prst="donut">
            <a:avLst>
              <a:gd name="adj" fmla="val 25000"/>
            </a:avLst>
          </a:prstGeom>
          <a:solidFill>
            <a:srgbClr val="FFE000"/>
          </a:solidFill>
          <a:ln w="25400" cap="flat" cmpd="sng">
            <a:solidFill>
              <a:srgbClr val="FCAF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0" name="Google Shape;1110;p16"/>
          <p:cNvCxnSpPr>
            <a:endCxn id="1108" idx="0"/>
          </p:cNvCxnSpPr>
          <p:nvPr/>
        </p:nvCxnSpPr>
        <p:spPr>
          <a:xfrm>
            <a:off x="6125700" y="1859279"/>
            <a:ext cx="8400" cy="627000"/>
          </a:xfrm>
          <a:prstGeom prst="straightConnector1">
            <a:avLst/>
          </a:prstGeom>
          <a:noFill/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11" name="Google Shape;1111;p16"/>
          <p:cNvSpPr/>
          <p:nvPr/>
        </p:nvSpPr>
        <p:spPr>
          <a:xfrm>
            <a:off x="5310882" y="1161341"/>
            <a:ext cx="16464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E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CLOUD</a:t>
            </a:r>
            <a:r>
              <a:rPr lang="en-US" sz="1800" b="1">
                <a:solidFill>
                  <a:srgbClr val="FF900A"/>
                </a:solidFill>
                <a:latin typeface="Arial Rounded"/>
                <a:ea typeface="Arial Rounded"/>
                <a:cs typeface="Arial Rounded"/>
                <a:sym typeface="Arial Rounded"/>
              </a:rPr>
              <a:t> COMPUTING</a:t>
            </a:r>
            <a:endParaRPr/>
          </a:p>
        </p:txBody>
      </p:sp>
      <p:grpSp>
        <p:nvGrpSpPr>
          <p:cNvPr id="1112" name="Google Shape;1112;p16"/>
          <p:cNvGrpSpPr/>
          <p:nvPr/>
        </p:nvGrpSpPr>
        <p:grpSpPr>
          <a:xfrm>
            <a:off x="783210" y="4714876"/>
            <a:ext cx="2920054" cy="821175"/>
            <a:chOff x="1418889" y="4287807"/>
            <a:chExt cx="1681201" cy="821175"/>
          </a:xfrm>
        </p:grpSpPr>
        <p:sp>
          <p:nvSpPr>
            <p:cNvPr id="1113" name="Google Shape;1113;p16"/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16"/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5" name="Google Shape;1115;p16"/>
          <p:cNvGrpSpPr/>
          <p:nvPr/>
        </p:nvGrpSpPr>
        <p:grpSpPr>
          <a:xfrm>
            <a:off x="4674072" y="4618146"/>
            <a:ext cx="2920054" cy="821175"/>
            <a:chOff x="1418889" y="4287807"/>
            <a:chExt cx="1681201" cy="821175"/>
          </a:xfrm>
        </p:grpSpPr>
        <p:sp>
          <p:nvSpPr>
            <p:cNvPr id="1116" name="Google Shape;1116;p16"/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16"/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8" name="Google Shape;1118;p16"/>
          <p:cNvGrpSpPr/>
          <p:nvPr/>
        </p:nvGrpSpPr>
        <p:grpSpPr>
          <a:xfrm>
            <a:off x="8349829" y="4501715"/>
            <a:ext cx="2920054" cy="821175"/>
            <a:chOff x="1418889" y="4287807"/>
            <a:chExt cx="1681201" cy="821175"/>
          </a:xfrm>
        </p:grpSpPr>
        <p:sp>
          <p:nvSpPr>
            <p:cNvPr id="1119" name="Google Shape;1119;p16"/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6"/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1" name="Google Shape;1121;p16"/>
          <p:cNvGrpSpPr/>
          <p:nvPr/>
        </p:nvGrpSpPr>
        <p:grpSpPr>
          <a:xfrm>
            <a:off x="2038349" y="3438527"/>
            <a:ext cx="638174" cy="1047751"/>
            <a:chOff x="1284" y="2166"/>
            <a:chExt cx="402" cy="660"/>
          </a:xfrm>
        </p:grpSpPr>
        <p:sp>
          <p:nvSpPr>
            <p:cNvPr id="1122" name="Google Shape;1122;p16"/>
            <p:cNvSpPr/>
            <p:nvPr/>
          </p:nvSpPr>
          <p:spPr>
            <a:xfrm>
              <a:off x="1284" y="2315"/>
              <a:ext cx="402" cy="503"/>
            </a:xfrm>
            <a:custGeom>
              <a:avLst/>
              <a:gdLst/>
              <a:ahLst/>
              <a:cxnLst/>
              <a:rect l="l" t="t" r="r" b="b"/>
              <a:pathLst>
                <a:path w="53" h="68" extrusionOk="0">
                  <a:moveTo>
                    <a:pt x="4" y="1"/>
                  </a:moveTo>
                  <a:cubicBezTo>
                    <a:pt x="8" y="1"/>
                    <a:pt x="12" y="0"/>
                    <a:pt x="16" y="0"/>
                  </a:cubicBezTo>
                  <a:cubicBezTo>
                    <a:pt x="18" y="0"/>
                    <a:pt x="20" y="1"/>
                    <a:pt x="22" y="3"/>
                  </a:cubicBezTo>
                  <a:cubicBezTo>
                    <a:pt x="23" y="4"/>
                    <a:pt x="23" y="6"/>
                    <a:pt x="24" y="8"/>
                  </a:cubicBezTo>
                  <a:cubicBezTo>
                    <a:pt x="27" y="15"/>
                    <a:pt x="31" y="17"/>
                    <a:pt x="39" y="16"/>
                  </a:cubicBezTo>
                  <a:cubicBezTo>
                    <a:pt x="41" y="16"/>
                    <a:pt x="46" y="16"/>
                    <a:pt x="46" y="17"/>
                  </a:cubicBezTo>
                  <a:cubicBezTo>
                    <a:pt x="46" y="21"/>
                    <a:pt x="43" y="21"/>
                    <a:pt x="40" y="22"/>
                  </a:cubicBezTo>
                  <a:cubicBezTo>
                    <a:pt x="39" y="22"/>
                    <a:pt x="39" y="22"/>
                    <a:pt x="37" y="23"/>
                  </a:cubicBezTo>
                  <a:cubicBezTo>
                    <a:pt x="42" y="23"/>
                    <a:pt x="46" y="23"/>
                    <a:pt x="49" y="23"/>
                  </a:cubicBezTo>
                  <a:cubicBezTo>
                    <a:pt x="52" y="12"/>
                    <a:pt x="51" y="11"/>
                    <a:pt x="38" y="11"/>
                  </a:cubicBezTo>
                  <a:cubicBezTo>
                    <a:pt x="38" y="13"/>
                    <a:pt x="37" y="14"/>
                    <a:pt x="36" y="16"/>
                  </a:cubicBezTo>
                  <a:cubicBezTo>
                    <a:pt x="36" y="15"/>
                    <a:pt x="35" y="15"/>
                    <a:pt x="35" y="15"/>
                  </a:cubicBezTo>
                  <a:cubicBezTo>
                    <a:pt x="35" y="13"/>
                    <a:pt x="35" y="11"/>
                    <a:pt x="35" y="8"/>
                  </a:cubicBezTo>
                  <a:cubicBezTo>
                    <a:pt x="41" y="8"/>
                    <a:pt x="46" y="8"/>
                    <a:pt x="53" y="8"/>
                  </a:cubicBezTo>
                  <a:cubicBezTo>
                    <a:pt x="53" y="14"/>
                    <a:pt x="53" y="20"/>
                    <a:pt x="53" y="26"/>
                  </a:cubicBezTo>
                  <a:cubicBezTo>
                    <a:pt x="40" y="29"/>
                    <a:pt x="30" y="23"/>
                    <a:pt x="20" y="17"/>
                  </a:cubicBezTo>
                  <a:cubicBezTo>
                    <a:pt x="19" y="22"/>
                    <a:pt x="18" y="28"/>
                    <a:pt x="24" y="31"/>
                  </a:cubicBezTo>
                  <a:cubicBezTo>
                    <a:pt x="31" y="36"/>
                    <a:pt x="35" y="43"/>
                    <a:pt x="33" y="53"/>
                  </a:cubicBezTo>
                  <a:cubicBezTo>
                    <a:pt x="33" y="56"/>
                    <a:pt x="33" y="60"/>
                    <a:pt x="33" y="64"/>
                  </a:cubicBezTo>
                  <a:cubicBezTo>
                    <a:pt x="33" y="67"/>
                    <a:pt x="32" y="68"/>
                    <a:pt x="29" y="68"/>
                  </a:cubicBezTo>
                  <a:cubicBezTo>
                    <a:pt x="26" y="68"/>
                    <a:pt x="24" y="67"/>
                    <a:pt x="24" y="64"/>
                  </a:cubicBezTo>
                  <a:cubicBezTo>
                    <a:pt x="24" y="61"/>
                    <a:pt x="24" y="58"/>
                    <a:pt x="24" y="54"/>
                  </a:cubicBezTo>
                  <a:cubicBezTo>
                    <a:pt x="25" y="49"/>
                    <a:pt x="22" y="45"/>
                    <a:pt x="17" y="42"/>
                  </a:cubicBezTo>
                  <a:cubicBezTo>
                    <a:pt x="17" y="42"/>
                    <a:pt x="16" y="41"/>
                    <a:pt x="15" y="41"/>
                  </a:cubicBezTo>
                  <a:cubicBezTo>
                    <a:pt x="3" y="36"/>
                    <a:pt x="0" y="27"/>
                    <a:pt x="2" y="15"/>
                  </a:cubicBezTo>
                  <a:cubicBezTo>
                    <a:pt x="3" y="10"/>
                    <a:pt x="3" y="5"/>
                    <a:pt x="4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6"/>
            <p:cNvSpPr/>
            <p:nvPr/>
          </p:nvSpPr>
          <p:spPr>
            <a:xfrm>
              <a:off x="1322" y="2611"/>
              <a:ext cx="99" cy="215"/>
            </a:xfrm>
            <a:custGeom>
              <a:avLst/>
              <a:gdLst/>
              <a:ahLst/>
              <a:cxnLst/>
              <a:rect l="l" t="t" r="r" b="b"/>
              <a:pathLst>
                <a:path w="13" h="29" extrusionOk="0">
                  <a:moveTo>
                    <a:pt x="5" y="0"/>
                  </a:moveTo>
                  <a:cubicBezTo>
                    <a:pt x="13" y="4"/>
                    <a:pt x="13" y="4"/>
                    <a:pt x="12" y="12"/>
                  </a:cubicBezTo>
                  <a:cubicBezTo>
                    <a:pt x="11" y="16"/>
                    <a:pt x="10" y="20"/>
                    <a:pt x="10" y="24"/>
                  </a:cubicBezTo>
                  <a:cubicBezTo>
                    <a:pt x="10" y="28"/>
                    <a:pt x="8" y="29"/>
                    <a:pt x="5" y="28"/>
                  </a:cubicBezTo>
                  <a:cubicBezTo>
                    <a:pt x="2" y="28"/>
                    <a:pt x="0" y="26"/>
                    <a:pt x="1" y="23"/>
                  </a:cubicBezTo>
                  <a:cubicBezTo>
                    <a:pt x="2" y="15"/>
                    <a:pt x="4" y="8"/>
                    <a:pt x="5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1292" y="2226"/>
              <a:ext cx="144" cy="74"/>
            </a:xfrm>
            <a:custGeom>
              <a:avLst/>
              <a:gdLst/>
              <a:ahLst/>
              <a:cxnLst/>
              <a:rect l="l" t="t" r="r" b="b"/>
              <a:pathLst>
                <a:path w="19" h="10" extrusionOk="0">
                  <a:moveTo>
                    <a:pt x="1" y="0"/>
                  </a:moveTo>
                  <a:cubicBezTo>
                    <a:pt x="7" y="0"/>
                    <a:pt x="12" y="0"/>
                    <a:pt x="19" y="0"/>
                  </a:cubicBezTo>
                  <a:cubicBezTo>
                    <a:pt x="17" y="3"/>
                    <a:pt x="17" y="7"/>
                    <a:pt x="14" y="8"/>
                  </a:cubicBezTo>
                  <a:cubicBezTo>
                    <a:pt x="12" y="10"/>
                    <a:pt x="8" y="10"/>
                    <a:pt x="5" y="9"/>
                  </a:cubicBezTo>
                  <a:cubicBezTo>
                    <a:pt x="2" y="7"/>
                    <a:pt x="0" y="4"/>
                    <a:pt x="1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16"/>
            <p:cNvSpPr/>
            <p:nvPr/>
          </p:nvSpPr>
          <p:spPr>
            <a:xfrm>
              <a:off x="1314" y="2166"/>
              <a:ext cx="152" cy="45"/>
            </a:xfrm>
            <a:custGeom>
              <a:avLst/>
              <a:gdLst/>
              <a:ahLst/>
              <a:cxnLst/>
              <a:rect l="l" t="t" r="r" b="b"/>
              <a:pathLst>
                <a:path w="20" h="6" extrusionOk="0">
                  <a:moveTo>
                    <a:pt x="20" y="6"/>
                  </a:moveTo>
                  <a:cubicBezTo>
                    <a:pt x="12" y="6"/>
                    <a:pt x="6" y="6"/>
                    <a:pt x="0" y="6"/>
                  </a:cubicBezTo>
                  <a:cubicBezTo>
                    <a:pt x="2" y="1"/>
                    <a:pt x="5" y="0"/>
                    <a:pt x="10" y="2"/>
                  </a:cubicBezTo>
                  <a:cubicBezTo>
                    <a:pt x="12" y="3"/>
                    <a:pt x="15" y="4"/>
                    <a:pt x="20" y="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6" name="Google Shape;1126;p16"/>
          <p:cNvGrpSpPr/>
          <p:nvPr/>
        </p:nvGrpSpPr>
        <p:grpSpPr>
          <a:xfrm flipH="1">
            <a:off x="5614988" y="3473449"/>
            <a:ext cx="1092200" cy="904874"/>
            <a:chOff x="3537" y="2188"/>
            <a:chExt cx="688" cy="570"/>
          </a:xfrm>
        </p:grpSpPr>
        <p:sp>
          <p:nvSpPr>
            <p:cNvPr id="1127" name="Google Shape;1127;p16"/>
            <p:cNvSpPr/>
            <p:nvPr/>
          </p:nvSpPr>
          <p:spPr>
            <a:xfrm>
              <a:off x="3947" y="2336"/>
              <a:ext cx="278" cy="422"/>
            </a:xfrm>
            <a:custGeom>
              <a:avLst/>
              <a:gdLst/>
              <a:ahLst/>
              <a:cxnLst/>
              <a:rect l="l" t="t" r="r" b="b"/>
              <a:pathLst>
                <a:path w="36" h="54" extrusionOk="0">
                  <a:moveTo>
                    <a:pt x="34" y="1"/>
                  </a:moveTo>
                  <a:cubicBezTo>
                    <a:pt x="30" y="1"/>
                    <a:pt x="27" y="0"/>
                    <a:pt x="24" y="0"/>
                  </a:cubicBezTo>
                  <a:cubicBezTo>
                    <a:pt x="23" y="1"/>
                    <a:pt x="20" y="2"/>
                    <a:pt x="19" y="3"/>
                  </a:cubicBezTo>
                  <a:cubicBezTo>
                    <a:pt x="16" y="12"/>
                    <a:pt x="11" y="16"/>
                    <a:pt x="0" y="11"/>
                  </a:cubicBezTo>
                  <a:cubicBezTo>
                    <a:pt x="1" y="14"/>
                    <a:pt x="1" y="16"/>
                    <a:pt x="2" y="17"/>
                  </a:cubicBezTo>
                  <a:cubicBezTo>
                    <a:pt x="6" y="20"/>
                    <a:pt x="15" y="18"/>
                    <a:pt x="21" y="13"/>
                  </a:cubicBezTo>
                  <a:cubicBezTo>
                    <a:pt x="22" y="18"/>
                    <a:pt x="23" y="22"/>
                    <a:pt x="18" y="24"/>
                  </a:cubicBezTo>
                  <a:cubicBezTo>
                    <a:pt x="7" y="31"/>
                    <a:pt x="10" y="42"/>
                    <a:pt x="10" y="51"/>
                  </a:cubicBezTo>
                  <a:cubicBezTo>
                    <a:pt x="10" y="52"/>
                    <a:pt x="13" y="54"/>
                    <a:pt x="14" y="54"/>
                  </a:cubicBezTo>
                  <a:cubicBezTo>
                    <a:pt x="15" y="54"/>
                    <a:pt x="17" y="53"/>
                    <a:pt x="17" y="51"/>
                  </a:cubicBezTo>
                  <a:cubicBezTo>
                    <a:pt x="18" y="50"/>
                    <a:pt x="18" y="49"/>
                    <a:pt x="17" y="47"/>
                  </a:cubicBezTo>
                  <a:cubicBezTo>
                    <a:pt x="16" y="40"/>
                    <a:pt x="19" y="35"/>
                    <a:pt x="26" y="32"/>
                  </a:cubicBezTo>
                  <a:cubicBezTo>
                    <a:pt x="33" y="29"/>
                    <a:pt x="36" y="24"/>
                    <a:pt x="35" y="16"/>
                  </a:cubicBezTo>
                  <a:cubicBezTo>
                    <a:pt x="34" y="11"/>
                    <a:pt x="34" y="6"/>
                    <a:pt x="34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6"/>
            <p:cNvSpPr/>
            <p:nvPr/>
          </p:nvSpPr>
          <p:spPr>
            <a:xfrm>
              <a:off x="3591" y="2500"/>
              <a:ext cx="178" cy="18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0"/>
                  </a:moveTo>
                  <a:cubicBezTo>
                    <a:pt x="0" y="7"/>
                    <a:pt x="0" y="15"/>
                    <a:pt x="0" y="23"/>
                  </a:cubicBezTo>
                  <a:cubicBezTo>
                    <a:pt x="7" y="23"/>
                    <a:pt x="15" y="23"/>
                    <a:pt x="23" y="23"/>
                  </a:cubicBezTo>
                  <a:cubicBezTo>
                    <a:pt x="23" y="15"/>
                    <a:pt x="23" y="8"/>
                    <a:pt x="23" y="0"/>
                  </a:cubicBezTo>
                  <a:cubicBezTo>
                    <a:pt x="21" y="0"/>
                    <a:pt x="18" y="0"/>
                    <a:pt x="15" y="0"/>
                  </a:cubicBezTo>
                  <a:cubicBezTo>
                    <a:pt x="15" y="2"/>
                    <a:pt x="15" y="4"/>
                    <a:pt x="15" y="6"/>
                  </a:cubicBezTo>
                  <a:cubicBezTo>
                    <a:pt x="13" y="6"/>
                    <a:pt x="11" y="6"/>
                    <a:pt x="8" y="6"/>
                  </a:cubicBezTo>
                  <a:cubicBezTo>
                    <a:pt x="8" y="4"/>
                    <a:pt x="8" y="2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16"/>
            <p:cNvSpPr/>
            <p:nvPr/>
          </p:nvSpPr>
          <p:spPr>
            <a:xfrm>
              <a:off x="3591" y="2297"/>
              <a:ext cx="178" cy="18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5" y="0"/>
                  </a:moveTo>
                  <a:cubicBezTo>
                    <a:pt x="15" y="2"/>
                    <a:pt x="15" y="4"/>
                    <a:pt x="15" y="6"/>
                  </a:cubicBezTo>
                  <a:cubicBezTo>
                    <a:pt x="13" y="6"/>
                    <a:pt x="11" y="6"/>
                    <a:pt x="8" y="6"/>
                  </a:cubicBezTo>
                  <a:cubicBezTo>
                    <a:pt x="8" y="4"/>
                    <a:pt x="8" y="2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0" y="8"/>
                    <a:pt x="0" y="15"/>
                    <a:pt x="0" y="23"/>
                  </a:cubicBezTo>
                  <a:cubicBezTo>
                    <a:pt x="7" y="23"/>
                    <a:pt x="15" y="23"/>
                    <a:pt x="23" y="23"/>
                  </a:cubicBezTo>
                  <a:cubicBezTo>
                    <a:pt x="23" y="16"/>
                    <a:pt x="23" y="8"/>
                    <a:pt x="23" y="0"/>
                  </a:cubicBezTo>
                  <a:cubicBezTo>
                    <a:pt x="21" y="0"/>
                    <a:pt x="18" y="0"/>
                    <a:pt x="15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16"/>
            <p:cNvSpPr/>
            <p:nvPr/>
          </p:nvSpPr>
          <p:spPr>
            <a:xfrm>
              <a:off x="3537" y="2391"/>
              <a:ext cx="402" cy="343"/>
            </a:xfrm>
            <a:custGeom>
              <a:avLst/>
              <a:gdLst/>
              <a:ahLst/>
              <a:cxnLst/>
              <a:rect l="l" t="t" r="r" b="b"/>
              <a:pathLst>
                <a:path w="52" h="44" extrusionOk="0">
                  <a:moveTo>
                    <a:pt x="34" y="39"/>
                  </a:moveTo>
                  <a:cubicBezTo>
                    <a:pt x="24" y="39"/>
                    <a:pt x="16" y="39"/>
                    <a:pt x="7" y="39"/>
                  </a:cubicBezTo>
                  <a:cubicBezTo>
                    <a:pt x="5" y="39"/>
                    <a:pt x="4" y="39"/>
                    <a:pt x="3" y="40"/>
                  </a:cubicBezTo>
                  <a:cubicBezTo>
                    <a:pt x="2" y="40"/>
                    <a:pt x="1" y="41"/>
                    <a:pt x="0" y="42"/>
                  </a:cubicBezTo>
                  <a:cubicBezTo>
                    <a:pt x="1" y="43"/>
                    <a:pt x="2" y="44"/>
                    <a:pt x="3" y="44"/>
                  </a:cubicBezTo>
                  <a:cubicBezTo>
                    <a:pt x="14" y="44"/>
                    <a:pt x="25" y="44"/>
                    <a:pt x="36" y="44"/>
                  </a:cubicBezTo>
                  <a:cubicBezTo>
                    <a:pt x="37" y="44"/>
                    <a:pt x="39" y="41"/>
                    <a:pt x="39" y="39"/>
                  </a:cubicBezTo>
                  <a:cubicBezTo>
                    <a:pt x="39" y="29"/>
                    <a:pt x="39" y="19"/>
                    <a:pt x="39" y="7"/>
                  </a:cubicBezTo>
                  <a:cubicBezTo>
                    <a:pt x="42" y="7"/>
                    <a:pt x="45" y="8"/>
                    <a:pt x="48" y="7"/>
                  </a:cubicBezTo>
                  <a:cubicBezTo>
                    <a:pt x="49" y="7"/>
                    <a:pt x="51" y="6"/>
                    <a:pt x="52" y="5"/>
                  </a:cubicBezTo>
                  <a:cubicBezTo>
                    <a:pt x="51" y="4"/>
                    <a:pt x="49" y="2"/>
                    <a:pt x="48" y="2"/>
                  </a:cubicBezTo>
                  <a:cubicBezTo>
                    <a:pt x="31" y="2"/>
                    <a:pt x="34" y="0"/>
                    <a:pt x="34" y="15"/>
                  </a:cubicBezTo>
                  <a:cubicBezTo>
                    <a:pt x="34" y="23"/>
                    <a:pt x="34" y="31"/>
                    <a:pt x="34" y="3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16"/>
            <p:cNvSpPr/>
            <p:nvPr/>
          </p:nvSpPr>
          <p:spPr>
            <a:xfrm>
              <a:off x="4117" y="2594"/>
              <a:ext cx="77" cy="164"/>
            </a:xfrm>
            <a:custGeom>
              <a:avLst/>
              <a:gdLst/>
              <a:ahLst/>
              <a:cxnLst/>
              <a:rect l="l" t="t" r="r" b="b"/>
              <a:pathLst>
                <a:path w="10" h="21" extrusionOk="0">
                  <a:moveTo>
                    <a:pt x="7" y="0"/>
                  </a:moveTo>
                  <a:cubicBezTo>
                    <a:pt x="2" y="1"/>
                    <a:pt x="0" y="3"/>
                    <a:pt x="1" y="8"/>
                  </a:cubicBezTo>
                  <a:cubicBezTo>
                    <a:pt x="2" y="12"/>
                    <a:pt x="2" y="15"/>
                    <a:pt x="3" y="19"/>
                  </a:cubicBezTo>
                  <a:cubicBezTo>
                    <a:pt x="4" y="20"/>
                    <a:pt x="6" y="21"/>
                    <a:pt x="7" y="21"/>
                  </a:cubicBezTo>
                  <a:cubicBezTo>
                    <a:pt x="8" y="21"/>
                    <a:pt x="10" y="19"/>
                    <a:pt x="10" y="18"/>
                  </a:cubicBezTo>
                  <a:cubicBezTo>
                    <a:pt x="9" y="12"/>
                    <a:pt x="8" y="6"/>
                    <a:pt x="7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16"/>
            <p:cNvSpPr/>
            <p:nvPr/>
          </p:nvSpPr>
          <p:spPr>
            <a:xfrm>
              <a:off x="4117" y="2266"/>
              <a:ext cx="100" cy="62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13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0" y="5"/>
                    <a:pt x="2" y="8"/>
                    <a:pt x="6" y="8"/>
                  </a:cubicBezTo>
                  <a:cubicBezTo>
                    <a:pt x="10" y="8"/>
                    <a:pt x="13" y="5"/>
                    <a:pt x="13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16"/>
            <p:cNvSpPr/>
            <p:nvPr/>
          </p:nvSpPr>
          <p:spPr>
            <a:xfrm>
              <a:off x="4094" y="2188"/>
              <a:ext cx="116" cy="54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0" y="7"/>
                  </a:moveTo>
                  <a:cubicBezTo>
                    <a:pt x="5" y="7"/>
                    <a:pt x="10" y="7"/>
                    <a:pt x="15" y="7"/>
                  </a:cubicBezTo>
                  <a:cubicBezTo>
                    <a:pt x="10" y="0"/>
                    <a:pt x="5" y="7"/>
                    <a:pt x="0" y="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4" name="Google Shape;1134;p16"/>
          <p:cNvGrpSpPr/>
          <p:nvPr/>
        </p:nvGrpSpPr>
        <p:grpSpPr>
          <a:xfrm>
            <a:off x="9432931" y="3641728"/>
            <a:ext cx="755651" cy="628651"/>
            <a:chOff x="5942" y="2294"/>
            <a:chExt cx="476" cy="396"/>
          </a:xfrm>
        </p:grpSpPr>
        <p:sp>
          <p:nvSpPr>
            <p:cNvPr id="1135" name="Google Shape;1135;p16"/>
            <p:cNvSpPr/>
            <p:nvPr/>
          </p:nvSpPr>
          <p:spPr>
            <a:xfrm>
              <a:off x="5942" y="2618"/>
              <a:ext cx="476" cy="72"/>
            </a:xfrm>
            <a:custGeom>
              <a:avLst/>
              <a:gdLst/>
              <a:ahLst/>
              <a:cxnLst/>
              <a:rect l="l" t="t" r="r" b="b"/>
              <a:pathLst>
                <a:path w="74" h="11" extrusionOk="0">
                  <a:moveTo>
                    <a:pt x="8" y="6"/>
                  </a:moveTo>
                  <a:cubicBezTo>
                    <a:pt x="8" y="8"/>
                    <a:pt x="8" y="9"/>
                    <a:pt x="8" y="11"/>
                  </a:cubicBezTo>
                  <a:cubicBezTo>
                    <a:pt x="5" y="11"/>
                    <a:pt x="3" y="11"/>
                    <a:pt x="0" y="11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25" y="0"/>
                    <a:pt x="49" y="0"/>
                    <a:pt x="74" y="0"/>
                  </a:cubicBezTo>
                  <a:cubicBezTo>
                    <a:pt x="74" y="4"/>
                    <a:pt x="74" y="7"/>
                    <a:pt x="74" y="11"/>
                  </a:cubicBezTo>
                  <a:cubicBezTo>
                    <a:pt x="72" y="11"/>
                    <a:pt x="69" y="11"/>
                    <a:pt x="66" y="11"/>
                  </a:cubicBezTo>
                  <a:cubicBezTo>
                    <a:pt x="66" y="10"/>
                    <a:pt x="66" y="8"/>
                    <a:pt x="65" y="6"/>
                  </a:cubicBezTo>
                  <a:cubicBezTo>
                    <a:pt x="58" y="6"/>
                    <a:pt x="50" y="6"/>
                    <a:pt x="42" y="6"/>
                  </a:cubicBezTo>
                  <a:cubicBezTo>
                    <a:pt x="42" y="8"/>
                    <a:pt x="42" y="9"/>
                    <a:pt x="42" y="11"/>
                  </a:cubicBezTo>
                  <a:cubicBezTo>
                    <a:pt x="39" y="11"/>
                    <a:pt x="36" y="11"/>
                    <a:pt x="32" y="11"/>
                  </a:cubicBezTo>
                  <a:cubicBezTo>
                    <a:pt x="32" y="10"/>
                    <a:pt x="32" y="8"/>
                    <a:pt x="32" y="6"/>
                  </a:cubicBezTo>
                  <a:cubicBezTo>
                    <a:pt x="24" y="6"/>
                    <a:pt x="16" y="6"/>
                    <a:pt x="8" y="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6"/>
            <p:cNvSpPr/>
            <p:nvPr/>
          </p:nvSpPr>
          <p:spPr>
            <a:xfrm>
              <a:off x="6026" y="2294"/>
              <a:ext cx="147" cy="149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cubicBezTo>
                    <a:pt x="23" y="8"/>
                    <a:pt x="23" y="15"/>
                    <a:pt x="23" y="22"/>
                  </a:cubicBezTo>
                  <a:cubicBezTo>
                    <a:pt x="15" y="22"/>
                    <a:pt x="8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8" y="0"/>
                    <a:pt x="15" y="0"/>
                    <a:pt x="23" y="0"/>
                  </a:cubicBezTo>
                  <a:close/>
                  <a:moveTo>
                    <a:pt x="19" y="19"/>
                  </a:moveTo>
                  <a:cubicBezTo>
                    <a:pt x="20" y="0"/>
                    <a:pt x="21" y="3"/>
                    <a:pt x="5" y="3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23"/>
                    <a:pt x="3" y="19"/>
                    <a:pt x="18" y="19"/>
                  </a:cubicBezTo>
                  <a:cubicBezTo>
                    <a:pt x="18" y="19"/>
                    <a:pt x="18" y="19"/>
                    <a:pt x="19" y="1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6"/>
            <p:cNvSpPr/>
            <p:nvPr/>
          </p:nvSpPr>
          <p:spPr>
            <a:xfrm>
              <a:off x="6270" y="2456"/>
              <a:ext cx="141" cy="149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0" y="23"/>
                  </a:moveTo>
                  <a:cubicBezTo>
                    <a:pt x="0" y="15"/>
                    <a:pt x="0" y="8"/>
                    <a:pt x="0" y="0"/>
                  </a:cubicBezTo>
                  <a:cubicBezTo>
                    <a:pt x="7" y="0"/>
                    <a:pt x="14" y="0"/>
                    <a:pt x="22" y="0"/>
                  </a:cubicBezTo>
                  <a:cubicBezTo>
                    <a:pt x="22" y="7"/>
                    <a:pt x="22" y="15"/>
                    <a:pt x="22" y="23"/>
                  </a:cubicBezTo>
                  <a:cubicBezTo>
                    <a:pt x="15" y="23"/>
                    <a:pt x="7" y="23"/>
                    <a:pt x="0" y="23"/>
                  </a:cubicBezTo>
                  <a:close/>
                  <a:moveTo>
                    <a:pt x="19" y="19"/>
                  </a:moveTo>
                  <a:cubicBezTo>
                    <a:pt x="19" y="15"/>
                    <a:pt x="19" y="11"/>
                    <a:pt x="19" y="7"/>
                  </a:cubicBezTo>
                  <a:cubicBezTo>
                    <a:pt x="19" y="6"/>
                    <a:pt x="17" y="4"/>
                    <a:pt x="16" y="4"/>
                  </a:cubicBezTo>
                  <a:cubicBezTo>
                    <a:pt x="13" y="3"/>
                    <a:pt x="9" y="3"/>
                    <a:pt x="5" y="4"/>
                  </a:cubicBezTo>
                  <a:cubicBezTo>
                    <a:pt x="4" y="4"/>
                    <a:pt x="3" y="6"/>
                    <a:pt x="3" y="7"/>
                  </a:cubicBezTo>
                  <a:cubicBezTo>
                    <a:pt x="3" y="21"/>
                    <a:pt x="1" y="19"/>
                    <a:pt x="14" y="19"/>
                  </a:cubicBezTo>
                  <a:cubicBezTo>
                    <a:pt x="15" y="19"/>
                    <a:pt x="17" y="19"/>
                    <a:pt x="19" y="1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6"/>
            <p:cNvSpPr/>
            <p:nvPr/>
          </p:nvSpPr>
          <p:spPr>
            <a:xfrm>
              <a:off x="5948" y="2456"/>
              <a:ext cx="142" cy="149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22" y="0"/>
                  </a:moveTo>
                  <a:cubicBezTo>
                    <a:pt x="22" y="8"/>
                    <a:pt x="22" y="15"/>
                    <a:pt x="22" y="23"/>
                  </a:cubicBezTo>
                  <a:cubicBezTo>
                    <a:pt x="15" y="23"/>
                    <a:pt x="8" y="23"/>
                    <a:pt x="0" y="23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7" y="0"/>
                    <a:pt x="14" y="0"/>
                    <a:pt x="22" y="0"/>
                  </a:cubicBezTo>
                  <a:close/>
                  <a:moveTo>
                    <a:pt x="19" y="19"/>
                  </a:moveTo>
                  <a:cubicBezTo>
                    <a:pt x="19" y="15"/>
                    <a:pt x="19" y="11"/>
                    <a:pt x="19" y="7"/>
                  </a:cubicBezTo>
                  <a:cubicBezTo>
                    <a:pt x="19" y="6"/>
                    <a:pt x="17" y="4"/>
                    <a:pt x="16" y="3"/>
                  </a:cubicBezTo>
                  <a:cubicBezTo>
                    <a:pt x="12" y="3"/>
                    <a:pt x="7" y="3"/>
                    <a:pt x="4" y="3"/>
                  </a:cubicBezTo>
                  <a:cubicBezTo>
                    <a:pt x="1" y="19"/>
                    <a:pt x="2" y="20"/>
                    <a:pt x="16" y="19"/>
                  </a:cubicBezTo>
                  <a:cubicBezTo>
                    <a:pt x="17" y="19"/>
                    <a:pt x="18" y="19"/>
                    <a:pt x="19" y="1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6"/>
            <p:cNvSpPr/>
            <p:nvPr/>
          </p:nvSpPr>
          <p:spPr>
            <a:xfrm>
              <a:off x="6109" y="2456"/>
              <a:ext cx="142" cy="149"/>
            </a:xfrm>
            <a:custGeom>
              <a:avLst/>
              <a:gdLst/>
              <a:ahLst/>
              <a:cxnLst/>
              <a:rect l="l" t="t" r="r" b="b"/>
              <a:pathLst>
                <a:path w="22" h="23" extrusionOk="0">
                  <a:moveTo>
                    <a:pt x="22" y="23"/>
                  </a:moveTo>
                  <a:cubicBezTo>
                    <a:pt x="14" y="23"/>
                    <a:pt x="7" y="23"/>
                    <a:pt x="0" y="23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7" y="0"/>
                    <a:pt x="14" y="0"/>
                    <a:pt x="22" y="0"/>
                  </a:cubicBezTo>
                  <a:cubicBezTo>
                    <a:pt x="22" y="8"/>
                    <a:pt x="22" y="15"/>
                    <a:pt x="22" y="23"/>
                  </a:cubicBezTo>
                  <a:close/>
                  <a:moveTo>
                    <a:pt x="19" y="19"/>
                  </a:moveTo>
                  <a:cubicBezTo>
                    <a:pt x="19" y="15"/>
                    <a:pt x="19" y="11"/>
                    <a:pt x="19" y="7"/>
                  </a:cubicBezTo>
                  <a:cubicBezTo>
                    <a:pt x="19" y="6"/>
                    <a:pt x="16" y="3"/>
                    <a:pt x="15" y="3"/>
                  </a:cubicBezTo>
                  <a:cubicBezTo>
                    <a:pt x="11" y="4"/>
                    <a:pt x="7" y="4"/>
                    <a:pt x="3" y="5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21"/>
                    <a:pt x="1" y="19"/>
                    <a:pt x="14" y="19"/>
                  </a:cubicBezTo>
                  <a:cubicBezTo>
                    <a:pt x="16" y="19"/>
                    <a:pt x="17" y="19"/>
                    <a:pt x="19" y="1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6"/>
            <p:cNvSpPr/>
            <p:nvPr/>
          </p:nvSpPr>
          <p:spPr>
            <a:xfrm>
              <a:off x="6186" y="2294"/>
              <a:ext cx="148" cy="143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23" y="22"/>
                  </a:moveTo>
                  <a:cubicBezTo>
                    <a:pt x="15" y="22"/>
                    <a:pt x="8" y="22"/>
                    <a:pt x="0" y="22"/>
                  </a:cubicBezTo>
                  <a:cubicBezTo>
                    <a:pt x="0" y="15"/>
                    <a:pt x="0" y="8"/>
                    <a:pt x="0" y="0"/>
                  </a:cubicBezTo>
                  <a:cubicBezTo>
                    <a:pt x="8" y="0"/>
                    <a:pt x="15" y="0"/>
                    <a:pt x="23" y="0"/>
                  </a:cubicBezTo>
                  <a:cubicBezTo>
                    <a:pt x="23" y="7"/>
                    <a:pt x="23" y="14"/>
                    <a:pt x="23" y="22"/>
                  </a:cubicBezTo>
                  <a:close/>
                  <a:moveTo>
                    <a:pt x="4" y="3"/>
                  </a:moveTo>
                  <a:cubicBezTo>
                    <a:pt x="4" y="8"/>
                    <a:pt x="3" y="12"/>
                    <a:pt x="4" y="15"/>
                  </a:cubicBezTo>
                  <a:cubicBezTo>
                    <a:pt x="4" y="17"/>
                    <a:pt x="6" y="19"/>
                    <a:pt x="8" y="19"/>
                  </a:cubicBezTo>
                  <a:cubicBezTo>
                    <a:pt x="10" y="20"/>
                    <a:pt x="13" y="20"/>
                    <a:pt x="16" y="19"/>
                  </a:cubicBezTo>
                  <a:cubicBezTo>
                    <a:pt x="17" y="19"/>
                    <a:pt x="19" y="17"/>
                    <a:pt x="19" y="16"/>
                  </a:cubicBezTo>
                  <a:cubicBezTo>
                    <a:pt x="20" y="2"/>
                    <a:pt x="21" y="3"/>
                    <a:pt x="8" y="3"/>
                  </a:cubicBezTo>
                  <a:cubicBezTo>
                    <a:pt x="7" y="3"/>
                    <a:pt x="6" y="3"/>
                    <a:pt x="4" y="3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17"/>
          <p:cNvSpPr/>
          <p:nvPr/>
        </p:nvSpPr>
        <p:spPr>
          <a:xfrm>
            <a:off x="5960445" y="2229266"/>
            <a:ext cx="797474" cy="798195"/>
          </a:xfrm>
          <a:prstGeom prst="rect">
            <a:avLst/>
          </a:prstGeom>
          <a:solidFill>
            <a:schemeClr val="accent4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17"/>
          <p:cNvSpPr/>
          <p:nvPr/>
        </p:nvSpPr>
        <p:spPr>
          <a:xfrm>
            <a:off x="6757919" y="4630146"/>
            <a:ext cx="797474" cy="798195"/>
          </a:xfrm>
          <a:prstGeom prst="rect">
            <a:avLst/>
          </a:prstGeom>
          <a:solidFill>
            <a:srgbClr val="FFE00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17"/>
          <p:cNvSpPr/>
          <p:nvPr/>
        </p:nvSpPr>
        <p:spPr>
          <a:xfrm>
            <a:off x="7553854" y="3036514"/>
            <a:ext cx="797474" cy="798195"/>
          </a:xfrm>
          <a:prstGeom prst="rect">
            <a:avLst/>
          </a:prstGeom>
          <a:solidFill>
            <a:srgbClr val="FFE00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17"/>
          <p:cNvSpPr/>
          <p:nvPr/>
        </p:nvSpPr>
        <p:spPr>
          <a:xfrm>
            <a:off x="10746826" y="635634"/>
            <a:ext cx="797474" cy="798195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17"/>
          <p:cNvSpPr/>
          <p:nvPr/>
        </p:nvSpPr>
        <p:spPr>
          <a:xfrm>
            <a:off x="8351328" y="1442882"/>
            <a:ext cx="797474" cy="798195"/>
          </a:xfrm>
          <a:prstGeom prst="rect">
            <a:avLst/>
          </a:prstGeom>
          <a:solidFill>
            <a:srgbClr val="FFE00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17"/>
          <p:cNvSpPr/>
          <p:nvPr/>
        </p:nvSpPr>
        <p:spPr>
          <a:xfrm>
            <a:off x="5955830" y="2250130"/>
            <a:ext cx="797474" cy="798195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17"/>
          <p:cNvSpPr/>
          <p:nvPr/>
        </p:nvSpPr>
        <p:spPr>
          <a:xfrm>
            <a:off x="8351328" y="3843762"/>
            <a:ext cx="797474" cy="798195"/>
          </a:xfrm>
          <a:prstGeom prst="rect">
            <a:avLst/>
          </a:prstGeom>
          <a:solidFill>
            <a:srgbClr val="FFE00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17"/>
          <p:cNvSpPr/>
          <p:nvPr/>
        </p:nvSpPr>
        <p:spPr>
          <a:xfrm>
            <a:off x="4367035" y="1432561"/>
            <a:ext cx="797474" cy="798195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17"/>
          <p:cNvSpPr/>
          <p:nvPr/>
        </p:nvSpPr>
        <p:spPr>
          <a:xfrm>
            <a:off x="4367035" y="3826512"/>
            <a:ext cx="797474" cy="798195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17"/>
          <p:cNvSpPr/>
          <p:nvPr/>
        </p:nvSpPr>
        <p:spPr>
          <a:xfrm>
            <a:off x="5164509" y="4627244"/>
            <a:ext cx="797474" cy="798195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17"/>
          <p:cNvSpPr txBox="1"/>
          <p:nvPr/>
        </p:nvSpPr>
        <p:spPr>
          <a:xfrm>
            <a:off x="824743" y="635634"/>
            <a:ext cx="309721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Slidesppt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Layout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17"/>
          <p:cNvSpPr txBox="1"/>
          <p:nvPr/>
        </p:nvSpPr>
        <p:spPr>
          <a:xfrm>
            <a:off x="1041178" y="3167307"/>
            <a:ext cx="2880783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You can simply impress your audience and add a unique zing and appeal to your Presentations. </a:t>
            </a:r>
            <a:endParaRPr/>
          </a:p>
        </p:txBody>
      </p:sp>
      <p:sp>
        <p:nvSpPr>
          <p:cNvPr id="1158" name="Google Shape;1158;p17"/>
          <p:cNvSpPr txBox="1"/>
          <p:nvPr/>
        </p:nvSpPr>
        <p:spPr>
          <a:xfrm>
            <a:off x="1479957" y="6068475"/>
            <a:ext cx="2371794" cy="307777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9" name="Google Shape;1159;p1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64510" y="635634"/>
            <a:ext cx="6379790" cy="558673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1160" name="Google Shape;1160;p17"/>
          <p:cNvGrpSpPr/>
          <p:nvPr/>
        </p:nvGrpSpPr>
        <p:grpSpPr>
          <a:xfrm>
            <a:off x="1874838" y="1787525"/>
            <a:ext cx="1582737" cy="1311275"/>
            <a:chOff x="1181" y="1126"/>
            <a:chExt cx="997" cy="826"/>
          </a:xfrm>
        </p:grpSpPr>
        <p:sp>
          <p:nvSpPr>
            <p:cNvPr id="1161" name="Google Shape;1161;p17"/>
            <p:cNvSpPr/>
            <p:nvPr/>
          </p:nvSpPr>
          <p:spPr>
            <a:xfrm>
              <a:off x="1181" y="1126"/>
              <a:ext cx="997" cy="826"/>
            </a:xfrm>
            <a:custGeom>
              <a:avLst/>
              <a:gdLst/>
              <a:ahLst/>
              <a:cxnLst/>
              <a:rect l="l" t="t" r="r" b="b"/>
              <a:pathLst>
                <a:path w="253" h="209" extrusionOk="0">
                  <a:moveTo>
                    <a:pt x="36" y="209"/>
                  </a:moveTo>
                  <a:cubicBezTo>
                    <a:pt x="24" y="209"/>
                    <a:pt x="12" y="209"/>
                    <a:pt x="1" y="209"/>
                  </a:cubicBezTo>
                  <a:cubicBezTo>
                    <a:pt x="0" y="206"/>
                    <a:pt x="0" y="204"/>
                    <a:pt x="0" y="202"/>
                  </a:cubicBezTo>
                  <a:cubicBezTo>
                    <a:pt x="0" y="164"/>
                    <a:pt x="0" y="127"/>
                    <a:pt x="0" y="89"/>
                  </a:cubicBezTo>
                  <a:cubicBezTo>
                    <a:pt x="0" y="84"/>
                    <a:pt x="2" y="81"/>
                    <a:pt x="6" y="79"/>
                  </a:cubicBezTo>
                  <a:cubicBezTo>
                    <a:pt x="30" y="63"/>
                    <a:pt x="54" y="47"/>
                    <a:pt x="78" y="31"/>
                  </a:cubicBezTo>
                  <a:cubicBezTo>
                    <a:pt x="93" y="22"/>
                    <a:pt x="108" y="12"/>
                    <a:pt x="122" y="2"/>
                  </a:cubicBezTo>
                  <a:cubicBezTo>
                    <a:pt x="125" y="0"/>
                    <a:pt x="127" y="0"/>
                    <a:pt x="130" y="2"/>
                  </a:cubicBezTo>
                  <a:cubicBezTo>
                    <a:pt x="159" y="22"/>
                    <a:pt x="188" y="41"/>
                    <a:pt x="217" y="60"/>
                  </a:cubicBezTo>
                  <a:cubicBezTo>
                    <a:pt x="228" y="67"/>
                    <a:pt x="238" y="73"/>
                    <a:pt x="249" y="80"/>
                  </a:cubicBezTo>
                  <a:cubicBezTo>
                    <a:pt x="250" y="81"/>
                    <a:pt x="252" y="84"/>
                    <a:pt x="252" y="86"/>
                  </a:cubicBezTo>
                  <a:cubicBezTo>
                    <a:pt x="253" y="126"/>
                    <a:pt x="253" y="166"/>
                    <a:pt x="252" y="206"/>
                  </a:cubicBezTo>
                  <a:cubicBezTo>
                    <a:pt x="252" y="207"/>
                    <a:pt x="252" y="207"/>
                    <a:pt x="252" y="209"/>
                  </a:cubicBezTo>
                  <a:cubicBezTo>
                    <a:pt x="240" y="209"/>
                    <a:pt x="229" y="209"/>
                    <a:pt x="216" y="209"/>
                  </a:cubicBezTo>
                  <a:cubicBezTo>
                    <a:pt x="216" y="206"/>
                    <a:pt x="216" y="204"/>
                    <a:pt x="216" y="201"/>
                  </a:cubicBezTo>
                  <a:cubicBezTo>
                    <a:pt x="216" y="171"/>
                    <a:pt x="216" y="140"/>
                    <a:pt x="216" y="109"/>
                  </a:cubicBezTo>
                  <a:cubicBezTo>
                    <a:pt x="216" y="104"/>
                    <a:pt x="215" y="102"/>
                    <a:pt x="211" y="99"/>
                  </a:cubicBezTo>
                  <a:cubicBezTo>
                    <a:pt x="184" y="82"/>
                    <a:pt x="158" y="64"/>
                    <a:pt x="131" y="47"/>
                  </a:cubicBezTo>
                  <a:cubicBezTo>
                    <a:pt x="128" y="44"/>
                    <a:pt x="125" y="45"/>
                    <a:pt x="121" y="47"/>
                  </a:cubicBezTo>
                  <a:cubicBezTo>
                    <a:pt x="94" y="65"/>
                    <a:pt x="68" y="82"/>
                    <a:pt x="41" y="100"/>
                  </a:cubicBezTo>
                  <a:cubicBezTo>
                    <a:pt x="37" y="102"/>
                    <a:pt x="36" y="105"/>
                    <a:pt x="36" y="109"/>
                  </a:cubicBezTo>
                  <a:cubicBezTo>
                    <a:pt x="36" y="140"/>
                    <a:pt x="36" y="170"/>
                    <a:pt x="36" y="201"/>
                  </a:cubicBezTo>
                  <a:cubicBezTo>
                    <a:pt x="36" y="203"/>
                    <a:pt x="36" y="206"/>
                    <a:pt x="36" y="209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7"/>
            <p:cNvSpPr/>
            <p:nvPr/>
          </p:nvSpPr>
          <p:spPr>
            <a:xfrm>
              <a:off x="1374" y="1589"/>
              <a:ext cx="166" cy="162"/>
            </a:xfrm>
            <a:custGeom>
              <a:avLst/>
              <a:gdLst/>
              <a:ahLst/>
              <a:cxnLst/>
              <a:rect l="l" t="t" r="r" b="b"/>
              <a:pathLst>
                <a:path w="42" h="41" extrusionOk="0">
                  <a:moveTo>
                    <a:pt x="0" y="20"/>
                  </a:moveTo>
                  <a:cubicBezTo>
                    <a:pt x="0" y="15"/>
                    <a:pt x="1" y="10"/>
                    <a:pt x="0" y="5"/>
                  </a:cubicBezTo>
                  <a:cubicBezTo>
                    <a:pt x="0" y="1"/>
                    <a:pt x="2" y="0"/>
                    <a:pt x="6" y="0"/>
                  </a:cubicBezTo>
                  <a:cubicBezTo>
                    <a:pt x="16" y="0"/>
                    <a:pt x="26" y="0"/>
                    <a:pt x="36" y="0"/>
                  </a:cubicBezTo>
                  <a:cubicBezTo>
                    <a:pt x="40" y="0"/>
                    <a:pt x="42" y="1"/>
                    <a:pt x="42" y="5"/>
                  </a:cubicBezTo>
                  <a:cubicBezTo>
                    <a:pt x="42" y="15"/>
                    <a:pt x="42" y="26"/>
                    <a:pt x="42" y="36"/>
                  </a:cubicBezTo>
                  <a:cubicBezTo>
                    <a:pt x="42" y="40"/>
                    <a:pt x="40" y="41"/>
                    <a:pt x="37" y="41"/>
                  </a:cubicBezTo>
                  <a:cubicBezTo>
                    <a:pt x="26" y="41"/>
                    <a:pt x="16" y="41"/>
                    <a:pt x="5" y="41"/>
                  </a:cubicBezTo>
                  <a:cubicBezTo>
                    <a:pt x="1" y="41"/>
                    <a:pt x="0" y="40"/>
                    <a:pt x="0" y="36"/>
                  </a:cubicBezTo>
                  <a:cubicBezTo>
                    <a:pt x="1" y="31"/>
                    <a:pt x="0" y="26"/>
                    <a:pt x="0" y="20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7"/>
            <p:cNvSpPr/>
            <p:nvPr/>
          </p:nvSpPr>
          <p:spPr>
            <a:xfrm>
              <a:off x="1599" y="1589"/>
              <a:ext cx="158" cy="162"/>
            </a:xfrm>
            <a:custGeom>
              <a:avLst/>
              <a:gdLst/>
              <a:ahLst/>
              <a:cxnLst/>
              <a:rect l="l" t="t" r="r" b="b"/>
              <a:pathLst>
                <a:path w="40" h="41" extrusionOk="0">
                  <a:moveTo>
                    <a:pt x="0" y="0"/>
                  </a:moveTo>
                  <a:cubicBezTo>
                    <a:pt x="13" y="0"/>
                    <a:pt x="26" y="0"/>
                    <a:pt x="40" y="0"/>
                  </a:cubicBezTo>
                  <a:cubicBezTo>
                    <a:pt x="40" y="14"/>
                    <a:pt x="40" y="27"/>
                    <a:pt x="40" y="41"/>
                  </a:cubicBezTo>
                  <a:cubicBezTo>
                    <a:pt x="27" y="41"/>
                    <a:pt x="14" y="41"/>
                    <a:pt x="0" y="41"/>
                  </a:cubicBezTo>
                  <a:cubicBezTo>
                    <a:pt x="0" y="27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7"/>
            <p:cNvSpPr/>
            <p:nvPr/>
          </p:nvSpPr>
          <p:spPr>
            <a:xfrm>
              <a:off x="1820" y="1790"/>
              <a:ext cx="161" cy="162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41"/>
                  </a:moveTo>
                  <a:cubicBezTo>
                    <a:pt x="0" y="27"/>
                    <a:pt x="0" y="14"/>
                    <a:pt x="0" y="0"/>
                  </a:cubicBezTo>
                  <a:cubicBezTo>
                    <a:pt x="14" y="0"/>
                    <a:pt x="27" y="0"/>
                    <a:pt x="41" y="0"/>
                  </a:cubicBezTo>
                  <a:cubicBezTo>
                    <a:pt x="41" y="14"/>
                    <a:pt x="41" y="27"/>
                    <a:pt x="41" y="41"/>
                  </a:cubicBezTo>
                  <a:cubicBezTo>
                    <a:pt x="28" y="41"/>
                    <a:pt x="14" y="41"/>
                    <a:pt x="0" y="41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7"/>
            <p:cNvSpPr/>
            <p:nvPr/>
          </p:nvSpPr>
          <p:spPr>
            <a:xfrm>
              <a:off x="1599" y="1790"/>
              <a:ext cx="158" cy="162"/>
            </a:xfrm>
            <a:custGeom>
              <a:avLst/>
              <a:gdLst/>
              <a:ahLst/>
              <a:cxnLst/>
              <a:rect l="l" t="t" r="r" b="b"/>
              <a:pathLst>
                <a:path w="40" h="41" extrusionOk="0">
                  <a:moveTo>
                    <a:pt x="0" y="0"/>
                  </a:moveTo>
                  <a:cubicBezTo>
                    <a:pt x="13" y="0"/>
                    <a:pt x="27" y="0"/>
                    <a:pt x="40" y="0"/>
                  </a:cubicBezTo>
                  <a:cubicBezTo>
                    <a:pt x="40" y="14"/>
                    <a:pt x="40" y="27"/>
                    <a:pt x="40" y="41"/>
                  </a:cubicBezTo>
                  <a:cubicBezTo>
                    <a:pt x="27" y="41"/>
                    <a:pt x="14" y="41"/>
                    <a:pt x="0" y="41"/>
                  </a:cubicBezTo>
                  <a:cubicBezTo>
                    <a:pt x="0" y="27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7"/>
            <p:cNvSpPr/>
            <p:nvPr/>
          </p:nvSpPr>
          <p:spPr>
            <a:xfrm>
              <a:off x="1374" y="1790"/>
              <a:ext cx="162" cy="162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41" y="0"/>
                  </a:moveTo>
                  <a:cubicBezTo>
                    <a:pt x="41" y="14"/>
                    <a:pt x="41" y="27"/>
                    <a:pt x="41" y="41"/>
                  </a:cubicBezTo>
                  <a:cubicBezTo>
                    <a:pt x="28" y="41"/>
                    <a:pt x="14" y="41"/>
                    <a:pt x="1" y="41"/>
                  </a:cubicBezTo>
                  <a:cubicBezTo>
                    <a:pt x="1" y="29"/>
                    <a:pt x="0" y="17"/>
                    <a:pt x="1" y="5"/>
                  </a:cubicBezTo>
                  <a:cubicBezTo>
                    <a:pt x="1" y="3"/>
                    <a:pt x="5" y="0"/>
                    <a:pt x="8" y="0"/>
                  </a:cubicBezTo>
                  <a:cubicBezTo>
                    <a:pt x="19" y="0"/>
                    <a:pt x="29" y="0"/>
                    <a:pt x="41" y="0"/>
                  </a:cubicBezTo>
                  <a:close/>
                </a:path>
              </a:pathLst>
            </a:custGeom>
            <a:solidFill>
              <a:srgbClr val="FCBF0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8"/>
          <p:cNvSpPr txBox="1">
            <a:spLocks noGrp="1"/>
          </p:cNvSpPr>
          <p:nvPr>
            <p:ph type="body" idx="1"/>
          </p:nvPr>
        </p:nvSpPr>
        <p:spPr>
          <a:xfrm>
            <a:off x="3223560" y="336718"/>
            <a:ext cx="5476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Style</a:t>
            </a:r>
            <a:endParaRPr/>
          </a:p>
        </p:txBody>
      </p:sp>
      <p:grpSp>
        <p:nvGrpSpPr>
          <p:cNvPr id="1172" name="Google Shape;1172;p18"/>
          <p:cNvGrpSpPr/>
          <p:nvPr/>
        </p:nvGrpSpPr>
        <p:grpSpPr>
          <a:xfrm>
            <a:off x="8700435" y="1464647"/>
            <a:ext cx="2738140" cy="1085948"/>
            <a:chOff x="302738" y="4417056"/>
            <a:chExt cx="2851594" cy="1085948"/>
          </a:xfrm>
        </p:grpSpPr>
        <p:sp>
          <p:nvSpPr>
            <p:cNvPr id="1173" name="Google Shape;1173;p18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8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5" name="Google Shape;1175;p18"/>
          <p:cNvGrpSpPr/>
          <p:nvPr/>
        </p:nvGrpSpPr>
        <p:grpSpPr>
          <a:xfrm>
            <a:off x="824499" y="4690775"/>
            <a:ext cx="2738140" cy="1085948"/>
            <a:chOff x="302738" y="4417056"/>
            <a:chExt cx="2851594" cy="1085948"/>
          </a:xfrm>
        </p:grpSpPr>
        <p:sp>
          <p:nvSpPr>
            <p:cNvPr id="1176" name="Google Shape;1176;p18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8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8" name="Google Shape;1178;p18"/>
          <p:cNvGrpSpPr/>
          <p:nvPr/>
        </p:nvGrpSpPr>
        <p:grpSpPr>
          <a:xfrm>
            <a:off x="824499" y="1523133"/>
            <a:ext cx="2738140" cy="1085948"/>
            <a:chOff x="302738" y="4417056"/>
            <a:chExt cx="2851594" cy="1085948"/>
          </a:xfrm>
        </p:grpSpPr>
        <p:sp>
          <p:nvSpPr>
            <p:cNvPr id="1179" name="Google Shape;1179;p18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8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1" name="Google Shape;1181;p18"/>
          <p:cNvGrpSpPr/>
          <p:nvPr/>
        </p:nvGrpSpPr>
        <p:grpSpPr>
          <a:xfrm>
            <a:off x="8700435" y="4690775"/>
            <a:ext cx="2738140" cy="1085948"/>
            <a:chOff x="302738" y="4417056"/>
            <a:chExt cx="2851594" cy="1085948"/>
          </a:xfrm>
        </p:grpSpPr>
        <p:sp>
          <p:nvSpPr>
            <p:cNvPr id="1182" name="Google Shape;1182;p18"/>
            <p:cNvSpPr txBox="1"/>
            <p:nvPr/>
          </p:nvSpPr>
          <p:spPr>
            <a:xfrm>
              <a:off x="302738" y="4417056"/>
              <a:ext cx="28515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8"/>
            <p:cNvSpPr txBox="1"/>
            <p:nvPr/>
          </p:nvSpPr>
          <p:spPr>
            <a:xfrm>
              <a:off x="302738" y="4672007"/>
              <a:ext cx="2851594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184" name="Google Shape;1184;p18"/>
          <p:cNvCxnSpPr/>
          <p:nvPr/>
        </p:nvCxnSpPr>
        <p:spPr>
          <a:xfrm rot="10800000" flipH="1">
            <a:off x="6706698" y="1603211"/>
            <a:ext cx="1780200" cy="1332000"/>
          </a:xfrm>
          <a:prstGeom prst="bentConnector3">
            <a:avLst>
              <a:gd name="adj1" fmla="val -274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185" name="Google Shape;1185;p18"/>
          <p:cNvCxnSpPr/>
          <p:nvPr/>
        </p:nvCxnSpPr>
        <p:spPr>
          <a:xfrm rot="10800000">
            <a:off x="7154262" y="4070275"/>
            <a:ext cx="1332600" cy="759000"/>
          </a:xfrm>
          <a:prstGeom prst="bentConnector3">
            <a:avLst>
              <a:gd name="adj1" fmla="val 98911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186" name="Google Shape;1186;p18"/>
          <p:cNvCxnSpPr/>
          <p:nvPr/>
        </p:nvCxnSpPr>
        <p:spPr>
          <a:xfrm rot="10800000" flipH="1">
            <a:off x="2859341" y="4099547"/>
            <a:ext cx="1597800" cy="529200"/>
          </a:xfrm>
          <a:prstGeom prst="bentConnector3">
            <a:avLst>
              <a:gd name="adj1" fmla="val -530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187" name="Google Shape;1187;p18"/>
          <p:cNvCxnSpPr/>
          <p:nvPr/>
        </p:nvCxnSpPr>
        <p:spPr>
          <a:xfrm>
            <a:off x="3734979" y="1661633"/>
            <a:ext cx="1150500" cy="270000"/>
          </a:xfrm>
          <a:prstGeom prst="bentConnector3">
            <a:avLst>
              <a:gd name="adj1" fmla="val 99891"/>
            </a:avLst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oval" w="med" len="med"/>
            <a:tailEnd type="oval" w="med" len="med"/>
          </a:ln>
        </p:spPr>
      </p:cxnSp>
      <p:grpSp>
        <p:nvGrpSpPr>
          <p:cNvPr id="1188" name="Google Shape;1188;p18"/>
          <p:cNvGrpSpPr/>
          <p:nvPr/>
        </p:nvGrpSpPr>
        <p:grpSpPr>
          <a:xfrm>
            <a:off x="3910014" y="2185987"/>
            <a:ext cx="3763963" cy="2373313"/>
            <a:chOff x="2463" y="1377"/>
            <a:chExt cx="2371" cy="1495"/>
          </a:xfrm>
        </p:grpSpPr>
        <p:sp>
          <p:nvSpPr>
            <p:cNvPr id="1189" name="Google Shape;1189;p18"/>
            <p:cNvSpPr/>
            <p:nvPr/>
          </p:nvSpPr>
          <p:spPr>
            <a:xfrm>
              <a:off x="2716" y="1377"/>
              <a:ext cx="1864" cy="1394"/>
            </a:xfrm>
            <a:custGeom>
              <a:avLst/>
              <a:gdLst/>
              <a:ahLst/>
              <a:cxnLst/>
              <a:rect l="l" t="t" r="r" b="b"/>
              <a:pathLst>
                <a:path w="353" h="263" extrusionOk="0">
                  <a:moveTo>
                    <a:pt x="1" y="117"/>
                  </a:moveTo>
                  <a:cubicBezTo>
                    <a:pt x="2" y="107"/>
                    <a:pt x="2" y="96"/>
                    <a:pt x="2" y="86"/>
                  </a:cubicBezTo>
                  <a:cubicBezTo>
                    <a:pt x="1" y="82"/>
                    <a:pt x="3" y="81"/>
                    <a:pt x="6" y="79"/>
                  </a:cubicBezTo>
                  <a:cubicBezTo>
                    <a:pt x="62" y="53"/>
                    <a:pt x="118" y="27"/>
                    <a:pt x="174" y="1"/>
                  </a:cubicBezTo>
                  <a:cubicBezTo>
                    <a:pt x="176" y="0"/>
                    <a:pt x="177" y="0"/>
                    <a:pt x="179" y="1"/>
                  </a:cubicBezTo>
                  <a:cubicBezTo>
                    <a:pt x="226" y="23"/>
                    <a:pt x="273" y="45"/>
                    <a:pt x="321" y="67"/>
                  </a:cubicBezTo>
                  <a:cubicBezTo>
                    <a:pt x="330" y="71"/>
                    <a:pt x="339" y="76"/>
                    <a:pt x="349" y="80"/>
                  </a:cubicBezTo>
                  <a:cubicBezTo>
                    <a:pt x="351" y="81"/>
                    <a:pt x="352" y="82"/>
                    <a:pt x="352" y="85"/>
                  </a:cubicBezTo>
                  <a:cubicBezTo>
                    <a:pt x="352" y="96"/>
                    <a:pt x="351" y="106"/>
                    <a:pt x="352" y="117"/>
                  </a:cubicBezTo>
                  <a:cubicBezTo>
                    <a:pt x="353" y="119"/>
                    <a:pt x="353" y="121"/>
                    <a:pt x="353" y="122"/>
                  </a:cubicBezTo>
                  <a:cubicBezTo>
                    <a:pt x="352" y="166"/>
                    <a:pt x="353" y="209"/>
                    <a:pt x="353" y="252"/>
                  </a:cubicBezTo>
                  <a:cubicBezTo>
                    <a:pt x="353" y="254"/>
                    <a:pt x="353" y="256"/>
                    <a:pt x="353" y="258"/>
                  </a:cubicBezTo>
                  <a:cubicBezTo>
                    <a:pt x="352" y="261"/>
                    <a:pt x="351" y="263"/>
                    <a:pt x="348" y="263"/>
                  </a:cubicBezTo>
                  <a:cubicBezTo>
                    <a:pt x="347" y="263"/>
                    <a:pt x="346" y="263"/>
                    <a:pt x="345" y="263"/>
                  </a:cubicBezTo>
                  <a:cubicBezTo>
                    <a:pt x="322" y="263"/>
                    <a:pt x="299" y="263"/>
                    <a:pt x="276" y="263"/>
                  </a:cubicBezTo>
                  <a:cubicBezTo>
                    <a:pt x="273" y="263"/>
                    <a:pt x="271" y="263"/>
                    <a:pt x="269" y="261"/>
                  </a:cubicBezTo>
                  <a:cubicBezTo>
                    <a:pt x="268" y="260"/>
                    <a:pt x="268" y="259"/>
                    <a:pt x="268" y="257"/>
                  </a:cubicBezTo>
                  <a:cubicBezTo>
                    <a:pt x="268" y="231"/>
                    <a:pt x="268" y="205"/>
                    <a:pt x="268" y="179"/>
                  </a:cubicBezTo>
                  <a:cubicBezTo>
                    <a:pt x="268" y="161"/>
                    <a:pt x="268" y="143"/>
                    <a:pt x="268" y="124"/>
                  </a:cubicBezTo>
                  <a:cubicBezTo>
                    <a:pt x="268" y="124"/>
                    <a:pt x="268" y="123"/>
                    <a:pt x="268" y="122"/>
                  </a:cubicBezTo>
                  <a:cubicBezTo>
                    <a:pt x="268" y="121"/>
                    <a:pt x="269" y="121"/>
                    <a:pt x="269" y="121"/>
                  </a:cubicBezTo>
                  <a:cubicBezTo>
                    <a:pt x="271" y="121"/>
                    <a:pt x="270" y="122"/>
                    <a:pt x="270" y="123"/>
                  </a:cubicBezTo>
                  <a:cubicBezTo>
                    <a:pt x="270" y="129"/>
                    <a:pt x="270" y="134"/>
                    <a:pt x="270" y="139"/>
                  </a:cubicBezTo>
                  <a:cubicBezTo>
                    <a:pt x="270" y="133"/>
                    <a:pt x="270" y="128"/>
                    <a:pt x="270" y="123"/>
                  </a:cubicBezTo>
                  <a:cubicBezTo>
                    <a:pt x="270" y="120"/>
                    <a:pt x="271" y="119"/>
                    <a:pt x="273" y="119"/>
                  </a:cubicBezTo>
                  <a:cubicBezTo>
                    <a:pt x="278" y="119"/>
                    <a:pt x="280" y="117"/>
                    <a:pt x="280" y="112"/>
                  </a:cubicBezTo>
                  <a:cubicBezTo>
                    <a:pt x="280" y="109"/>
                    <a:pt x="278" y="108"/>
                    <a:pt x="275" y="107"/>
                  </a:cubicBezTo>
                  <a:cubicBezTo>
                    <a:pt x="273" y="106"/>
                    <a:pt x="271" y="106"/>
                    <a:pt x="269" y="106"/>
                  </a:cubicBezTo>
                  <a:cubicBezTo>
                    <a:pt x="207" y="106"/>
                    <a:pt x="146" y="106"/>
                    <a:pt x="84" y="106"/>
                  </a:cubicBezTo>
                  <a:cubicBezTo>
                    <a:pt x="82" y="106"/>
                    <a:pt x="80" y="106"/>
                    <a:pt x="78" y="107"/>
                  </a:cubicBezTo>
                  <a:cubicBezTo>
                    <a:pt x="74" y="108"/>
                    <a:pt x="72" y="112"/>
                    <a:pt x="74" y="116"/>
                  </a:cubicBezTo>
                  <a:cubicBezTo>
                    <a:pt x="75" y="119"/>
                    <a:pt x="77" y="119"/>
                    <a:pt x="79" y="119"/>
                  </a:cubicBezTo>
                  <a:cubicBezTo>
                    <a:pt x="83" y="118"/>
                    <a:pt x="83" y="118"/>
                    <a:pt x="83" y="122"/>
                  </a:cubicBezTo>
                  <a:cubicBezTo>
                    <a:pt x="79" y="124"/>
                    <a:pt x="79" y="128"/>
                    <a:pt x="79" y="132"/>
                  </a:cubicBezTo>
                  <a:cubicBezTo>
                    <a:pt x="80" y="135"/>
                    <a:pt x="80" y="139"/>
                    <a:pt x="79" y="143"/>
                  </a:cubicBezTo>
                  <a:cubicBezTo>
                    <a:pt x="79" y="146"/>
                    <a:pt x="77" y="148"/>
                    <a:pt x="75" y="149"/>
                  </a:cubicBezTo>
                  <a:cubicBezTo>
                    <a:pt x="72" y="149"/>
                    <a:pt x="69" y="146"/>
                    <a:pt x="69" y="144"/>
                  </a:cubicBezTo>
                  <a:cubicBezTo>
                    <a:pt x="69" y="141"/>
                    <a:pt x="70" y="139"/>
                    <a:pt x="72" y="138"/>
                  </a:cubicBezTo>
                  <a:cubicBezTo>
                    <a:pt x="73" y="137"/>
                    <a:pt x="74" y="137"/>
                    <a:pt x="74" y="137"/>
                  </a:cubicBezTo>
                  <a:cubicBezTo>
                    <a:pt x="76" y="136"/>
                    <a:pt x="77" y="136"/>
                    <a:pt x="76" y="134"/>
                  </a:cubicBezTo>
                  <a:cubicBezTo>
                    <a:pt x="76" y="133"/>
                    <a:pt x="75" y="132"/>
                    <a:pt x="73" y="133"/>
                  </a:cubicBezTo>
                  <a:cubicBezTo>
                    <a:pt x="72" y="133"/>
                    <a:pt x="71" y="133"/>
                    <a:pt x="70" y="133"/>
                  </a:cubicBezTo>
                  <a:cubicBezTo>
                    <a:pt x="71" y="133"/>
                    <a:pt x="72" y="133"/>
                    <a:pt x="74" y="133"/>
                  </a:cubicBezTo>
                  <a:cubicBezTo>
                    <a:pt x="75" y="133"/>
                    <a:pt x="76" y="133"/>
                    <a:pt x="76" y="134"/>
                  </a:cubicBezTo>
                  <a:cubicBezTo>
                    <a:pt x="76" y="135"/>
                    <a:pt x="76" y="136"/>
                    <a:pt x="75" y="137"/>
                  </a:cubicBezTo>
                  <a:cubicBezTo>
                    <a:pt x="73" y="137"/>
                    <a:pt x="71" y="138"/>
                    <a:pt x="70" y="140"/>
                  </a:cubicBezTo>
                  <a:cubicBezTo>
                    <a:pt x="69" y="142"/>
                    <a:pt x="68" y="144"/>
                    <a:pt x="70" y="146"/>
                  </a:cubicBezTo>
                  <a:cubicBezTo>
                    <a:pt x="71" y="148"/>
                    <a:pt x="73" y="149"/>
                    <a:pt x="76" y="148"/>
                  </a:cubicBezTo>
                  <a:cubicBezTo>
                    <a:pt x="78" y="148"/>
                    <a:pt x="79" y="146"/>
                    <a:pt x="79" y="143"/>
                  </a:cubicBezTo>
                  <a:cubicBezTo>
                    <a:pt x="80" y="138"/>
                    <a:pt x="79" y="133"/>
                    <a:pt x="80" y="128"/>
                  </a:cubicBezTo>
                  <a:cubicBezTo>
                    <a:pt x="80" y="124"/>
                    <a:pt x="81" y="124"/>
                    <a:pt x="84" y="125"/>
                  </a:cubicBezTo>
                  <a:cubicBezTo>
                    <a:pt x="85" y="127"/>
                    <a:pt x="84" y="128"/>
                    <a:pt x="84" y="130"/>
                  </a:cubicBezTo>
                  <a:cubicBezTo>
                    <a:pt x="84" y="145"/>
                    <a:pt x="84" y="159"/>
                    <a:pt x="84" y="174"/>
                  </a:cubicBezTo>
                  <a:cubicBezTo>
                    <a:pt x="84" y="175"/>
                    <a:pt x="84" y="177"/>
                    <a:pt x="85" y="179"/>
                  </a:cubicBezTo>
                  <a:cubicBezTo>
                    <a:pt x="85" y="179"/>
                    <a:pt x="85" y="180"/>
                    <a:pt x="85" y="180"/>
                  </a:cubicBezTo>
                  <a:cubicBezTo>
                    <a:pt x="86" y="192"/>
                    <a:pt x="85" y="203"/>
                    <a:pt x="85" y="215"/>
                  </a:cubicBezTo>
                  <a:cubicBezTo>
                    <a:pt x="85" y="229"/>
                    <a:pt x="85" y="242"/>
                    <a:pt x="85" y="256"/>
                  </a:cubicBezTo>
                  <a:cubicBezTo>
                    <a:pt x="85" y="258"/>
                    <a:pt x="86" y="261"/>
                    <a:pt x="84" y="262"/>
                  </a:cubicBezTo>
                  <a:cubicBezTo>
                    <a:pt x="82" y="263"/>
                    <a:pt x="80" y="263"/>
                    <a:pt x="78" y="263"/>
                  </a:cubicBezTo>
                  <a:cubicBezTo>
                    <a:pt x="55" y="263"/>
                    <a:pt x="32" y="263"/>
                    <a:pt x="8" y="263"/>
                  </a:cubicBezTo>
                  <a:cubicBezTo>
                    <a:pt x="7" y="263"/>
                    <a:pt x="6" y="263"/>
                    <a:pt x="5" y="263"/>
                  </a:cubicBezTo>
                  <a:cubicBezTo>
                    <a:pt x="2" y="262"/>
                    <a:pt x="1" y="261"/>
                    <a:pt x="0" y="258"/>
                  </a:cubicBezTo>
                  <a:cubicBezTo>
                    <a:pt x="0" y="256"/>
                    <a:pt x="0" y="254"/>
                    <a:pt x="0" y="252"/>
                  </a:cubicBezTo>
                  <a:cubicBezTo>
                    <a:pt x="0" y="213"/>
                    <a:pt x="0" y="173"/>
                    <a:pt x="0" y="133"/>
                  </a:cubicBezTo>
                  <a:cubicBezTo>
                    <a:pt x="0" y="130"/>
                    <a:pt x="0" y="126"/>
                    <a:pt x="0" y="123"/>
                  </a:cubicBezTo>
                  <a:cubicBezTo>
                    <a:pt x="0" y="121"/>
                    <a:pt x="0" y="119"/>
                    <a:pt x="1" y="117"/>
                  </a:cubicBezTo>
                  <a:close/>
                </a:path>
              </a:pathLst>
            </a:custGeom>
            <a:solidFill>
              <a:srgbClr val="21748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8"/>
            <p:cNvSpPr/>
            <p:nvPr/>
          </p:nvSpPr>
          <p:spPr>
            <a:xfrm>
              <a:off x="4126" y="1997"/>
              <a:ext cx="703" cy="870"/>
            </a:xfrm>
            <a:custGeom>
              <a:avLst/>
              <a:gdLst/>
              <a:ahLst/>
              <a:cxnLst/>
              <a:rect l="l" t="t" r="r" b="b"/>
              <a:pathLst>
                <a:path w="133" h="164" extrusionOk="0">
                  <a:moveTo>
                    <a:pt x="2" y="144"/>
                  </a:moveTo>
                  <a:cubicBezTo>
                    <a:pt x="3" y="145"/>
                    <a:pt x="5" y="145"/>
                    <a:pt x="6" y="145"/>
                  </a:cubicBezTo>
                  <a:cubicBezTo>
                    <a:pt x="31" y="145"/>
                    <a:pt x="56" y="145"/>
                    <a:pt x="80" y="145"/>
                  </a:cubicBezTo>
                  <a:cubicBezTo>
                    <a:pt x="84" y="145"/>
                    <a:pt x="85" y="143"/>
                    <a:pt x="85" y="140"/>
                  </a:cubicBezTo>
                  <a:cubicBezTo>
                    <a:pt x="85" y="97"/>
                    <a:pt x="85" y="54"/>
                    <a:pt x="85" y="11"/>
                  </a:cubicBezTo>
                  <a:cubicBezTo>
                    <a:pt x="85" y="7"/>
                    <a:pt x="85" y="4"/>
                    <a:pt x="85" y="0"/>
                  </a:cubicBezTo>
                  <a:cubicBezTo>
                    <a:pt x="101" y="6"/>
                    <a:pt x="116" y="12"/>
                    <a:pt x="132" y="17"/>
                  </a:cubicBezTo>
                  <a:cubicBezTo>
                    <a:pt x="133" y="17"/>
                    <a:pt x="133" y="18"/>
                    <a:pt x="133" y="18"/>
                  </a:cubicBezTo>
                  <a:cubicBezTo>
                    <a:pt x="133" y="56"/>
                    <a:pt x="133" y="94"/>
                    <a:pt x="133" y="133"/>
                  </a:cubicBezTo>
                  <a:cubicBezTo>
                    <a:pt x="133" y="135"/>
                    <a:pt x="133" y="138"/>
                    <a:pt x="133" y="141"/>
                  </a:cubicBezTo>
                  <a:cubicBezTo>
                    <a:pt x="133" y="145"/>
                    <a:pt x="132" y="146"/>
                    <a:pt x="128" y="147"/>
                  </a:cubicBezTo>
                  <a:cubicBezTo>
                    <a:pt x="126" y="147"/>
                    <a:pt x="124" y="147"/>
                    <a:pt x="121" y="147"/>
                  </a:cubicBezTo>
                  <a:cubicBezTo>
                    <a:pt x="113" y="147"/>
                    <a:pt x="104" y="147"/>
                    <a:pt x="96" y="147"/>
                  </a:cubicBezTo>
                  <a:cubicBezTo>
                    <a:pt x="94" y="147"/>
                    <a:pt x="92" y="147"/>
                    <a:pt x="91" y="147"/>
                  </a:cubicBezTo>
                  <a:cubicBezTo>
                    <a:pt x="87" y="148"/>
                    <a:pt x="86" y="150"/>
                    <a:pt x="87" y="154"/>
                  </a:cubicBezTo>
                  <a:cubicBezTo>
                    <a:pt x="87" y="157"/>
                    <a:pt x="89" y="157"/>
                    <a:pt x="92" y="157"/>
                  </a:cubicBezTo>
                  <a:cubicBezTo>
                    <a:pt x="102" y="158"/>
                    <a:pt x="113" y="157"/>
                    <a:pt x="123" y="157"/>
                  </a:cubicBezTo>
                  <a:cubicBezTo>
                    <a:pt x="126" y="157"/>
                    <a:pt x="128" y="157"/>
                    <a:pt x="129" y="158"/>
                  </a:cubicBezTo>
                  <a:cubicBezTo>
                    <a:pt x="130" y="159"/>
                    <a:pt x="131" y="160"/>
                    <a:pt x="131" y="161"/>
                  </a:cubicBezTo>
                  <a:cubicBezTo>
                    <a:pt x="131" y="162"/>
                    <a:pt x="130" y="162"/>
                    <a:pt x="129" y="163"/>
                  </a:cubicBezTo>
                  <a:cubicBezTo>
                    <a:pt x="128" y="163"/>
                    <a:pt x="127" y="163"/>
                    <a:pt x="126" y="163"/>
                  </a:cubicBezTo>
                  <a:cubicBezTo>
                    <a:pt x="100" y="162"/>
                    <a:pt x="75" y="164"/>
                    <a:pt x="49" y="164"/>
                  </a:cubicBezTo>
                  <a:cubicBezTo>
                    <a:pt x="35" y="164"/>
                    <a:pt x="20" y="164"/>
                    <a:pt x="6" y="164"/>
                  </a:cubicBezTo>
                  <a:cubicBezTo>
                    <a:pt x="5" y="164"/>
                    <a:pt x="3" y="164"/>
                    <a:pt x="2" y="163"/>
                  </a:cubicBezTo>
                  <a:cubicBezTo>
                    <a:pt x="0" y="157"/>
                    <a:pt x="0" y="150"/>
                    <a:pt x="2" y="144"/>
                  </a:cubicBezTo>
                  <a:close/>
                </a:path>
              </a:pathLst>
            </a:custGeom>
            <a:solidFill>
              <a:srgbClr val="1968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8"/>
            <p:cNvSpPr/>
            <p:nvPr/>
          </p:nvSpPr>
          <p:spPr>
            <a:xfrm>
              <a:off x="2468" y="1997"/>
              <a:ext cx="702" cy="870"/>
            </a:xfrm>
            <a:custGeom>
              <a:avLst/>
              <a:gdLst/>
              <a:ahLst/>
              <a:cxnLst/>
              <a:rect l="l" t="t" r="r" b="b"/>
              <a:pathLst>
                <a:path w="133" h="164" extrusionOk="0">
                  <a:moveTo>
                    <a:pt x="48" y="0"/>
                  </a:moveTo>
                  <a:cubicBezTo>
                    <a:pt x="48" y="4"/>
                    <a:pt x="49" y="7"/>
                    <a:pt x="49" y="11"/>
                  </a:cubicBezTo>
                  <a:cubicBezTo>
                    <a:pt x="49" y="53"/>
                    <a:pt x="49" y="96"/>
                    <a:pt x="49" y="139"/>
                  </a:cubicBezTo>
                  <a:cubicBezTo>
                    <a:pt x="49" y="145"/>
                    <a:pt x="49" y="145"/>
                    <a:pt x="54" y="145"/>
                  </a:cubicBezTo>
                  <a:cubicBezTo>
                    <a:pt x="80" y="145"/>
                    <a:pt x="105" y="145"/>
                    <a:pt x="130" y="145"/>
                  </a:cubicBezTo>
                  <a:cubicBezTo>
                    <a:pt x="131" y="145"/>
                    <a:pt x="132" y="146"/>
                    <a:pt x="132" y="147"/>
                  </a:cubicBezTo>
                  <a:cubicBezTo>
                    <a:pt x="132" y="152"/>
                    <a:pt x="133" y="158"/>
                    <a:pt x="131" y="163"/>
                  </a:cubicBezTo>
                  <a:cubicBezTo>
                    <a:pt x="131" y="164"/>
                    <a:pt x="130" y="164"/>
                    <a:pt x="129" y="164"/>
                  </a:cubicBezTo>
                  <a:cubicBezTo>
                    <a:pt x="104" y="164"/>
                    <a:pt x="78" y="164"/>
                    <a:pt x="53" y="164"/>
                  </a:cubicBezTo>
                  <a:cubicBezTo>
                    <a:pt x="49" y="164"/>
                    <a:pt x="48" y="163"/>
                    <a:pt x="47" y="159"/>
                  </a:cubicBezTo>
                  <a:cubicBezTo>
                    <a:pt x="47" y="156"/>
                    <a:pt x="47" y="153"/>
                    <a:pt x="47" y="151"/>
                  </a:cubicBezTo>
                  <a:cubicBezTo>
                    <a:pt x="47" y="146"/>
                    <a:pt x="47" y="146"/>
                    <a:pt x="42" y="146"/>
                  </a:cubicBezTo>
                  <a:cubicBezTo>
                    <a:pt x="31" y="146"/>
                    <a:pt x="19" y="146"/>
                    <a:pt x="8" y="146"/>
                  </a:cubicBezTo>
                  <a:cubicBezTo>
                    <a:pt x="6" y="146"/>
                    <a:pt x="5" y="146"/>
                    <a:pt x="3" y="146"/>
                  </a:cubicBezTo>
                  <a:cubicBezTo>
                    <a:pt x="1" y="145"/>
                    <a:pt x="0" y="144"/>
                    <a:pt x="0" y="142"/>
                  </a:cubicBezTo>
                  <a:cubicBezTo>
                    <a:pt x="0" y="141"/>
                    <a:pt x="0" y="140"/>
                    <a:pt x="0" y="138"/>
                  </a:cubicBezTo>
                  <a:cubicBezTo>
                    <a:pt x="0" y="100"/>
                    <a:pt x="0" y="62"/>
                    <a:pt x="0" y="23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2" y="16"/>
                    <a:pt x="5" y="16"/>
                    <a:pt x="8" y="15"/>
                  </a:cubicBezTo>
                  <a:cubicBezTo>
                    <a:pt x="21" y="10"/>
                    <a:pt x="35" y="5"/>
                    <a:pt x="48" y="0"/>
                  </a:cubicBezTo>
                  <a:close/>
                </a:path>
              </a:pathLst>
            </a:custGeom>
            <a:solidFill>
              <a:srgbClr val="1968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8"/>
            <p:cNvSpPr/>
            <p:nvPr/>
          </p:nvSpPr>
          <p:spPr>
            <a:xfrm>
              <a:off x="3149" y="2320"/>
              <a:ext cx="898" cy="547"/>
            </a:xfrm>
            <a:custGeom>
              <a:avLst/>
              <a:gdLst/>
              <a:ahLst/>
              <a:cxnLst/>
              <a:rect l="l" t="t" r="r" b="b"/>
              <a:pathLst>
                <a:path w="170" h="103" extrusionOk="0">
                  <a:moveTo>
                    <a:pt x="1" y="102"/>
                  </a:moveTo>
                  <a:cubicBezTo>
                    <a:pt x="1" y="102"/>
                    <a:pt x="2" y="102"/>
                    <a:pt x="2" y="102"/>
                  </a:cubicBezTo>
                  <a:cubicBezTo>
                    <a:pt x="6" y="101"/>
                    <a:pt x="6" y="98"/>
                    <a:pt x="6" y="95"/>
                  </a:cubicBezTo>
                  <a:cubicBezTo>
                    <a:pt x="6" y="83"/>
                    <a:pt x="6" y="71"/>
                    <a:pt x="6" y="59"/>
                  </a:cubicBezTo>
                  <a:cubicBezTo>
                    <a:pt x="6" y="54"/>
                    <a:pt x="7" y="53"/>
                    <a:pt x="12" y="52"/>
                  </a:cubicBezTo>
                  <a:cubicBezTo>
                    <a:pt x="15" y="52"/>
                    <a:pt x="17" y="50"/>
                    <a:pt x="20" y="51"/>
                  </a:cubicBezTo>
                  <a:cubicBezTo>
                    <a:pt x="21" y="51"/>
                    <a:pt x="21" y="49"/>
                    <a:pt x="21" y="48"/>
                  </a:cubicBezTo>
                  <a:cubicBezTo>
                    <a:pt x="21" y="42"/>
                    <a:pt x="21" y="37"/>
                    <a:pt x="21" y="31"/>
                  </a:cubicBezTo>
                  <a:cubicBezTo>
                    <a:pt x="21" y="23"/>
                    <a:pt x="21" y="15"/>
                    <a:pt x="21" y="6"/>
                  </a:cubicBezTo>
                  <a:cubicBezTo>
                    <a:pt x="21" y="5"/>
                    <a:pt x="18" y="3"/>
                    <a:pt x="20" y="1"/>
                  </a:cubicBezTo>
                  <a:cubicBezTo>
                    <a:pt x="22" y="0"/>
                    <a:pt x="24" y="0"/>
                    <a:pt x="26" y="0"/>
                  </a:cubicBezTo>
                  <a:cubicBezTo>
                    <a:pt x="71" y="0"/>
                    <a:pt x="117" y="0"/>
                    <a:pt x="163" y="0"/>
                  </a:cubicBezTo>
                  <a:cubicBezTo>
                    <a:pt x="165" y="0"/>
                    <a:pt x="167" y="0"/>
                    <a:pt x="168" y="1"/>
                  </a:cubicBezTo>
                  <a:cubicBezTo>
                    <a:pt x="170" y="4"/>
                    <a:pt x="169" y="6"/>
                    <a:pt x="168" y="9"/>
                  </a:cubicBezTo>
                  <a:cubicBezTo>
                    <a:pt x="168" y="26"/>
                    <a:pt x="168" y="43"/>
                    <a:pt x="168" y="60"/>
                  </a:cubicBezTo>
                  <a:cubicBezTo>
                    <a:pt x="168" y="61"/>
                    <a:pt x="169" y="62"/>
                    <a:pt x="168" y="63"/>
                  </a:cubicBezTo>
                  <a:cubicBezTo>
                    <a:pt x="167" y="64"/>
                    <a:pt x="165" y="64"/>
                    <a:pt x="164" y="64"/>
                  </a:cubicBezTo>
                  <a:cubicBezTo>
                    <a:pt x="156" y="64"/>
                    <a:pt x="149" y="64"/>
                    <a:pt x="142" y="64"/>
                  </a:cubicBezTo>
                  <a:cubicBezTo>
                    <a:pt x="138" y="66"/>
                    <a:pt x="140" y="69"/>
                    <a:pt x="140" y="72"/>
                  </a:cubicBezTo>
                  <a:cubicBezTo>
                    <a:pt x="141" y="81"/>
                    <a:pt x="140" y="90"/>
                    <a:pt x="140" y="99"/>
                  </a:cubicBezTo>
                  <a:cubicBezTo>
                    <a:pt x="140" y="101"/>
                    <a:pt x="140" y="102"/>
                    <a:pt x="138" y="103"/>
                  </a:cubicBezTo>
                  <a:cubicBezTo>
                    <a:pt x="136" y="103"/>
                    <a:pt x="135" y="103"/>
                    <a:pt x="133" y="103"/>
                  </a:cubicBezTo>
                  <a:cubicBezTo>
                    <a:pt x="132" y="103"/>
                    <a:pt x="133" y="101"/>
                    <a:pt x="133" y="100"/>
                  </a:cubicBezTo>
                  <a:cubicBezTo>
                    <a:pt x="133" y="81"/>
                    <a:pt x="133" y="62"/>
                    <a:pt x="133" y="43"/>
                  </a:cubicBezTo>
                  <a:cubicBezTo>
                    <a:pt x="133" y="41"/>
                    <a:pt x="133" y="38"/>
                    <a:pt x="131" y="37"/>
                  </a:cubicBezTo>
                  <a:cubicBezTo>
                    <a:pt x="124" y="36"/>
                    <a:pt x="117" y="37"/>
                    <a:pt x="110" y="37"/>
                  </a:cubicBezTo>
                  <a:cubicBezTo>
                    <a:pt x="99" y="37"/>
                    <a:pt x="87" y="37"/>
                    <a:pt x="75" y="37"/>
                  </a:cubicBezTo>
                  <a:cubicBezTo>
                    <a:pt x="74" y="37"/>
                    <a:pt x="72" y="37"/>
                    <a:pt x="71" y="37"/>
                  </a:cubicBezTo>
                  <a:cubicBezTo>
                    <a:pt x="68" y="38"/>
                    <a:pt x="68" y="41"/>
                    <a:pt x="68" y="43"/>
                  </a:cubicBezTo>
                  <a:cubicBezTo>
                    <a:pt x="68" y="62"/>
                    <a:pt x="68" y="81"/>
                    <a:pt x="68" y="100"/>
                  </a:cubicBezTo>
                  <a:cubicBezTo>
                    <a:pt x="68" y="101"/>
                    <a:pt x="68" y="102"/>
                    <a:pt x="68" y="103"/>
                  </a:cubicBezTo>
                  <a:cubicBezTo>
                    <a:pt x="64" y="103"/>
                    <a:pt x="61" y="103"/>
                    <a:pt x="57" y="103"/>
                  </a:cubicBezTo>
                  <a:cubicBezTo>
                    <a:pt x="56" y="102"/>
                    <a:pt x="56" y="100"/>
                    <a:pt x="56" y="98"/>
                  </a:cubicBezTo>
                  <a:cubicBezTo>
                    <a:pt x="56" y="86"/>
                    <a:pt x="56" y="74"/>
                    <a:pt x="56" y="62"/>
                  </a:cubicBezTo>
                  <a:cubicBezTo>
                    <a:pt x="56" y="60"/>
                    <a:pt x="57" y="58"/>
                    <a:pt x="56" y="56"/>
                  </a:cubicBezTo>
                  <a:cubicBezTo>
                    <a:pt x="54" y="55"/>
                    <a:pt x="53" y="55"/>
                    <a:pt x="52" y="55"/>
                  </a:cubicBezTo>
                  <a:cubicBezTo>
                    <a:pt x="39" y="55"/>
                    <a:pt x="27" y="55"/>
                    <a:pt x="15" y="55"/>
                  </a:cubicBezTo>
                  <a:cubicBezTo>
                    <a:pt x="14" y="55"/>
                    <a:pt x="12" y="55"/>
                    <a:pt x="11" y="56"/>
                  </a:cubicBezTo>
                  <a:cubicBezTo>
                    <a:pt x="10" y="58"/>
                    <a:pt x="10" y="60"/>
                    <a:pt x="10" y="62"/>
                  </a:cubicBezTo>
                  <a:cubicBezTo>
                    <a:pt x="10" y="74"/>
                    <a:pt x="10" y="87"/>
                    <a:pt x="10" y="99"/>
                  </a:cubicBezTo>
                  <a:cubicBezTo>
                    <a:pt x="10" y="100"/>
                    <a:pt x="11" y="102"/>
                    <a:pt x="9" y="103"/>
                  </a:cubicBezTo>
                  <a:cubicBezTo>
                    <a:pt x="7" y="103"/>
                    <a:pt x="4" y="103"/>
                    <a:pt x="2" y="103"/>
                  </a:cubicBezTo>
                  <a:cubicBezTo>
                    <a:pt x="1" y="103"/>
                    <a:pt x="0" y="103"/>
                    <a:pt x="1" y="102"/>
                  </a:cubicBezTo>
                  <a:close/>
                </a:path>
              </a:pathLst>
            </a:custGeom>
            <a:solidFill>
              <a:srgbClr val="064F5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18"/>
            <p:cNvSpPr/>
            <p:nvPr/>
          </p:nvSpPr>
          <p:spPr>
            <a:xfrm>
              <a:off x="3503" y="2511"/>
              <a:ext cx="354" cy="356"/>
            </a:xfrm>
            <a:custGeom>
              <a:avLst/>
              <a:gdLst/>
              <a:ahLst/>
              <a:cxnLst/>
              <a:rect l="l" t="t" r="r" b="b"/>
              <a:pathLst>
                <a:path w="67" h="67" extrusionOk="0">
                  <a:moveTo>
                    <a:pt x="1" y="67"/>
                  </a:moveTo>
                  <a:cubicBezTo>
                    <a:pt x="0" y="66"/>
                    <a:pt x="0" y="64"/>
                    <a:pt x="0" y="62"/>
                  </a:cubicBezTo>
                  <a:cubicBezTo>
                    <a:pt x="0" y="43"/>
                    <a:pt x="0" y="23"/>
                    <a:pt x="0" y="4"/>
                  </a:cubicBezTo>
                  <a:cubicBezTo>
                    <a:pt x="0" y="2"/>
                    <a:pt x="0" y="0"/>
                    <a:pt x="3" y="0"/>
                  </a:cubicBezTo>
                  <a:cubicBezTo>
                    <a:pt x="11" y="0"/>
                    <a:pt x="18" y="0"/>
                    <a:pt x="26" y="0"/>
                  </a:cubicBezTo>
                  <a:cubicBezTo>
                    <a:pt x="29" y="0"/>
                    <a:pt x="30" y="1"/>
                    <a:pt x="30" y="4"/>
                  </a:cubicBezTo>
                  <a:cubicBezTo>
                    <a:pt x="29" y="12"/>
                    <a:pt x="30" y="21"/>
                    <a:pt x="30" y="30"/>
                  </a:cubicBezTo>
                  <a:cubicBezTo>
                    <a:pt x="30" y="31"/>
                    <a:pt x="29" y="33"/>
                    <a:pt x="31" y="35"/>
                  </a:cubicBezTo>
                  <a:cubicBezTo>
                    <a:pt x="34" y="36"/>
                    <a:pt x="37" y="35"/>
                    <a:pt x="37" y="31"/>
                  </a:cubicBezTo>
                  <a:cubicBezTo>
                    <a:pt x="37" y="24"/>
                    <a:pt x="37" y="16"/>
                    <a:pt x="37" y="8"/>
                  </a:cubicBezTo>
                  <a:cubicBezTo>
                    <a:pt x="37" y="7"/>
                    <a:pt x="37" y="5"/>
                    <a:pt x="37" y="4"/>
                  </a:cubicBezTo>
                  <a:cubicBezTo>
                    <a:pt x="37" y="1"/>
                    <a:pt x="38" y="0"/>
                    <a:pt x="41" y="0"/>
                  </a:cubicBezTo>
                  <a:cubicBezTo>
                    <a:pt x="49" y="0"/>
                    <a:pt x="57" y="0"/>
                    <a:pt x="64" y="0"/>
                  </a:cubicBezTo>
                  <a:cubicBezTo>
                    <a:pt x="67" y="0"/>
                    <a:pt x="67" y="2"/>
                    <a:pt x="67" y="3"/>
                  </a:cubicBezTo>
                  <a:cubicBezTo>
                    <a:pt x="67" y="24"/>
                    <a:pt x="67" y="44"/>
                    <a:pt x="67" y="64"/>
                  </a:cubicBezTo>
                  <a:cubicBezTo>
                    <a:pt x="67" y="65"/>
                    <a:pt x="67" y="66"/>
                    <a:pt x="66" y="67"/>
                  </a:cubicBezTo>
                  <a:cubicBezTo>
                    <a:pt x="45" y="67"/>
                    <a:pt x="23" y="67"/>
                    <a:pt x="1" y="67"/>
                  </a:cubicBezTo>
                  <a:close/>
                </a:path>
              </a:pathLst>
            </a:custGeom>
            <a:solidFill>
              <a:srgbClr val="F7AB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18"/>
            <p:cNvSpPr/>
            <p:nvPr/>
          </p:nvSpPr>
          <p:spPr>
            <a:xfrm>
              <a:off x="3192" y="2607"/>
              <a:ext cx="264" cy="260"/>
            </a:xfrm>
            <a:custGeom>
              <a:avLst/>
              <a:gdLst/>
              <a:ahLst/>
              <a:cxnLst/>
              <a:rect l="l" t="t" r="r" b="b"/>
              <a:pathLst>
                <a:path w="50" h="49" extrusionOk="0">
                  <a:moveTo>
                    <a:pt x="1" y="49"/>
                  </a:moveTo>
                  <a:cubicBezTo>
                    <a:pt x="1" y="34"/>
                    <a:pt x="1" y="20"/>
                    <a:pt x="1" y="5"/>
                  </a:cubicBezTo>
                  <a:cubicBezTo>
                    <a:pt x="1" y="4"/>
                    <a:pt x="0" y="2"/>
                    <a:pt x="2" y="1"/>
                  </a:cubicBezTo>
                  <a:cubicBezTo>
                    <a:pt x="8" y="0"/>
                    <a:pt x="15" y="1"/>
                    <a:pt x="21" y="1"/>
                  </a:cubicBezTo>
                  <a:cubicBezTo>
                    <a:pt x="23" y="1"/>
                    <a:pt x="23" y="2"/>
                    <a:pt x="23" y="4"/>
                  </a:cubicBezTo>
                  <a:cubicBezTo>
                    <a:pt x="23" y="9"/>
                    <a:pt x="23" y="14"/>
                    <a:pt x="23" y="19"/>
                  </a:cubicBezTo>
                  <a:cubicBezTo>
                    <a:pt x="23" y="20"/>
                    <a:pt x="23" y="21"/>
                    <a:pt x="23" y="22"/>
                  </a:cubicBezTo>
                  <a:cubicBezTo>
                    <a:pt x="23" y="23"/>
                    <a:pt x="23" y="25"/>
                    <a:pt x="25" y="25"/>
                  </a:cubicBezTo>
                  <a:cubicBezTo>
                    <a:pt x="27" y="25"/>
                    <a:pt x="27" y="23"/>
                    <a:pt x="28" y="22"/>
                  </a:cubicBezTo>
                  <a:cubicBezTo>
                    <a:pt x="28" y="21"/>
                    <a:pt x="28" y="19"/>
                    <a:pt x="28" y="18"/>
                  </a:cubicBezTo>
                  <a:cubicBezTo>
                    <a:pt x="28" y="13"/>
                    <a:pt x="28" y="8"/>
                    <a:pt x="28" y="4"/>
                  </a:cubicBezTo>
                  <a:cubicBezTo>
                    <a:pt x="28" y="2"/>
                    <a:pt x="28" y="1"/>
                    <a:pt x="30" y="1"/>
                  </a:cubicBezTo>
                  <a:cubicBezTo>
                    <a:pt x="36" y="1"/>
                    <a:pt x="43" y="0"/>
                    <a:pt x="49" y="1"/>
                  </a:cubicBezTo>
                  <a:cubicBezTo>
                    <a:pt x="50" y="1"/>
                    <a:pt x="50" y="2"/>
                    <a:pt x="50" y="3"/>
                  </a:cubicBezTo>
                  <a:cubicBezTo>
                    <a:pt x="50" y="18"/>
                    <a:pt x="50" y="34"/>
                    <a:pt x="49" y="49"/>
                  </a:cubicBezTo>
                  <a:cubicBezTo>
                    <a:pt x="33" y="49"/>
                    <a:pt x="17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solidFill>
              <a:srgbClr val="F8AD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8"/>
            <p:cNvSpPr/>
            <p:nvPr/>
          </p:nvSpPr>
          <p:spPr>
            <a:xfrm>
              <a:off x="3883" y="2654"/>
              <a:ext cx="222" cy="213"/>
            </a:xfrm>
            <a:custGeom>
              <a:avLst/>
              <a:gdLst/>
              <a:ahLst/>
              <a:cxnLst/>
              <a:rect l="l" t="t" r="r" b="b"/>
              <a:pathLst>
                <a:path w="42" h="40" extrusionOk="0">
                  <a:moveTo>
                    <a:pt x="40" y="40"/>
                  </a:moveTo>
                  <a:cubicBezTo>
                    <a:pt x="27" y="40"/>
                    <a:pt x="14" y="40"/>
                    <a:pt x="2" y="40"/>
                  </a:cubicBezTo>
                  <a:cubicBezTo>
                    <a:pt x="1" y="40"/>
                    <a:pt x="1" y="39"/>
                    <a:pt x="1" y="38"/>
                  </a:cubicBezTo>
                  <a:cubicBezTo>
                    <a:pt x="1" y="27"/>
                    <a:pt x="1" y="15"/>
                    <a:pt x="0" y="4"/>
                  </a:cubicBezTo>
                  <a:cubicBezTo>
                    <a:pt x="1" y="2"/>
                    <a:pt x="2" y="1"/>
                    <a:pt x="5" y="1"/>
                  </a:cubicBezTo>
                  <a:cubicBezTo>
                    <a:pt x="14" y="1"/>
                    <a:pt x="24" y="1"/>
                    <a:pt x="34" y="0"/>
                  </a:cubicBezTo>
                  <a:cubicBezTo>
                    <a:pt x="41" y="0"/>
                    <a:pt x="41" y="0"/>
                    <a:pt x="42" y="8"/>
                  </a:cubicBezTo>
                  <a:cubicBezTo>
                    <a:pt x="42" y="10"/>
                    <a:pt x="42" y="13"/>
                    <a:pt x="42" y="15"/>
                  </a:cubicBezTo>
                  <a:cubicBezTo>
                    <a:pt x="41" y="22"/>
                    <a:pt x="42" y="29"/>
                    <a:pt x="41" y="37"/>
                  </a:cubicBezTo>
                  <a:cubicBezTo>
                    <a:pt x="41" y="37"/>
                    <a:pt x="41" y="38"/>
                    <a:pt x="41" y="39"/>
                  </a:cubicBezTo>
                  <a:cubicBezTo>
                    <a:pt x="41" y="40"/>
                    <a:pt x="41" y="40"/>
                    <a:pt x="40" y="40"/>
                  </a:cubicBezTo>
                  <a:close/>
                </a:path>
              </a:pathLst>
            </a:custGeom>
            <a:solidFill>
              <a:srgbClr val="F7AB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8"/>
            <p:cNvSpPr/>
            <p:nvPr/>
          </p:nvSpPr>
          <p:spPr>
            <a:xfrm>
              <a:off x="2463" y="2092"/>
              <a:ext cx="734" cy="780"/>
            </a:xfrm>
            <a:custGeom>
              <a:avLst/>
              <a:gdLst/>
              <a:ahLst/>
              <a:cxnLst/>
              <a:rect l="l" t="t" r="r" b="b"/>
              <a:pathLst>
                <a:path w="139" h="147" extrusionOk="0">
                  <a:moveTo>
                    <a:pt x="139" y="146"/>
                  </a:moveTo>
                  <a:cubicBezTo>
                    <a:pt x="139" y="146"/>
                    <a:pt x="139" y="146"/>
                    <a:pt x="139" y="146"/>
                  </a:cubicBezTo>
                  <a:cubicBezTo>
                    <a:pt x="94" y="146"/>
                    <a:pt x="49" y="147"/>
                    <a:pt x="3" y="147"/>
                  </a:cubicBezTo>
                  <a:cubicBezTo>
                    <a:pt x="3" y="147"/>
                    <a:pt x="2" y="147"/>
                    <a:pt x="1" y="146"/>
                  </a:cubicBezTo>
                  <a:cubicBezTo>
                    <a:pt x="0" y="145"/>
                    <a:pt x="1" y="144"/>
                    <a:pt x="1" y="143"/>
                  </a:cubicBezTo>
                  <a:cubicBezTo>
                    <a:pt x="1" y="96"/>
                    <a:pt x="1" y="50"/>
                    <a:pt x="1" y="4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2" y="5"/>
                  </a:cubicBezTo>
                  <a:cubicBezTo>
                    <a:pt x="2" y="44"/>
                    <a:pt x="2" y="82"/>
                    <a:pt x="2" y="121"/>
                  </a:cubicBezTo>
                  <a:cubicBezTo>
                    <a:pt x="2" y="127"/>
                    <a:pt x="1" y="127"/>
                    <a:pt x="7" y="127"/>
                  </a:cubicBezTo>
                  <a:cubicBezTo>
                    <a:pt x="20" y="127"/>
                    <a:pt x="33" y="127"/>
                    <a:pt x="46" y="127"/>
                  </a:cubicBezTo>
                  <a:cubicBezTo>
                    <a:pt x="49" y="127"/>
                    <a:pt x="50" y="127"/>
                    <a:pt x="50" y="130"/>
                  </a:cubicBezTo>
                  <a:cubicBezTo>
                    <a:pt x="49" y="134"/>
                    <a:pt x="50" y="137"/>
                    <a:pt x="50" y="140"/>
                  </a:cubicBezTo>
                  <a:cubicBezTo>
                    <a:pt x="49" y="144"/>
                    <a:pt x="50" y="145"/>
                    <a:pt x="54" y="145"/>
                  </a:cubicBezTo>
                  <a:cubicBezTo>
                    <a:pt x="72" y="145"/>
                    <a:pt x="90" y="145"/>
                    <a:pt x="109" y="145"/>
                  </a:cubicBezTo>
                  <a:cubicBezTo>
                    <a:pt x="116" y="145"/>
                    <a:pt x="123" y="145"/>
                    <a:pt x="131" y="145"/>
                  </a:cubicBezTo>
                  <a:cubicBezTo>
                    <a:pt x="133" y="147"/>
                    <a:pt x="136" y="145"/>
                    <a:pt x="139" y="146"/>
                  </a:cubicBezTo>
                  <a:close/>
                </a:path>
              </a:pathLst>
            </a:custGeom>
            <a:solidFill>
              <a:srgbClr val="115D6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8"/>
            <p:cNvSpPr/>
            <p:nvPr/>
          </p:nvSpPr>
          <p:spPr>
            <a:xfrm>
              <a:off x="3873" y="2092"/>
              <a:ext cx="961" cy="780"/>
            </a:xfrm>
            <a:custGeom>
              <a:avLst/>
              <a:gdLst/>
              <a:ahLst/>
              <a:cxnLst/>
              <a:rect l="l" t="t" r="r" b="b"/>
              <a:pathLst>
                <a:path w="182" h="147" extrusionOk="0">
                  <a:moveTo>
                    <a:pt x="43" y="121"/>
                  </a:moveTo>
                  <a:cubicBezTo>
                    <a:pt x="43" y="118"/>
                    <a:pt x="42" y="114"/>
                    <a:pt x="43" y="110"/>
                  </a:cubicBezTo>
                  <a:cubicBezTo>
                    <a:pt x="43" y="108"/>
                    <a:pt x="42" y="107"/>
                    <a:pt x="40" y="107"/>
                  </a:cubicBezTo>
                  <a:cubicBezTo>
                    <a:pt x="29" y="107"/>
                    <a:pt x="18" y="107"/>
                    <a:pt x="7" y="107"/>
                  </a:cubicBezTo>
                  <a:cubicBezTo>
                    <a:pt x="5" y="107"/>
                    <a:pt x="4" y="108"/>
                    <a:pt x="3" y="110"/>
                  </a:cubicBezTo>
                  <a:cubicBezTo>
                    <a:pt x="2" y="111"/>
                    <a:pt x="3" y="112"/>
                    <a:pt x="3" y="113"/>
                  </a:cubicBezTo>
                  <a:cubicBezTo>
                    <a:pt x="3" y="114"/>
                    <a:pt x="3" y="115"/>
                    <a:pt x="2" y="114"/>
                  </a:cubicBezTo>
                  <a:cubicBezTo>
                    <a:pt x="2" y="112"/>
                    <a:pt x="0" y="109"/>
                    <a:pt x="3" y="107"/>
                  </a:cubicBezTo>
                  <a:cubicBezTo>
                    <a:pt x="4" y="106"/>
                    <a:pt x="5" y="106"/>
                    <a:pt x="6" y="106"/>
                  </a:cubicBezTo>
                  <a:cubicBezTo>
                    <a:pt x="14" y="106"/>
                    <a:pt x="22" y="106"/>
                    <a:pt x="30" y="106"/>
                  </a:cubicBezTo>
                  <a:cubicBezTo>
                    <a:pt x="31" y="106"/>
                    <a:pt x="33" y="105"/>
                    <a:pt x="34" y="105"/>
                  </a:cubicBezTo>
                  <a:cubicBezTo>
                    <a:pt x="36" y="105"/>
                    <a:pt x="37" y="105"/>
                    <a:pt x="38" y="105"/>
                  </a:cubicBezTo>
                  <a:cubicBezTo>
                    <a:pt x="44" y="105"/>
                    <a:pt x="45" y="107"/>
                    <a:pt x="45" y="112"/>
                  </a:cubicBezTo>
                  <a:cubicBezTo>
                    <a:pt x="45" y="120"/>
                    <a:pt x="45" y="129"/>
                    <a:pt x="45" y="137"/>
                  </a:cubicBezTo>
                  <a:cubicBezTo>
                    <a:pt x="45" y="141"/>
                    <a:pt x="46" y="144"/>
                    <a:pt x="50" y="145"/>
                  </a:cubicBezTo>
                  <a:cubicBezTo>
                    <a:pt x="76" y="145"/>
                    <a:pt x="103" y="146"/>
                    <a:pt x="129" y="145"/>
                  </a:cubicBezTo>
                  <a:cubicBezTo>
                    <a:pt x="145" y="144"/>
                    <a:pt x="160" y="144"/>
                    <a:pt x="176" y="144"/>
                  </a:cubicBezTo>
                  <a:cubicBezTo>
                    <a:pt x="177" y="144"/>
                    <a:pt x="178" y="144"/>
                    <a:pt x="178" y="143"/>
                  </a:cubicBezTo>
                  <a:cubicBezTo>
                    <a:pt x="179" y="142"/>
                    <a:pt x="177" y="141"/>
                    <a:pt x="176" y="141"/>
                  </a:cubicBezTo>
                  <a:cubicBezTo>
                    <a:pt x="175" y="141"/>
                    <a:pt x="174" y="141"/>
                    <a:pt x="173" y="141"/>
                  </a:cubicBezTo>
                  <a:cubicBezTo>
                    <a:pt x="167" y="141"/>
                    <a:pt x="160" y="141"/>
                    <a:pt x="154" y="141"/>
                  </a:cubicBezTo>
                  <a:cubicBezTo>
                    <a:pt x="148" y="142"/>
                    <a:pt x="142" y="140"/>
                    <a:pt x="136" y="140"/>
                  </a:cubicBezTo>
                  <a:cubicBezTo>
                    <a:pt x="135" y="141"/>
                    <a:pt x="135" y="140"/>
                    <a:pt x="134" y="140"/>
                  </a:cubicBezTo>
                  <a:cubicBezTo>
                    <a:pt x="132" y="138"/>
                    <a:pt x="133" y="130"/>
                    <a:pt x="136" y="129"/>
                  </a:cubicBezTo>
                  <a:cubicBezTo>
                    <a:pt x="138" y="128"/>
                    <a:pt x="140" y="127"/>
                    <a:pt x="142" y="127"/>
                  </a:cubicBezTo>
                  <a:cubicBezTo>
                    <a:pt x="153" y="127"/>
                    <a:pt x="163" y="127"/>
                    <a:pt x="174" y="127"/>
                  </a:cubicBezTo>
                  <a:cubicBezTo>
                    <a:pt x="180" y="127"/>
                    <a:pt x="180" y="127"/>
                    <a:pt x="180" y="121"/>
                  </a:cubicBezTo>
                  <a:cubicBezTo>
                    <a:pt x="180" y="82"/>
                    <a:pt x="180" y="43"/>
                    <a:pt x="180" y="4"/>
                  </a:cubicBezTo>
                  <a:cubicBezTo>
                    <a:pt x="180" y="3"/>
                    <a:pt x="180" y="1"/>
                    <a:pt x="18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2" y="1"/>
                    <a:pt x="182" y="2"/>
                    <a:pt x="182" y="4"/>
                  </a:cubicBezTo>
                  <a:cubicBezTo>
                    <a:pt x="182" y="50"/>
                    <a:pt x="182" y="96"/>
                    <a:pt x="182" y="143"/>
                  </a:cubicBezTo>
                  <a:cubicBezTo>
                    <a:pt x="182" y="144"/>
                    <a:pt x="182" y="145"/>
                    <a:pt x="181" y="146"/>
                  </a:cubicBezTo>
                  <a:cubicBezTo>
                    <a:pt x="181" y="147"/>
                    <a:pt x="180" y="146"/>
                    <a:pt x="180" y="146"/>
                  </a:cubicBezTo>
                  <a:cubicBezTo>
                    <a:pt x="164" y="146"/>
                    <a:pt x="148" y="146"/>
                    <a:pt x="132" y="146"/>
                  </a:cubicBezTo>
                  <a:cubicBezTo>
                    <a:pt x="131" y="146"/>
                    <a:pt x="130" y="146"/>
                    <a:pt x="129" y="146"/>
                  </a:cubicBezTo>
                  <a:cubicBezTo>
                    <a:pt x="104" y="146"/>
                    <a:pt x="79" y="146"/>
                    <a:pt x="54" y="146"/>
                  </a:cubicBezTo>
                  <a:cubicBezTo>
                    <a:pt x="50" y="146"/>
                    <a:pt x="46" y="147"/>
                    <a:pt x="43" y="146"/>
                  </a:cubicBezTo>
                  <a:cubicBezTo>
                    <a:pt x="42" y="145"/>
                    <a:pt x="43" y="144"/>
                    <a:pt x="43" y="143"/>
                  </a:cubicBezTo>
                  <a:cubicBezTo>
                    <a:pt x="43" y="136"/>
                    <a:pt x="43" y="129"/>
                    <a:pt x="43" y="121"/>
                  </a:cubicBezTo>
                  <a:close/>
                </a:path>
              </a:pathLst>
            </a:custGeom>
            <a:solidFill>
              <a:srgbClr val="0D57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8"/>
            <p:cNvSpPr/>
            <p:nvPr/>
          </p:nvSpPr>
          <p:spPr>
            <a:xfrm>
              <a:off x="4829" y="2092"/>
              <a:ext cx="5" cy="775"/>
            </a:xfrm>
            <a:custGeom>
              <a:avLst/>
              <a:gdLst/>
              <a:ahLst/>
              <a:cxnLst/>
              <a:rect l="l" t="t" r="r" b="b"/>
              <a:pathLst>
                <a:path w="1" h="146" extrusionOk="0">
                  <a:moveTo>
                    <a:pt x="0" y="146"/>
                  </a:moveTo>
                  <a:cubicBezTo>
                    <a:pt x="0" y="100"/>
                    <a:pt x="0" y="55"/>
                    <a:pt x="0" y="9"/>
                  </a:cubicBezTo>
                  <a:cubicBezTo>
                    <a:pt x="0" y="6"/>
                    <a:pt x="0" y="3"/>
                    <a:pt x="0" y="0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50"/>
                    <a:pt x="1" y="96"/>
                    <a:pt x="1" y="143"/>
                  </a:cubicBezTo>
                  <a:cubicBezTo>
                    <a:pt x="1" y="144"/>
                    <a:pt x="1" y="145"/>
                    <a:pt x="0" y="146"/>
                  </a:cubicBezTo>
                  <a:close/>
                </a:path>
              </a:pathLst>
            </a:custGeom>
            <a:solidFill>
              <a:srgbClr val="1968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8"/>
            <p:cNvSpPr/>
            <p:nvPr/>
          </p:nvSpPr>
          <p:spPr>
            <a:xfrm>
              <a:off x="2463" y="2092"/>
              <a:ext cx="5" cy="775"/>
            </a:xfrm>
            <a:custGeom>
              <a:avLst/>
              <a:gdLst/>
              <a:ahLst/>
              <a:cxnLst/>
              <a:rect l="l" t="t" r="r" b="b"/>
              <a:pathLst>
                <a:path w="1" h="146" extrusionOk="0">
                  <a:moveTo>
                    <a:pt x="1" y="0"/>
                  </a:moveTo>
                  <a:cubicBezTo>
                    <a:pt x="1" y="19"/>
                    <a:pt x="1" y="38"/>
                    <a:pt x="1" y="57"/>
                  </a:cubicBezTo>
                  <a:cubicBezTo>
                    <a:pt x="1" y="87"/>
                    <a:pt x="1" y="116"/>
                    <a:pt x="1" y="146"/>
                  </a:cubicBezTo>
                  <a:cubicBezTo>
                    <a:pt x="0" y="145"/>
                    <a:pt x="0" y="144"/>
                    <a:pt x="0" y="143"/>
                  </a:cubicBezTo>
                  <a:cubicBezTo>
                    <a:pt x="0" y="96"/>
                    <a:pt x="0" y="50"/>
                    <a:pt x="1" y="3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1968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8"/>
            <p:cNvSpPr/>
            <p:nvPr/>
          </p:nvSpPr>
          <p:spPr>
            <a:xfrm>
              <a:off x="4095" y="2867"/>
              <a:ext cx="459" cy="5"/>
            </a:xfrm>
            <a:custGeom>
              <a:avLst/>
              <a:gdLst/>
              <a:ahLst/>
              <a:cxnLst/>
              <a:rect l="l" t="t" r="r" b="b"/>
              <a:pathLst>
                <a:path w="87" h="1" extrusionOk="0">
                  <a:moveTo>
                    <a:pt x="1" y="0"/>
                  </a:moveTo>
                  <a:cubicBezTo>
                    <a:pt x="28" y="0"/>
                    <a:pt x="56" y="0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ubicBezTo>
                    <a:pt x="86" y="0"/>
                    <a:pt x="86" y="0"/>
                    <a:pt x="85" y="0"/>
                  </a:cubicBezTo>
                  <a:cubicBezTo>
                    <a:pt x="57" y="0"/>
                    <a:pt x="30" y="0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C5C6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8"/>
            <p:cNvSpPr/>
            <p:nvPr/>
          </p:nvSpPr>
          <p:spPr>
            <a:xfrm>
              <a:off x="3878" y="2676"/>
              <a:ext cx="16" cy="191"/>
            </a:xfrm>
            <a:custGeom>
              <a:avLst/>
              <a:gdLst/>
              <a:ahLst/>
              <a:cxnLst/>
              <a:rect l="l" t="t" r="r" b="b"/>
              <a:pathLst>
                <a:path w="3" h="36" extrusionOk="0">
                  <a:moveTo>
                    <a:pt x="1" y="4"/>
                  </a:moveTo>
                  <a:cubicBezTo>
                    <a:pt x="2" y="3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2"/>
                    <a:pt x="2" y="24"/>
                    <a:pt x="3" y="36"/>
                  </a:cubicBezTo>
                  <a:cubicBezTo>
                    <a:pt x="2" y="36"/>
                    <a:pt x="1" y="36"/>
                    <a:pt x="0" y="36"/>
                  </a:cubicBezTo>
                  <a:cubicBezTo>
                    <a:pt x="1" y="34"/>
                    <a:pt x="1" y="31"/>
                    <a:pt x="1" y="28"/>
                  </a:cubicBezTo>
                  <a:cubicBezTo>
                    <a:pt x="1" y="20"/>
                    <a:pt x="2" y="12"/>
                    <a:pt x="1" y="4"/>
                  </a:cubicBezTo>
                  <a:close/>
                </a:path>
              </a:pathLst>
            </a:custGeom>
            <a:solidFill>
              <a:srgbClr val="1D433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8"/>
            <p:cNvSpPr/>
            <p:nvPr/>
          </p:nvSpPr>
          <p:spPr>
            <a:xfrm>
              <a:off x="3155" y="2013"/>
              <a:ext cx="987" cy="323"/>
            </a:xfrm>
            <a:custGeom>
              <a:avLst/>
              <a:gdLst/>
              <a:ahLst/>
              <a:cxnLst/>
              <a:rect l="l" t="t" r="r" b="b"/>
              <a:pathLst>
                <a:path w="187" h="61" extrusionOk="0">
                  <a:moveTo>
                    <a:pt x="168" y="59"/>
                  </a:moveTo>
                  <a:cubicBezTo>
                    <a:pt x="167" y="59"/>
                    <a:pt x="166" y="59"/>
                    <a:pt x="165" y="59"/>
                  </a:cubicBezTo>
                  <a:cubicBezTo>
                    <a:pt x="117" y="59"/>
                    <a:pt x="70" y="59"/>
                    <a:pt x="22" y="59"/>
                  </a:cubicBezTo>
                  <a:cubicBezTo>
                    <a:pt x="21" y="59"/>
                    <a:pt x="20" y="59"/>
                    <a:pt x="19" y="59"/>
                  </a:cubicBezTo>
                  <a:cubicBezTo>
                    <a:pt x="13" y="61"/>
                    <a:pt x="7" y="61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0" y="58"/>
                    <a:pt x="1" y="56"/>
                    <a:pt x="1" y="55"/>
                  </a:cubicBezTo>
                  <a:cubicBezTo>
                    <a:pt x="1" y="39"/>
                    <a:pt x="1" y="23"/>
                    <a:pt x="1" y="8"/>
                  </a:cubicBezTo>
                  <a:cubicBezTo>
                    <a:pt x="1" y="0"/>
                    <a:pt x="1" y="0"/>
                    <a:pt x="8" y="0"/>
                  </a:cubicBezTo>
                  <a:cubicBezTo>
                    <a:pt x="65" y="0"/>
                    <a:pt x="122" y="0"/>
                    <a:pt x="179" y="0"/>
                  </a:cubicBezTo>
                  <a:cubicBezTo>
                    <a:pt x="182" y="0"/>
                    <a:pt x="184" y="0"/>
                    <a:pt x="186" y="1"/>
                  </a:cubicBezTo>
                  <a:cubicBezTo>
                    <a:pt x="186" y="21"/>
                    <a:pt x="187" y="40"/>
                    <a:pt x="186" y="59"/>
                  </a:cubicBezTo>
                  <a:cubicBezTo>
                    <a:pt x="185" y="60"/>
                    <a:pt x="184" y="60"/>
                    <a:pt x="182" y="60"/>
                  </a:cubicBezTo>
                  <a:cubicBezTo>
                    <a:pt x="177" y="60"/>
                    <a:pt x="172" y="61"/>
                    <a:pt x="168" y="59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8"/>
            <p:cNvSpPr/>
            <p:nvPr/>
          </p:nvSpPr>
          <p:spPr>
            <a:xfrm>
              <a:off x="3091" y="1933"/>
              <a:ext cx="1120" cy="186"/>
            </a:xfrm>
            <a:custGeom>
              <a:avLst/>
              <a:gdLst/>
              <a:ahLst/>
              <a:cxnLst/>
              <a:rect l="l" t="t" r="r" b="b"/>
              <a:pathLst>
                <a:path w="212" h="35" extrusionOk="0">
                  <a:moveTo>
                    <a:pt x="12" y="18"/>
                  </a:moveTo>
                  <a:cubicBezTo>
                    <a:pt x="11" y="16"/>
                    <a:pt x="12" y="13"/>
                    <a:pt x="8" y="15"/>
                  </a:cubicBezTo>
                  <a:cubicBezTo>
                    <a:pt x="6" y="16"/>
                    <a:pt x="4" y="16"/>
                    <a:pt x="3" y="14"/>
                  </a:cubicBezTo>
                  <a:cubicBezTo>
                    <a:pt x="0" y="11"/>
                    <a:pt x="0" y="7"/>
                    <a:pt x="1" y="4"/>
                  </a:cubicBezTo>
                  <a:cubicBezTo>
                    <a:pt x="2" y="2"/>
                    <a:pt x="5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74" y="0"/>
                    <a:pt x="137" y="0"/>
                    <a:pt x="201" y="0"/>
                  </a:cubicBezTo>
                  <a:cubicBezTo>
                    <a:pt x="202" y="0"/>
                    <a:pt x="204" y="0"/>
                    <a:pt x="205" y="1"/>
                  </a:cubicBezTo>
                  <a:cubicBezTo>
                    <a:pt x="210" y="2"/>
                    <a:pt x="212" y="6"/>
                    <a:pt x="210" y="11"/>
                  </a:cubicBezTo>
                  <a:cubicBezTo>
                    <a:pt x="210" y="14"/>
                    <a:pt x="206" y="17"/>
                    <a:pt x="202" y="16"/>
                  </a:cubicBezTo>
                  <a:cubicBezTo>
                    <a:pt x="199" y="15"/>
                    <a:pt x="200" y="16"/>
                    <a:pt x="200" y="18"/>
                  </a:cubicBezTo>
                  <a:cubicBezTo>
                    <a:pt x="200" y="23"/>
                    <a:pt x="200" y="29"/>
                    <a:pt x="199" y="35"/>
                  </a:cubicBezTo>
                  <a:cubicBezTo>
                    <a:pt x="199" y="30"/>
                    <a:pt x="199" y="25"/>
                    <a:pt x="199" y="20"/>
                  </a:cubicBezTo>
                  <a:cubicBezTo>
                    <a:pt x="199" y="18"/>
                    <a:pt x="199" y="17"/>
                    <a:pt x="198" y="16"/>
                  </a:cubicBezTo>
                  <a:cubicBezTo>
                    <a:pt x="188" y="16"/>
                    <a:pt x="178" y="16"/>
                    <a:pt x="169" y="16"/>
                  </a:cubicBezTo>
                  <a:cubicBezTo>
                    <a:pt x="167" y="16"/>
                    <a:pt x="166" y="14"/>
                    <a:pt x="165" y="13"/>
                  </a:cubicBezTo>
                  <a:cubicBezTo>
                    <a:pt x="162" y="10"/>
                    <a:pt x="160" y="11"/>
                    <a:pt x="158" y="14"/>
                  </a:cubicBezTo>
                  <a:cubicBezTo>
                    <a:pt x="156" y="17"/>
                    <a:pt x="154" y="15"/>
                    <a:pt x="152" y="16"/>
                  </a:cubicBezTo>
                  <a:cubicBezTo>
                    <a:pt x="151" y="16"/>
                    <a:pt x="151" y="16"/>
                    <a:pt x="151" y="15"/>
                  </a:cubicBezTo>
                  <a:cubicBezTo>
                    <a:pt x="152" y="14"/>
                    <a:pt x="153" y="13"/>
                    <a:pt x="154" y="12"/>
                  </a:cubicBezTo>
                  <a:cubicBezTo>
                    <a:pt x="158" y="6"/>
                    <a:pt x="164" y="6"/>
                    <a:pt x="168" y="11"/>
                  </a:cubicBezTo>
                  <a:cubicBezTo>
                    <a:pt x="169" y="12"/>
                    <a:pt x="169" y="12"/>
                    <a:pt x="170" y="13"/>
                  </a:cubicBezTo>
                  <a:cubicBezTo>
                    <a:pt x="168" y="9"/>
                    <a:pt x="165" y="6"/>
                    <a:pt x="161" y="7"/>
                  </a:cubicBezTo>
                  <a:cubicBezTo>
                    <a:pt x="157" y="7"/>
                    <a:pt x="154" y="9"/>
                    <a:pt x="152" y="13"/>
                  </a:cubicBezTo>
                  <a:cubicBezTo>
                    <a:pt x="152" y="14"/>
                    <a:pt x="151" y="15"/>
                    <a:pt x="150" y="15"/>
                  </a:cubicBezTo>
                  <a:cubicBezTo>
                    <a:pt x="115" y="16"/>
                    <a:pt x="81" y="15"/>
                    <a:pt x="47" y="16"/>
                  </a:cubicBezTo>
                  <a:cubicBezTo>
                    <a:pt x="36" y="16"/>
                    <a:pt x="25" y="15"/>
                    <a:pt x="15" y="16"/>
                  </a:cubicBezTo>
                  <a:cubicBezTo>
                    <a:pt x="13" y="16"/>
                    <a:pt x="13" y="16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lose/>
                </a:path>
              </a:pathLst>
            </a:custGeom>
            <a:solidFill>
              <a:srgbClr val="1E61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8"/>
            <p:cNvSpPr/>
            <p:nvPr/>
          </p:nvSpPr>
          <p:spPr>
            <a:xfrm>
              <a:off x="4031" y="2326"/>
              <a:ext cx="106" cy="535"/>
            </a:xfrm>
            <a:custGeom>
              <a:avLst/>
              <a:gdLst/>
              <a:ahLst/>
              <a:cxnLst/>
              <a:rect l="l" t="t" r="r" b="b"/>
              <a:pathLst>
                <a:path w="20" h="101" extrusionOk="0">
                  <a:moveTo>
                    <a:pt x="2" y="0"/>
                  </a:moveTo>
                  <a:cubicBezTo>
                    <a:pt x="8" y="0"/>
                    <a:pt x="14" y="0"/>
                    <a:pt x="20" y="0"/>
                  </a:cubicBezTo>
                  <a:cubicBezTo>
                    <a:pt x="20" y="27"/>
                    <a:pt x="20" y="55"/>
                    <a:pt x="20" y="82"/>
                  </a:cubicBezTo>
                  <a:cubicBezTo>
                    <a:pt x="20" y="88"/>
                    <a:pt x="20" y="95"/>
                    <a:pt x="20" y="101"/>
                  </a:cubicBezTo>
                  <a:cubicBezTo>
                    <a:pt x="14" y="101"/>
                    <a:pt x="14" y="101"/>
                    <a:pt x="14" y="95"/>
                  </a:cubicBezTo>
                  <a:cubicBezTo>
                    <a:pt x="14" y="86"/>
                    <a:pt x="14" y="76"/>
                    <a:pt x="14" y="67"/>
                  </a:cubicBezTo>
                  <a:cubicBezTo>
                    <a:pt x="14" y="64"/>
                    <a:pt x="14" y="62"/>
                    <a:pt x="10" y="63"/>
                  </a:cubicBezTo>
                  <a:cubicBezTo>
                    <a:pt x="8" y="63"/>
                    <a:pt x="6" y="62"/>
                    <a:pt x="5" y="62"/>
                  </a:cubicBezTo>
                  <a:cubicBezTo>
                    <a:pt x="3" y="62"/>
                    <a:pt x="2" y="62"/>
                    <a:pt x="1" y="62"/>
                  </a:cubicBezTo>
                  <a:cubicBezTo>
                    <a:pt x="0" y="60"/>
                    <a:pt x="0" y="58"/>
                    <a:pt x="0" y="56"/>
                  </a:cubicBezTo>
                  <a:cubicBezTo>
                    <a:pt x="0" y="41"/>
                    <a:pt x="0" y="27"/>
                    <a:pt x="0" y="13"/>
                  </a:cubicBezTo>
                  <a:cubicBezTo>
                    <a:pt x="0" y="9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0C5C6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8"/>
            <p:cNvSpPr/>
            <p:nvPr/>
          </p:nvSpPr>
          <p:spPr>
            <a:xfrm>
              <a:off x="3155" y="2326"/>
              <a:ext cx="116" cy="535"/>
            </a:xfrm>
            <a:custGeom>
              <a:avLst/>
              <a:gdLst/>
              <a:ahLst/>
              <a:cxnLst/>
              <a:rect l="l" t="t" r="r" b="b"/>
              <a:pathLst>
                <a:path w="22" h="101" extrusionOk="0">
                  <a:moveTo>
                    <a:pt x="1" y="0"/>
                  </a:moveTo>
                  <a:cubicBezTo>
                    <a:pt x="7" y="0"/>
                    <a:pt x="13" y="0"/>
                    <a:pt x="19" y="0"/>
                  </a:cubicBezTo>
                  <a:cubicBezTo>
                    <a:pt x="22" y="4"/>
                    <a:pt x="21" y="8"/>
                    <a:pt x="21" y="12"/>
                  </a:cubicBezTo>
                  <a:cubicBezTo>
                    <a:pt x="21" y="24"/>
                    <a:pt x="21" y="36"/>
                    <a:pt x="21" y="47"/>
                  </a:cubicBezTo>
                  <a:cubicBezTo>
                    <a:pt x="21" y="48"/>
                    <a:pt x="21" y="49"/>
                    <a:pt x="21" y="50"/>
                  </a:cubicBezTo>
                  <a:cubicBezTo>
                    <a:pt x="20" y="52"/>
                    <a:pt x="20" y="54"/>
                    <a:pt x="18" y="51"/>
                  </a:cubicBezTo>
                  <a:cubicBezTo>
                    <a:pt x="17" y="50"/>
                    <a:pt x="16" y="49"/>
                    <a:pt x="16" y="50"/>
                  </a:cubicBezTo>
                  <a:cubicBezTo>
                    <a:pt x="15" y="53"/>
                    <a:pt x="13" y="53"/>
                    <a:pt x="11" y="53"/>
                  </a:cubicBezTo>
                  <a:cubicBezTo>
                    <a:pt x="8" y="52"/>
                    <a:pt x="6" y="54"/>
                    <a:pt x="6" y="57"/>
                  </a:cubicBezTo>
                  <a:cubicBezTo>
                    <a:pt x="7" y="70"/>
                    <a:pt x="6" y="83"/>
                    <a:pt x="6" y="96"/>
                  </a:cubicBezTo>
                  <a:cubicBezTo>
                    <a:pt x="6" y="101"/>
                    <a:pt x="6" y="101"/>
                    <a:pt x="1" y="101"/>
                  </a:cubicBezTo>
                  <a:cubicBezTo>
                    <a:pt x="1" y="95"/>
                    <a:pt x="2" y="89"/>
                    <a:pt x="0" y="83"/>
                  </a:cubicBezTo>
                  <a:cubicBezTo>
                    <a:pt x="2" y="81"/>
                    <a:pt x="1" y="80"/>
                    <a:pt x="1" y="78"/>
                  </a:cubicBezTo>
                  <a:cubicBezTo>
                    <a:pt x="1" y="52"/>
                    <a:pt x="1" y="26"/>
                    <a:pt x="1" y="0"/>
                  </a:cubicBezTo>
                  <a:close/>
                </a:path>
              </a:pathLst>
            </a:custGeom>
            <a:solidFill>
              <a:srgbClr val="115D6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8"/>
            <p:cNvSpPr/>
            <p:nvPr/>
          </p:nvSpPr>
          <p:spPr>
            <a:xfrm>
              <a:off x="3155" y="1981"/>
              <a:ext cx="982" cy="345"/>
            </a:xfrm>
            <a:custGeom>
              <a:avLst/>
              <a:gdLst/>
              <a:ahLst/>
              <a:cxnLst/>
              <a:rect l="l" t="t" r="r" b="b"/>
              <a:pathLst>
                <a:path w="186" h="65" extrusionOk="0">
                  <a:moveTo>
                    <a:pt x="0" y="9"/>
                  </a:moveTo>
                  <a:cubicBezTo>
                    <a:pt x="0" y="8"/>
                    <a:pt x="0" y="7"/>
                    <a:pt x="1" y="6"/>
                  </a:cubicBezTo>
                  <a:cubicBezTo>
                    <a:pt x="2" y="6"/>
                    <a:pt x="3" y="6"/>
                    <a:pt x="4" y="6"/>
                  </a:cubicBezTo>
                  <a:cubicBezTo>
                    <a:pt x="48" y="6"/>
                    <a:pt x="92" y="6"/>
                    <a:pt x="137" y="6"/>
                  </a:cubicBezTo>
                  <a:cubicBezTo>
                    <a:pt x="138" y="6"/>
                    <a:pt x="138" y="6"/>
                    <a:pt x="139" y="6"/>
                  </a:cubicBezTo>
                  <a:cubicBezTo>
                    <a:pt x="142" y="6"/>
                    <a:pt x="144" y="8"/>
                    <a:pt x="146" y="3"/>
                  </a:cubicBezTo>
                  <a:cubicBezTo>
                    <a:pt x="147" y="0"/>
                    <a:pt x="152" y="0"/>
                    <a:pt x="154" y="4"/>
                  </a:cubicBezTo>
                  <a:cubicBezTo>
                    <a:pt x="155" y="6"/>
                    <a:pt x="157" y="7"/>
                    <a:pt x="159" y="7"/>
                  </a:cubicBezTo>
                  <a:cubicBezTo>
                    <a:pt x="168" y="6"/>
                    <a:pt x="177" y="7"/>
                    <a:pt x="186" y="7"/>
                  </a:cubicBezTo>
                  <a:cubicBezTo>
                    <a:pt x="186" y="7"/>
                    <a:pt x="186" y="7"/>
                    <a:pt x="186" y="7"/>
                  </a:cubicBezTo>
                  <a:cubicBezTo>
                    <a:pt x="126" y="7"/>
                    <a:pt x="66" y="7"/>
                    <a:pt x="6" y="7"/>
                  </a:cubicBezTo>
                  <a:cubicBezTo>
                    <a:pt x="2" y="7"/>
                    <a:pt x="1" y="8"/>
                    <a:pt x="1" y="12"/>
                  </a:cubicBezTo>
                  <a:cubicBezTo>
                    <a:pt x="1" y="30"/>
                    <a:pt x="1" y="47"/>
                    <a:pt x="1" y="65"/>
                  </a:cubicBezTo>
                  <a:cubicBezTo>
                    <a:pt x="0" y="64"/>
                    <a:pt x="0" y="62"/>
                    <a:pt x="0" y="61"/>
                  </a:cubicBezTo>
                  <a:cubicBezTo>
                    <a:pt x="0" y="44"/>
                    <a:pt x="0" y="27"/>
                    <a:pt x="0" y="11"/>
                  </a:cubicBezTo>
                  <a:cubicBezTo>
                    <a:pt x="0" y="10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59919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8"/>
            <p:cNvSpPr/>
            <p:nvPr/>
          </p:nvSpPr>
          <p:spPr>
            <a:xfrm>
              <a:off x="4147" y="2071"/>
              <a:ext cx="111" cy="127"/>
            </a:xfrm>
            <a:custGeom>
              <a:avLst/>
              <a:gdLst/>
              <a:ahLst/>
              <a:cxnLst/>
              <a:rect l="l" t="t" r="r" b="b"/>
              <a:pathLst>
                <a:path w="21" h="24" extrusionOk="0">
                  <a:moveTo>
                    <a:pt x="11" y="7"/>
                  </a:moveTo>
                  <a:cubicBezTo>
                    <a:pt x="7" y="9"/>
                    <a:pt x="7" y="11"/>
                    <a:pt x="8" y="14"/>
                  </a:cubicBezTo>
                  <a:cubicBezTo>
                    <a:pt x="8" y="17"/>
                    <a:pt x="10" y="17"/>
                    <a:pt x="13" y="17"/>
                  </a:cubicBezTo>
                  <a:cubicBezTo>
                    <a:pt x="15" y="17"/>
                    <a:pt x="16" y="17"/>
                    <a:pt x="17" y="19"/>
                  </a:cubicBezTo>
                  <a:cubicBezTo>
                    <a:pt x="18" y="21"/>
                    <a:pt x="17" y="23"/>
                    <a:pt x="14" y="23"/>
                  </a:cubicBezTo>
                  <a:cubicBezTo>
                    <a:pt x="9" y="24"/>
                    <a:pt x="4" y="21"/>
                    <a:pt x="2" y="16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9" y="1"/>
                    <a:pt x="12" y="0"/>
                    <a:pt x="16" y="2"/>
                  </a:cubicBezTo>
                  <a:cubicBezTo>
                    <a:pt x="20" y="4"/>
                    <a:pt x="21" y="7"/>
                    <a:pt x="17" y="10"/>
                  </a:cubicBezTo>
                  <a:cubicBezTo>
                    <a:pt x="16" y="11"/>
                    <a:pt x="15" y="12"/>
                    <a:pt x="15" y="13"/>
                  </a:cubicBezTo>
                  <a:cubicBezTo>
                    <a:pt x="13" y="15"/>
                    <a:pt x="12" y="16"/>
                    <a:pt x="10" y="14"/>
                  </a:cubicBezTo>
                  <a:cubicBezTo>
                    <a:pt x="8" y="13"/>
                    <a:pt x="9" y="12"/>
                    <a:pt x="10" y="10"/>
                  </a:cubicBezTo>
                  <a:cubicBezTo>
                    <a:pt x="10" y="9"/>
                    <a:pt x="10" y="8"/>
                    <a:pt x="11" y="7"/>
                  </a:cubicBezTo>
                  <a:close/>
                </a:path>
              </a:pathLst>
            </a:custGeom>
            <a:solidFill>
              <a:srgbClr val="458D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8"/>
            <p:cNvSpPr/>
            <p:nvPr/>
          </p:nvSpPr>
          <p:spPr>
            <a:xfrm>
              <a:off x="3075" y="2029"/>
              <a:ext cx="80" cy="138"/>
            </a:xfrm>
            <a:custGeom>
              <a:avLst/>
              <a:gdLst/>
              <a:ahLst/>
              <a:cxnLst/>
              <a:rect l="l" t="t" r="r" b="b"/>
              <a:pathLst>
                <a:path w="15" h="26" extrusionOk="0">
                  <a:moveTo>
                    <a:pt x="15" y="0"/>
                  </a:moveTo>
                  <a:cubicBezTo>
                    <a:pt x="15" y="0"/>
                    <a:pt x="15" y="1"/>
                    <a:pt x="15" y="2"/>
                  </a:cubicBezTo>
                  <a:cubicBezTo>
                    <a:pt x="13" y="2"/>
                    <a:pt x="12" y="3"/>
                    <a:pt x="12" y="5"/>
                  </a:cubicBezTo>
                  <a:cubicBezTo>
                    <a:pt x="12" y="10"/>
                    <a:pt x="12" y="15"/>
                    <a:pt x="12" y="19"/>
                  </a:cubicBezTo>
                  <a:cubicBezTo>
                    <a:pt x="12" y="23"/>
                    <a:pt x="10" y="26"/>
                    <a:pt x="7" y="26"/>
                  </a:cubicBezTo>
                  <a:cubicBezTo>
                    <a:pt x="4" y="26"/>
                    <a:pt x="1" y="25"/>
                    <a:pt x="0" y="21"/>
                  </a:cubicBezTo>
                  <a:cubicBezTo>
                    <a:pt x="0" y="17"/>
                    <a:pt x="2" y="15"/>
                    <a:pt x="5" y="13"/>
                  </a:cubicBezTo>
                  <a:cubicBezTo>
                    <a:pt x="6" y="13"/>
                    <a:pt x="8" y="13"/>
                    <a:pt x="7" y="11"/>
                  </a:cubicBezTo>
                  <a:cubicBezTo>
                    <a:pt x="7" y="9"/>
                    <a:pt x="5" y="11"/>
                    <a:pt x="4" y="11"/>
                  </a:cubicBezTo>
                  <a:cubicBezTo>
                    <a:pt x="3" y="11"/>
                    <a:pt x="2" y="12"/>
                    <a:pt x="1" y="11"/>
                  </a:cubicBezTo>
                  <a:cubicBezTo>
                    <a:pt x="3" y="8"/>
                    <a:pt x="5" y="9"/>
                    <a:pt x="7" y="10"/>
                  </a:cubicBezTo>
                  <a:cubicBezTo>
                    <a:pt x="8" y="10"/>
                    <a:pt x="9" y="11"/>
                    <a:pt x="9" y="12"/>
                  </a:cubicBezTo>
                  <a:cubicBezTo>
                    <a:pt x="9" y="13"/>
                    <a:pt x="8" y="14"/>
                    <a:pt x="7" y="14"/>
                  </a:cubicBezTo>
                  <a:cubicBezTo>
                    <a:pt x="6" y="15"/>
                    <a:pt x="4" y="15"/>
                    <a:pt x="3" y="17"/>
                  </a:cubicBezTo>
                  <a:cubicBezTo>
                    <a:pt x="1" y="19"/>
                    <a:pt x="1" y="21"/>
                    <a:pt x="3" y="23"/>
                  </a:cubicBezTo>
                  <a:cubicBezTo>
                    <a:pt x="4" y="24"/>
                    <a:pt x="5" y="25"/>
                    <a:pt x="7" y="25"/>
                  </a:cubicBezTo>
                  <a:cubicBezTo>
                    <a:pt x="10" y="24"/>
                    <a:pt x="11" y="22"/>
                    <a:pt x="11" y="20"/>
                  </a:cubicBezTo>
                  <a:cubicBezTo>
                    <a:pt x="11" y="15"/>
                    <a:pt x="11" y="9"/>
                    <a:pt x="11" y="4"/>
                  </a:cubicBezTo>
                  <a:cubicBezTo>
                    <a:pt x="11" y="1"/>
                    <a:pt x="12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458E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8"/>
            <p:cNvSpPr/>
            <p:nvPr/>
          </p:nvSpPr>
          <p:spPr>
            <a:xfrm>
              <a:off x="3519" y="2511"/>
              <a:ext cx="322" cy="196"/>
            </a:xfrm>
            <a:custGeom>
              <a:avLst/>
              <a:gdLst/>
              <a:ahLst/>
              <a:cxnLst/>
              <a:rect l="l" t="t" r="r" b="b"/>
              <a:pathLst>
                <a:path w="61" h="37" extrusionOk="0">
                  <a:moveTo>
                    <a:pt x="61" y="0"/>
                  </a:moveTo>
                  <a:cubicBezTo>
                    <a:pt x="54" y="1"/>
                    <a:pt x="47" y="0"/>
                    <a:pt x="40" y="1"/>
                  </a:cubicBezTo>
                  <a:cubicBezTo>
                    <a:pt x="35" y="1"/>
                    <a:pt x="35" y="1"/>
                    <a:pt x="35" y="6"/>
                  </a:cubicBezTo>
                  <a:cubicBezTo>
                    <a:pt x="35" y="14"/>
                    <a:pt x="35" y="23"/>
                    <a:pt x="36" y="32"/>
                  </a:cubicBezTo>
                  <a:cubicBezTo>
                    <a:pt x="36" y="36"/>
                    <a:pt x="34" y="37"/>
                    <a:pt x="31" y="36"/>
                  </a:cubicBezTo>
                  <a:cubicBezTo>
                    <a:pt x="27" y="36"/>
                    <a:pt x="25" y="37"/>
                    <a:pt x="25" y="32"/>
                  </a:cubicBezTo>
                  <a:cubicBezTo>
                    <a:pt x="25" y="22"/>
                    <a:pt x="25" y="13"/>
                    <a:pt x="25" y="4"/>
                  </a:cubicBezTo>
                  <a:cubicBezTo>
                    <a:pt x="26" y="1"/>
                    <a:pt x="25" y="0"/>
                    <a:pt x="23" y="1"/>
                  </a:cubicBezTo>
                  <a:cubicBezTo>
                    <a:pt x="16" y="1"/>
                    <a:pt x="9" y="1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7" y="0"/>
                    <a:pt x="34" y="0"/>
                    <a:pt x="51" y="0"/>
                  </a:cubicBezTo>
                  <a:cubicBezTo>
                    <a:pt x="54" y="0"/>
                    <a:pt x="58" y="0"/>
                    <a:pt x="61" y="0"/>
                  </a:cubicBezTo>
                  <a:close/>
                </a:path>
              </a:pathLst>
            </a:custGeom>
            <a:solidFill>
              <a:srgbClr val="DF973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8"/>
            <p:cNvSpPr/>
            <p:nvPr/>
          </p:nvSpPr>
          <p:spPr>
            <a:xfrm>
              <a:off x="3202" y="2607"/>
              <a:ext cx="248" cy="143"/>
            </a:xfrm>
            <a:custGeom>
              <a:avLst/>
              <a:gdLst/>
              <a:ahLst/>
              <a:cxnLst/>
              <a:rect l="l" t="t" r="r" b="b"/>
              <a:pathLst>
                <a:path w="47" h="27" extrusionOk="0">
                  <a:moveTo>
                    <a:pt x="47" y="1"/>
                  </a:moveTo>
                  <a:cubicBezTo>
                    <a:pt x="41" y="1"/>
                    <a:pt x="35" y="1"/>
                    <a:pt x="29" y="1"/>
                  </a:cubicBezTo>
                  <a:cubicBezTo>
                    <a:pt x="27" y="1"/>
                    <a:pt x="27" y="1"/>
                    <a:pt x="27" y="4"/>
                  </a:cubicBezTo>
                  <a:cubicBezTo>
                    <a:pt x="27" y="10"/>
                    <a:pt x="27" y="16"/>
                    <a:pt x="27" y="23"/>
                  </a:cubicBezTo>
                  <a:cubicBezTo>
                    <a:pt x="27" y="26"/>
                    <a:pt x="26" y="27"/>
                    <a:pt x="23" y="27"/>
                  </a:cubicBezTo>
                  <a:cubicBezTo>
                    <a:pt x="20" y="27"/>
                    <a:pt x="20" y="26"/>
                    <a:pt x="20" y="23"/>
                  </a:cubicBezTo>
                  <a:cubicBezTo>
                    <a:pt x="20" y="17"/>
                    <a:pt x="20" y="10"/>
                    <a:pt x="20" y="4"/>
                  </a:cubicBezTo>
                  <a:cubicBezTo>
                    <a:pt x="20" y="1"/>
                    <a:pt x="19" y="1"/>
                    <a:pt x="17" y="1"/>
                  </a:cubicBezTo>
                  <a:cubicBezTo>
                    <a:pt x="12" y="1"/>
                    <a:pt x="6" y="1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7" y="0"/>
                    <a:pt x="30" y="0"/>
                    <a:pt x="44" y="0"/>
                  </a:cubicBezTo>
                  <a:cubicBezTo>
                    <a:pt x="45" y="0"/>
                    <a:pt x="46" y="0"/>
                    <a:pt x="47" y="1"/>
                  </a:cubicBezTo>
                  <a:close/>
                </a:path>
              </a:pathLst>
            </a:custGeom>
            <a:solidFill>
              <a:srgbClr val="E3993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8"/>
            <p:cNvSpPr/>
            <p:nvPr/>
          </p:nvSpPr>
          <p:spPr>
            <a:xfrm>
              <a:off x="3889" y="2649"/>
              <a:ext cx="169" cy="11"/>
            </a:xfrm>
            <a:custGeom>
              <a:avLst/>
              <a:gdLst/>
              <a:ahLst/>
              <a:cxnLst/>
              <a:rect l="l" t="t" r="r" b="b"/>
              <a:pathLst>
                <a:path w="32" h="2" extrusionOk="0">
                  <a:moveTo>
                    <a:pt x="28" y="1"/>
                  </a:moveTo>
                  <a:cubicBezTo>
                    <a:pt x="29" y="1"/>
                    <a:pt x="30" y="1"/>
                    <a:pt x="32" y="1"/>
                  </a:cubicBezTo>
                  <a:cubicBezTo>
                    <a:pt x="31" y="2"/>
                    <a:pt x="29" y="2"/>
                    <a:pt x="28" y="2"/>
                  </a:cubicBezTo>
                  <a:cubicBezTo>
                    <a:pt x="19" y="2"/>
                    <a:pt x="9" y="2"/>
                    <a:pt x="0" y="2"/>
                  </a:cubicBezTo>
                  <a:cubicBezTo>
                    <a:pt x="1" y="1"/>
                    <a:pt x="1" y="0"/>
                    <a:pt x="3" y="0"/>
                  </a:cubicBezTo>
                  <a:cubicBezTo>
                    <a:pt x="11" y="2"/>
                    <a:pt x="19" y="1"/>
                    <a:pt x="28" y="1"/>
                  </a:cubicBezTo>
                  <a:close/>
                </a:path>
              </a:pathLst>
            </a:custGeom>
            <a:solidFill>
              <a:srgbClr val="1B453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8"/>
            <p:cNvSpPr/>
            <p:nvPr/>
          </p:nvSpPr>
          <p:spPr>
            <a:xfrm>
              <a:off x="4095" y="2734"/>
              <a:ext cx="5" cy="117"/>
            </a:xfrm>
            <a:custGeom>
              <a:avLst/>
              <a:gdLst/>
              <a:ahLst/>
              <a:cxnLst/>
              <a:rect l="l" t="t" r="r" b="b"/>
              <a:pathLst>
                <a:path w="1" h="22" extrusionOk="0">
                  <a:moveTo>
                    <a:pt x="1" y="0"/>
                  </a:moveTo>
                  <a:cubicBezTo>
                    <a:pt x="1" y="8"/>
                    <a:pt x="1" y="15"/>
                    <a:pt x="1" y="22"/>
                  </a:cubicBezTo>
                  <a:cubicBezTo>
                    <a:pt x="0" y="15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C5C6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8"/>
            <p:cNvSpPr/>
            <p:nvPr/>
          </p:nvSpPr>
          <p:spPr>
            <a:xfrm>
              <a:off x="3213" y="2114"/>
              <a:ext cx="871" cy="47"/>
            </a:xfrm>
            <a:custGeom>
              <a:avLst/>
              <a:gdLst/>
              <a:ahLst/>
              <a:cxnLst/>
              <a:rect l="l" t="t" r="r" b="b"/>
              <a:pathLst>
                <a:path w="165" h="9" extrusionOk="0">
                  <a:moveTo>
                    <a:pt x="152" y="8"/>
                  </a:moveTo>
                  <a:cubicBezTo>
                    <a:pt x="131" y="8"/>
                    <a:pt x="109" y="8"/>
                    <a:pt x="88" y="8"/>
                  </a:cubicBezTo>
                  <a:cubicBezTo>
                    <a:pt x="81" y="8"/>
                    <a:pt x="74" y="7"/>
                    <a:pt x="67" y="8"/>
                  </a:cubicBezTo>
                  <a:cubicBezTo>
                    <a:pt x="61" y="9"/>
                    <a:pt x="55" y="8"/>
                    <a:pt x="50" y="8"/>
                  </a:cubicBezTo>
                  <a:cubicBezTo>
                    <a:pt x="34" y="8"/>
                    <a:pt x="19" y="8"/>
                    <a:pt x="3" y="8"/>
                  </a:cubicBezTo>
                  <a:cubicBezTo>
                    <a:pt x="1" y="8"/>
                    <a:pt x="0" y="7"/>
                    <a:pt x="0" y="4"/>
                  </a:cubicBezTo>
                  <a:cubicBezTo>
                    <a:pt x="0" y="2"/>
                    <a:pt x="1" y="1"/>
                    <a:pt x="3" y="2"/>
                  </a:cubicBezTo>
                  <a:cubicBezTo>
                    <a:pt x="6" y="2"/>
                    <a:pt x="9" y="0"/>
                    <a:pt x="10" y="3"/>
                  </a:cubicBezTo>
                  <a:cubicBezTo>
                    <a:pt x="11" y="3"/>
                    <a:pt x="11" y="1"/>
                    <a:pt x="12" y="1"/>
                  </a:cubicBezTo>
                  <a:cubicBezTo>
                    <a:pt x="14" y="1"/>
                    <a:pt x="15" y="2"/>
                    <a:pt x="16" y="2"/>
                  </a:cubicBezTo>
                  <a:cubicBezTo>
                    <a:pt x="36" y="1"/>
                    <a:pt x="56" y="2"/>
                    <a:pt x="76" y="1"/>
                  </a:cubicBezTo>
                  <a:cubicBezTo>
                    <a:pt x="88" y="1"/>
                    <a:pt x="101" y="2"/>
                    <a:pt x="113" y="2"/>
                  </a:cubicBezTo>
                  <a:cubicBezTo>
                    <a:pt x="129" y="2"/>
                    <a:pt x="146" y="1"/>
                    <a:pt x="162" y="2"/>
                  </a:cubicBezTo>
                  <a:cubicBezTo>
                    <a:pt x="164" y="2"/>
                    <a:pt x="165" y="2"/>
                    <a:pt x="165" y="4"/>
                  </a:cubicBezTo>
                  <a:cubicBezTo>
                    <a:pt x="165" y="7"/>
                    <a:pt x="164" y="8"/>
                    <a:pt x="162" y="8"/>
                  </a:cubicBezTo>
                  <a:cubicBezTo>
                    <a:pt x="159" y="8"/>
                    <a:pt x="156" y="8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lose/>
                </a:path>
              </a:pathLst>
            </a:custGeom>
            <a:solidFill>
              <a:srgbClr val="C4C3C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8"/>
            <p:cNvSpPr/>
            <p:nvPr/>
          </p:nvSpPr>
          <p:spPr>
            <a:xfrm>
              <a:off x="3213" y="2055"/>
              <a:ext cx="871" cy="37"/>
            </a:xfrm>
            <a:custGeom>
              <a:avLst/>
              <a:gdLst/>
              <a:ahLst/>
              <a:cxnLst/>
              <a:rect l="l" t="t" r="r" b="b"/>
              <a:pathLst>
                <a:path w="165" h="7" extrusionOk="0">
                  <a:moveTo>
                    <a:pt x="56" y="0"/>
                  </a:moveTo>
                  <a:cubicBezTo>
                    <a:pt x="72" y="0"/>
                    <a:pt x="87" y="1"/>
                    <a:pt x="103" y="0"/>
                  </a:cubicBezTo>
                  <a:cubicBezTo>
                    <a:pt x="112" y="0"/>
                    <a:pt x="122" y="0"/>
                    <a:pt x="131" y="0"/>
                  </a:cubicBezTo>
                  <a:cubicBezTo>
                    <a:pt x="141" y="0"/>
                    <a:pt x="151" y="0"/>
                    <a:pt x="161" y="0"/>
                  </a:cubicBezTo>
                  <a:cubicBezTo>
                    <a:pt x="164" y="0"/>
                    <a:pt x="165" y="1"/>
                    <a:pt x="165" y="3"/>
                  </a:cubicBezTo>
                  <a:cubicBezTo>
                    <a:pt x="165" y="6"/>
                    <a:pt x="164" y="6"/>
                    <a:pt x="161" y="6"/>
                  </a:cubicBezTo>
                  <a:cubicBezTo>
                    <a:pt x="133" y="6"/>
                    <a:pt x="105" y="7"/>
                    <a:pt x="78" y="6"/>
                  </a:cubicBezTo>
                  <a:cubicBezTo>
                    <a:pt x="70" y="6"/>
                    <a:pt x="63" y="7"/>
                    <a:pt x="55" y="6"/>
                  </a:cubicBezTo>
                  <a:cubicBezTo>
                    <a:pt x="38" y="6"/>
                    <a:pt x="21" y="6"/>
                    <a:pt x="4" y="6"/>
                  </a:cubicBezTo>
                  <a:cubicBezTo>
                    <a:pt x="2" y="6"/>
                    <a:pt x="0" y="6"/>
                    <a:pt x="0" y="3"/>
                  </a:cubicBezTo>
                  <a:cubicBezTo>
                    <a:pt x="0" y="0"/>
                    <a:pt x="2" y="0"/>
                    <a:pt x="4" y="0"/>
                  </a:cubicBezTo>
                  <a:cubicBezTo>
                    <a:pt x="22" y="0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C5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8"/>
            <p:cNvSpPr/>
            <p:nvPr/>
          </p:nvSpPr>
          <p:spPr>
            <a:xfrm>
              <a:off x="3213" y="2251"/>
              <a:ext cx="871" cy="43"/>
            </a:xfrm>
            <a:custGeom>
              <a:avLst/>
              <a:gdLst/>
              <a:ahLst/>
              <a:cxnLst/>
              <a:rect l="l" t="t" r="r" b="b"/>
              <a:pathLst>
                <a:path w="165" h="8" extrusionOk="0">
                  <a:moveTo>
                    <a:pt x="83" y="1"/>
                  </a:moveTo>
                  <a:cubicBezTo>
                    <a:pt x="109" y="1"/>
                    <a:pt x="134" y="1"/>
                    <a:pt x="160" y="1"/>
                  </a:cubicBezTo>
                  <a:cubicBezTo>
                    <a:pt x="161" y="1"/>
                    <a:pt x="162" y="1"/>
                    <a:pt x="163" y="1"/>
                  </a:cubicBezTo>
                  <a:cubicBezTo>
                    <a:pt x="165" y="1"/>
                    <a:pt x="165" y="3"/>
                    <a:pt x="165" y="4"/>
                  </a:cubicBezTo>
                  <a:cubicBezTo>
                    <a:pt x="165" y="6"/>
                    <a:pt x="165" y="7"/>
                    <a:pt x="163" y="7"/>
                  </a:cubicBezTo>
                  <a:cubicBezTo>
                    <a:pt x="162" y="7"/>
                    <a:pt x="161" y="7"/>
                    <a:pt x="160" y="7"/>
                  </a:cubicBezTo>
                  <a:cubicBezTo>
                    <a:pt x="108" y="7"/>
                    <a:pt x="57" y="7"/>
                    <a:pt x="6" y="7"/>
                  </a:cubicBezTo>
                  <a:cubicBezTo>
                    <a:pt x="4" y="7"/>
                    <a:pt x="0" y="8"/>
                    <a:pt x="0" y="4"/>
                  </a:cubicBezTo>
                  <a:cubicBezTo>
                    <a:pt x="0" y="0"/>
                    <a:pt x="4" y="1"/>
                    <a:pt x="6" y="1"/>
                  </a:cubicBezTo>
                  <a:cubicBezTo>
                    <a:pt x="32" y="1"/>
                    <a:pt x="58" y="1"/>
                    <a:pt x="83" y="1"/>
                  </a:cubicBezTo>
                  <a:close/>
                </a:path>
              </a:pathLst>
            </a:custGeom>
            <a:solidFill>
              <a:srgbClr val="C5C5C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18"/>
            <p:cNvSpPr/>
            <p:nvPr/>
          </p:nvSpPr>
          <p:spPr>
            <a:xfrm>
              <a:off x="3213" y="2183"/>
              <a:ext cx="871" cy="42"/>
            </a:xfrm>
            <a:custGeom>
              <a:avLst/>
              <a:gdLst/>
              <a:ahLst/>
              <a:cxnLst/>
              <a:rect l="l" t="t" r="r" b="b"/>
              <a:pathLst>
                <a:path w="165" h="8" extrusionOk="0">
                  <a:moveTo>
                    <a:pt x="7" y="2"/>
                  </a:moveTo>
                  <a:cubicBezTo>
                    <a:pt x="12" y="2"/>
                    <a:pt x="18" y="2"/>
                    <a:pt x="24" y="2"/>
                  </a:cubicBezTo>
                  <a:cubicBezTo>
                    <a:pt x="33" y="1"/>
                    <a:pt x="42" y="2"/>
                    <a:pt x="51" y="1"/>
                  </a:cubicBezTo>
                  <a:cubicBezTo>
                    <a:pt x="64" y="1"/>
                    <a:pt x="77" y="2"/>
                    <a:pt x="90" y="1"/>
                  </a:cubicBezTo>
                  <a:cubicBezTo>
                    <a:pt x="98" y="1"/>
                    <a:pt x="106" y="0"/>
                    <a:pt x="114" y="1"/>
                  </a:cubicBezTo>
                  <a:cubicBezTo>
                    <a:pt x="122" y="2"/>
                    <a:pt x="129" y="1"/>
                    <a:pt x="137" y="1"/>
                  </a:cubicBezTo>
                  <a:cubicBezTo>
                    <a:pt x="143" y="2"/>
                    <a:pt x="150" y="2"/>
                    <a:pt x="156" y="1"/>
                  </a:cubicBezTo>
                  <a:cubicBezTo>
                    <a:pt x="158" y="1"/>
                    <a:pt x="160" y="2"/>
                    <a:pt x="162" y="1"/>
                  </a:cubicBezTo>
                  <a:cubicBezTo>
                    <a:pt x="164" y="1"/>
                    <a:pt x="165" y="2"/>
                    <a:pt x="165" y="4"/>
                  </a:cubicBezTo>
                  <a:cubicBezTo>
                    <a:pt x="165" y="6"/>
                    <a:pt x="165" y="7"/>
                    <a:pt x="163" y="7"/>
                  </a:cubicBezTo>
                  <a:cubicBezTo>
                    <a:pt x="162" y="7"/>
                    <a:pt x="161" y="8"/>
                    <a:pt x="161" y="8"/>
                  </a:cubicBezTo>
                  <a:cubicBezTo>
                    <a:pt x="154" y="7"/>
                    <a:pt x="148" y="8"/>
                    <a:pt x="142" y="8"/>
                  </a:cubicBezTo>
                  <a:cubicBezTo>
                    <a:pt x="134" y="7"/>
                    <a:pt x="126" y="7"/>
                    <a:pt x="119" y="7"/>
                  </a:cubicBezTo>
                  <a:cubicBezTo>
                    <a:pt x="115" y="8"/>
                    <a:pt x="112" y="7"/>
                    <a:pt x="108" y="7"/>
                  </a:cubicBezTo>
                  <a:cubicBezTo>
                    <a:pt x="97" y="8"/>
                    <a:pt x="86" y="7"/>
                    <a:pt x="75" y="7"/>
                  </a:cubicBezTo>
                  <a:cubicBezTo>
                    <a:pt x="51" y="8"/>
                    <a:pt x="27" y="7"/>
                    <a:pt x="4" y="7"/>
                  </a:cubicBezTo>
                  <a:cubicBezTo>
                    <a:pt x="2" y="7"/>
                    <a:pt x="0" y="7"/>
                    <a:pt x="0" y="5"/>
                  </a:cubicBezTo>
                  <a:cubicBezTo>
                    <a:pt x="0" y="2"/>
                    <a:pt x="1" y="2"/>
                    <a:pt x="3" y="1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7" y="1"/>
                    <a:pt x="7" y="1"/>
                    <a:pt x="7" y="2"/>
                  </a:cubicBezTo>
                  <a:close/>
                </a:path>
              </a:pathLst>
            </a:custGeom>
            <a:solidFill>
              <a:srgbClr val="C5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18"/>
            <p:cNvSpPr/>
            <p:nvPr/>
          </p:nvSpPr>
          <p:spPr>
            <a:xfrm>
              <a:off x="3160" y="2008"/>
              <a:ext cx="729" cy="10"/>
            </a:xfrm>
            <a:custGeom>
              <a:avLst/>
              <a:gdLst/>
              <a:ahLst/>
              <a:cxnLst/>
              <a:rect l="l" t="t" r="r" b="b"/>
              <a:pathLst>
                <a:path w="138" h="2" extrusionOk="0">
                  <a:moveTo>
                    <a:pt x="138" y="1"/>
                  </a:moveTo>
                  <a:cubicBezTo>
                    <a:pt x="137" y="1"/>
                    <a:pt x="136" y="2"/>
                    <a:pt x="135" y="2"/>
                  </a:cubicBezTo>
                  <a:cubicBezTo>
                    <a:pt x="91" y="2"/>
                    <a:pt x="47" y="2"/>
                    <a:pt x="2" y="2"/>
                  </a:cubicBezTo>
                  <a:cubicBezTo>
                    <a:pt x="2" y="2"/>
                    <a:pt x="1" y="2"/>
                    <a:pt x="0" y="1"/>
                  </a:cubicBezTo>
                  <a:cubicBezTo>
                    <a:pt x="1" y="0"/>
                    <a:pt x="3" y="1"/>
                    <a:pt x="5" y="1"/>
                  </a:cubicBezTo>
                  <a:cubicBezTo>
                    <a:pt x="49" y="1"/>
                    <a:pt x="94" y="1"/>
                    <a:pt x="138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8" y="1"/>
                    <a:pt x="138" y="1"/>
                    <a:pt x="138" y="1"/>
                  </a:cubicBezTo>
                  <a:close/>
                </a:path>
              </a:pathLst>
            </a:custGeom>
            <a:solidFill>
              <a:srgbClr val="125A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8"/>
            <p:cNvSpPr/>
            <p:nvPr/>
          </p:nvSpPr>
          <p:spPr>
            <a:xfrm>
              <a:off x="3889" y="1960"/>
              <a:ext cx="100" cy="53"/>
            </a:xfrm>
            <a:custGeom>
              <a:avLst/>
              <a:gdLst/>
              <a:ahLst/>
              <a:cxnLst/>
              <a:rect l="l" t="t" r="r" b="b"/>
              <a:pathLst>
                <a:path w="19" h="10" extrusionOk="0">
                  <a:moveTo>
                    <a:pt x="0" y="10"/>
                  </a:moveTo>
                  <a:cubicBezTo>
                    <a:pt x="0" y="5"/>
                    <a:pt x="5" y="1"/>
                    <a:pt x="10" y="1"/>
                  </a:cubicBezTo>
                  <a:cubicBezTo>
                    <a:pt x="15" y="0"/>
                    <a:pt x="19" y="4"/>
                    <a:pt x="19" y="10"/>
                  </a:cubicBezTo>
                  <a:cubicBezTo>
                    <a:pt x="18" y="10"/>
                    <a:pt x="18" y="8"/>
                    <a:pt x="17" y="8"/>
                  </a:cubicBezTo>
                  <a:cubicBezTo>
                    <a:pt x="15" y="5"/>
                    <a:pt x="13" y="3"/>
                    <a:pt x="10" y="3"/>
                  </a:cubicBezTo>
                  <a:cubicBezTo>
                    <a:pt x="7" y="3"/>
                    <a:pt x="4" y="5"/>
                    <a:pt x="3" y="8"/>
                  </a:cubicBezTo>
                  <a:cubicBezTo>
                    <a:pt x="3" y="10"/>
                    <a:pt x="2" y="10"/>
                    <a:pt x="0" y="10"/>
                  </a:cubicBezTo>
                  <a:close/>
                </a:path>
              </a:pathLst>
            </a:custGeom>
            <a:solidFill>
              <a:srgbClr val="59919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8"/>
            <p:cNvSpPr/>
            <p:nvPr/>
          </p:nvSpPr>
          <p:spPr>
            <a:xfrm>
              <a:off x="3931" y="1997"/>
              <a:ext cx="32" cy="21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6" y="4"/>
                  </a:moveTo>
                  <a:cubicBezTo>
                    <a:pt x="5" y="4"/>
                    <a:pt x="4" y="4"/>
                    <a:pt x="3" y="4"/>
                  </a:cubicBezTo>
                  <a:cubicBezTo>
                    <a:pt x="2" y="3"/>
                    <a:pt x="0" y="4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1" y="1"/>
                    <a:pt x="3" y="0"/>
                    <a:pt x="4" y="1"/>
                  </a:cubicBezTo>
                  <a:cubicBezTo>
                    <a:pt x="5" y="2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1A626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8"/>
            <p:cNvSpPr/>
            <p:nvPr/>
          </p:nvSpPr>
          <p:spPr>
            <a:xfrm>
              <a:off x="4158" y="2087"/>
              <a:ext cx="90" cy="106"/>
            </a:xfrm>
            <a:custGeom>
              <a:avLst/>
              <a:gdLst/>
              <a:ahLst/>
              <a:cxnLst/>
              <a:rect l="l" t="t" r="r" b="b"/>
              <a:pathLst>
                <a:path w="17" h="20" extrusionOk="0">
                  <a:moveTo>
                    <a:pt x="11" y="0"/>
                  </a:moveTo>
                  <a:cubicBezTo>
                    <a:pt x="11" y="0"/>
                    <a:pt x="12" y="0"/>
                    <a:pt x="13" y="0"/>
                  </a:cubicBezTo>
                  <a:cubicBezTo>
                    <a:pt x="16" y="1"/>
                    <a:pt x="17" y="3"/>
                    <a:pt x="15" y="6"/>
                  </a:cubicBezTo>
                  <a:cubicBezTo>
                    <a:pt x="14" y="7"/>
                    <a:pt x="13" y="8"/>
                    <a:pt x="12" y="9"/>
                  </a:cubicBezTo>
                  <a:cubicBezTo>
                    <a:pt x="11" y="10"/>
                    <a:pt x="10" y="11"/>
                    <a:pt x="9" y="10"/>
                  </a:cubicBezTo>
                  <a:cubicBezTo>
                    <a:pt x="8" y="9"/>
                    <a:pt x="8" y="8"/>
                    <a:pt x="9" y="7"/>
                  </a:cubicBezTo>
                  <a:cubicBezTo>
                    <a:pt x="9" y="7"/>
                    <a:pt x="10" y="7"/>
                    <a:pt x="10" y="6"/>
                  </a:cubicBezTo>
                  <a:cubicBezTo>
                    <a:pt x="11" y="5"/>
                    <a:pt x="13" y="5"/>
                    <a:pt x="12" y="3"/>
                  </a:cubicBezTo>
                  <a:cubicBezTo>
                    <a:pt x="11" y="2"/>
                    <a:pt x="8" y="2"/>
                    <a:pt x="7" y="3"/>
                  </a:cubicBezTo>
                  <a:cubicBezTo>
                    <a:pt x="4" y="5"/>
                    <a:pt x="3" y="8"/>
                    <a:pt x="4" y="11"/>
                  </a:cubicBezTo>
                  <a:cubicBezTo>
                    <a:pt x="5" y="13"/>
                    <a:pt x="6" y="15"/>
                    <a:pt x="9" y="15"/>
                  </a:cubicBezTo>
                  <a:cubicBezTo>
                    <a:pt x="11" y="15"/>
                    <a:pt x="15" y="15"/>
                    <a:pt x="14" y="17"/>
                  </a:cubicBezTo>
                  <a:cubicBezTo>
                    <a:pt x="14" y="20"/>
                    <a:pt x="10" y="19"/>
                    <a:pt x="8" y="18"/>
                  </a:cubicBezTo>
                  <a:cubicBezTo>
                    <a:pt x="3" y="17"/>
                    <a:pt x="0" y="13"/>
                    <a:pt x="1" y="8"/>
                  </a:cubicBezTo>
                  <a:cubicBezTo>
                    <a:pt x="1" y="2"/>
                    <a:pt x="4" y="0"/>
                    <a:pt x="11" y="0"/>
                  </a:cubicBezTo>
                  <a:close/>
                </a:path>
              </a:pathLst>
            </a:custGeom>
            <a:solidFill>
              <a:srgbClr val="2971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19"/>
          <p:cNvSpPr txBox="1">
            <a:spLocks noGrp="1"/>
          </p:cNvSpPr>
          <p:nvPr>
            <p:ph type="body" idx="1"/>
          </p:nvPr>
        </p:nvSpPr>
        <p:spPr>
          <a:xfrm>
            <a:off x="456652" y="360199"/>
            <a:ext cx="4284024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1227" name="Google Shape;1227;p19"/>
          <p:cNvGrpSpPr/>
          <p:nvPr/>
        </p:nvGrpSpPr>
        <p:grpSpPr>
          <a:xfrm>
            <a:off x="2406342" y="1919069"/>
            <a:ext cx="9427160" cy="3684884"/>
            <a:chOff x="2032615" y="1840705"/>
            <a:chExt cx="8126770" cy="3176588"/>
          </a:xfrm>
        </p:grpSpPr>
        <p:sp>
          <p:nvSpPr>
            <p:cNvPr id="1228" name="Google Shape;1228;p19"/>
            <p:cNvSpPr/>
            <p:nvPr/>
          </p:nvSpPr>
          <p:spPr>
            <a:xfrm rot="-5400000">
              <a:off x="1767899" y="2105420"/>
              <a:ext cx="3176588" cy="2647157"/>
            </a:xfrm>
            <a:custGeom>
              <a:avLst/>
              <a:gdLst/>
              <a:ahLst/>
              <a:cxnLst/>
              <a:rect l="l" t="t" r="r" b="b"/>
              <a:pathLst>
                <a:path w="2647156" h="3176587" extrusionOk="0">
                  <a:moveTo>
                    <a:pt x="2536857" y="1"/>
                  </a:moveTo>
                  <a:cubicBezTo>
                    <a:pt x="2597773" y="1"/>
                    <a:pt x="2647156" y="71111"/>
                    <a:pt x="2647156" y="158830"/>
                  </a:cubicBezTo>
                  <a:lnTo>
                    <a:pt x="2647156" y="3017757"/>
                  </a:lnTo>
                  <a:cubicBezTo>
                    <a:pt x="2647156" y="3105476"/>
                    <a:pt x="2597773" y="3176586"/>
                    <a:pt x="2536857" y="3176586"/>
                  </a:cubicBezTo>
                  <a:lnTo>
                    <a:pt x="110299" y="3176586"/>
                  </a:lnTo>
                  <a:cubicBezTo>
                    <a:pt x="49383" y="3176586"/>
                    <a:pt x="0" y="3105476"/>
                    <a:pt x="0" y="3017757"/>
                  </a:cubicBezTo>
                  <a:lnTo>
                    <a:pt x="0" y="158830"/>
                  </a:lnTo>
                  <a:cubicBezTo>
                    <a:pt x="0" y="71111"/>
                    <a:pt x="49383" y="1"/>
                    <a:pt x="110299" y="1"/>
                  </a:cubicBezTo>
                  <a:lnTo>
                    <a:pt x="2536857" y="1"/>
                  </a:lnTo>
                  <a:close/>
                </a:path>
              </a:pathLst>
            </a:custGeom>
            <a:solidFill>
              <a:srgbClr val="66248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71775" tIns="106275" rIns="137775" bIns="2117725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9"/>
            <p:cNvSpPr/>
            <p:nvPr/>
          </p:nvSpPr>
          <p:spPr>
            <a:xfrm rot="-5400000">
              <a:off x="4507705" y="2105420"/>
              <a:ext cx="3176588" cy="2647157"/>
            </a:xfrm>
            <a:custGeom>
              <a:avLst/>
              <a:gdLst/>
              <a:ahLst/>
              <a:cxnLst/>
              <a:rect l="l" t="t" r="r" b="b"/>
              <a:pathLst>
                <a:path w="2647156" h="3176587" extrusionOk="0">
                  <a:moveTo>
                    <a:pt x="2536857" y="1"/>
                  </a:moveTo>
                  <a:cubicBezTo>
                    <a:pt x="2597773" y="1"/>
                    <a:pt x="2647156" y="71111"/>
                    <a:pt x="2647156" y="158830"/>
                  </a:cubicBezTo>
                  <a:lnTo>
                    <a:pt x="2647156" y="3017757"/>
                  </a:lnTo>
                  <a:cubicBezTo>
                    <a:pt x="2647156" y="3105476"/>
                    <a:pt x="2597773" y="3176586"/>
                    <a:pt x="2536857" y="3176586"/>
                  </a:cubicBezTo>
                  <a:lnTo>
                    <a:pt x="110299" y="3176586"/>
                  </a:lnTo>
                  <a:cubicBezTo>
                    <a:pt x="49383" y="3176586"/>
                    <a:pt x="0" y="3105476"/>
                    <a:pt x="0" y="3017757"/>
                  </a:cubicBezTo>
                  <a:lnTo>
                    <a:pt x="0" y="158830"/>
                  </a:lnTo>
                  <a:cubicBezTo>
                    <a:pt x="0" y="71111"/>
                    <a:pt x="49383" y="1"/>
                    <a:pt x="110299" y="1"/>
                  </a:cubicBezTo>
                  <a:lnTo>
                    <a:pt x="2536857" y="1"/>
                  </a:lnTo>
                  <a:close/>
                </a:path>
              </a:pathLst>
            </a:custGeom>
            <a:solidFill>
              <a:srgbClr val="FFE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71775" tIns="106275" rIns="137775" bIns="2117725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19"/>
            <p:cNvSpPr/>
            <p:nvPr/>
          </p:nvSpPr>
          <p:spPr>
            <a:xfrm rot="-5400000">
              <a:off x="7247512" y="2105420"/>
              <a:ext cx="3176588" cy="2647157"/>
            </a:xfrm>
            <a:custGeom>
              <a:avLst/>
              <a:gdLst/>
              <a:ahLst/>
              <a:cxnLst/>
              <a:rect l="l" t="t" r="r" b="b"/>
              <a:pathLst>
                <a:path w="2647156" h="3176587" extrusionOk="0">
                  <a:moveTo>
                    <a:pt x="2536857" y="1"/>
                  </a:moveTo>
                  <a:cubicBezTo>
                    <a:pt x="2597773" y="1"/>
                    <a:pt x="2647156" y="71111"/>
                    <a:pt x="2647156" y="158830"/>
                  </a:cubicBezTo>
                  <a:lnTo>
                    <a:pt x="2647156" y="3017757"/>
                  </a:lnTo>
                  <a:cubicBezTo>
                    <a:pt x="2647156" y="3105476"/>
                    <a:pt x="2597773" y="3176586"/>
                    <a:pt x="2536857" y="3176586"/>
                  </a:cubicBezTo>
                  <a:lnTo>
                    <a:pt x="110299" y="3176586"/>
                  </a:lnTo>
                  <a:cubicBezTo>
                    <a:pt x="49383" y="3176586"/>
                    <a:pt x="0" y="3105476"/>
                    <a:pt x="0" y="3017757"/>
                  </a:cubicBezTo>
                  <a:lnTo>
                    <a:pt x="0" y="158830"/>
                  </a:lnTo>
                  <a:cubicBezTo>
                    <a:pt x="0" y="71111"/>
                    <a:pt x="49383" y="1"/>
                    <a:pt x="110299" y="1"/>
                  </a:cubicBezTo>
                  <a:lnTo>
                    <a:pt x="2536857" y="1"/>
                  </a:lnTo>
                  <a:close/>
                </a:path>
              </a:pathLst>
            </a:custGeom>
            <a:solidFill>
              <a:srgbClr val="66248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71775" tIns="106275" rIns="137775" bIns="2117725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19"/>
            <p:cNvSpPr/>
            <p:nvPr/>
          </p:nvSpPr>
          <p:spPr>
            <a:xfrm>
              <a:off x="2562046" y="1840705"/>
              <a:ext cx="1972131" cy="3176587"/>
            </a:xfrm>
            <a:custGeom>
              <a:avLst/>
              <a:gdLst/>
              <a:ahLst/>
              <a:cxnLst/>
              <a:rect l="l" t="t" r="r" b="b"/>
              <a:pathLst>
                <a:path w="1972131" h="3176587" extrusionOk="0">
                  <a:moveTo>
                    <a:pt x="0" y="0"/>
                  </a:moveTo>
                  <a:lnTo>
                    <a:pt x="1972131" y="0"/>
                  </a:lnTo>
                  <a:lnTo>
                    <a:pt x="1972131" y="3176587"/>
                  </a:lnTo>
                  <a:lnTo>
                    <a:pt x="0" y="31765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1783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9"/>
            <p:cNvSpPr/>
            <p:nvPr/>
          </p:nvSpPr>
          <p:spPr>
            <a:xfrm rot="5400000">
              <a:off x="4552299" y="4364677"/>
              <a:ext cx="466715" cy="397073"/>
            </a:xfrm>
            <a:prstGeom prst="flowChartExtra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19"/>
            <p:cNvSpPr/>
            <p:nvPr/>
          </p:nvSpPr>
          <p:spPr>
            <a:xfrm>
              <a:off x="5301853" y="1840705"/>
              <a:ext cx="1972131" cy="3176587"/>
            </a:xfrm>
            <a:custGeom>
              <a:avLst/>
              <a:gdLst/>
              <a:ahLst/>
              <a:cxnLst/>
              <a:rect l="l" t="t" r="r" b="b"/>
              <a:pathLst>
                <a:path w="1972131" h="3176587" extrusionOk="0">
                  <a:moveTo>
                    <a:pt x="0" y="0"/>
                  </a:moveTo>
                  <a:lnTo>
                    <a:pt x="1972131" y="0"/>
                  </a:lnTo>
                  <a:lnTo>
                    <a:pt x="1972131" y="3176587"/>
                  </a:lnTo>
                  <a:lnTo>
                    <a:pt x="0" y="31765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1783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19"/>
            <p:cNvSpPr/>
            <p:nvPr/>
          </p:nvSpPr>
          <p:spPr>
            <a:xfrm rot="5400000">
              <a:off x="7292106" y="4364677"/>
              <a:ext cx="466715" cy="397073"/>
            </a:xfrm>
            <a:prstGeom prst="flowChartExtra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9"/>
            <p:cNvSpPr/>
            <p:nvPr/>
          </p:nvSpPr>
          <p:spPr>
            <a:xfrm>
              <a:off x="8041659" y="1840705"/>
              <a:ext cx="1972131" cy="3176587"/>
            </a:xfrm>
            <a:custGeom>
              <a:avLst/>
              <a:gdLst/>
              <a:ahLst/>
              <a:cxnLst/>
              <a:rect l="l" t="t" r="r" b="b"/>
              <a:pathLst>
                <a:path w="1972131" h="3176587" extrusionOk="0">
                  <a:moveTo>
                    <a:pt x="0" y="0"/>
                  </a:moveTo>
                  <a:lnTo>
                    <a:pt x="1972131" y="0"/>
                  </a:lnTo>
                  <a:lnTo>
                    <a:pt x="1972131" y="3176587"/>
                  </a:lnTo>
                  <a:lnTo>
                    <a:pt x="0" y="317658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0" tIns="17830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5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6" name="Google Shape;1236;p19"/>
          <p:cNvSpPr txBox="1"/>
          <p:nvPr/>
        </p:nvSpPr>
        <p:spPr>
          <a:xfrm>
            <a:off x="2731470" y="2300926"/>
            <a:ext cx="242047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You can simply impress your audience and add a unique zing and appeal to your Presentations. </a:t>
            </a:r>
            <a:endParaRPr/>
          </a:p>
        </p:txBody>
      </p:sp>
      <p:sp>
        <p:nvSpPr>
          <p:cNvPr id="1237" name="Google Shape;1237;p19"/>
          <p:cNvSpPr txBox="1"/>
          <p:nvPr/>
        </p:nvSpPr>
        <p:spPr>
          <a:xfrm>
            <a:off x="5922335" y="2300926"/>
            <a:ext cx="242047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You can simply impress your audience and add a unique zing and appeal to your Presentations. </a:t>
            </a:r>
            <a:endParaRPr/>
          </a:p>
        </p:txBody>
      </p:sp>
      <p:sp>
        <p:nvSpPr>
          <p:cNvPr id="1238" name="Google Shape;1238;p19"/>
          <p:cNvSpPr txBox="1"/>
          <p:nvPr/>
        </p:nvSpPr>
        <p:spPr>
          <a:xfrm>
            <a:off x="9158906" y="2401075"/>
            <a:ext cx="2420479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You can simply impress your audience and add a unique zing and appeal to your Presentations. </a:t>
            </a:r>
            <a:endParaRPr/>
          </a:p>
        </p:txBody>
      </p:sp>
      <p:grpSp>
        <p:nvGrpSpPr>
          <p:cNvPr id="1239" name="Google Shape;1239;p19"/>
          <p:cNvGrpSpPr/>
          <p:nvPr/>
        </p:nvGrpSpPr>
        <p:grpSpPr>
          <a:xfrm>
            <a:off x="288925" y="3248026"/>
            <a:ext cx="2039938" cy="3235325"/>
            <a:chOff x="182" y="2046"/>
            <a:chExt cx="1285" cy="2038"/>
          </a:xfrm>
        </p:grpSpPr>
        <p:sp>
          <p:nvSpPr>
            <p:cNvPr id="1240" name="Google Shape;1240;p19"/>
            <p:cNvSpPr/>
            <p:nvPr/>
          </p:nvSpPr>
          <p:spPr>
            <a:xfrm>
              <a:off x="282" y="2046"/>
              <a:ext cx="1112" cy="1230"/>
            </a:xfrm>
            <a:custGeom>
              <a:avLst/>
              <a:gdLst/>
              <a:ahLst/>
              <a:cxnLst/>
              <a:rect l="l" t="t" r="r" b="b"/>
              <a:pathLst>
                <a:path w="123" h="137" extrusionOk="0">
                  <a:moveTo>
                    <a:pt x="0" y="93"/>
                  </a:moveTo>
                  <a:cubicBezTo>
                    <a:pt x="1" y="81"/>
                    <a:pt x="1" y="70"/>
                    <a:pt x="2" y="59"/>
                  </a:cubicBezTo>
                  <a:cubicBezTo>
                    <a:pt x="4" y="34"/>
                    <a:pt x="16" y="15"/>
                    <a:pt x="40" y="6"/>
                  </a:cubicBezTo>
                  <a:cubicBezTo>
                    <a:pt x="54" y="0"/>
                    <a:pt x="69" y="2"/>
                    <a:pt x="81" y="12"/>
                  </a:cubicBezTo>
                  <a:cubicBezTo>
                    <a:pt x="88" y="18"/>
                    <a:pt x="96" y="21"/>
                    <a:pt x="105" y="25"/>
                  </a:cubicBezTo>
                  <a:cubicBezTo>
                    <a:pt x="115" y="31"/>
                    <a:pt x="121" y="40"/>
                    <a:pt x="121" y="52"/>
                  </a:cubicBezTo>
                  <a:cubicBezTo>
                    <a:pt x="122" y="73"/>
                    <a:pt x="122" y="93"/>
                    <a:pt x="121" y="114"/>
                  </a:cubicBezTo>
                  <a:cubicBezTo>
                    <a:pt x="121" y="122"/>
                    <a:pt x="123" y="129"/>
                    <a:pt x="121" y="137"/>
                  </a:cubicBezTo>
                  <a:cubicBezTo>
                    <a:pt x="117" y="131"/>
                    <a:pt x="113" y="124"/>
                    <a:pt x="109" y="118"/>
                  </a:cubicBezTo>
                  <a:cubicBezTo>
                    <a:pt x="107" y="116"/>
                    <a:pt x="106" y="114"/>
                    <a:pt x="104" y="112"/>
                  </a:cubicBezTo>
                  <a:cubicBezTo>
                    <a:pt x="100" y="91"/>
                    <a:pt x="96" y="71"/>
                    <a:pt x="91" y="50"/>
                  </a:cubicBezTo>
                  <a:cubicBezTo>
                    <a:pt x="90" y="46"/>
                    <a:pt x="90" y="46"/>
                    <a:pt x="87" y="48"/>
                  </a:cubicBezTo>
                  <a:cubicBezTo>
                    <a:pt x="71" y="56"/>
                    <a:pt x="55" y="60"/>
                    <a:pt x="38" y="61"/>
                  </a:cubicBezTo>
                  <a:cubicBezTo>
                    <a:pt x="33" y="62"/>
                    <a:pt x="28" y="63"/>
                    <a:pt x="23" y="62"/>
                  </a:cubicBezTo>
                  <a:cubicBezTo>
                    <a:pt x="20" y="62"/>
                    <a:pt x="20" y="64"/>
                    <a:pt x="19" y="66"/>
                  </a:cubicBezTo>
                  <a:cubicBezTo>
                    <a:pt x="18" y="80"/>
                    <a:pt x="15" y="95"/>
                    <a:pt x="15" y="109"/>
                  </a:cubicBezTo>
                  <a:cubicBezTo>
                    <a:pt x="15" y="110"/>
                    <a:pt x="15" y="111"/>
                    <a:pt x="14" y="112"/>
                  </a:cubicBezTo>
                  <a:cubicBezTo>
                    <a:pt x="14" y="113"/>
                    <a:pt x="12" y="112"/>
                    <a:pt x="11" y="113"/>
                  </a:cubicBezTo>
                  <a:cubicBezTo>
                    <a:pt x="9" y="116"/>
                    <a:pt x="7" y="114"/>
                    <a:pt x="6" y="112"/>
                  </a:cubicBezTo>
                  <a:cubicBezTo>
                    <a:pt x="3" y="106"/>
                    <a:pt x="0" y="100"/>
                    <a:pt x="0" y="93"/>
                  </a:cubicBezTo>
                  <a:close/>
                </a:path>
              </a:pathLst>
            </a:custGeom>
            <a:solidFill>
              <a:srgbClr val="D8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19"/>
            <p:cNvSpPr/>
            <p:nvPr/>
          </p:nvSpPr>
          <p:spPr>
            <a:xfrm>
              <a:off x="182" y="3474"/>
              <a:ext cx="1285" cy="610"/>
            </a:xfrm>
            <a:custGeom>
              <a:avLst/>
              <a:gdLst/>
              <a:ahLst/>
              <a:cxnLst/>
              <a:rect l="l" t="t" r="r" b="b"/>
              <a:pathLst>
                <a:path w="142" h="68" extrusionOk="0">
                  <a:moveTo>
                    <a:pt x="127" y="13"/>
                  </a:moveTo>
                  <a:cubicBezTo>
                    <a:pt x="138" y="26"/>
                    <a:pt x="138" y="42"/>
                    <a:pt x="140" y="58"/>
                  </a:cubicBezTo>
                  <a:cubicBezTo>
                    <a:pt x="142" y="67"/>
                    <a:pt x="141" y="67"/>
                    <a:pt x="131" y="67"/>
                  </a:cubicBezTo>
                  <a:cubicBezTo>
                    <a:pt x="89" y="67"/>
                    <a:pt x="46" y="67"/>
                    <a:pt x="4" y="68"/>
                  </a:cubicBezTo>
                  <a:cubicBezTo>
                    <a:pt x="1" y="68"/>
                    <a:pt x="0" y="67"/>
                    <a:pt x="0" y="63"/>
                  </a:cubicBezTo>
                  <a:cubicBezTo>
                    <a:pt x="1" y="52"/>
                    <a:pt x="3" y="41"/>
                    <a:pt x="5" y="30"/>
                  </a:cubicBezTo>
                  <a:cubicBezTo>
                    <a:pt x="6" y="22"/>
                    <a:pt x="11" y="17"/>
                    <a:pt x="16" y="11"/>
                  </a:cubicBezTo>
                  <a:cubicBezTo>
                    <a:pt x="19" y="7"/>
                    <a:pt x="23" y="6"/>
                    <a:pt x="27" y="4"/>
                  </a:cubicBezTo>
                  <a:cubicBezTo>
                    <a:pt x="33" y="2"/>
                    <a:pt x="40" y="1"/>
                    <a:pt x="46" y="2"/>
                  </a:cubicBezTo>
                  <a:cubicBezTo>
                    <a:pt x="49" y="3"/>
                    <a:pt x="48" y="6"/>
                    <a:pt x="48" y="8"/>
                  </a:cubicBezTo>
                  <a:cubicBezTo>
                    <a:pt x="49" y="12"/>
                    <a:pt x="48" y="16"/>
                    <a:pt x="49" y="20"/>
                  </a:cubicBezTo>
                  <a:cubicBezTo>
                    <a:pt x="51" y="30"/>
                    <a:pt x="60" y="37"/>
                    <a:pt x="72" y="37"/>
                  </a:cubicBezTo>
                  <a:cubicBezTo>
                    <a:pt x="83" y="37"/>
                    <a:pt x="92" y="29"/>
                    <a:pt x="93" y="19"/>
                  </a:cubicBezTo>
                  <a:cubicBezTo>
                    <a:pt x="94" y="15"/>
                    <a:pt x="94" y="12"/>
                    <a:pt x="94" y="8"/>
                  </a:cubicBezTo>
                  <a:cubicBezTo>
                    <a:pt x="94" y="6"/>
                    <a:pt x="94" y="4"/>
                    <a:pt x="95" y="2"/>
                  </a:cubicBezTo>
                  <a:cubicBezTo>
                    <a:pt x="99" y="0"/>
                    <a:pt x="103" y="2"/>
                    <a:pt x="106" y="2"/>
                  </a:cubicBezTo>
                  <a:cubicBezTo>
                    <a:pt x="114" y="4"/>
                    <a:pt x="122" y="6"/>
                    <a:pt x="127" y="13"/>
                  </a:cubicBezTo>
                  <a:close/>
                </a:path>
              </a:pathLst>
            </a:custGeom>
            <a:solidFill>
              <a:srgbClr val="F2B13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19"/>
            <p:cNvSpPr/>
            <p:nvPr/>
          </p:nvSpPr>
          <p:spPr>
            <a:xfrm>
              <a:off x="942" y="3061"/>
              <a:ext cx="434" cy="530"/>
            </a:xfrm>
            <a:custGeom>
              <a:avLst/>
              <a:gdLst/>
              <a:ahLst/>
              <a:cxnLst/>
              <a:rect l="l" t="t" r="r" b="b"/>
              <a:pathLst>
                <a:path w="48" h="59" extrusionOk="0">
                  <a:moveTo>
                    <a:pt x="43" y="59"/>
                  </a:moveTo>
                  <a:cubicBezTo>
                    <a:pt x="39" y="57"/>
                    <a:pt x="36" y="54"/>
                    <a:pt x="32" y="52"/>
                  </a:cubicBezTo>
                  <a:cubicBezTo>
                    <a:pt x="25" y="50"/>
                    <a:pt x="18" y="49"/>
                    <a:pt x="11" y="49"/>
                  </a:cubicBezTo>
                  <a:cubicBezTo>
                    <a:pt x="5" y="51"/>
                    <a:pt x="0" y="49"/>
                    <a:pt x="0" y="43"/>
                  </a:cubicBezTo>
                  <a:cubicBezTo>
                    <a:pt x="2" y="40"/>
                    <a:pt x="0" y="36"/>
                    <a:pt x="1" y="33"/>
                  </a:cubicBezTo>
                  <a:cubicBezTo>
                    <a:pt x="2" y="32"/>
                    <a:pt x="3" y="31"/>
                    <a:pt x="5" y="30"/>
                  </a:cubicBezTo>
                  <a:cubicBezTo>
                    <a:pt x="17" y="25"/>
                    <a:pt x="25" y="16"/>
                    <a:pt x="30" y="4"/>
                  </a:cubicBezTo>
                  <a:cubicBezTo>
                    <a:pt x="31" y="2"/>
                    <a:pt x="31" y="1"/>
                    <a:pt x="32" y="0"/>
                  </a:cubicBezTo>
                  <a:cubicBezTo>
                    <a:pt x="34" y="0"/>
                    <a:pt x="34" y="1"/>
                    <a:pt x="35" y="2"/>
                  </a:cubicBezTo>
                  <a:cubicBezTo>
                    <a:pt x="39" y="8"/>
                    <a:pt x="43" y="14"/>
                    <a:pt x="47" y="20"/>
                  </a:cubicBezTo>
                  <a:cubicBezTo>
                    <a:pt x="48" y="21"/>
                    <a:pt x="48" y="22"/>
                    <a:pt x="48" y="24"/>
                  </a:cubicBezTo>
                  <a:cubicBezTo>
                    <a:pt x="48" y="36"/>
                    <a:pt x="47" y="47"/>
                    <a:pt x="43" y="59"/>
                  </a:cubicBezTo>
                  <a:close/>
                </a:path>
              </a:pathLst>
            </a:custGeom>
            <a:solidFill>
              <a:srgbClr val="853B3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19"/>
            <p:cNvSpPr/>
            <p:nvPr/>
          </p:nvSpPr>
          <p:spPr>
            <a:xfrm>
              <a:off x="263" y="3106"/>
              <a:ext cx="435" cy="467"/>
            </a:xfrm>
            <a:custGeom>
              <a:avLst/>
              <a:gdLst/>
              <a:ahLst/>
              <a:cxnLst/>
              <a:rect l="l" t="t" r="r" b="b"/>
              <a:pathLst>
                <a:path w="48" h="52" extrusionOk="0">
                  <a:moveTo>
                    <a:pt x="37" y="44"/>
                  </a:moveTo>
                  <a:cubicBezTo>
                    <a:pt x="28" y="44"/>
                    <a:pt x="18" y="45"/>
                    <a:pt x="10" y="51"/>
                  </a:cubicBezTo>
                  <a:cubicBezTo>
                    <a:pt x="9" y="51"/>
                    <a:pt x="8" y="51"/>
                    <a:pt x="7" y="52"/>
                  </a:cubicBezTo>
                  <a:cubicBezTo>
                    <a:pt x="1" y="38"/>
                    <a:pt x="0" y="24"/>
                    <a:pt x="1" y="9"/>
                  </a:cubicBezTo>
                  <a:cubicBezTo>
                    <a:pt x="3" y="6"/>
                    <a:pt x="5" y="2"/>
                    <a:pt x="9" y="0"/>
                  </a:cubicBezTo>
                  <a:cubicBezTo>
                    <a:pt x="14" y="4"/>
                    <a:pt x="20" y="8"/>
                    <a:pt x="26" y="11"/>
                  </a:cubicBezTo>
                  <a:cubicBezTo>
                    <a:pt x="29" y="17"/>
                    <a:pt x="34" y="20"/>
                    <a:pt x="39" y="23"/>
                  </a:cubicBezTo>
                  <a:cubicBezTo>
                    <a:pt x="41" y="25"/>
                    <a:pt x="45" y="25"/>
                    <a:pt x="47" y="28"/>
                  </a:cubicBezTo>
                  <a:cubicBezTo>
                    <a:pt x="48" y="30"/>
                    <a:pt x="48" y="32"/>
                    <a:pt x="48" y="34"/>
                  </a:cubicBezTo>
                  <a:cubicBezTo>
                    <a:pt x="48" y="35"/>
                    <a:pt x="48" y="36"/>
                    <a:pt x="48" y="37"/>
                  </a:cubicBezTo>
                  <a:cubicBezTo>
                    <a:pt x="48" y="44"/>
                    <a:pt x="44" y="46"/>
                    <a:pt x="37" y="44"/>
                  </a:cubicBezTo>
                  <a:close/>
                </a:path>
              </a:pathLst>
            </a:custGeom>
            <a:solidFill>
              <a:srgbClr val="843B3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19"/>
            <p:cNvSpPr/>
            <p:nvPr/>
          </p:nvSpPr>
          <p:spPr>
            <a:xfrm>
              <a:off x="254" y="2881"/>
              <a:ext cx="353" cy="359"/>
            </a:xfrm>
            <a:custGeom>
              <a:avLst/>
              <a:gdLst/>
              <a:ahLst/>
              <a:cxnLst/>
              <a:rect l="l" t="t" r="r" b="b"/>
              <a:pathLst>
                <a:path w="39" h="40" extrusionOk="0">
                  <a:moveTo>
                    <a:pt x="27" y="37"/>
                  </a:moveTo>
                  <a:cubicBezTo>
                    <a:pt x="20" y="34"/>
                    <a:pt x="14" y="30"/>
                    <a:pt x="9" y="25"/>
                  </a:cubicBezTo>
                  <a:cubicBezTo>
                    <a:pt x="5" y="23"/>
                    <a:pt x="5" y="19"/>
                    <a:pt x="3" y="15"/>
                  </a:cubicBezTo>
                  <a:cubicBezTo>
                    <a:pt x="2" y="11"/>
                    <a:pt x="1" y="7"/>
                    <a:pt x="0" y="4"/>
                  </a:cubicBezTo>
                  <a:cubicBezTo>
                    <a:pt x="0" y="1"/>
                    <a:pt x="0" y="0"/>
                    <a:pt x="3" y="0"/>
                  </a:cubicBezTo>
                  <a:cubicBezTo>
                    <a:pt x="4" y="1"/>
                    <a:pt x="5" y="2"/>
                    <a:pt x="5" y="4"/>
                  </a:cubicBezTo>
                  <a:cubicBezTo>
                    <a:pt x="5" y="8"/>
                    <a:pt x="6" y="12"/>
                    <a:pt x="9" y="16"/>
                  </a:cubicBezTo>
                  <a:cubicBezTo>
                    <a:pt x="10" y="18"/>
                    <a:pt x="11" y="24"/>
                    <a:pt x="15" y="19"/>
                  </a:cubicBezTo>
                  <a:cubicBezTo>
                    <a:pt x="16" y="19"/>
                    <a:pt x="16" y="19"/>
                    <a:pt x="17" y="20"/>
                  </a:cubicBezTo>
                  <a:cubicBezTo>
                    <a:pt x="17" y="20"/>
                    <a:pt x="18" y="20"/>
                    <a:pt x="18" y="21"/>
                  </a:cubicBezTo>
                  <a:cubicBezTo>
                    <a:pt x="20" y="28"/>
                    <a:pt x="25" y="31"/>
                    <a:pt x="32" y="33"/>
                  </a:cubicBezTo>
                  <a:cubicBezTo>
                    <a:pt x="33" y="33"/>
                    <a:pt x="35" y="34"/>
                    <a:pt x="36" y="35"/>
                  </a:cubicBezTo>
                  <a:cubicBezTo>
                    <a:pt x="39" y="37"/>
                    <a:pt x="39" y="39"/>
                    <a:pt x="36" y="40"/>
                  </a:cubicBezTo>
                  <a:cubicBezTo>
                    <a:pt x="32" y="40"/>
                    <a:pt x="29" y="40"/>
                    <a:pt x="27" y="37"/>
                  </a:cubicBezTo>
                  <a:close/>
                </a:path>
              </a:pathLst>
            </a:custGeom>
            <a:solidFill>
              <a:srgbClr val="2C211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19"/>
            <p:cNvSpPr/>
            <p:nvPr/>
          </p:nvSpPr>
          <p:spPr>
            <a:xfrm>
              <a:off x="272" y="3016"/>
              <a:ext cx="64" cy="170"/>
            </a:xfrm>
            <a:custGeom>
              <a:avLst/>
              <a:gdLst/>
              <a:ahLst/>
              <a:cxnLst/>
              <a:rect l="l" t="t" r="r" b="b"/>
              <a:pathLst>
                <a:path w="7" h="19" extrusionOk="0">
                  <a:moveTo>
                    <a:pt x="1" y="0"/>
                  </a:moveTo>
                  <a:cubicBezTo>
                    <a:pt x="3" y="3"/>
                    <a:pt x="5" y="7"/>
                    <a:pt x="7" y="10"/>
                  </a:cubicBezTo>
                  <a:cubicBezTo>
                    <a:pt x="5" y="13"/>
                    <a:pt x="4" y="17"/>
                    <a:pt x="0" y="19"/>
                  </a:cubicBezTo>
                  <a:cubicBezTo>
                    <a:pt x="0" y="13"/>
                    <a:pt x="0" y="7"/>
                    <a:pt x="1" y="0"/>
                  </a:cubicBezTo>
                  <a:close/>
                </a:path>
              </a:pathLst>
            </a:custGeom>
            <a:solidFill>
              <a:srgbClr val="CE8D5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19"/>
            <p:cNvSpPr/>
            <p:nvPr/>
          </p:nvSpPr>
          <p:spPr>
            <a:xfrm>
              <a:off x="408" y="2432"/>
              <a:ext cx="824" cy="961"/>
            </a:xfrm>
            <a:custGeom>
              <a:avLst/>
              <a:gdLst/>
              <a:ahLst/>
              <a:cxnLst/>
              <a:rect l="l" t="t" r="r" b="b"/>
              <a:pathLst>
                <a:path w="91" h="107" extrusionOk="0">
                  <a:moveTo>
                    <a:pt x="18" y="85"/>
                  </a:moveTo>
                  <a:cubicBezTo>
                    <a:pt x="16" y="84"/>
                    <a:pt x="13" y="83"/>
                    <a:pt x="10" y="82"/>
                  </a:cubicBezTo>
                  <a:cubicBezTo>
                    <a:pt x="4" y="80"/>
                    <a:pt x="0" y="76"/>
                    <a:pt x="0" y="70"/>
                  </a:cubicBezTo>
                  <a:cubicBezTo>
                    <a:pt x="0" y="55"/>
                    <a:pt x="2" y="40"/>
                    <a:pt x="4" y="26"/>
                  </a:cubicBezTo>
                  <a:cubicBezTo>
                    <a:pt x="4" y="23"/>
                    <a:pt x="3" y="20"/>
                    <a:pt x="5" y="18"/>
                  </a:cubicBezTo>
                  <a:cubicBezTo>
                    <a:pt x="7" y="17"/>
                    <a:pt x="10" y="18"/>
                    <a:pt x="13" y="18"/>
                  </a:cubicBezTo>
                  <a:cubicBezTo>
                    <a:pt x="33" y="17"/>
                    <a:pt x="52" y="14"/>
                    <a:pt x="70" y="5"/>
                  </a:cubicBezTo>
                  <a:cubicBezTo>
                    <a:pt x="73" y="4"/>
                    <a:pt x="75" y="2"/>
                    <a:pt x="77" y="0"/>
                  </a:cubicBezTo>
                  <a:cubicBezTo>
                    <a:pt x="79" y="10"/>
                    <a:pt x="82" y="20"/>
                    <a:pt x="84" y="29"/>
                  </a:cubicBezTo>
                  <a:cubicBezTo>
                    <a:pt x="86" y="40"/>
                    <a:pt x="88" y="51"/>
                    <a:pt x="90" y="62"/>
                  </a:cubicBezTo>
                  <a:cubicBezTo>
                    <a:pt x="91" y="64"/>
                    <a:pt x="91" y="67"/>
                    <a:pt x="91" y="70"/>
                  </a:cubicBezTo>
                  <a:cubicBezTo>
                    <a:pt x="87" y="84"/>
                    <a:pt x="79" y="94"/>
                    <a:pt x="65" y="101"/>
                  </a:cubicBezTo>
                  <a:cubicBezTo>
                    <a:pt x="64" y="102"/>
                    <a:pt x="62" y="102"/>
                    <a:pt x="60" y="103"/>
                  </a:cubicBezTo>
                  <a:cubicBezTo>
                    <a:pt x="59" y="105"/>
                    <a:pt x="57" y="105"/>
                    <a:pt x="55" y="106"/>
                  </a:cubicBezTo>
                  <a:cubicBezTo>
                    <a:pt x="48" y="107"/>
                    <a:pt x="41" y="107"/>
                    <a:pt x="34" y="105"/>
                  </a:cubicBezTo>
                  <a:cubicBezTo>
                    <a:pt x="33" y="105"/>
                    <a:pt x="31" y="104"/>
                    <a:pt x="30" y="102"/>
                  </a:cubicBezTo>
                  <a:cubicBezTo>
                    <a:pt x="22" y="100"/>
                    <a:pt x="16" y="95"/>
                    <a:pt x="10" y="89"/>
                  </a:cubicBezTo>
                  <a:cubicBezTo>
                    <a:pt x="9" y="88"/>
                    <a:pt x="8" y="88"/>
                    <a:pt x="10" y="87"/>
                  </a:cubicBezTo>
                  <a:cubicBezTo>
                    <a:pt x="12" y="88"/>
                    <a:pt x="16" y="89"/>
                    <a:pt x="19" y="90"/>
                  </a:cubicBezTo>
                  <a:cubicBezTo>
                    <a:pt x="21" y="90"/>
                    <a:pt x="23" y="90"/>
                    <a:pt x="25" y="91"/>
                  </a:cubicBezTo>
                  <a:cubicBezTo>
                    <a:pt x="27" y="91"/>
                    <a:pt x="29" y="90"/>
                    <a:pt x="29" y="88"/>
                  </a:cubicBezTo>
                  <a:cubicBezTo>
                    <a:pt x="30" y="85"/>
                    <a:pt x="27" y="85"/>
                    <a:pt x="25" y="85"/>
                  </a:cubicBezTo>
                  <a:cubicBezTo>
                    <a:pt x="23" y="85"/>
                    <a:pt x="21" y="86"/>
                    <a:pt x="18" y="85"/>
                  </a:cubicBezTo>
                  <a:close/>
                </a:path>
              </a:pathLst>
            </a:custGeom>
            <a:solidFill>
              <a:srgbClr val="FCC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9"/>
            <p:cNvSpPr/>
            <p:nvPr/>
          </p:nvSpPr>
          <p:spPr>
            <a:xfrm>
              <a:off x="598" y="3393"/>
              <a:ext cx="444" cy="440"/>
            </a:xfrm>
            <a:custGeom>
              <a:avLst/>
              <a:gdLst/>
              <a:ahLst/>
              <a:cxnLst/>
              <a:rect l="l" t="t" r="r" b="b"/>
              <a:pathLst>
                <a:path w="49" h="49" extrusionOk="0">
                  <a:moveTo>
                    <a:pt x="0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0"/>
                    <a:pt x="9" y="10"/>
                    <a:pt x="10" y="2"/>
                  </a:cubicBezTo>
                  <a:cubicBezTo>
                    <a:pt x="11" y="0"/>
                    <a:pt x="12" y="2"/>
                    <a:pt x="13" y="3"/>
                  </a:cubicBezTo>
                  <a:cubicBezTo>
                    <a:pt x="19" y="13"/>
                    <a:pt x="31" y="13"/>
                    <a:pt x="37" y="2"/>
                  </a:cubicBezTo>
                  <a:cubicBezTo>
                    <a:pt x="37" y="2"/>
                    <a:pt x="38" y="1"/>
                    <a:pt x="39" y="1"/>
                  </a:cubicBezTo>
                  <a:cubicBezTo>
                    <a:pt x="40" y="2"/>
                    <a:pt x="40" y="4"/>
                    <a:pt x="39" y="5"/>
                  </a:cubicBezTo>
                  <a:cubicBezTo>
                    <a:pt x="39" y="9"/>
                    <a:pt x="40" y="11"/>
                    <a:pt x="45" y="11"/>
                  </a:cubicBezTo>
                  <a:cubicBezTo>
                    <a:pt x="46" y="11"/>
                    <a:pt x="48" y="11"/>
                    <a:pt x="49" y="12"/>
                  </a:cubicBezTo>
                  <a:cubicBezTo>
                    <a:pt x="49" y="17"/>
                    <a:pt x="49" y="23"/>
                    <a:pt x="48" y="28"/>
                  </a:cubicBezTo>
                  <a:cubicBezTo>
                    <a:pt x="47" y="36"/>
                    <a:pt x="40" y="45"/>
                    <a:pt x="32" y="47"/>
                  </a:cubicBezTo>
                  <a:cubicBezTo>
                    <a:pt x="20" y="49"/>
                    <a:pt x="10" y="46"/>
                    <a:pt x="4" y="35"/>
                  </a:cubicBezTo>
                  <a:cubicBezTo>
                    <a:pt x="2" y="31"/>
                    <a:pt x="1" y="26"/>
                    <a:pt x="1" y="22"/>
                  </a:cubicBezTo>
                  <a:cubicBezTo>
                    <a:pt x="1" y="18"/>
                    <a:pt x="2" y="15"/>
                    <a:pt x="0" y="12"/>
                  </a:cubicBezTo>
                  <a:close/>
                </a:path>
              </a:pathLst>
            </a:custGeom>
            <a:solidFill>
              <a:srgbClr val="FDD0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19"/>
            <p:cNvSpPr/>
            <p:nvPr/>
          </p:nvSpPr>
          <p:spPr>
            <a:xfrm>
              <a:off x="951" y="3797"/>
              <a:ext cx="326" cy="225"/>
            </a:xfrm>
            <a:custGeom>
              <a:avLst/>
              <a:gdLst/>
              <a:ahLst/>
              <a:cxnLst/>
              <a:rect l="l" t="t" r="r" b="b"/>
              <a:pathLst>
                <a:path w="36" h="25" extrusionOk="0">
                  <a:moveTo>
                    <a:pt x="19" y="0"/>
                  </a:moveTo>
                  <a:cubicBezTo>
                    <a:pt x="23" y="0"/>
                    <a:pt x="28" y="0"/>
                    <a:pt x="33" y="0"/>
                  </a:cubicBezTo>
                  <a:cubicBezTo>
                    <a:pt x="35" y="0"/>
                    <a:pt x="36" y="0"/>
                    <a:pt x="36" y="3"/>
                  </a:cubicBezTo>
                  <a:cubicBezTo>
                    <a:pt x="36" y="9"/>
                    <a:pt x="36" y="15"/>
                    <a:pt x="36" y="22"/>
                  </a:cubicBezTo>
                  <a:cubicBezTo>
                    <a:pt x="36" y="24"/>
                    <a:pt x="35" y="25"/>
                    <a:pt x="33" y="25"/>
                  </a:cubicBezTo>
                  <a:cubicBezTo>
                    <a:pt x="23" y="25"/>
                    <a:pt x="13" y="25"/>
                    <a:pt x="4" y="25"/>
                  </a:cubicBezTo>
                  <a:cubicBezTo>
                    <a:pt x="1" y="25"/>
                    <a:pt x="0" y="24"/>
                    <a:pt x="0" y="21"/>
                  </a:cubicBezTo>
                  <a:cubicBezTo>
                    <a:pt x="0" y="16"/>
                    <a:pt x="1" y="10"/>
                    <a:pt x="0" y="5"/>
                  </a:cubicBezTo>
                  <a:cubicBezTo>
                    <a:pt x="0" y="1"/>
                    <a:pt x="1" y="0"/>
                    <a:pt x="5" y="0"/>
                  </a:cubicBezTo>
                  <a:cubicBezTo>
                    <a:pt x="10" y="0"/>
                    <a:pt x="14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FBFB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19"/>
            <p:cNvSpPr/>
            <p:nvPr/>
          </p:nvSpPr>
          <p:spPr>
            <a:xfrm>
              <a:off x="680" y="3348"/>
              <a:ext cx="289" cy="153"/>
            </a:xfrm>
            <a:custGeom>
              <a:avLst/>
              <a:gdLst/>
              <a:ahLst/>
              <a:cxnLst/>
              <a:rect l="l" t="t" r="r" b="b"/>
              <a:pathLst>
                <a:path w="32" h="17" extrusionOk="0">
                  <a:moveTo>
                    <a:pt x="30" y="10"/>
                  </a:moveTo>
                  <a:cubicBezTo>
                    <a:pt x="30" y="9"/>
                    <a:pt x="30" y="8"/>
                    <a:pt x="30" y="6"/>
                  </a:cubicBezTo>
                  <a:cubicBezTo>
                    <a:pt x="28" y="12"/>
                    <a:pt x="24" y="16"/>
                    <a:pt x="18" y="17"/>
                  </a:cubicBezTo>
                  <a:cubicBezTo>
                    <a:pt x="13" y="17"/>
                    <a:pt x="8" y="16"/>
                    <a:pt x="4" y="12"/>
                  </a:cubicBezTo>
                  <a:cubicBezTo>
                    <a:pt x="3" y="10"/>
                    <a:pt x="3" y="7"/>
                    <a:pt x="1" y="7"/>
                  </a:cubicBezTo>
                  <a:cubicBezTo>
                    <a:pt x="0" y="5"/>
                    <a:pt x="0" y="3"/>
                    <a:pt x="0" y="0"/>
                  </a:cubicBezTo>
                  <a:cubicBezTo>
                    <a:pt x="10" y="4"/>
                    <a:pt x="20" y="4"/>
                    <a:pt x="30" y="1"/>
                  </a:cubicBezTo>
                  <a:cubicBezTo>
                    <a:pt x="30" y="4"/>
                    <a:pt x="32" y="7"/>
                    <a:pt x="30" y="10"/>
                  </a:cubicBezTo>
                  <a:close/>
                </a:path>
              </a:pathLst>
            </a:custGeom>
            <a:solidFill>
              <a:srgbClr val="D889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19"/>
            <p:cNvSpPr/>
            <p:nvPr/>
          </p:nvSpPr>
          <p:spPr>
            <a:xfrm>
              <a:off x="571" y="3186"/>
              <a:ext cx="118" cy="72"/>
            </a:xfrm>
            <a:custGeom>
              <a:avLst/>
              <a:gdLst/>
              <a:ahLst/>
              <a:cxnLst/>
              <a:rect l="l" t="t" r="r" b="b"/>
              <a:pathLst>
                <a:path w="13" h="8" extrusionOk="0">
                  <a:moveTo>
                    <a:pt x="0" y="1"/>
                  </a:moveTo>
                  <a:cubicBezTo>
                    <a:pt x="3" y="1"/>
                    <a:pt x="5" y="0"/>
                    <a:pt x="8" y="0"/>
                  </a:cubicBezTo>
                  <a:cubicBezTo>
                    <a:pt x="11" y="0"/>
                    <a:pt x="13" y="1"/>
                    <a:pt x="13" y="4"/>
                  </a:cubicBezTo>
                  <a:cubicBezTo>
                    <a:pt x="13" y="7"/>
                    <a:pt x="10" y="8"/>
                    <a:pt x="7" y="8"/>
                  </a:cubicBezTo>
                  <a:cubicBezTo>
                    <a:pt x="5" y="8"/>
                    <a:pt x="3" y="7"/>
                    <a:pt x="1" y="6"/>
                  </a:cubicBezTo>
                  <a:cubicBezTo>
                    <a:pt x="4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80838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19"/>
            <p:cNvSpPr/>
            <p:nvPr/>
          </p:nvSpPr>
          <p:spPr>
            <a:xfrm>
              <a:off x="653" y="3043"/>
              <a:ext cx="334" cy="170"/>
            </a:xfrm>
            <a:custGeom>
              <a:avLst/>
              <a:gdLst/>
              <a:ahLst/>
              <a:cxnLst/>
              <a:rect l="l" t="t" r="r" b="b"/>
              <a:pathLst>
                <a:path w="37" h="19" extrusionOk="0">
                  <a:moveTo>
                    <a:pt x="33" y="1"/>
                  </a:moveTo>
                  <a:cubicBezTo>
                    <a:pt x="36" y="0"/>
                    <a:pt x="37" y="1"/>
                    <a:pt x="36" y="3"/>
                  </a:cubicBezTo>
                  <a:cubicBezTo>
                    <a:pt x="35" y="11"/>
                    <a:pt x="28" y="18"/>
                    <a:pt x="20" y="18"/>
                  </a:cubicBezTo>
                  <a:cubicBezTo>
                    <a:pt x="11" y="19"/>
                    <a:pt x="3" y="14"/>
                    <a:pt x="1" y="5"/>
                  </a:cubicBezTo>
                  <a:cubicBezTo>
                    <a:pt x="1" y="4"/>
                    <a:pt x="0" y="1"/>
                    <a:pt x="2" y="1"/>
                  </a:cubicBezTo>
                  <a:cubicBezTo>
                    <a:pt x="4" y="0"/>
                    <a:pt x="3" y="3"/>
                    <a:pt x="4" y="4"/>
                  </a:cubicBezTo>
                  <a:cubicBezTo>
                    <a:pt x="7" y="7"/>
                    <a:pt x="11" y="8"/>
                    <a:pt x="15" y="8"/>
                  </a:cubicBezTo>
                  <a:cubicBezTo>
                    <a:pt x="17" y="7"/>
                    <a:pt x="18" y="7"/>
                    <a:pt x="20" y="8"/>
                  </a:cubicBezTo>
                  <a:cubicBezTo>
                    <a:pt x="26" y="8"/>
                    <a:pt x="31" y="7"/>
                    <a:pt x="33" y="1"/>
                  </a:cubicBezTo>
                  <a:close/>
                </a:path>
              </a:pathLst>
            </a:custGeom>
            <a:solidFill>
              <a:srgbClr val="983D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19"/>
            <p:cNvSpPr/>
            <p:nvPr/>
          </p:nvSpPr>
          <p:spPr>
            <a:xfrm>
              <a:off x="689" y="3052"/>
              <a:ext cx="262" cy="72"/>
            </a:xfrm>
            <a:custGeom>
              <a:avLst/>
              <a:gdLst/>
              <a:ahLst/>
              <a:cxnLst/>
              <a:rect l="l" t="t" r="r" b="b"/>
              <a:pathLst>
                <a:path w="29" h="8" extrusionOk="0">
                  <a:moveTo>
                    <a:pt x="29" y="0"/>
                  </a:moveTo>
                  <a:cubicBezTo>
                    <a:pt x="29" y="7"/>
                    <a:pt x="28" y="8"/>
                    <a:pt x="21" y="8"/>
                  </a:cubicBezTo>
                  <a:cubicBezTo>
                    <a:pt x="16" y="8"/>
                    <a:pt x="11" y="8"/>
                    <a:pt x="6" y="8"/>
                  </a:cubicBezTo>
                  <a:cubicBezTo>
                    <a:pt x="3" y="8"/>
                    <a:pt x="1" y="6"/>
                    <a:pt x="0" y="3"/>
                  </a:cubicBezTo>
                  <a:cubicBezTo>
                    <a:pt x="0" y="0"/>
                    <a:pt x="1" y="0"/>
                    <a:pt x="4" y="0"/>
                  </a:cubicBezTo>
                  <a:cubicBezTo>
                    <a:pt x="12" y="0"/>
                    <a:pt x="21" y="0"/>
                    <a:pt x="29" y="0"/>
                  </a:cubicBezTo>
                  <a:close/>
                </a:path>
              </a:pathLst>
            </a:custGeom>
            <a:solidFill>
              <a:srgbClr val="FEFBF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19"/>
            <p:cNvSpPr/>
            <p:nvPr/>
          </p:nvSpPr>
          <p:spPr>
            <a:xfrm>
              <a:off x="499" y="2764"/>
              <a:ext cx="163" cy="180"/>
            </a:xfrm>
            <a:custGeom>
              <a:avLst/>
              <a:gdLst/>
              <a:ahLst/>
              <a:cxnLst/>
              <a:rect l="l" t="t" r="r" b="b"/>
              <a:pathLst>
                <a:path w="18" h="20" extrusionOk="0">
                  <a:moveTo>
                    <a:pt x="0" y="6"/>
                  </a:moveTo>
                  <a:cubicBezTo>
                    <a:pt x="4" y="7"/>
                    <a:pt x="6" y="7"/>
                    <a:pt x="8" y="3"/>
                  </a:cubicBezTo>
                  <a:cubicBezTo>
                    <a:pt x="10" y="0"/>
                    <a:pt x="14" y="0"/>
                    <a:pt x="16" y="4"/>
                  </a:cubicBezTo>
                  <a:cubicBezTo>
                    <a:pt x="18" y="8"/>
                    <a:pt x="18" y="12"/>
                    <a:pt x="17" y="17"/>
                  </a:cubicBezTo>
                  <a:cubicBezTo>
                    <a:pt x="16" y="18"/>
                    <a:pt x="15" y="19"/>
                    <a:pt x="14" y="19"/>
                  </a:cubicBezTo>
                  <a:cubicBezTo>
                    <a:pt x="11" y="18"/>
                    <a:pt x="7" y="20"/>
                    <a:pt x="7" y="18"/>
                  </a:cubicBezTo>
                  <a:cubicBezTo>
                    <a:pt x="7" y="12"/>
                    <a:pt x="2" y="10"/>
                    <a:pt x="0" y="6"/>
                  </a:cubicBezTo>
                  <a:close/>
                </a:path>
              </a:pathLst>
            </a:custGeom>
            <a:solidFill>
              <a:srgbClr val="853E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19"/>
            <p:cNvSpPr/>
            <p:nvPr/>
          </p:nvSpPr>
          <p:spPr>
            <a:xfrm>
              <a:off x="978" y="2764"/>
              <a:ext cx="163" cy="171"/>
            </a:xfrm>
            <a:custGeom>
              <a:avLst/>
              <a:gdLst/>
              <a:ahLst/>
              <a:cxnLst/>
              <a:rect l="l" t="t" r="r" b="b"/>
              <a:pathLst>
                <a:path w="18" h="19" extrusionOk="0">
                  <a:moveTo>
                    <a:pt x="18" y="6"/>
                  </a:moveTo>
                  <a:cubicBezTo>
                    <a:pt x="18" y="8"/>
                    <a:pt x="17" y="9"/>
                    <a:pt x="15" y="10"/>
                  </a:cubicBezTo>
                  <a:cubicBezTo>
                    <a:pt x="13" y="11"/>
                    <a:pt x="12" y="13"/>
                    <a:pt x="12" y="15"/>
                  </a:cubicBezTo>
                  <a:cubicBezTo>
                    <a:pt x="12" y="19"/>
                    <a:pt x="9" y="19"/>
                    <a:pt x="7" y="19"/>
                  </a:cubicBezTo>
                  <a:cubicBezTo>
                    <a:pt x="4" y="19"/>
                    <a:pt x="1" y="19"/>
                    <a:pt x="1" y="15"/>
                  </a:cubicBezTo>
                  <a:cubicBezTo>
                    <a:pt x="0" y="11"/>
                    <a:pt x="0" y="8"/>
                    <a:pt x="2" y="4"/>
                  </a:cubicBezTo>
                  <a:cubicBezTo>
                    <a:pt x="4" y="0"/>
                    <a:pt x="7" y="0"/>
                    <a:pt x="10" y="3"/>
                  </a:cubicBezTo>
                  <a:cubicBezTo>
                    <a:pt x="13" y="7"/>
                    <a:pt x="13" y="7"/>
                    <a:pt x="18" y="6"/>
                  </a:cubicBezTo>
                  <a:close/>
                </a:path>
              </a:pathLst>
            </a:custGeom>
            <a:solidFill>
              <a:srgbClr val="863D3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19"/>
            <p:cNvSpPr/>
            <p:nvPr/>
          </p:nvSpPr>
          <p:spPr>
            <a:xfrm>
              <a:off x="942" y="2657"/>
              <a:ext cx="163" cy="71"/>
            </a:xfrm>
            <a:custGeom>
              <a:avLst/>
              <a:gdLst/>
              <a:ahLst/>
              <a:cxnLst/>
              <a:rect l="l" t="t" r="r" b="b"/>
              <a:pathLst>
                <a:path w="18" h="8" extrusionOk="0">
                  <a:moveTo>
                    <a:pt x="10" y="0"/>
                  </a:moveTo>
                  <a:cubicBezTo>
                    <a:pt x="12" y="0"/>
                    <a:pt x="14" y="0"/>
                    <a:pt x="16" y="2"/>
                  </a:cubicBezTo>
                  <a:cubicBezTo>
                    <a:pt x="17" y="2"/>
                    <a:pt x="18" y="3"/>
                    <a:pt x="18" y="4"/>
                  </a:cubicBezTo>
                  <a:cubicBezTo>
                    <a:pt x="18" y="5"/>
                    <a:pt x="17" y="5"/>
                    <a:pt x="16" y="5"/>
                  </a:cubicBezTo>
                  <a:cubicBezTo>
                    <a:pt x="12" y="4"/>
                    <a:pt x="8" y="5"/>
                    <a:pt x="5" y="7"/>
                  </a:cubicBezTo>
                  <a:cubicBezTo>
                    <a:pt x="3" y="8"/>
                    <a:pt x="2" y="8"/>
                    <a:pt x="1" y="6"/>
                  </a:cubicBezTo>
                  <a:cubicBezTo>
                    <a:pt x="0" y="4"/>
                    <a:pt x="0" y="3"/>
                    <a:pt x="2" y="2"/>
                  </a:cubicBezTo>
                  <a:cubicBezTo>
                    <a:pt x="4" y="1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D58C5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19"/>
            <p:cNvSpPr/>
            <p:nvPr/>
          </p:nvSpPr>
          <p:spPr>
            <a:xfrm>
              <a:off x="535" y="2657"/>
              <a:ext cx="163" cy="80"/>
            </a:xfrm>
            <a:custGeom>
              <a:avLst/>
              <a:gdLst/>
              <a:ahLst/>
              <a:cxnLst/>
              <a:rect l="l" t="t" r="r" b="b"/>
              <a:pathLst>
                <a:path w="18" h="9" extrusionOk="0">
                  <a:moveTo>
                    <a:pt x="9" y="0"/>
                  </a:moveTo>
                  <a:cubicBezTo>
                    <a:pt x="12" y="0"/>
                    <a:pt x="14" y="1"/>
                    <a:pt x="16" y="3"/>
                  </a:cubicBezTo>
                  <a:cubicBezTo>
                    <a:pt x="18" y="4"/>
                    <a:pt x="18" y="5"/>
                    <a:pt x="17" y="7"/>
                  </a:cubicBezTo>
                  <a:cubicBezTo>
                    <a:pt x="16" y="8"/>
                    <a:pt x="14" y="9"/>
                    <a:pt x="13" y="7"/>
                  </a:cubicBezTo>
                  <a:cubicBezTo>
                    <a:pt x="10" y="5"/>
                    <a:pt x="6" y="3"/>
                    <a:pt x="2" y="5"/>
                  </a:cubicBezTo>
                  <a:cubicBezTo>
                    <a:pt x="2" y="5"/>
                    <a:pt x="1" y="5"/>
                    <a:pt x="0" y="4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4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D38B5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19"/>
            <p:cNvSpPr/>
            <p:nvPr/>
          </p:nvSpPr>
          <p:spPr>
            <a:xfrm>
              <a:off x="1023" y="3842"/>
              <a:ext cx="190" cy="63"/>
            </a:xfrm>
            <a:custGeom>
              <a:avLst/>
              <a:gdLst/>
              <a:ahLst/>
              <a:cxnLst/>
              <a:rect l="l" t="t" r="r" b="b"/>
              <a:pathLst>
                <a:path w="21" h="7" extrusionOk="0">
                  <a:moveTo>
                    <a:pt x="11" y="0"/>
                  </a:moveTo>
                  <a:cubicBezTo>
                    <a:pt x="13" y="0"/>
                    <a:pt x="15" y="0"/>
                    <a:pt x="17" y="0"/>
                  </a:cubicBezTo>
                  <a:cubicBezTo>
                    <a:pt x="19" y="0"/>
                    <a:pt x="21" y="1"/>
                    <a:pt x="21" y="3"/>
                  </a:cubicBezTo>
                  <a:cubicBezTo>
                    <a:pt x="21" y="5"/>
                    <a:pt x="20" y="7"/>
                    <a:pt x="18" y="7"/>
                  </a:cubicBezTo>
                  <a:cubicBezTo>
                    <a:pt x="13" y="7"/>
                    <a:pt x="8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1"/>
                    <a:pt x="3" y="0"/>
                  </a:cubicBezTo>
                  <a:cubicBezTo>
                    <a:pt x="6" y="0"/>
                    <a:pt x="8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CE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19"/>
            <p:cNvSpPr/>
            <p:nvPr/>
          </p:nvSpPr>
          <p:spPr>
            <a:xfrm>
              <a:off x="1051" y="3923"/>
              <a:ext cx="135" cy="63"/>
            </a:xfrm>
            <a:custGeom>
              <a:avLst/>
              <a:gdLst/>
              <a:ahLst/>
              <a:cxnLst/>
              <a:rect l="l" t="t" r="r" b="b"/>
              <a:pathLst>
                <a:path w="15" h="7" extrusionOk="0">
                  <a:moveTo>
                    <a:pt x="7" y="7"/>
                  </a:moveTo>
                  <a:cubicBezTo>
                    <a:pt x="6" y="7"/>
                    <a:pt x="5" y="7"/>
                    <a:pt x="5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3" y="0"/>
                    <a:pt x="14" y="1"/>
                    <a:pt x="14" y="3"/>
                  </a:cubicBezTo>
                  <a:cubicBezTo>
                    <a:pt x="15" y="5"/>
                    <a:pt x="13" y="6"/>
                    <a:pt x="11" y="7"/>
                  </a:cubicBezTo>
                  <a:cubicBezTo>
                    <a:pt x="10" y="7"/>
                    <a:pt x="9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lose/>
                </a:path>
              </a:pathLst>
            </a:custGeom>
            <a:solidFill>
              <a:srgbClr val="CED2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2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12192000" cy="383857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264" name="Google Shape;1264;p20"/>
          <p:cNvSpPr/>
          <p:nvPr/>
        </p:nvSpPr>
        <p:spPr>
          <a:xfrm>
            <a:off x="0" y="3746260"/>
            <a:ext cx="12192000" cy="2903922"/>
          </a:xfrm>
          <a:prstGeom prst="rect">
            <a:avLst/>
          </a:prstGeom>
          <a:solidFill>
            <a:srgbClr val="662483"/>
          </a:solidFill>
          <a:ln w="12700" cap="flat" cmpd="sng">
            <a:solidFill>
              <a:srgbClr val="045D8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900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20"/>
          <p:cNvSpPr txBox="1"/>
          <p:nvPr/>
        </p:nvSpPr>
        <p:spPr>
          <a:xfrm>
            <a:off x="1969099" y="4099762"/>
            <a:ext cx="827934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 Presentation</a:t>
            </a:r>
            <a:endParaRPr/>
          </a:p>
        </p:txBody>
      </p:sp>
      <p:sp>
        <p:nvSpPr>
          <p:cNvPr id="1266" name="Google Shape;1266;p20"/>
          <p:cNvSpPr txBox="1"/>
          <p:nvPr/>
        </p:nvSpPr>
        <p:spPr>
          <a:xfrm>
            <a:off x="1956327" y="4886641"/>
            <a:ext cx="82793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Professional Presentation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20"/>
          <p:cNvSpPr/>
          <p:nvPr/>
        </p:nvSpPr>
        <p:spPr>
          <a:xfrm>
            <a:off x="1543050" y="5476875"/>
            <a:ext cx="8782050" cy="457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20"/>
          <p:cNvSpPr txBox="1"/>
          <p:nvPr/>
        </p:nvSpPr>
        <p:spPr>
          <a:xfrm>
            <a:off x="2047876" y="5656023"/>
            <a:ext cx="812179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9" name="Google Shape;1269;p20"/>
          <p:cNvGrpSpPr/>
          <p:nvPr/>
        </p:nvGrpSpPr>
        <p:grpSpPr>
          <a:xfrm>
            <a:off x="8353569" y="562118"/>
            <a:ext cx="3984626" cy="3297238"/>
            <a:chOff x="12968287" y="223838"/>
            <a:chExt cx="3984626" cy="3297238"/>
          </a:xfrm>
        </p:grpSpPr>
        <p:sp>
          <p:nvSpPr>
            <p:cNvPr id="1270" name="Google Shape;1270;p20"/>
            <p:cNvSpPr/>
            <p:nvPr/>
          </p:nvSpPr>
          <p:spPr>
            <a:xfrm>
              <a:off x="13111163" y="563563"/>
              <a:ext cx="3698875" cy="2957513"/>
            </a:xfrm>
            <a:custGeom>
              <a:avLst/>
              <a:gdLst/>
              <a:ahLst/>
              <a:cxnLst/>
              <a:rect l="l" t="t" r="r" b="b"/>
              <a:pathLst>
                <a:path w="77" h="61" extrusionOk="0">
                  <a:moveTo>
                    <a:pt x="72" y="55"/>
                  </a:moveTo>
                  <a:cubicBezTo>
                    <a:pt x="74" y="56"/>
                    <a:pt x="75" y="58"/>
                    <a:pt x="77" y="61"/>
                  </a:cubicBezTo>
                  <a:cubicBezTo>
                    <a:pt x="50" y="61"/>
                    <a:pt x="25" y="61"/>
                    <a:pt x="0" y="61"/>
                  </a:cubicBezTo>
                  <a:cubicBezTo>
                    <a:pt x="0" y="59"/>
                    <a:pt x="0" y="58"/>
                    <a:pt x="0" y="56"/>
                  </a:cubicBezTo>
                  <a:cubicBezTo>
                    <a:pt x="2" y="56"/>
                    <a:pt x="4" y="56"/>
                    <a:pt x="6" y="56"/>
                  </a:cubicBezTo>
                  <a:cubicBezTo>
                    <a:pt x="6" y="46"/>
                    <a:pt x="6" y="36"/>
                    <a:pt x="6" y="27"/>
                  </a:cubicBezTo>
                  <a:cubicBezTo>
                    <a:pt x="6" y="23"/>
                    <a:pt x="7" y="21"/>
                    <a:pt x="10" y="19"/>
                  </a:cubicBezTo>
                  <a:cubicBezTo>
                    <a:pt x="18" y="13"/>
                    <a:pt x="27" y="8"/>
                    <a:pt x="35" y="2"/>
                  </a:cubicBezTo>
                  <a:cubicBezTo>
                    <a:pt x="38" y="1"/>
                    <a:pt x="40" y="0"/>
                    <a:pt x="43" y="2"/>
                  </a:cubicBezTo>
                  <a:cubicBezTo>
                    <a:pt x="51" y="8"/>
                    <a:pt x="60" y="14"/>
                    <a:pt x="68" y="20"/>
                  </a:cubicBezTo>
                  <a:cubicBezTo>
                    <a:pt x="70" y="21"/>
                    <a:pt x="71" y="24"/>
                    <a:pt x="71" y="26"/>
                  </a:cubicBezTo>
                  <a:cubicBezTo>
                    <a:pt x="71" y="35"/>
                    <a:pt x="71" y="45"/>
                    <a:pt x="71" y="55"/>
                  </a:cubicBezTo>
                  <a:cubicBezTo>
                    <a:pt x="72" y="55"/>
                    <a:pt x="72" y="55"/>
                    <a:pt x="72" y="55"/>
                  </a:cubicBezTo>
                  <a:close/>
                  <a:moveTo>
                    <a:pt x="65" y="25"/>
                  </a:moveTo>
                  <a:cubicBezTo>
                    <a:pt x="47" y="25"/>
                    <a:pt x="29" y="25"/>
                    <a:pt x="12" y="25"/>
                  </a:cubicBezTo>
                  <a:cubicBezTo>
                    <a:pt x="12" y="35"/>
                    <a:pt x="12" y="45"/>
                    <a:pt x="12" y="56"/>
                  </a:cubicBezTo>
                  <a:cubicBezTo>
                    <a:pt x="29" y="56"/>
                    <a:pt x="47" y="56"/>
                    <a:pt x="65" y="56"/>
                  </a:cubicBezTo>
                  <a:cubicBezTo>
                    <a:pt x="65" y="45"/>
                    <a:pt x="65" y="35"/>
                    <a:pt x="65" y="25"/>
                  </a:cubicBezTo>
                  <a:close/>
                </a:path>
              </a:pathLst>
            </a:cu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20"/>
            <p:cNvSpPr/>
            <p:nvPr/>
          </p:nvSpPr>
          <p:spPr>
            <a:xfrm>
              <a:off x="13111163" y="563563"/>
              <a:ext cx="3698875" cy="2957513"/>
            </a:xfrm>
            <a:custGeom>
              <a:avLst/>
              <a:gdLst/>
              <a:ahLst/>
              <a:cxnLst/>
              <a:rect l="l" t="t" r="r" b="b"/>
              <a:pathLst>
                <a:path w="77" h="61" extrusionOk="0">
                  <a:moveTo>
                    <a:pt x="72" y="55"/>
                  </a:moveTo>
                  <a:cubicBezTo>
                    <a:pt x="74" y="56"/>
                    <a:pt x="75" y="58"/>
                    <a:pt x="77" y="61"/>
                  </a:cubicBezTo>
                  <a:cubicBezTo>
                    <a:pt x="50" y="61"/>
                    <a:pt x="25" y="61"/>
                    <a:pt x="0" y="61"/>
                  </a:cubicBezTo>
                  <a:cubicBezTo>
                    <a:pt x="0" y="59"/>
                    <a:pt x="0" y="58"/>
                    <a:pt x="0" y="56"/>
                  </a:cubicBezTo>
                  <a:cubicBezTo>
                    <a:pt x="2" y="56"/>
                    <a:pt x="4" y="56"/>
                    <a:pt x="6" y="56"/>
                  </a:cubicBezTo>
                  <a:cubicBezTo>
                    <a:pt x="6" y="46"/>
                    <a:pt x="6" y="36"/>
                    <a:pt x="6" y="27"/>
                  </a:cubicBezTo>
                  <a:cubicBezTo>
                    <a:pt x="6" y="23"/>
                    <a:pt x="7" y="21"/>
                    <a:pt x="10" y="19"/>
                  </a:cubicBezTo>
                  <a:cubicBezTo>
                    <a:pt x="18" y="13"/>
                    <a:pt x="27" y="8"/>
                    <a:pt x="35" y="2"/>
                  </a:cubicBezTo>
                  <a:cubicBezTo>
                    <a:pt x="38" y="1"/>
                    <a:pt x="40" y="0"/>
                    <a:pt x="43" y="2"/>
                  </a:cubicBezTo>
                  <a:cubicBezTo>
                    <a:pt x="51" y="8"/>
                    <a:pt x="60" y="14"/>
                    <a:pt x="68" y="20"/>
                  </a:cubicBezTo>
                  <a:cubicBezTo>
                    <a:pt x="70" y="21"/>
                    <a:pt x="71" y="24"/>
                    <a:pt x="71" y="26"/>
                  </a:cubicBezTo>
                  <a:cubicBezTo>
                    <a:pt x="71" y="35"/>
                    <a:pt x="71" y="45"/>
                    <a:pt x="71" y="55"/>
                  </a:cubicBezTo>
                  <a:cubicBezTo>
                    <a:pt x="72" y="55"/>
                    <a:pt x="72" y="55"/>
                    <a:pt x="72" y="55"/>
                  </a:cubicBezTo>
                  <a:close/>
                  <a:moveTo>
                    <a:pt x="65" y="25"/>
                  </a:moveTo>
                  <a:cubicBezTo>
                    <a:pt x="47" y="25"/>
                    <a:pt x="29" y="25"/>
                    <a:pt x="12" y="25"/>
                  </a:cubicBezTo>
                  <a:cubicBezTo>
                    <a:pt x="12" y="35"/>
                    <a:pt x="12" y="45"/>
                    <a:pt x="12" y="56"/>
                  </a:cubicBezTo>
                  <a:cubicBezTo>
                    <a:pt x="29" y="56"/>
                    <a:pt x="47" y="56"/>
                    <a:pt x="65" y="56"/>
                  </a:cubicBezTo>
                  <a:cubicBezTo>
                    <a:pt x="65" y="45"/>
                    <a:pt x="65" y="35"/>
                    <a:pt x="65" y="25"/>
                  </a:cubicBezTo>
                  <a:close/>
                </a:path>
              </a:pathLst>
            </a:cu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20"/>
            <p:cNvSpPr/>
            <p:nvPr/>
          </p:nvSpPr>
          <p:spPr>
            <a:xfrm>
              <a:off x="12968287" y="223838"/>
              <a:ext cx="3984626" cy="1406525"/>
            </a:xfrm>
            <a:custGeom>
              <a:avLst/>
              <a:gdLst/>
              <a:ahLst/>
              <a:cxnLst/>
              <a:rect l="l" t="t" r="r" b="b"/>
              <a:pathLst>
                <a:path w="83" h="29" extrusionOk="0">
                  <a:moveTo>
                    <a:pt x="83" y="29"/>
                  </a:moveTo>
                  <a:cubicBezTo>
                    <a:pt x="80" y="28"/>
                    <a:pt x="77" y="27"/>
                    <a:pt x="74" y="26"/>
                  </a:cubicBezTo>
                  <a:cubicBezTo>
                    <a:pt x="64" y="19"/>
                    <a:pt x="55" y="13"/>
                    <a:pt x="45" y="6"/>
                  </a:cubicBezTo>
                  <a:cubicBezTo>
                    <a:pt x="43" y="4"/>
                    <a:pt x="41" y="5"/>
                    <a:pt x="38" y="7"/>
                  </a:cubicBezTo>
                  <a:cubicBezTo>
                    <a:pt x="29" y="13"/>
                    <a:pt x="19" y="19"/>
                    <a:pt x="10" y="25"/>
                  </a:cubicBezTo>
                  <a:cubicBezTo>
                    <a:pt x="7" y="27"/>
                    <a:pt x="4" y="28"/>
                    <a:pt x="0" y="2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1" y="26"/>
                    <a:pt x="1" y="26"/>
                  </a:cubicBezTo>
                  <a:cubicBezTo>
                    <a:pt x="13" y="18"/>
                    <a:pt x="26" y="10"/>
                    <a:pt x="38" y="2"/>
                  </a:cubicBezTo>
                  <a:cubicBezTo>
                    <a:pt x="40" y="1"/>
                    <a:pt x="43" y="0"/>
                    <a:pt x="44" y="1"/>
                  </a:cubicBezTo>
                  <a:cubicBezTo>
                    <a:pt x="57" y="10"/>
                    <a:pt x="70" y="18"/>
                    <a:pt x="83" y="27"/>
                  </a:cubicBezTo>
                  <a:cubicBezTo>
                    <a:pt x="83" y="27"/>
                    <a:pt x="83" y="27"/>
                    <a:pt x="83" y="29"/>
                  </a:cubicBezTo>
                  <a:close/>
                </a:path>
              </a:pathLst>
            </a:cu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20"/>
            <p:cNvSpPr/>
            <p:nvPr/>
          </p:nvSpPr>
          <p:spPr>
            <a:xfrm>
              <a:off x="13784263" y="2308225"/>
              <a:ext cx="1584325" cy="873125"/>
            </a:xfrm>
            <a:custGeom>
              <a:avLst/>
              <a:gdLst/>
              <a:ahLst/>
              <a:cxnLst/>
              <a:rect l="l" t="t" r="r" b="b"/>
              <a:pathLst>
                <a:path w="33" h="18" extrusionOk="0">
                  <a:moveTo>
                    <a:pt x="33" y="13"/>
                  </a:moveTo>
                  <a:cubicBezTo>
                    <a:pt x="33" y="15"/>
                    <a:pt x="33" y="16"/>
                    <a:pt x="33" y="18"/>
                  </a:cubicBezTo>
                  <a:cubicBezTo>
                    <a:pt x="32" y="18"/>
                    <a:pt x="30" y="18"/>
                    <a:pt x="28" y="18"/>
                  </a:cubicBezTo>
                  <a:cubicBezTo>
                    <a:pt x="28" y="16"/>
                    <a:pt x="28" y="15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5"/>
                    <a:pt x="27" y="16"/>
                    <a:pt x="27" y="18"/>
                  </a:cubicBezTo>
                  <a:cubicBezTo>
                    <a:pt x="25" y="18"/>
                    <a:pt x="23" y="18"/>
                    <a:pt x="21" y="18"/>
                  </a:cubicBezTo>
                  <a:cubicBezTo>
                    <a:pt x="21" y="16"/>
                    <a:pt x="21" y="14"/>
                    <a:pt x="21" y="12"/>
                  </a:cubicBezTo>
                  <a:cubicBezTo>
                    <a:pt x="21" y="12"/>
                    <a:pt x="20" y="12"/>
                    <a:pt x="20" y="12"/>
                  </a:cubicBezTo>
                  <a:cubicBezTo>
                    <a:pt x="20" y="14"/>
                    <a:pt x="19" y="16"/>
                    <a:pt x="19" y="18"/>
                  </a:cubicBezTo>
                  <a:cubicBezTo>
                    <a:pt x="17" y="18"/>
                    <a:pt x="16" y="18"/>
                    <a:pt x="14" y="18"/>
                  </a:cubicBezTo>
                  <a:cubicBezTo>
                    <a:pt x="14" y="16"/>
                    <a:pt x="14" y="15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5"/>
                    <a:pt x="13" y="16"/>
                    <a:pt x="13" y="18"/>
                  </a:cubicBezTo>
                  <a:cubicBezTo>
                    <a:pt x="9" y="18"/>
                    <a:pt x="5" y="18"/>
                    <a:pt x="0" y="18"/>
                  </a:cubicBezTo>
                  <a:cubicBezTo>
                    <a:pt x="0" y="16"/>
                    <a:pt x="0" y="15"/>
                    <a:pt x="0" y="12"/>
                  </a:cubicBezTo>
                  <a:cubicBezTo>
                    <a:pt x="2" y="13"/>
                    <a:pt x="3" y="14"/>
                    <a:pt x="4" y="15"/>
                  </a:cubicBezTo>
                  <a:cubicBezTo>
                    <a:pt x="4" y="12"/>
                    <a:pt x="4" y="9"/>
                    <a:pt x="3" y="6"/>
                  </a:cubicBezTo>
                  <a:cubicBezTo>
                    <a:pt x="5" y="7"/>
                    <a:pt x="6" y="7"/>
                    <a:pt x="7" y="8"/>
                  </a:cubicBezTo>
                  <a:cubicBezTo>
                    <a:pt x="7" y="5"/>
                    <a:pt x="7" y="2"/>
                    <a:pt x="7" y="0"/>
                  </a:cubicBezTo>
                  <a:cubicBezTo>
                    <a:pt x="9" y="0"/>
                    <a:pt x="10" y="0"/>
                    <a:pt x="13" y="0"/>
                  </a:cubicBezTo>
                  <a:cubicBezTo>
                    <a:pt x="13" y="2"/>
                    <a:pt x="13" y="5"/>
                    <a:pt x="12" y="8"/>
                  </a:cubicBezTo>
                  <a:cubicBezTo>
                    <a:pt x="14" y="7"/>
                    <a:pt x="14" y="7"/>
                    <a:pt x="16" y="6"/>
                  </a:cubicBezTo>
                  <a:cubicBezTo>
                    <a:pt x="16" y="9"/>
                    <a:pt x="16" y="11"/>
                    <a:pt x="16" y="14"/>
                  </a:cubicBezTo>
                  <a:cubicBezTo>
                    <a:pt x="16" y="14"/>
                    <a:pt x="17" y="14"/>
                    <a:pt x="17" y="14"/>
                  </a:cubicBezTo>
                  <a:cubicBezTo>
                    <a:pt x="18" y="12"/>
                    <a:pt x="18" y="9"/>
                    <a:pt x="19" y="6"/>
                  </a:cubicBezTo>
                  <a:cubicBezTo>
                    <a:pt x="19" y="7"/>
                    <a:pt x="20" y="7"/>
                    <a:pt x="22" y="8"/>
                  </a:cubicBezTo>
                  <a:cubicBezTo>
                    <a:pt x="22" y="5"/>
                    <a:pt x="22" y="2"/>
                    <a:pt x="22" y="0"/>
                  </a:cubicBezTo>
                  <a:cubicBezTo>
                    <a:pt x="23" y="0"/>
                    <a:pt x="25" y="0"/>
                    <a:pt x="27" y="0"/>
                  </a:cubicBezTo>
                  <a:cubicBezTo>
                    <a:pt x="27" y="2"/>
                    <a:pt x="27" y="5"/>
                    <a:pt x="27" y="8"/>
                  </a:cubicBezTo>
                  <a:cubicBezTo>
                    <a:pt x="28" y="7"/>
                    <a:pt x="29" y="7"/>
                    <a:pt x="30" y="6"/>
                  </a:cubicBezTo>
                  <a:cubicBezTo>
                    <a:pt x="30" y="9"/>
                    <a:pt x="30" y="11"/>
                    <a:pt x="30" y="14"/>
                  </a:cubicBezTo>
                  <a:cubicBezTo>
                    <a:pt x="31" y="14"/>
                    <a:pt x="32" y="13"/>
                    <a:pt x="33" y="13"/>
                  </a:cubicBezTo>
                  <a:close/>
                </a:path>
              </a:pathLst>
            </a:cu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20"/>
            <p:cNvSpPr/>
            <p:nvPr/>
          </p:nvSpPr>
          <p:spPr>
            <a:xfrm>
              <a:off x="15465425" y="2938463"/>
              <a:ext cx="239713" cy="290513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5" y="0"/>
                  </a:moveTo>
                  <a:cubicBezTo>
                    <a:pt x="5" y="2"/>
                    <a:pt x="5" y="3"/>
                    <a:pt x="5" y="5"/>
                  </a:cubicBezTo>
                  <a:cubicBezTo>
                    <a:pt x="3" y="5"/>
                    <a:pt x="2" y="5"/>
                    <a:pt x="0" y="6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lose/>
                </a:path>
              </a:pathLst>
            </a:cu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21"/>
          <p:cNvSpPr txBox="1">
            <a:spLocks noGrp="1"/>
          </p:cNvSpPr>
          <p:nvPr>
            <p:ph type="body" idx="1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1281" name="Google Shape;1281;p21"/>
          <p:cNvSpPr/>
          <p:nvPr/>
        </p:nvSpPr>
        <p:spPr>
          <a:xfrm flipH="1">
            <a:off x="7470647" y="1911491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noFill/>
          <a:ln w="53975" cap="flat" cmpd="sng">
            <a:solidFill>
              <a:srgbClr val="D9D9D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21"/>
          <p:cNvSpPr/>
          <p:nvPr/>
        </p:nvSpPr>
        <p:spPr>
          <a:xfrm flipH="1">
            <a:off x="8683327" y="1767056"/>
            <a:ext cx="216118" cy="216118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3" name="Google Shape;1283;p21"/>
          <p:cNvSpPr/>
          <p:nvPr/>
        </p:nvSpPr>
        <p:spPr>
          <a:xfrm flipH="1">
            <a:off x="6422832" y="1623965"/>
            <a:ext cx="549613" cy="549613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4" name="Google Shape;1284;p21"/>
          <p:cNvGrpSpPr/>
          <p:nvPr/>
        </p:nvGrpSpPr>
        <p:grpSpPr>
          <a:xfrm flipH="1">
            <a:off x="1646604" y="1540681"/>
            <a:ext cx="4616540" cy="668469"/>
            <a:chOff x="4716014" y="1639851"/>
            <a:chExt cx="3888434" cy="668179"/>
          </a:xfrm>
        </p:grpSpPr>
        <p:sp>
          <p:nvSpPr>
            <p:cNvPr id="1285" name="Google Shape;1285;p21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21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7" name="Google Shape;1287;p21"/>
          <p:cNvSpPr/>
          <p:nvPr/>
        </p:nvSpPr>
        <p:spPr>
          <a:xfrm flipH="1">
            <a:off x="5477205" y="3460211"/>
            <a:ext cx="549613" cy="549613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8" name="Google Shape;1288;p21"/>
          <p:cNvGrpSpPr/>
          <p:nvPr/>
        </p:nvGrpSpPr>
        <p:grpSpPr>
          <a:xfrm flipH="1">
            <a:off x="700977" y="3376927"/>
            <a:ext cx="4616540" cy="668469"/>
            <a:chOff x="4716014" y="1639851"/>
            <a:chExt cx="3888434" cy="668179"/>
          </a:xfrm>
        </p:grpSpPr>
        <p:sp>
          <p:nvSpPr>
            <p:cNvPr id="1289" name="Google Shape;1289;p21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21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1" name="Google Shape;1291;p21"/>
          <p:cNvSpPr/>
          <p:nvPr/>
        </p:nvSpPr>
        <p:spPr>
          <a:xfrm flipH="1">
            <a:off x="6546659" y="5296457"/>
            <a:ext cx="549613" cy="549613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2" name="Google Shape;1292;p21"/>
          <p:cNvGrpSpPr/>
          <p:nvPr/>
        </p:nvGrpSpPr>
        <p:grpSpPr>
          <a:xfrm flipH="1">
            <a:off x="1770431" y="5213173"/>
            <a:ext cx="4616540" cy="668469"/>
            <a:chOff x="4716014" y="1639851"/>
            <a:chExt cx="3888434" cy="668179"/>
          </a:xfrm>
        </p:grpSpPr>
        <p:sp>
          <p:nvSpPr>
            <p:cNvPr id="1293" name="Google Shape;1293;p21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21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5" name="Google Shape;1295;p21"/>
          <p:cNvSpPr/>
          <p:nvPr/>
        </p:nvSpPr>
        <p:spPr>
          <a:xfrm flipH="1">
            <a:off x="5727137" y="2542088"/>
            <a:ext cx="549613" cy="549613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6" name="Google Shape;1296;p21"/>
          <p:cNvGrpSpPr/>
          <p:nvPr/>
        </p:nvGrpSpPr>
        <p:grpSpPr>
          <a:xfrm flipH="1">
            <a:off x="950909" y="2458803"/>
            <a:ext cx="4616540" cy="668469"/>
            <a:chOff x="4716014" y="1639851"/>
            <a:chExt cx="3888434" cy="668179"/>
          </a:xfrm>
        </p:grpSpPr>
        <p:sp>
          <p:nvSpPr>
            <p:cNvPr id="1297" name="Google Shape;1297;p21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21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9" name="Google Shape;1299;p21"/>
          <p:cNvSpPr/>
          <p:nvPr/>
        </p:nvSpPr>
        <p:spPr>
          <a:xfrm flipH="1">
            <a:off x="5702754" y="4378334"/>
            <a:ext cx="549613" cy="549613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0" name="Google Shape;1300;p21"/>
          <p:cNvGrpSpPr/>
          <p:nvPr/>
        </p:nvGrpSpPr>
        <p:grpSpPr>
          <a:xfrm flipH="1">
            <a:off x="926526" y="4295049"/>
            <a:ext cx="4616540" cy="668469"/>
            <a:chOff x="4716014" y="1639851"/>
            <a:chExt cx="3888434" cy="668179"/>
          </a:xfrm>
        </p:grpSpPr>
        <p:sp>
          <p:nvSpPr>
            <p:cNvPr id="1301" name="Google Shape;1301;p21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21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3" name="Google Shape;1303;p21"/>
          <p:cNvSpPr/>
          <p:nvPr/>
        </p:nvSpPr>
        <p:spPr>
          <a:xfrm flipH="1">
            <a:off x="7654271" y="2685180"/>
            <a:ext cx="216118" cy="216118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21"/>
          <p:cNvSpPr/>
          <p:nvPr/>
        </p:nvSpPr>
        <p:spPr>
          <a:xfrm flipH="1">
            <a:off x="7421395" y="3603302"/>
            <a:ext cx="216118" cy="216118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21"/>
          <p:cNvSpPr/>
          <p:nvPr/>
        </p:nvSpPr>
        <p:spPr>
          <a:xfrm flipH="1">
            <a:off x="7674723" y="4521426"/>
            <a:ext cx="216118" cy="216118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21"/>
          <p:cNvSpPr/>
          <p:nvPr/>
        </p:nvSpPr>
        <p:spPr>
          <a:xfrm flipH="1">
            <a:off x="8683327" y="5439548"/>
            <a:ext cx="216118" cy="216118"/>
          </a:xfrm>
          <a:prstGeom prst="ellipse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7" name="Google Shape;1307;p21"/>
          <p:cNvCxnSpPr/>
          <p:nvPr/>
        </p:nvCxnSpPr>
        <p:spPr>
          <a:xfrm flipH="1">
            <a:off x="7287463" y="1875163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308" name="Google Shape;1308;p21"/>
          <p:cNvCxnSpPr/>
          <p:nvPr/>
        </p:nvCxnSpPr>
        <p:spPr>
          <a:xfrm flipH="1">
            <a:off x="6425087" y="2793286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309" name="Google Shape;1309;p21"/>
          <p:cNvCxnSpPr/>
          <p:nvPr/>
        </p:nvCxnSpPr>
        <p:spPr>
          <a:xfrm flipH="1">
            <a:off x="6183683" y="3711409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310" name="Google Shape;1310;p21"/>
          <p:cNvCxnSpPr/>
          <p:nvPr/>
        </p:nvCxnSpPr>
        <p:spPr>
          <a:xfrm flipH="1">
            <a:off x="6423121" y="4629532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311" name="Google Shape;1311;p21"/>
          <p:cNvCxnSpPr/>
          <p:nvPr/>
        </p:nvCxnSpPr>
        <p:spPr>
          <a:xfrm flipH="1">
            <a:off x="7349377" y="5547655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sp>
        <p:nvSpPr>
          <p:cNvPr id="1312" name="Google Shape;1312;p21"/>
          <p:cNvSpPr/>
          <p:nvPr/>
        </p:nvSpPr>
        <p:spPr>
          <a:xfrm>
            <a:off x="6662075" y="5426722"/>
            <a:ext cx="292786" cy="29351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21"/>
          <p:cNvSpPr/>
          <p:nvPr/>
        </p:nvSpPr>
        <p:spPr>
          <a:xfrm flipH="1">
            <a:off x="6523021" y="1747563"/>
            <a:ext cx="355852" cy="287199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21"/>
          <p:cNvSpPr/>
          <p:nvPr/>
        </p:nvSpPr>
        <p:spPr>
          <a:xfrm flipH="1">
            <a:off x="5841208" y="2663186"/>
            <a:ext cx="300772" cy="30077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5" name="Google Shape;1315;p21"/>
          <p:cNvSpPr/>
          <p:nvPr/>
        </p:nvSpPr>
        <p:spPr>
          <a:xfrm flipH="1">
            <a:off x="5813611" y="4518275"/>
            <a:ext cx="343140" cy="251467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21"/>
          <p:cNvSpPr/>
          <p:nvPr/>
        </p:nvSpPr>
        <p:spPr>
          <a:xfrm flipH="1">
            <a:off x="5626782" y="3554944"/>
            <a:ext cx="236253" cy="341315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7" name="Google Shape;1317;p21"/>
          <p:cNvSpPr/>
          <p:nvPr/>
        </p:nvSpPr>
        <p:spPr>
          <a:xfrm>
            <a:off x="8743950" y="4046538"/>
            <a:ext cx="2600325" cy="946150"/>
          </a:xfrm>
          <a:custGeom>
            <a:avLst/>
            <a:gdLst/>
            <a:ahLst/>
            <a:cxnLst/>
            <a:rect l="l" t="t" r="r" b="b"/>
            <a:pathLst>
              <a:path w="1638" h="596" extrusionOk="0">
                <a:moveTo>
                  <a:pt x="1423" y="0"/>
                </a:moveTo>
                <a:lnTo>
                  <a:pt x="1423" y="319"/>
                </a:lnTo>
                <a:lnTo>
                  <a:pt x="4" y="319"/>
                </a:lnTo>
                <a:lnTo>
                  <a:pt x="4" y="312"/>
                </a:lnTo>
                <a:lnTo>
                  <a:pt x="0" y="316"/>
                </a:lnTo>
                <a:lnTo>
                  <a:pt x="65" y="596"/>
                </a:lnTo>
                <a:lnTo>
                  <a:pt x="1638" y="596"/>
                </a:lnTo>
                <a:lnTo>
                  <a:pt x="1423" y="0"/>
                </a:lnTo>
                <a:close/>
              </a:path>
            </a:pathLst>
          </a:custGeom>
          <a:solidFill>
            <a:srgbClr val="CFCFC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21"/>
          <p:cNvSpPr/>
          <p:nvPr/>
        </p:nvSpPr>
        <p:spPr>
          <a:xfrm>
            <a:off x="8743950" y="4046538"/>
            <a:ext cx="2600325" cy="946150"/>
          </a:xfrm>
          <a:custGeom>
            <a:avLst/>
            <a:gdLst/>
            <a:ahLst/>
            <a:cxnLst/>
            <a:rect l="l" t="t" r="r" b="b"/>
            <a:pathLst>
              <a:path w="1638" h="596" extrusionOk="0">
                <a:moveTo>
                  <a:pt x="1423" y="0"/>
                </a:moveTo>
                <a:lnTo>
                  <a:pt x="1423" y="319"/>
                </a:lnTo>
                <a:lnTo>
                  <a:pt x="4" y="319"/>
                </a:lnTo>
                <a:lnTo>
                  <a:pt x="4" y="312"/>
                </a:lnTo>
                <a:lnTo>
                  <a:pt x="0" y="316"/>
                </a:lnTo>
                <a:lnTo>
                  <a:pt x="65" y="596"/>
                </a:lnTo>
                <a:lnTo>
                  <a:pt x="1638" y="596"/>
                </a:lnTo>
                <a:lnTo>
                  <a:pt x="1423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21"/>
          <p:cNvSpPr/>
          <p:nvPr/>
        </p:nvSpPr>
        <p:spPr>
          <a:xfrm>
            <a:off x="8750300" y="2827338"/>
            <a:ext cx="2252663" cy="1725613"/>
          </a:xfrm>
          <a:prstGeom prst="rect">
            <a:avLst/>
          </a:prstGeom>
          <a:solidFill>
            <a:srgbClr val="F8B37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21"/>
          <p:cNvSpPr/>
          <p:nvPr/>
        </p:nvSpPr>
        <p:spPr>
          <a:xfrm>
            <a:off x="8750300" y="2827338"/>
            <a:ext cx="2252663" cy="172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21"/>
          <p:cNvSpPr/>
          <p:nvPr/>
        </p:nvSpPr>
        <p:spPr>
          <a:xfrm>
            <a:off x="9183688" y="4235450"/>
            <a:ext cx="231775" cy="195263"/>
          </a:xfrm>
          <a:prstGeom prst="rect">
            <a:avLst/>
          </a:prstGeom>
          <a:solidFill>
            <a:srgbClr val="E68D4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2" name="Google Shape;1322;p21"/>
          <p:cNvSpPr/>
          <p:nvPr/>
        </p:nvSpPr>
        <p:spPr>
          <a:xfrm>
            <a:off x="8859838" y="4235450"/>
            <a:ext cx="231775" cy="195263"/>
          </a:xfrm>
          <a:prstGeom prst="rect">
            <a:avLst/>
          </a:prstGeom>
          <a:solidFill>
            <a:srgbClr val="E68D4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3" name="Google Shape;1323;p21"/>
          <p:cNvSpPr/>
          <p:nvPr/>
        </p:nvSpPr>
        <p:spPr>
          <a:xfrm>
            <a:off x="9512300" y="4235450"/>
            <a:ext cx="233363" cy="195263"/>
          </a:xfrm>
          <a:prstGeom prst="rect">
            <a:avLst/>
          </a:prstGeom>
          <a:solidFill>
            <a:srgbClr val="E68D4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21"/>
          <p:cNvSpPr/>
          <p:nvPr/>
        </p:nvSpPr>
        <p:spPr>
          <a:xfrm>
            <a:off x="8750300" y="2320925"/>
            <a:ext cx="2252663" cy="506413"/>
          </a:xfrm>
          <a:custGeom>
            <a:avLst/>
            <a:gdLst/>
            <a:ahLst/>
            <a:cxnLst/>
            <a:rect l="l" t="t" r="r" b="b"/>
            <a:pathLst>
              <a:path w="1419" h="319" extrusionOk="0">
                <a:moveTo>
                  <a:pt x="1272" y="0"/>
                </a:moveTo>
                <a:lnTo>
                  <a:pt x="150" y="0"/>
                </a:lnTo>
                <a:lnTo>
                  <a:pt x="0" y="319"/>
                </a:lnTo>
                <a:lnTo>
                  <a:pt x="1419" y="319"/>
                </a:lnTo>
                <a:lnTo>
                  <a:pt x="1272" y="0"/>
                </a:lnTo>
                <a:close/>
              </a:path>
            </a:pathLst>
          </a:cu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21"/>
          <p:cNvSpPr/>
          <p:nvPr/>
        </p:nvSpPr>
        <p:spPr>
          <a:xfrm>
            <a:off x="8750300" y="2320925"/>
            <a:ext cx="2252663" cy="506413"/>
          </a:xfrm>
          <a:custGeom>
            <a:avLst/>
            <a:gdLst/>
            <a:ahLst/>
            <a:cxnLst/>
            <a:rect l="l" t="t" r="r" b="b"/>
            <a:pathLst>
              <a:path w="1419" h="319" extrusionOk="0">
                <a:moveTo>
                  <a:pt x="1272" y="0"/>
                </a:moveTo>
                <a:lnTo>
                  <a:pt x="150" y="0"/>
                </a:lnTo>
                <a:lnTo>
                  <a:pt x="0" y="319"/>
                </a:lnTo>
                <a:lnTo>
                  <a:pt x="1419" y="319"/>
                </a:lnTo>
                <a:lnTo>
                  <a:pt x="1272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6" name="Google Shape;1326;p21"/>
          <p:cNvSpPr/>
          <p:nvPr/>
        </p:nvSpPr>
        <p:spPr>
          <a:xfrm>
            <a:off x="8750300" y="2827338"/>
            <a:ext cx="2252663" cy="1725613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p21"/>
          <p:cNvSpPr/>
          <p:nvPr/>
        </p:nvSpPr>
        <p:spPr>
          <a:xfrm>
            <a:off x="8750300" y="2827338"/>
            <a:ext cx="2252663" cy="172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8" name="Google Shape;1328;p21"/>
          <p:cNvSpPr/>
          <p:nvPr/>
        </p:nvSpPr>
        <p:spPr>
          <a:xfrm>
            <a:off x="9818688" y="2827338"/>
            <a:ext cx="242888" cy="34766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21"/>
          <p:cNvSpPr/>
          <p:nvPr/>
        </p:nvSpPr>
        <p:spPr>
          <a:xfrm>
            <a:off x="9818688" y="2827338"/>
            <a:ext cx="242888" cy="34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21"/>
          <p:cNvSpPr/>
          <p:nvPr/>
        </p:nvSpPr>
        <p:spPr>
          <a:xfrm>
            <a:off x="9866313" y="2314575"/>
            <a:ext cx="147638" cy="6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1" name="Google Shape;1331;p21"/>
          <p:cNvSpPr/>
          <p:nvPr/>
        </p:nvSpPr>
        <p:spPr>
          <a:xfrm>
            <a:off x="9866313" y="2314575"/>
            <a:ext cx="147638" cy="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p21"/>
          <p:cNvSpPr/>
          <p:nvPr/>
        </p:nvSpPr>
        <p:spPr>
          <a:xfrm>
            <a:off x="9818688" y="2320925"/>
            <a:ext cx="242888" cy="506413"/>
          </a:xfrm>
          <a:custGeom>
            <a:avLst/>
            <a:gdLst/>
            <a:ahLst/>
            <a:cxnLst/>
            <a:rect l="l" t="t" r="r" b="b"/>
            <a:pathLst>
              <a:path w="153" h="319" extrusionOk="0">
                <a:moveTo>
                  <a:pt x="123" y="0"/>
                </a:moveTo>
                <a:lnTo>
                  <a:pt x="30" y="0"/>
                </a:lnTo>
                <a:lnTo>
                  <a:pt x="0" y="319"/>
                </a:lnTo>
                <a:lnTo>
                  <a:pt x="153" y="319"/>
                </a:lnTo>
                <a:lnTo>
                  <a:pt x="123" y="0"/>
                </a:lnTo>
                <a:close/>
              </a:path>
            </a:pathLst>
          </a:custGeom>
          <a:solidFill>
            <a:srgbClr val="E9E7E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3" name="Google Shape;1333;p21"/>
          <p:cNvSpPr/>
          <p:nvPr/>
        </p:nvSpPr>
        <p:spPr>
          <a:xfrm>
            <a:off x="9818688" y="2320925"/>
            <a:ext cx="242888" cy="506413"/>
          </a:xfrm>
          <a:custGeom>
            <a:avLst/>
            <a:gdLst/>
            <a:ahLst/>
            <a:cxnLst/>
            <a:rect l="l" t="t" r="r" b="b"/>
            <a:pathLst>
              <a:path w="153" h="319" extrusionOk="0">
                <a:moveTo>
                  <a:pt x="123" y="0"/>
                </a:moveTo>
                <a:lnTo>
                  <a:pt x="30" y="0"/>
                </a:lnTo>
                <a:lnTo>
                  <a:pt x="0" y="319"/>
                </a:lnTo>
                <a:lnTo>
                  <a:pt x="153" y="319"/>
                </a:lnTo>
                <a:lnTo>
                  <a:pt x="123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p21"/>
          <p:cNvSpPr/>
          <p:nvPr/>
        </p:nvSpPr>
        <p:spPr>
          <a:xfrm>
            <a:off x="9183688" y="4235450"/>
            <a:ext cx="231775" cy="195263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5" name="Google Shape;1335;p21"/>
          <p:cNvSpPr/>
          <p:nvPr/>
        </p:nvSpPr>
        <p:spPr>
          <a:xfrm>
            <a:off x="8859838" y="4235450"/>
            <a:ext cx="231775" cy="195263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6" name="Google Shape;1336;p21"/>
          <p:cNvSpPr/>
          <p:nvPr/>
        </p:nvSpPr>
        <p:spPr>
          <a:xfrm>
            <a:off x="9512300" y="4235450"/>
            <a:ext cx="233363" cy="195263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1" name="Google Shape;1341;p22"/>
          <p:cNvCxnSpPr/>
          <p:nvPr/>
        </p:nvCxnSpPr>
        <p:spPr>
          <a:xfrm>
            <a:off x="6929435" y="1417475"/>
            <a:ext cx="2807100" cy="1097400"/>
          </a:xfrm>
          <a:prstGeom prst="bentConnector3">
            <a:avLst>
              <a:gd name="adj1" fmla="val 100113"/>
            </a:avLst>
          </a:prstGeom>
          <a:noFill/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2" name="Google Shape;1342;p22"/>
          <p:cNvSpPr txBox="1">
            <a:spLocks noGrp="1"/>
          </p:cNvSpPr>
          <p:nvPr>
            <p:ph type="body" idx="1"/>
          </p:nvPr>
        </p:nvSpPr>
        <p:spPr>
          <a:xfrm>
            <a:off x="1170880" y="206243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cxnSp>
        <p:nvCxnSpPr>
          <p:cNvPr id="1343" name="Google Shape;1343;p22"/>
          <p:cNvCxnSpPr>
            <a:endCxn id="1344" idx="0"/>
          </p:cNvCxnSpPr>
          <p:nvPr/>
        </p:nvCxnSpPr>
        <p:spPr>
          <a:xfrm flipH="1">
            <a:off x="2229538" y="1362529"/>
            <a:ext cx="3361200" cy="1138800"/>
          </a:xfrm>
          <a:prstGeom prst="bentConnector2">
            <a:avLst/>
          </a:prstGeom>
          <a:noFill/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4" name="Google Shape;1344;p22"/>
          <p:cNvSpPr/>
          <p:nvPr/>
        </p:nvSpPr>
        <p:spPr>
          <a:xfrm>
            <a:off x="2075601" y="2501329"/>
            <a:ext cx="307874" cy="307874"/>
          </a:xfrm>
          <a:prstGeom prst="donut">
            <a:avLst>
              <a:gd name="adj" fmla="val 25000"/>
            </a:avLst>
          </a:prstGeom>
          <a:solidFill>
            <a:srgbClr val="662483"/>
          </a:solidFill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5" name="Google Shape;1345;p22"/>
          <p:cNvSpPr/>
          <p:nvPr/>
        </p:nvSpPr>
        <p:spPr>
          <a:xfrm>
            <a:off x="5980163" y="2486279"/>
            <a:ext cx="307874" cy="307874"/>
          </a:xfrm>
          <a:prstGeom prst="donut">
            <a:avLst>
              <a:gd name="adj" fmla="val 25000"/>
            </a:avLst>
          </a:prstGeom>
          <a:solidFill>
            <a:srgbClr val="662483"/>
          </a:solidFill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6" name="Google Shape;1346;p22"/>
          <p:cNvSpPr/>
          <p:nvPr/>
        </p:nvSpPr>
        <p:spPr>
          <a:xfrm>
            <a:off x="9579720" y="2514755"/>
            <a:ext cx="307874" cy="307874"/>
          </a:xfrm>
          <a:prstGeom prst="donut">
            <a:avLst>
              <a:gd name="adj" fmla="val 25000"/>
            </a:avLst>
          </a:prstGeom>
          <a:solidFill>
            <a:srgbClr val="662483"/>
          </a:solidFill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7" name="Google Shape;1347;p22"/>
          <p:cNvCxnSpPr>
            <a:endCxn id="1345" idx="0"/>
          </p:cNvCxnSpPr>
          <p:nvPr/>
        </p:nvCxnSpPr>
        <p:spPr>
          <a:xfrm>
            <a:off x="6125700" y="1859279"/>
            <a:ext cx="8400" cy="627000"/>
          </a:xfrm>
          <a:prstGeom prst="straightConnector1">
            <a:avLst/>
          </a:prstGeom>
          <a:noFill/>
          <a:ln w="25400" cap="flat" cmpd="sng">
            <a:solidFill>
              <a:srgbClr val="66248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8" name="Google Shape;1348;p22"/>
          <p:cNvSpPr/>
          <p:nvPr/>
        </p:nvSpPr>
        <p:spPr>
          <a:xfrm>
            <a:off x="5310882" y="1161341"/>
            <a:ext cx="16464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900A"/>
                </a:solidFill>
                <a:latin typeface="Arial Rounded"/>
                <a:ea typeface="Arial Rounded"/>
                <a:cs typeface="Arial Rounded"/>
                <a:sym typeface="Arial Rounded"/>
              </a:rPr>
              <a:t>CLOUD </a:t>
            </a:r>
            <a:r>
              <a:rPr lang="en-US" sz="1800" b="1">
                <a:solidFill>
                  <a:srgbClr val="FFE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COMPUTING</a:t>
            </a:r>
            <a:endParaRPr/>
          </a:p>
        </p:txBody>
      </p:sp>
      <p:grpSp>
        <p:nvGrpSpPr>
          <p:cNvPr id="1349" name="Google Shape;1349;p22"/>
          <p:cNvGrpSpPr/>
          <p:nvPr/>
        </p:nvGrpSpPr>
        <p:grpSpPr>
          <a:xfrm>
            <a:off x="783210" y="4714876"/>
            <a:ext cx="2920054" cy="821175"/>
            <a:chOff x="1418889" y="4287807"/>
            <a:chExt cx="1681201" cy="821175"/>
          </a:xfrm>
        </p:grpSpPr>
        <p:sp>
          <p:nvSpPr>
            <p:cNvPr id="1350" name="Google Shape;1350;p22"/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22"/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2" name="Google Shape;1352;p22"/>
          <p:cNvGrpSpPr/>
          <p:nvPr/>
        </p:nvGrpSpPr>
        <p:grpSpPr>
          <a:xfrm>
            <a:off x="4674072" y="4618146"/>
            <a:ext cx="2920054" cy="821175"/>
            <a:chOff x="1418889" y="4287807"/>
            <a:chExt cx="1681201" cy="821175"/>
          </a:xfrm>
        </p:grpSpPr>
        <p:sp>
          <p:nvSpPr>
            <p:cNvPr id="1353" name="Google Shape;1353;p22"/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22"/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5" name="Google Shape;1355;p22"/>
          <p:cNvGrpSpPr/>
          <p:nvPr/>
        </p:nvGrpSpPr>
        <p:grpSpPr>
          <a:xfrm>
            <a:off x="8349829" y="4501715"/>
            <a:ext cx="2920054" cy="821175"/>
            <a:chOff x="1418889" y="4287807"/>
            <a:chExt cx="1681201" cy="821175"/>
          </a:xfrm>
        </p:grpSpPr>
        <p:sp>
          <p:nvSpPr>
            <p:cNvPr id="1356" name="Google Shape;1356;p22"/>
            <p:cNvSpPr txBox="1"/>
            <p:nvPr/>
          </p:nvSpPr>
          <p:spPr>
            <a:xfrm>
              <a:off x="1418889" y="4647317"/>
              <a:ext cx="168120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22"/>
            <p:cNvSpPr txBox="1"/>
            <p:nvPr/>
          </p:nvSpPr>
          <p:spPr>
            <a:xfrm>
              <a:off x="1418889" y="4287807"/>
              <a:ext cx="168120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8" name="Google Shape;1358;p22"/>
          <p:cNvGrpSpPr/>
          <p:nvPr/>
        </p:nvGrpSpPr>
        <p:grpSpPr>
          <a:xfrm>
            <a:off x="1428750" y="3309938"/>
            <a:ext cx="1939926" cy="939800"/>
            <a:chOff x="900" y="2085"/>
            <a:chExt cx="1222" cy="592"/>
          </a:xfrm>
        </p:grpSpPr>
        <p:sp>
          <p:nvSpPr>
            <p:cNvPr id="1359" name="Google Shape;1359;p22"/>
            <p:cNvSpPr/>
            <p:nvPr/>
          </p:nvSpPr>
          <p:spPr>
            <a:xfrm>
              <a:off x="900" y="2085"/>
              <a:ext cx="1222" cy="478"/>
            </a:xfrm>
            <a:custGeom>
              <a:avLst/>
              <a:gdLst/>
              <a:ahLst/>
              <a:cxnLst/>
              <a:rect l="l" t="t" r="r" b="b"/>
              <a:pathLst>
                <a:path w="131" h="50" extrusionOk="0">
                  <a:moveTo>
                    <a:pt x="0" y="49"/>
                  </a:moveTo>
                  <a:cubicBezTo>
                    <a:pt x="0" y="33"/>
                    <a:pt x="0" y="17"/>
                    <a:pt x="0" y="0"/>
                  </a:cubicBezTo>
                  <a:cubicBezTo>
                    <a:pt x="29" y="0"/>
                    <a:pt x="57" y="0"/>
                    <a:pt x="85" y="0"/>
                  </a:cubicBezTo>
                  <a:cubicBezTo>
                    <a:pt x="85" y="12"/>
                    <a:pt x="85" y="25"/>
                    <a:pt x="85" y="37"/>
                  </a:cubicBezTo>
                  <a:cubicBezTo>
                    <a:pt x="87" y="37"/>
                    <a:pt x="88" y="37"/>
                    <a:pt x="91" y="37"/>
                  </a:cubicBezTo>
                  <a:cubicBezTo>
                    <a:pt x="91" y="30"/>
                    <a:pt x="91" y="23"/>
                    <a:pt x="91" y="15"/>
                  </a:cubicBezTo>
                  <a:cubicBezTo>
                    <a:pt x="91" y="11"/>
                    <a:pt x="92" y="9"/>
                    <a:pt x="96" y="10"/>
                  </a:cubicBezTo>
                  <a:cubicBezTo>
                    <a:pt x="98" y="10"/>
                    <a:pt x="99" y="10"/>
                    <a:pt x="100" y="10"/>
                  </a:cubicBezTo>
                  <a:cubicBezTo>
                    <a:pt x="120" y="10"/>
                    <a:pt x="120" y="9"/>
                    <a:pt x="128" y="27"/>
                  </a:cubicBezTo>
                  <a:cubicBezTo>
                    <a:pt x="131" y="33"/>
                    <a:pt x="129" y="41"/>
                    <a:pt x="129" y="47"/>
                  </a:cubicBezTo>
                  <a:cubicBezTo>
                    <a:pt x="129" y="48"/>
                    <a:pt x="128" y="49"/>
                    <a:pt x="127" y="49"/>
                  </a:cubicBezTo>
                  <a:cubicBezTo>
                    <a:pt x="124" y="50"/>
                    <a:pt x="122" y="49"/>
                    <a:pt x="119" y="50"/>
                  </a:cubicBezTo>
                  <a:cubicBezTo>
                    <a:pt x="115" y="50"/>
                    <a:pt x="114" y="48"/>
                    <a:pt x="112" y="46"/>
                  </a:cubicBezTo>
                  <a:cubicBezTo>
                    <a:pt x="107" y="39"/>
                    <a:pt x="96" y="39"/>
                    <a:pt x="91" y="46"/>
                  </a:cubicBezTo>
                  <a:cubicBezTo>
                    <a:pt x="90" y="49"/>
                    <a:pt x="88" y="50"/>
                    <a:pt x="85" y="50"/>
                  </a:cubicBezTo>
                  <a:cubicBezTo>
                    <a:pt x="69" y="50"/>
                    <a:pt x="53" y="50"/>
                    <a:pt x="38" y="50"/>
                  </a:cubicBezTo>
                  <a:cubicBezTo>
                    <a:pt x="34" y="50"/>
                    <a:pt x="32" y="49"/>
                    <a:pt x="30" y="46"/>
                  </a:cubicBezTo>
                  <a:cubicBezTo>
                    <a:pt x="26" y="39"/>
                    <a:pt x="15" y="38"/>
                    <a:pt x="10" y="45"/>
                  </a:cubicBezTo>
                  <a:cubicBezTo>
                    <a:pt x="7" y="49"/>
                    <a:pt x="4" y="50"/>
                    <a:pt x="0" y="49"/>
                  </a:cubicBezTo>
                  <a:close/>
                  <a:moveTo>
                    <a:pt x="124" y="29"/>
                  </a:moveTo>
                  <a:cubicBezTo>
                    <a:pt x="125" y="29"/>
                    <a:pt x="125" y="28"/>
                    <a:pt x="126" y="28"/>
                  </a:cubicBezTo>
                  <a:cubicBezTo>
                    <a:pt x="123" y="22"/>
                    <a:pt x="119" y="17"/>
                    <a:pt x="116" y="12"/>
                  </a:cubicBezTo>
                  <a:cubicBezTo>
                    <a:pt x="116" y="12"/>
                    <a:pt x="115" y="12"/>
                    <a:pt x="114" y="12"/>
                  </a:cubicBezTo>
                  <a:cubicBezTo>
                    <a:pt x="104" y="10"/>
                    <a:pt x="103" y="11"/>
                    <a:pt x="103" y="22"/>
                  </a:cubicBezTo>
                  <a:cubicBezTo>
                    <a:pt x="103" y="23"/>
                    <a:pt x="103" y="24"/>
                    <a:pt x="103" y="25"/>
                  </a:cubicBezTo>
                  <a:cubicBezTo>
                    <a:pt x="110" y="26"/>
                    <a:pt x="117" y="28"/>
                    <a:pt x="124" y="29"/>
                  </a:cubicBezTo>
                  <a:close/>
                  <a:moveTo>
                    <a:pt x="101" y="18"/>
                  </a:moveTo>
                  <a:cubicBezTo>
                    <a:pt x="101" y="18"/>
                    <a:pt x="101" y="18"/>
                    <a:pt x="101" y="18"/>
                  </a:cubicBezTo>
                  <a:cubicBezTo>
                    <a:pt x="101" y="18"/>
                    <a:pt x="101" y="16"/>
                    <a:pt x="101" y="16"/>
                  </a:cubicBezTo>
                  <a:cubicBezTo>
                    <a:pt x="100" y="14"/>
                    <a:pt x="99" y="13"/>
                    <a:pt x="98" y="12"/>
                  </a:cubicBezTo>
                  <a:cubicBezTo>
                    <a:pt x="97" y="13"/>
                    <a:pt x="95" y="14"/>
                    <a:pt x="95" y="16"/>
                  </a:cubicBezTo>
                  <a:cubicBezTo>
                    <a:pt x="94" y="18"/>
                    <a:pt x="94" y="20"/>
                    <a:pt x="95" y="22"/>
                  </a:cubicBezTo>
                  <a:cubicBezTo>
                    <a:pt x="95" y="23"/>
                    <a:pt x="97" y="25"/>
                    <a:pt x="97" y="25"/>
                  </a:cubicBezTo>
                  <a:cubicBezTo>
                    <a:pt x="99" y="24"/>
                    <a:pt x="100" y="23"/>
                    <a:pt x="100" y="22"/>
                  </a:cubicBezTo>
                  <a:cubicBezTo>
                    <a:pt x="101" y="21"/>
                    <a:pt x="101" y="20"/>
                    <a:pt x="101" y="18"/>
                  </a:cubicBezTo>
                  <a:close/>
                  <a:moveTo>
                    <a:pt x="40" y="5"/>
                  </a:moveTo>
                  <a:cubicBezTo>
                    <a:pt x="40" y="5"/>
                    <a:pt x="39" y="5"/>
                    <a:pt x="39" y="5"/>
                  </a:cubicBezTo>
                  <a:cubicBezTo>
                    <a:pt x="39" y="14"/>
                    <a:pt x="39" y="23"/>
                    <a:pt x="39" y="31"/>
                  </a:cubicBezTo>
                  <a:cubicBezTo>
                    <a:pt x="39" y="31"/>
                    <a:pt x="40" y="31"/>
                    <a:pt x="40" y="31"/>
                  </a:cubicBezTo>
                  <a:cubicBezTo>
                    <a:pt x="40" y="23"/>
                    <a:pt x="40" y="14"/>
                    <a:pt x="40" y="5"/>
                  </a:cubicBezTo>
                  <a:close/>
                  <a:moveTo>
                    <a:pt x="53" y="31"/>
                  </a:moveTo>
                  <a:cubicBezTo>
                    <a:pt x="53" y="31"/>
                    <a:pt x="53" y="31"/>
                    <a:pt x="54" y="31"/>
                  </a:cubicBezTo>
                  <a:cubicBezTo>
                    <a:pt x="54" y="23"/>
                    <a:pt x="54" y="14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14"/>
                    <a:pt x="53" y="23"/>
                    <a:pt x="53" y="31"/>
                  </a:cubicBezTo>
                  <a:close/>
                  <a:moveTo>
                    <a:pt x="67" y="31"/>
                  </a:moveTo>
                  <a:cubicBezTo>
                    <a:pt x="67" y="31"/>
                    <a:pt x="68" y="31"/>
                    <a:pt x="68" y="31"/>
                  </a:cubicBezTo>
                  <a:cubicBezTo>
                    <a:pt x="68" y="23"/>
                    <a:pt x="68" y="14"/>
                    <a:pt x="68" y="5"/>
                  </a:cubicBezTo>
                  <a:cubicBezTo>
                    <a:pt x="68" y="5"/>
                    <a:pt x="67" y="5"/>
                    <a:pt x="67" y="5"/>
                  </a:cubicBezTo>
                  <a:cubicBezTo>
                    <a:pt x="67" y="14"/>
                    <a:pt x="67" y="23"/>
                    <a:pt x="67" y="31"/>
                  </a:cubicBezTo>
                  <a:close/>
                  <a:moveTo>
                    <a:pt x="74" y="31"/>
                  </a:moveTo>
                  <a:cubicBezTo>
                    <a:pt x="74" y="31"/>
                    <a:pt x="75" y="31"/>
                    <a:pt x="75" y="31"/>
                  </a:cubicBezTo>
                  <a:cubicBezTo>
                    <a:pt x="75" y="23"/>
                    <a:pt x="75" y="14"/>
                    <a:pt x="75" y="6"/>
                  </a:cubicBezTo>
                  <a:cubicBezTo>
                    <a:pt x="75" y="6"/>
                    <a:pt x="74" y="5"/>
                    <a:pt x="74" y="5"/>
                  </a:cubicBezTo>
                  <a:cubicBezTo>
                    <a:pt x="74" y="14"/>
                    <a:pt x="74" y="23"/>
                    <a:pt x="74" y="31"/>
                  </a:cubicBezTo>
                  <a:close/>
                  <a:moveTo>
                    <a:pt x="32" y="6"/>
                  </a:moveTo>
                  <a:cubicBezTo>
                    <a:pt x="32" y="6"/>
                    <a:pt x="32" y="6"/>
                    <a:pt x="32" y="6"/>
                  </a:cubicBezTo>
                  <a:cubicBezTo>
                    <a:pt x="32" y="14"/>
                    <a:pt x="32" y="2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23"/>
                    <a:pt x="32" y="14"/>
                    <a:pt x="32" y="6"/>
                  </a:cubicBezTo>
                  <a:close/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23"/>
                    <a:pt x="25" y="14"/>
                    <a:pt x="25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4" y="14"/>
                    <a:pt x="24" y="23"/>
                    <a:pt x="24" y="31"/>
                  </a:cubicBezTo>
                  <a:close/>
                  <a:moveTo>
                    <a:pt x="19" y="6"/>
                  </a:moveTo>
                  <a:cubicBezTo>
                    <a:pt x="18" y="6"/>
                    <a:pt x="18" y="6"/>
                    <a:pt x="17" y="6"/>
                  </a:cubicBezTo>
                  <a:cubicBezTo>
                    <a:pt x="17" y="14"/>
                    <a:pt x="17" y="23"/>
                    <a:pt x="17" y="31"/>
                  </a:cubicBezTo>
                  <a:cubicBezTo>
                    <a:pt x="18" y="31"/>
                    <a:pt x="18" y="31"/>
                    <a:pt x="19" y="31"/>
                  </a:cubicBezTo>
                  <a:cubicBezTo>
                    <a:pt x="19" y="23"/>
                    <a:pt x="19" y="14"/>
                    <a:pt x="19" y="6"/>
                  </a:cubicBezTo>
                  <a:close/>
                  <a:moveTo>
                    <a:pt x="10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23"/>
                    <a:pt x="11" y="14"/>
                    <a:pt x="11" y="5"/>
                  </a:cubicBezTo>
                  <a:cubicBezTo>
                    <a:pt x="11" y="5"/>
                    <a:pt x="11" y="5"/>
                    <a:pt x="10" y="6"/>
                  </a:cubicBezTo>
                  <a:cubicBezTo>
                    <a:pt x="10" y="14"/>
                    <a:pt x="10" y="23"/>
                    <a:pt x="10" y="31"/>
                  </a:cubicBezTo>
                  <a:close/>
                  <a:moveTo>
                    <a:pt x="60" y="31"/>
                  </a:moveTo>
                  <a:cubicBezTo>
                    <a:pt x="60" y="31"/>
                    <a:pt x="61" y="31"/>
                    <a:pt x="61" y="31"/>
                  </a:cubicBezTo>
                  <a:cubicBezTo>
                    <a:pt x="61" y="23"/>
                    <a:pt x="61" y="14"/>
                    <a:pt x="61" y="5"/>
                  </a:cubicBezTo>
                  <a:cubicBezTo>
                    <a:pt x="61" y="5"/>
                    <a:pt x="60" y="5"/>
                    <a:pt x="60" y="5"/>
                  </a:cubicBezTo>
                  <a:cubicBezTo>
                    <a:pt x="60" y="14"/>
                    <a:pt x="60" y="23"/>
                    <a:pt x="60" y="31"/>
                  </a:cubicBezTo>
                  <a:close/>
                  <a:moveTo>
                    <a:pt x="47" y="6"/>
                  </a:moveTo>
                  <a:cubicBezTo>
                    <a:pt x="46" y="6"/>
                    <a:pt x="46" y="6"/>
                    <a:pt x="46" y="6"/>
                  </a:cubicBezTo>
                  <a:cubicBezTo>
                    <a:pt x="46" y="14"/>
                    <a:pt x="46" y="23"/>
                    <a:pt x="46" y="31"/>
                  </a:cubicBezTo>
                  <a:cubicBezTo>
                    <a:pt x="46" y="31"/>
                    <a:pt x="46" y="31"/>
                    <a:pt x="47" y="31"/>
                  </a:cubicBezTo>
                  <a:cubicBezTo>
                    <a:pt x="47" y="23"/>
                    <a:pt x="47" y="14"/>
                    <a:pt x="47" y="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22"/>
            <p:cNvSpPr/>
            <p:nvPr/>
          </p:nvSpPr>
          <p:spPr>
            <a:xfrm>
              <a:off x="900" y="2085"/>
              <a:ext cx="1222" cy="478"/>
            </a:xfrm>
            <a:custGeom>
              <a:avLst/>
              <a:gdLst/>
              <a:ahLst/>
              <a:cxnLst/>
              <a:rect l="l" t="t" r="r" b="b"/>
              <a:pathLst>
                <a:path w="131" h="50" extrusionOk="0">
                  <a:moveTo>
                    <a:pt x="0" y="49"/>
                  </a:moveTo>
                  <a:cubicBezTo>
                    <a:pt x="0" y="33"/>
                    <a:pt x="0" y="17"/>
                    <a:pt x="0" y="0"/>
                  </a:cubicBezTo>
                  <a:cubicBezTo>
                    <a:pt x="29" y="0"/>
                    <a:pt x="57" y="0"/>
                    <a:pt x="85" y="0"/>
                  </a:cubicBezTo>
                  <a:cubicBezTo>
                    <a:pt x="85" y="12"/>
                    <a:pt x="85" y="25"/>
                    <a:pt x="85" y="37"/>
                  </a:cubicBezTo>
                  <a:cubicBezTo>
                    <a:pt x="87" y="37"/>
                    <a:pt x="88" y="37"/>
                    <a:pt x="91" y="37"/>
                  </a:cubicBezTo>
                  <a:cubicBezTo>
                    <a:pt x="91" y="30"/>
                    <a:pt x="91" y="23"/>
                    <a:pt x="91" y="15"/>
                  </a:cubicBezTo>
                  <a:cubicBezTo>
                    <a:pt x="91" y="11"/>
                    <a:pt x="92" y="9"/>
                    <a:pt x="96" y="10"/>
                  </a:cubicBezTo>
                  <a:cubicBezTo>
                    <a:pt x="98" y="10"/>
                    <a:pt x="99" y="10"/>
                    <a:pt x="100" y="10"/>
                  </a:cubicBezTo>
                  <a:cubicBezTo>
                    <a:pt x="120" y="10"/>
                    <a:pt x="120" y="9"/>
                    <a:pt x="128" y="27"/>
                  </a:cubicBezTo>
                  <a:cubicBezTo>
                    <a:pt x="131" y="33"/>
                    <a:pt x="129" y="41"/>
                    <a:pt x="129" y="47"/>
                  </a:cubicBezTo>
                  <a:cubicBezTo>
                    <a:pt x="129" y="48"/>
                    <a:pt x="128" y="49"/>
                    <a:pt x="127" y="49"/>
                  </a:cubicBezTo>
                  <a:cubicBezTo>
                    <a:pt x="124" y="50"/>
                    <a:pt x="122" y="49"/>
                    <a:pt x="119" y="50"/>
                  </a:cubicBezTo>
                  <a:cubicBezTo>
                    <a:pt x="115" y="50"/>
                    <a:pt x="114" y="48"/>
                    <a:pt x="112" y="46"/>
                  </a:cubicBezTo>
                  <a:cubicBezTo>
                    <a:pt x="107" y="39"/>
                    <a:pt x="96" y="39"/>
                    <a:pt x="91" y="46"/>
                  </a:cubicBezTo>
                  <a:cubicBezTo>
                    <a:pt x="90" y="49"/>
                    <a:pt x="88" y="50"/>
                    <a:pt x="85" y="50"/>
                  </a:cubicBezTo>
                  <a:cubicBezTo>
                    <a:pt x="69" y="50"/>
                    <a:pt x="53" y="50"/>
                    <a:pt x="38" y="50"/>
                  </a:cubicBezTo>
                  <a:cubicBezTo>
                    <a:pt x="34" y="50"/>
                    <a:pt x="32" y="49"/>
                    <a:pt x="30" y="46"/>
                  </a:cubicBezTo>
                  <a:cubicBezTo>
                    <a:pt x="26" y="39"/>
                    <a:pt x="15" y="38"/>
                    <a:pt x="10" y="45"/>
                  </a:cubicBezTo>
                  <a:cubicBezTo>
                    <a:pt x="7" y="49"/>
                    <a:pt x="4" y="50"/>
                    <a:pt x="0" y="49"/>
                  </a:cubicBezTo>
                  <a:close/>
                  <a:moveTo>
                    <a:pt x="124" y="29"/>
                  </a:moveTo>
                  <a:cubicBezTo>
                    <a:pt x="125" y="29"/>
                    <a:pt x="125" y="28"/>
                    <a:pt x="126" y="28"/>
                  </a:cubicBezTo>
                  <a:cubicBezTo>
                    <a:pt x="123" y="22"/>
                    <a:pt x="119" y="17"/>
                    <a:pt x="116" y="12"/>
                  </a:cubicBezTo>
                  <a:cubicBezTo>
                    <a:pt x="116" y="12"/>
                    <a:pt x="115" y="12"/>
                    <a:pt x="114" y="12"/>
                  </a:cubicBezTo>
                  <a:cubicBezTo>
                    <a:pt x="104" y="10"/>
                    <a:pt x="103" y="11"/>
                    <a:pt x="103" y="22"/>
                  </a:cubicBezTo>
                  <a:cubicBezTo>
                    <a:pt x="103" y="23"/>
                    <a:pt x="103" y="24"/>
                    <a:pt x="103" y="25"/>
                  </a:cubicBezTo>
                  <a:cubicBezTo>
                    <a:pt x="110" y="26"/>
                    <a:pt x="117" y="28"/>
                    <a:pt x="124" y="29"/>
                  </a:cubicBezTo>
                  <a:close/>
                  <a:moveTo>
                    <a:pt x="101" y="18"/>
                  </a:moveTo>
                  <a:cubicBezTo>
                    <a:pt x="101" y="18"/>
                    <a:pt x="101" y="18"/>
                    <a:pt x="101" y="18"/>
                  </a:cubicBezTo>
                  <a:cubicBezTo>
                    <a:pt x="101" y="18"/>
                    <a:pt x="101" y="16"/>
                    <a:pt x="101" y="16"/>
                  </a:cubicBezTo>
                  <a:cubicBezTo>
                    <a:pt x="100" y="14"/>
                    <a:pt x="99" y="13"/>
                    <a:pt x="98" y="12"/>
                  </a:cubicBezTo>
                  <a:cubicBezTo>
                    <a:pt x="97" y="13"/>
                    <a:pt x="95" y="14"/>
                    <a:pt x="95" y="16"/>
                  </a:cubicBezTo>
                  <a:cubicBezTo>
                    <a:pt x="94" y="18"/>
                    <a:pt x="94" y="20"/>
                    <a:pt x="95" y="22"/>
                  </a:cubicBezTo>
                  <a:cubicBezTo>
                    <a:pt x="95" y="23"/>
                    <a:pt x="97" y="25"/>
                    <a:pt x="97" y="25"/>
                  </a:cubicBezTo>
                  <a:cubicBezTo>
                    <a:pt x="99" y="24"/>
                    <a:pt x="100" y="23"/>
                    <a:pt x="100" y="22"/>
                  </a:cubicBezTo>
                  <a:cubicBezTo>
                    <a:pt x="101" y="21"/>
                    <a:pt x="101" y="20"/>
                    <a:pt x="101" y="18"/>
                  </a:cubicBezTo>
                  <a:close/>
                  <a:moveTo>
                    <a:pt x="40" y="5"/>
                  </a:moveTo>
                  <a:cubicBezTo>
                    <a:pt x="40" y="5"/>
                    <a:pt x="39" y="5"/>
                    <a:pt x="39" y="5"/>
                  </a:cubicBezTo>
                  <a:cubicBezTo>
                    <a:pt x="39" y="14"/>
                    <a:pt x="39" y="23"/>
                    <a:pt x="39" y="31"/>
                  </a:cubicBezTo>
                  <a:cubicBezTo>
                    <a:pt x="39" y="31"/>
                    <a:pt x="40" y="31"/>
                    <a:pt x="40" y="31"/>
                  </a:cubicBezTo>
                  <a:cubicBezTo>
                    <a:pt x="40" y="23"/>
                    <a:pt x="40" y="14"/>
                    <a:pt x="40" y="5"/>
                  </a:cubicBezTo>
                  <a:close/>
                  <a:moveTo>
                    <a:pt x="53" y="31"/>
                  </a:moveTo>
                  <a:cubicBezTo>
                    <a:pt x="53" y="31"/>
                    <a:pt x="53" y="31"/>
                    <a:pt x="54" y="31"/>
                  </a:cubicBezTo>
                  <a:cubicBezTo>
                    <a:pt x="54" y="23"/>
                    <a:pt x="54" y="14"/>
                    <a:pt x="54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14"/>
                    <a:pt x="53" y="23"/>
                    <a:pt x="53" y="31"/>
                  </a:cubicBezTo>
                  <a:close/>
                  <a:moveTo>
                    <a:pt x="67" y="31"/>
                  </a:moveTo>
                  <a:cubicBezTo>
                    <a:pt x="67" y="31"/>
                    <a:pt x="68" y="31"/>
                    <a:pt x="68" y="31"/>
                  </a:cubicBezTo>
                  <a:cubicBezTo>
                    <a:pt x="68" y="23"/>
                    <a:pt x="68" y="14"/>
                    <a:pt x="68" y="5"/>
                  </a:cubicBezTo>
                  <a:cubicBezTo>
                    <a:pt x="68" y="5"/>
                    <a:pt x="67" y="5"/>
                    <a:pt x="67" y="5"/>
                  </a:cubicBezTo>
                  <a:cubicBezTo>
                    <a:pt x="67" y="14"/>
                    <a:pt x="67" y="23"/>
                    <a:pt x="67" y="31"/>
                  </a:cubicBezTo>
                  <a:close/>
                  <a:moveTo>
                    <a:pt x="74" y="31"/>
                  </a:moveTo>
                  <a:cubicBezTo>
                    <a:pt x="74" y="31"/>
                    <a:pt x="75" y="31"/>
                    <a:pt x="75" y="31"/>
                  </a:cubicBezTo>
                  <a:cubicBezTo>
                    <a:pt x="75" y="23"/>
                    <a:pt x="75" y="14"/>
                    <a:pt x="75" y="6"/>
                  </a:cubicBezTo>
                  <a:cubicBezTo>
                    <a:pt x="75" y="6"/>
                    <a:pt x="74" y="5"/>
                    <a:pt x="74" y="5"/>
                  </a:cubicBezTo>
                  <a:cubicBezTo>
                    <a:pt x="74" y="14"/>
                    <a:pt x="74" y="23"/>
                    <a:pt x="74" y="31"/>
                  </a:cubicBezTo>
                  <a:close/>
                  <a:moveTo>
                    <a:pt x="32" y="6"/>
                  </a:moveTo>
                  <a:cubicBezTo>
                    <a:pt x="32" y="6"/>
                    <a:pt x="32" y="6"/>
                    <a:pt x="32" y="6"/>
                  </a:cubicBezTo>
                  <a:cubicBezTo>
                    <a:pt x="32" y="14"/>
                    <a:pt x="32" y="23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23"/>
                    <a:pt x="32" y="14"/>
                    <a:pt x="32" y="6"/>
                  </a:cubicBezTo>
                  <a:close/>
                  <a:moveTo>
                    <a:pt x="24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25" y="23"/>
                    <a:pt x="25" y="14"/>
                    <a:pt x="25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4" y="14"/>
                    <a:pt x="24" y="23"/>
                    <a:pt x="24" y="31"/>
                  </a:cubicBezTo>
                  <a:close/>
                  <a:moveTo>
                    <a:pt x="19" y="6"/>
                  </a:moveTo>
                  <a:cubicBezTo>
                    <a:pt x="18" y="6"/>
                    <a:pt x="18" y="6"/>
                    <a:pt x="17" y="6"/>
                  </a:cubicBezTo>
                  <a:cubicBezTo>
                    <a:pt x="17" y="14"/>
                    <a:pt x="17" y="23"/>
                    <a:pt x="17" y="31"/>
                  </a:cubicBezTo>
                  <a:cubicBezTo>
                    <a:pt x="18" y="31"/>
                    <a:pt x="18" y="31"/>
                    <a:pt x="19" y="31"/>
                  </a:cubicBezTo>
                  <a:cubicBezTo>
                    <a:pt x="19" y="23"/>
                    <a:pt x="19" y="14"/>
                    <a:pt x="19" y="6"/>
                  </a:cubicBezTo>
                  <a:close/>
                  <a:moveTo>
                    <a:pt x="10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1" y="23"/>
                    <a:pt x="11" y="14"/>
                    <a:pt x="11" y="5"/>
                  </a:cubicBezTo>
                  <a:cubicBezTo>
                    <a:pt x="11" y="5"/>
                    <a:pt x="11" y="5"/>
                    <a:pt x="10" y="6"/>
                  </a:cubicBezTo>
                  <a:cubicBezTo>
                    <a:pt x="10" y="14"/>
                    <a:pt x="10" y="23"/>
                    <a:pt x="10" y="31"/>
                  </a:cubicBezTo>
                  <a:close/>
                  <a:moveTo>
                    <a:pt x="60" y="31"/>
                  </a:moveTo>
                  <a:cubicBezTo>
                    <a:pt x="60" y="31"/>
                    <a:pt x="61" y="31"/>
                    <a:pt x="61" y="31"/>
                  </a:cubicBezTo>
                  <a:cubicBezTo>
                    <a:pt x="61" y="23"/>
                    <a:pt x="61" y="14"/>
                    <a:pt x="61" y="5"/>
                  </a:cubicBezTo>
                  <a:cubicBezTo>
                    <a:pt x="61" y="5"/>
                    <a:pt x="60" y="5"/>
                    <a:pt x="60" y="5"/>
                  </a:cubicBezTo>
                  <a:cubicBezTo>
                    <a:pt x="60" y="14"/>
                    <a:pt x="60" y="23"/>
                    <a:pt x="60" y="31"/>
                  </a:cubicBezTo>
                  <a:close/>
                  <a:moveTo>
                    <a:pt x="47" y="6"/>
                  </a:moveTo>
                  <a:cubicBezTo>
                    <a:pt x="46" y="6"/>
                    <a:pt x="46" y="6"/>
                    <a:pt x="46" y="6"/>
                  </a:cubicBezTo>
                  <a:cubicBezTo>
                    <a:pt x="46" y="14"/>
                    <a:pt x="46" y="23"/>
                    <a:pt x="46" y="31"/>
                  </a:cubicBezTo>
                  <a:cubicBezTo>
                    <a:pt x="46" y="31"/>
                    <a:pt x="46" y="31"/>
                    <a:pt x="47" y="31"/>
                  </a:cubicBezTo>
                  <a:cubicBezTo>
                    <a:pt x="47" y="23"/>
                    <a:pt x="47" y="14"/>
                    <a:pt x="47" y="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22"/>
            <p:cNvSpPr/>
            <p:nvPr/>
          </p:nvSpPr>
          <p:spPr>
            <a:xfrm>
              <a:off x="1003" y="2515"/>
              <a:ext cx="158" cy="162"/>
            </a:xfrm>
            <a:custGeom>
              <a:avLst/>
              <a:gdLst/>
              <a:ahLst/>
              <a:cxnLst/>
              <a:rect l="l" t="t" r="r" b="b"/>
              <a:pathLst>
                <a:path w="17" h="17" extrusionOk="0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7" y="4"/>
                    <a:pt x="17" y="9"/>
                  </a:cubicBezTo>
                  <a:cubicBezTo>
                    <a:pt x="17" y="14"/>
                    <a:pt x="14" y="17"/>
                    <a:pt x="9" y="17"/>
                  </a:cubicBezTo>
                  <a:close/>
                  <a:moveTo>
                    <a:pt x="9" y="4"/>
                  </a:moveTo>
                  <a:cubicBezTo>
                    <a:pt x="7" y="6"/>
                    <a:pt x="5" y="8"/>
                    <a:pt x="6" y="9"/>
                  </a:cubicBezTo>
                  <a:cubicBezTo>
                    <a:pt x="6" y="10"/>
                    <a:pt x="8" y="11"/>
                    <a:pt x="9" y="12"/>
                  </a:cubicBezTo>
                  <a:cubicBezTo>
                    <a:pt x="10" y="11"/>
                    <a:pt x="12" y="10"/>
                    <a:pt x="12" y="8"/>
                  </a:cubicBezTo>
                  <a:cubicBezTo>
                    <a:pt x="12" y="7"/>
                    <a:pt x="10" y="6"/>
                    <a:pt x="9" y="4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22"/>
            <p:cNvSpPr/>
            <p:nvPr/>
          </p:nvSpPr>
          <p:spPr>
            <a:xfrm>
              <a:off x="1767" y="2515"/>
              <a:ext cx="168" cy="162"/>
            </a:xfrm>
            <a:custGeom>
              <a:avLst/>
              <a:gdLst/>
              <a:ahLst/>
              <a:cxnLst/>
              <a:rect l="l" t="t" r="r" b="b"/>
              <a:pathLst>
                <a:path w="18" h="17" extrusionOk="0">
                  <a:moveTo>
                    <a:pt x="9" y="17"/>
                  </a:moveTo>
                  <a:cubicBezTo>
                    <a:pt x="4" y="17"/>
                    <a:pt x="0" y="13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4"/>
                    <a:pt x="14" y="17"/>
                    <a:pt x="9" y="17"/>
                  </a:cubicBezTo>
                  <a:close/>
                  <a:moveTo>
                    <a:pt x="14" y="8"/>
                  </a:moveTo>
                  <a:cubicBezTo>
                    <a:pt x="12" y="7"/>
                    <a:pt x="10" y="5"/>
                    <a:pt x="9" y="6"/>
                  </a:cubicBezTo>
                  <a:cubicBezTo>
                    <a:pt x="8" y="6"/>
                    <a:pt x="7" y="8"/>
                    <a:pt x="6" y="9"/>
                  </a:cubicBezTo>
                  <a:cubicBezTo>
                    <a:pt x="7" y="10"/>
                    <a:pt x="8" y="12"/>
                    <a:pt x="9" y="12"/>
                  </a:cubicBezTo>
                  <a:cubicBezTo>
                    <a:pt x="10" y="12"/>
                    <a:pt x="12" y="10"/>
                    <a:pt x="14" y="8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3" name="Google Shape;1363;p22"/>
          <p:cNvGrpSpPr/>
          <p:nvPr/>
        </p:nvGrpSpPr>
        <p:grpSpPr>
          <a:xfrm>
            <a:off x="5316538" y="3082925"/>
            <a:ext cx="1666875" cy="1320800"/>
            <a:chOff x="3349" y="1942"/>
            <a:chExt cx="1050" cy="832"/>
          </a:xfrm>
        </p:grpSpPr>
        <p:sp>
          <p:nvSpPr>
            <p:cNvPr id="1364" name="Google Shape;1364;p22"/>
            <p:cNvSpPr/>
            <p:nvPr/>
          </p:nvSpPr>
          <p:spPr>
            <a:xfrm>
              <a:off x="3349" y="1942"/>
              <a:ext cx="1050" cy="832"/>
            </a:xfrm>
            <a:custGeom>
              <a:avLst/>
              <a:gdLst/>
              <a:ahLst/>
              <a:cxnLst/>
              <a:rect l="l" t="t" r="r" b="b"/>
              <a:pathLst>
                <a:path w="282" h="223" extrusionOk="0">
                  <a:moveTo>
                    <a:pt x="230" y="135"/>
                  </a:moveTo>
                  <a:cubicBezTo>
                    <a:pt x="230" y="126"/>
                    <a:pt x="229" y="118"/>
                    <a:pt x="229" y="109"/>
                  </a:cubicBezTo>
                  <a:cubicBezTo>
                    <a:pt x="230" y="104"/>
                    <a:pt x="228" y="101"/>
                    <a:pt x="224" y="99"/>
                  </a:cubicBezTo>
                  <a:cubicBezTo>
                    <a:pt x="197" y="85"/>
                    <a:pt x="170" y="71"/>
                    <a:pt x="144" y="57"/>
                  </a:cubicBezTo>
                  <a:cubicBezTo>
                    <a:pt x="142" y="56"/>
                    <a:pt x="139" y="56"/>
                    <a:pt x="138" y="57"/>
                  </a:cubicBezTo>
                  <a:cubicBezTo>
                    <a:pt x="110" y="71"/>
                    <a:pt x="83" y="86"/>
                    <a:pt x="56" y="100"/>
                  </a:cubicBezTo>
                  <a:cubicBezTo>
                    <a:pt x="52" y="102"/>
                    <a:pt x="52" y="104"/>
                    <a:pt x="52" y="108"/>
                  </a:cubicBezTo>
                  <a:cubicBezTo>
                    <a:pt x="52" y="144"/>
                    <a:pt x="52" y="179"/>
                    <a:pt x="52" y="215"/>
                  </a:cubicBezTo>
                  <a:cubicBezTo>
                    <a:pt x="52" y="218"/>
                    <a:pt x="52" y="220"/>
                    <a:pt x="52" y="223"/>
                  </a:cubicBezTo>
                  <a:cubicBezTo>
                    <a:pt x="44" y="223"/>
                    <a:pt x="37" y="223"/>
                    <a:pt x="29" y="223"/>
                  </a:cubicBezTo>
                  <a:cubicBezTo>
                    <a:pt x="29" y="187"/>
                    <a:pt x="29" y="151"/>
                    <a:pt x="29" y="115"/>
                  </a:cubicBezTo>
                  <a:cubicBezTo>
                    <a:pt x="22" y="118"/>
                    <a:pt x="16" y="121"/>
                    <a:pt x="10" y="124"/>
                  </a:cubicBezTo>
                  <a:cubicBezTo>
                    <a:pt x="4" y="128"/>
                    <a:pt x="1" y="126"/>
                    <a:pt x="1" y="119"/>
                  </a:cubicBezTo>
                  <a:cubicBezTo>
                    <a:pt x="0" y="106"/>
                    <a:pt x="0" y="92"/>
                    <a:pt x="1" y="79"/>
                  </a:cubicBezTo>
                  <a:cubicBezTo>
                    <a:pt x="1" y="77"/>
                    <a:pt x="3" y="73"/>
                    <a:pt x="5" y="72"/>
                  </a:cubicBezTo>
                  <a:cubicBezTo>
                    <a:pt x="39" y="54"/>
                    <a:pt x="74" y="36"/>
                    <a:pt x="108" y="18"/>
                  </a:cubicBezTo>
                  <a:cubicBezTo>
                    <a:pt x="117" y="13"/>
                    <a:pt x="126" y="8"/>
                    <a:pt x="135" y="2"/>
                  </a:cubicBezTo>
                  <a:cubicBezTo>
                    <a:pt x="139" y="0"/>
                    <a:pt x="142" y="0"/>
                    <a:pt x="146" y="2"/>
                  </a:cubicBezTo>
                  <a:cubicBezTo>
                    <a:pt x="189" y="25"/>
                    <a:pt x="232" y="48"/>
                    <a:pt x="275" y="71"/>
                  </a:cubicBezTo>
                  <a:cubicBezTo>
                    <a:pt x="279" y="73"/>
                    <a:pt x="282" y="76"/>
                    <a:pt x="281" y="82"/>
                  </a:cubicBezTo>
                  <a:cubicBezTo>
                    <a:pt x="281" y="94"/>
                    <a:pt x="281" y="106"/>
                    <a:pt x="281" y="118"/>
                  </a:cubicBezTo>
                  <a:cubicBezTo>
                    <a:pt x="281" y="126"/>
                    <a:pt x="278" y="128"/>
                    <a:pt x="271" y="124"/>
                  </a:cubicBezTo>
                  <a:cubicBezTo>
                    <a:pt x="265" y="121"/>
                    <a:pt x="259" y="118"/>
                    <a:pt x="252" y="114"/>
                  </a:cubicBezTo>
                  <a:cubicBezTo>
                    <a:pt x="252" y="125"/>
                    <a:pt x="252" y="135"/>
                    <a:pt x="252" y="146"/>
                  </a:cubicBezTo>
                  <a:cubicBezTo>
                    <a:pt x="252" y="149"/>
                    <a:pt x="251" y="152"/>
                    <a:pt x="251" y="155"/>
                  </a:cubicBezTo>
                  <a:cubicBezTo>
                    <a:pt x="244" y="148"/>
                    <a:pt x="237" y="142"/>
                    <a:pt x="230" y="135"/>
                  </a:cubicBezTo>
                  <a:close/>
                  <a:moveTo>
                    <a:pt x="146" y="14"/>
                  </a:moveTo>
                  <a:cubicBezTo>
                    <a:pt x="146" y="23"/>
                    <a:pt x="146" y="30"/>
                    <a:pt x="146" y="39"/>
                  </a:cubicBezTo>
                  <a:cubicBezTo>
                    <a:pt x="153" y="34"/>
                    <a:pt x="159" y="30"/>
                    <a:pt x="166" y="25"/>
                  </a:cubicBezTo>
                  <a:cubicBezTo>
                    <a:pt x="159" y="21"/>
                    <a:pt x="153" y="18"/>
                    <a:pt x="146" y="14"/>
                  </a:cubicBezTo>
                  <a:close/>
                  <a:moveTo>
                    <a:pt x="115" y="25"/>
                  </a:moveTo>
                  <a:cubicBezTo>
                    <a:pt x="123" y="30"/>
                    <a:pt x="129" y="34"/>
                    <a:pt x="135" y="39"/>
                  </a:cubicBezTo>
                  <a:cubicBezTo>
                    <a:pt x="135" y="30"/>
                    <a:pt x="135" y="23"/>
                    <a:pt x="135" y="15"/>
                  </a:cubicBezTo>
                  <a:cubicBezTo>
                    <a:pt x="129" y="18"/>
                    <a:pt x="123" y="21"/>
                    <a:pt x="115" y="25"/>
                  </a:cubicBezTo>
                  <a:close/>
                  <a:moveTo>
                    <a:pt x="232" y="61"/>
                  </a:moveTo>
                  <a:cubicBezTo>
                    <a:pt x="226" y="57"/>
                    <a:pt x="220" y="54"/>
                    <a:pt x="214" y="51"/>
                  </a:cubicBezTo>
                  <a:cubicBezTo>
                    <a:pt x="214" y="59"/>
                    <a:pt x="214" y="66"/>
                    <a:pt x="214" y="74"/>
                  </a:cubicBezTo>
                  <a:cubicBezTo>
                    <a:pt x="220" y="69"/>
                    <a:pt x="226" y="66"/>
                    <a:pt x="232" y="61"/>
                  </a:cubicBezTo>
                  <a:close/>
                  <a:moveTo>
                    <a:pt x="67" y="74"/>
                  </a:moveTo>
                  <a:cubicBezTo>
                    <a:pt x="67" y="66"/>
                    <a:pt x="67" y="59"/>
                    <a:pt x="67" y="51"/>
                  </a:cubicBezTo>
                  <a:cubicBezTo>
                    <a:pt x="61" y="54"/>
                    <a:pt x="55" y="57"/>
                    <a:pt x="49" y="61"/>
                  </a:cubicBezTo>
                  <a:cubicBezTo>
                    <a:pt x="56" y="66"/>
                    <a:pt x="61" y="69"/>
                    <a:pt x="67" y="74"/>
                  </a:cubicBezTo>
                  <a:close/>
                  <a:moveTo>
                    <a:pt x="63" y="84"/>
                  </a:moveTo>
                  <a:cubicBezTo>
                    <a:pt x="56" y="79"/>
                    <a:pt x="51" y="76"/>
                    <a:pt x="45" y="71"/>
                  </a:cubicBezTo>
                  <a:cubicBezTo>
                    <a:pt x="45" y="79"/>
                    <a:pt x="45" y="86"/>
                    <a:pt x="45" y="94"/>
                  </a:cubicBezTo>
                  <a:cubicBezTo>
                    <a:pt x="51" y="90"/>
                    <a:pt x="56" y="87"/>
                    <a:pt x="63" y="84"/>
                  </a:cubicBezTo>
                  <a:close/>
                  <a:moveTo>
                    <a:pt x="132" y="48"/>
                  </a:moveTo>
                  <a:cubicBezTo>
                    <a:pt x="124" y="44"/>
                    <a:pt x="119" y="40"/>
                    <a:pt x="113" y="37"/>
                  </a:cubicBezTo>
                  <a:cubicBezTo>
                    <a:pt x="113" y="44"/>
                    <a:pt x="113" y="50"/>
                    <a:pt x="113" y="58"/>
                  </a:cubicBezTo>
                  <a:cubicBezTo>
                    <a:pt x="119" y="55"/>
                    <a:pt x="124" y="52"/>
                    <a:pt x="132" y="48"/>
                  </a:cubicBezTo>
                  <a:close/>
                  <a:moveTo>
                    <a:pt x="236" y="94"/>
                  </a:moveTo>
                  <a:cubicBezTo>
                    <a:pt x="236" y="86"/>
                    <a:pt x="236" y="79"/>
                    <a:pt x="236" y="71"/>
                  </a:cubicBezTo>
                  <a:cubicBezTo>
                    <a:pt x="230" y="76"/>
                    <a:pt x="225" y="80"/>
                    <a:pt x="219" y="84"/>
                  </a:cubicBezTo>
                  <a:cubicBezTo>
                    <a:pt x="225" y="87"/>
                    <a:pt x="230" y="90"/>
                    <a:pt x="236" y="94"/>
                  </a:cubicBezTo>
                  <a:close/>
                  <a:moveTo>
                    <a:pt x="169" y="36"/>
                  </a:moveTo>
                  <a:cubicBezTo>
                    <a:pt x="163" y="41"/>
                    <a:pt x="157" y="44"/>
                    <a:pt x="151" y="48"/>
                  </a:cubicBezTo>
                  <a:cubicBezTo>
                    <a:pt x="157" y="52"/>
                    <a:pt x="163" y="54"/>
                    <a:pt x="169" y="58"/>
                  </a:cubicBezTo>
                  <a:cubicBezTo>
                    <a:pt x="169" y="50"/>
                    <a:pt x="169" y="44"/>
                    <a:pt x="169" y="36"/>
                  </a:cubicBezTo>
                  <a:close/>
                  <a:moveTo>
                    <a:pt x="86" y="70"/>
                  </a:moveTo>
                  <a:cubicBezTo>
                    <a:pt x="100" y="68"/>
                    <a:pt x="104" y="61"/>
                    <a:pt x="101" y="47"/>
                  </a:cubicBezTo>
                  <a:cubicBezTo>
                    <a:pt x="96" y="55"/>
                    <a:pt x="91" y="62"/>
                    <a:pt x="86" y="70"/>
                  </a:cubicBezTo>
                  <a:close/>
                  <a:moveTo>
                    <a:pt x="180" y="46"/>
                  </a:moveTo>
                  <a:cubicBezTo>
                    <a:pt x="178" y="63"/>
                    <a:pt x="180" y="67"/>
                    <a:pt x="195" y="70"/>
                  </a:cubicBezTo>
                  <a:cubicBezTo>
                    <a:pt x="190" y="62"/>
                    <a:pt x="186" y="55"/>
                    <a:pt x="180" y="46"/>
                  </a:cubicBezTo>
                  <a:close/>
                  <a:moveTo>
                    <a:pt x="202" y="61"/>
                  </a:moveTo>
                  <a:cubicBezTo>
                    <a:pt x="205" y="46"/>
                    <a:pt x="202" y="42"/>
                    <a:pt x="188" y="39"/>
                  </a:cubicBezTo>
                  <a:cubicBezTo>
                    <a:pt x="192" y="44"/>
                    <a:pt x="195" y="50"/>
                    <a:pt x="198" y="55"/>
                  </a:cubicBezTo>
                  <a:cubicBezTo>
                    <a:pt x="199" y="57"/>
                    <a:pt x="200" y="58"/>
                    <a:pt x="202" y="61"/>
                  </a:cubicBezTo>
                  <a:close/>
                  <a:moveTo>
                    <a:pt x="25" y="74"/>
                  </a:moveTo>
                  <a:cubicBezTo>
                    <a:pt x="11" y="78"/>
                    <a:pt x="7" y="86"/>
                    <a:pt x="12" y="98"/>
                  </a:cubicBezTo>
                  <a:cubicBezTo>
                    <a:pt x="16" y="90"/>
                    <a:pt x="21" y="83"/>
                    <a:pt x="25" y="74"/>
                  </a:cubicBezTo>
                  <a:close/>
                  <a:moveTo>
                    <a:pt x="270" y="99"/>
                  </a:moveTo>
                  <a:cubicBezTo>
                    <a:pt x="271" y="80"/>
                    <a:pt x="271" y="79"/>
                    <a:pt x="256" y="74"/>
                  </a:cubicBezTo>
                  <a:cubicBezTo>
                    <a:pt x="260" y="83"/>
                    <a:pt x="265" y="90"/>
                    <a:pt x="270" y="99"/>
                  </a:cubicBezTo>
                  <a:close/>
                  <a:moveTo>
                    <a:pt x="80" y="61"/>
                  </a:moveTo>
                  <a:cubicBezTo>
                    <a:pt x="84" y="53"/>
                    <a:pt x="89" y="46"/>
                    <a:pt x="94" y="37"/>
                  </a:cubicBezTo>
                  <a:cubicBezTo>
                    <a:pt x="78" y="45"/>
                    <a:pt x="76" y="48"/>
                    <a:pt x="80" y="61"/>
                  </a:cubicBezTo>
                  <a:close/>
                  <a:moveTo>
                    <a:pt x="261" y="106"/>
                  </a:moveTo>
                  <a:cubicBezTo>
                    <a:pt x="257" y="98"/>
                    <a:pt x="253" y="91"/>
                    <a:pt x="248" y="83"/>
                  </a:cubicBezTo>
                  <a:cubicBezTo>
                    <a:pt x="246" y="99"/>
                    <a:pt x="246" y="99"/>
                    <a:pt x="261" y="106"/>
                  </a:cubicBezTo>
                  <a:close/>
                  <a:moveTo>
                    <a:pt x="32" y="84"/>
                  </a:moveTo>
                  <a:cubicBezTo>
                    <a:pt x="28" y="91"/>
                    <a:pt x="25" y="98"/>
                    <a:pt x="20" y="106"/>
                  </a:cubicBezTo>
                  <a:cubicBezTo>
                    <a:pt x="37" y="99"/>
                    <a:pt x="34" y="102"/>
                    <a:pt x="32" y="84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22"/>
            <p:cNvSpPr/>
            <p:nvPr/>
          </p:nvSpPr>
          <p:spPr>
            <a:xfrm>
              <a:off x="3349" y="1942"/>
              <a:ext cx="1050" cy="832"/>
            </a:xfrm>
            <a:custGeom>
              <a:avLst/>
              <a:gdLst/>
              <a:ahLst/>
              <a:cxnLst/>
              <a:rect l="l" t="t" r="r" b="b"/>
              <a:pathLst>
                <a:path w="282" h="223" extrusionOk="0">
                  <a:moveTo>
                    <a:pt x="230" y="135"/>
                  </a:moveTo>
                  <a:cubicBezTo>
                    <a:pt x="230" y="126"/>
                    <a:pt x="229" y="118"/>
                    <a:pt x="229" y="109"/>
                  </a:cubicBezTo>
                  <a:cubicBezTo>
                    <a:pt x="230" y="104"/>
                    <a:pt x="228" y="101"/>
                    <a:pt x="224" y="99"/>
                  </a:cubicBezTo>
                  <a:cubicBezTo>
                    <a:pt x="197" y="85"/>
                    <a:pt x="170" y="71"/>
                    <a:pt x="144" y="57"/>
                  </a:cubicBezTo>
                  <a:cubicBezTo>
                    <a:pt x="142" y="56"/>
                    <a:pt x="139" y="56"/>
                    <a:pt x="138" y="57"/>
                  </a:cubicBezTo>
                  <a:cubicBezTo>
                    <a:pt x="110" y="71"/>
                    <a:pt x="83" y="86"/>
                    <a:pt x="56" y="100"/>
                  </a:cubicBezTo>
                  <a:cubicBezTo>
                    <a:pt x="52" y="102"/>
                    <a:pt x="52" y="104"/>
                    <a:pt x="52" y="108"/>
                  </a:cubicBezTo>
                  <a:cubicBezTo>
                    <a:pt x="52" y="144"/>
                    <a:pt x="52" y="179"/>
                    <a:pt x="52" y="215"/>
                  </a:cubicBezTo>
                  <a:cubicBezTo>
                    <a:pt x="52" y="218"/>
                    <a:pt x="52" y="220"/>
                    <a:pt x="52" y="223"/>
                  </a:cubicBezTo>
                  <a:cubicBezTo>
                    <a:pt x="44" y="223"/>
                    <a:pt x="37" y="223"/>
                    <a:pt x="29" y="223"/>
                  </a:cubicBezTo>
                  <a:cubicBezTo>
                    <a:pt x="29" y="187"/>
                    <a:pt x="29" y="151"/>
                    <a:pt x="29" y="115"/>
                  </a:cubicBezTo>
                  <a:cubicBezTo>
                    <a:pt x="22" y="118"/>
                    <a:pt x="16" y="121"/>
                    <a:pt x="10" y="124"/>
                  </a:cubicBezTo>
                  <a:cubicBezTo>
                    <a:pt x="4" y="128"/>
                    <a:pt x="1" y="126"/>
                    <a:pt x="1" y="119"/>
                  </a:cubicBezTo>
                  <a:cubicBezTo>
                    <a:pt x="0" y="106"/>
                    <a:pt x="0" y="92"/>
                    <a:pt x="1" y="79"/>
                  </a:cubicBezTo>
                  <a:cubicBezTo>
                    <a:pt x="1" y="77"/>
                    <a:pt x="3" y="73"/>
                    <a:pt x="5" y="72"/>
                  </a:cubicBezTo>
                  <a:cubicBezTo>
                    <a:pt x="39" y="54"/>
                    <a:pt x="74" y="36"/>
                    <a:pt x="108" y="18"/>
                  </a:cubicBezTo>
                  <a:cubicBezTo>
                    <a:pt x="117" y="13"/>
                    <a:pt x="126" y="8"/>
                    <a:pt x="135" y="2"/>
                  </a:cubicBezTo>
                  <a:cubicBezTo>
                    <a:pt x="139" y="0"/>
                    <a:pt x="142" y="0"/>
                    <a:pt x="146" y="2"/>
                  </a:cubicBezTo>
                  <a:cubicBezTo>
                    <a:pt x="189" y="25"/>
                    <a:pt x="232" y="48"/>
                    <a:pt x="275" y="71"/>
                  </a:cubicBezTo>
                  <a:cubicBezTo>
                    <a:pt x="279" y="73"/>
                    <a:pt x="282" y="76"/>
                    <a:pt x="281" y="82"/>
                  </a:cubicBezTo>
                  <a:cubicBezTo>
                    <a:pt x="281" y="94"/>
                    <a:pt x="281" y="106"/>
                    <a:pt x="281" y="118"/>
                  </a:cubicBezTo>
                  <a:cubicBezTo>
                    <a:pt x="281" y="126"/>
                    <a:pt x="278" y="128"/>
                    <a:pt x="271" y="124"/>
                  </a:cubicBezTo>
                  <a:cubicBezTo>
                    <a:pt x="265" y="121"/>
                    <a:pt x="259" y="118"/>
                    <a:pt x="252" y="114"/>
                  </a:cubicBezTo>
                  <a:cubicBezTo>
                    <a:pt x="252" y="125"/>
                    <a:pt x="252" y="135"/>
                    <a:pt x="252" y="146"/>
                  </a:cubicBezTo>
                  <a:cubicBezTo>
                    <a:pt x="252" y="149"/>
                    <a:pt x="251" y="152"/>
                    <a:pt x="251" y="155"/>
                  </a:cubicBezTo>
                  <a:cubicBezTo>
                    <a:pt x="244" y="148"/>
                    <a:pt x="237" y="142"/>
                    <a:pt x="230" y="135"/>
                  </a:cubicBezTo>
                  <a:close/>
                  <a:moveTo>
                    <a:pt x="146" y="14"/>
                  </a:moveTo>
                  <a:cubicBezTo>
                    <a:pt x="146" y="23"/>
                    <a:pt x="146" y="30"/>
                    <a:pt x="146" y="39"/>
                  </a:cubicBezTo>
                  <a:cubicBezTo>
                    <a:pt x="153" y="34"/>
                    <a:pt x="159" y="30"/>
                    <a:pt x="166" y="25"/>
                  </a:cubicBezTo>
                  <a:cubicBezTo>
                    <a:pt x="159" y="21"/>
                    <a:pt x="153" y="18"/>
                    <a:pt x="146" y="14"/>
                  </a:cubicBezTo>
                  <a:close/>
                  <a:moveTo>
                    <a:pt x="115" y="25"/>
                  </a:moveTo>
                  <a:cubicBezTo>
                    <a:pt x="123" y="30"/>
                    <a:pt x="129" y="34"/>
                    <a:pt x="135" y="39"/>
                  </a:cubicBezTo>
                  <a:cubicBezTo>
                    <a:pt x="135" y="30"/>
                    <a:pt x="135" y="23"/>
                    <a:pt x="135" y="15"/>
                  </a:cubicBezTo>
                  <a:cubicBezTo>
                    <a:pt x="129" y="18"/>
                    <a:pt x="123" y="21"/>
                    <a:pt x="115" y="25"/>
                  </a:cubicBezTo>
                  <a:close/>
                  <a:moveTo>
                    <a:pt x="232" y="61"/>
                  </a:moveTo>
                  <a:cubicBezTo>
                    <a:pt x="226" y="57"/>
                    <a:pt x="220" y="54"/>
                    <a:pt x="214" y="51"/>
                  </a:cubicBezTo>
                  <a:cubicBezTo>
                    <a:pt x="214" y="59"/>
                    <a:pt x="214" y="66"/>
                    <a:pt x="214" y="74"/>
                  </a:cubicBezTo>
                  <a:cubicBezTo>
                    <a:pt x="220" y="69"/>
                    <a:pt x="226" y="66"/>
                    <a:pt x="232" y="61"/>
                  </a:cubicBezTo>
                  <a:close/>
                  <a:moveTo>
                    <a:pt x="67" y="74"/>
                  </a:moveTo>
                  <a:cubicBezTo>
                    <a:pt x="67" y="66"/>
                    <a:pt x="67" y="59"/>
                    <a:pt x="67" y="51"/>
                  </a:cubicBezTo>
                  <a:cubicBezTo>
                    <a:pt x="61" y="54"/>
                    <a:pt x="55" y="57"/>
                    <a:pt x="49" y="61"/>
                  </a:cubicBezTo>
                  <a:cubicBezTo>
                    <a:pt x="56" y="66"/>
                    <a:pt x="61" y="69"/>
                    <a:pt x="67" y="74"/>
                  </a:cubicBezTo>
                  <a:close/>
                  <a:moveTo>
                    <a:pt x="63" y="84"/>
                  </a:moveTo>
                  <a:cubicBezTo>
                    <a:pt x="56" y="79"/>
                    <a:pt x="51" y="76"/>
                    <a:pt x="45" y="71"/>
                  </a:cubicBezTo>
                  <a:cubicBezTo>
                    <a:pt x="45" y="79"/>
                    <a:pt x="45" y="86"/>
                    <a:pt x="45" y="94"/>
                  </a:cubicBezTo>
                  <a:cubicBezTo>
                    <a:pt x="51" y="90"/>
                    <a:pt x="56" y="87"/>
                    <a:pt x="63" y="84"/>
                  </a:cubicBezTo>
                  <a:close/>
                  <a:moveTo>
                    <a:pt x="132" y="48"/>
                  </a:moveTo>
                  <a:cubicBezTo>
                    <a:pt x="124" y="44"/>
                    <a:pt x="119" y="40"/>
                    <a:pt x="113" y="37"/>
                  </a:cubicBezTo>
                  <a:cubicBezTo>
                    <a:pt x="113" y="44"/>
                    <a:pt x="113" y="50"/>
                    <a:pt x="113" y="58"/>
                  </a:cubicBezTo>
                  <a:cubicBezTo>
                    <a:pt x="119" y="55"/>
                    <a:pt x="124" y="52"/>
                    <a:pt x="132" y="48"/>
                  </a:cubicBezTo>
                  <a:close/>
                  <a:moveTo>
                    <a:pt x="236" y="94"/>
                  </a:moveTo>
                  <a:cubicBezTo>
                    <a:pt x="236" y="86"/>
                    <a:pt x="236" y="79"/>
                    <a:pt x="236" y="71"/>
                  </a:cubicBezTo>
                  <a:cubicBezTo>
                    <a:pt x="230" y="76"/>
                    <a:pt x="225" y="80"/>
                    <a:pt x="219" y="84"/>
                  </a:cubicBezTo>
                  <a:cubicBezTo>
                    <a:pt x="225" y="87"/>
                    <a:pt x="230" y="90"/>
                    <a:pt x="236" y="94"/>
                  </a:cubicBezTo>
                  <a:close/>
                  <a:moveTo>
                    <a:pt x="169" y="36"/>
                  </a:moveTo>
                  <a:cubicBezTo>
                    <a:pt x="163" y="41"/>
                    <a:pt x="157" y="44"/>
                    <a:pt x="151" y="48"/>
                  </a:cubicBezTo>
                  <a:cubicBezTo>
                    <a:pt x="157" y="52"/>
                    <a:pt x="163" y="54"/>
                    <a:pt x="169" y="58"/>
                  </a:cubicBezTo>
                  <a:cubicBezTo>
                    <a:pt x="169" y="50"/>
                    <a:pt x="169" y="44"/>
                    <a:pt x="169" y="36"/>
                  </a:cubicBezTo>
                  <a:close/>
                  <a:moveTo>
                    <a:pt x="86" y="70"/>
                  </a:moveTo>
                  <a:cubicBezTo>
                    <a:pt x="100" y="68"/>
                    <a:pt x="104" y="61"/>
                    <a:pt x="101" y="47"/>
                  </a:cubicBezTo>
                  <a:cubicBezTo>
                    <a:pt x="96" y="55"/>
                    <a:pt x="91" y="62"/>
                    <a:pt x="86" y="70"/>
                  </a:cubicBezTo>
                  <a:close/>
                  <a:moveTo>
                    <a:pt x="180" y="46"/>
                  </a:moveTo>
                  <a:cubicBezTo>
                    <a:pt x="178" y="63"/>
                    <a:pt x="180" y="67"/>
                    <a:pt x="195" y="70"/>
                  </a:cubicBezTo>
                  <a:cubicBezTo>
                    <a:pt x="190" y="62"/>
                    <a:pt x="186" y="55"/>
                    <a:pt x="180" y="46"/>
                  </a:cubicBezTo>
                  <a:close/>
                  <a:moveTo>
                    <a:pt x="202" y="61"/>
                  </a:moveTo>
                  <a:cubicBezTo>
                    <a:pt x="205" y="46"/>
                    <a:pt x="202" y="42"/>
                    <a:pt x="188" y="39"/>
                  </a:cubicBezTo>
                  <a:cubicBezTo>
                    <a:pt x="192" y="44"/>
                    <a:pt x="195" y="50"/>
                    <a:pt x="198" y="55"/>
                  </a:cubicBezTo>
                  <a:cubicBezTo>
                    <a:pt x="199" y="57"/>
                    <a:pt x="200" y="58"/>
                    <a:pt x="202" y="61"/>
                  </a:cubicBezTo>
                  <a:close/>
                  <a:moveTo>
                    <a:pt x="25" y="74"/>
                  </a:moveTo>
                  <a:cubicBezTo>
                    <a:pt x="11" y="78"/>
                    <a:pt x="7" y="86"/>
                    <a:pt x="12" y="98"/>
                  </a:cubicBezTo>
                  <a:cubicBezTo>
                    <a:pt x="16" y="90"/>
                    <a:pt x="21" y="83"/>
                    <a:pt x="25" y="74"/>
                  </a:cubicBezTo>
                  <a:close/>
                  <a:moveTo>
                    <a:pt x="270" y="99"/>
                  </a:moveTo>
                  <a:cubicBezTo>
                    <a:pt x="271" y="80"/>
                    <a:pt x="271" y="79"/>
                    <a:pt x="256" y="74"/>
                  </a:cubicBezTo>
                  <a:cubicBezTo>
                    <a:pt x="260" y="83"/>
                    <a:pt x="265" y="90"/>
                    <a:pt x="270" y="99"/>
                  </a:cubicBezTo>
                  <a:close/>
                  <a:moveTo>
                    <a:pt x="80" y="61"/>
                  </a:moveTo>
                  <a:cubicBezTo>
                    <a:pt x="84" y="53"/>
                    <a:pt x="89" y="46"/>
                    <a:pt x="94" y="37"/>
                  </a:cubicBezTo>
                  <a:cubicBezTo>
                    <a:pt x="78" y="45"/>
                    <a:pt x="76" y="48"/>
                    <a:pt x="80" y="61"/>
                  </a:cubicBezTo>
                  <a:close/>
                  <a:moveTo>
                    <a:pt x="261" y="106"/>
                  </a:moveTo>
                  <a:cubicBezTo>
                    <a:pt x="257" y="98"/>
                    <a:pt x="253" y="91"/>
                    <a:pt x="248" y="83"/>
                  </a:cubicBezTo>
                  <a:cubicBezTo>
                    <a:pt x="246" y="99"/>
                    <a:pt x="246" y="99"/>
                    <a:pt x="261" y="106"/>
                  </a:cubicBezTo>
                  <a:close/>
                  <a:moveTo>
                    <a:pt x="32" y="84"/>
                  </a:moveTo>
                  <a:cubicBezTo>
                    <a:pt x="28" y="91"/>
                    <a:pt x="25" y="98"/>
                    <a:pt x="20" y="106"/>
                  </a:cubicBezTo>
                  <a:cubicBezTo>
                    <a:pt x="37" y="99"/>
                    <a:pt x="34" y="102"/>
                    <a:pt x="32" y="84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22"/>
            <p:cNvSpPr/>
            <p:nvPr/>
          </p:nvSpPr>
          <p:spPr>
            <a:xfrm>
              <a:off x="4201" y="2446"/>
              <a:ext cx="86" cy="328"/>
            </a:xfrm>
            <a:custGeom>
              <a:avLst/>
              <a:gdLst/>
              <a:ahLst/>
              <a:cxnLst/>
              <a:rect l="l" t="t" r="r" b="b"/>
              <a:pathLst>
                <a:path w="23" h="88" extrusionOk="0">
                  <a:moveTo>
                    <a:pt x="1" y="0"/>
                  </a:moveTo>
                  <a:cubicBezTo>
                    <a:pt x="8" y="7"/>
                    <a:pt x="15" y="13"/>
                    <a:pt x="22" y="20"/>
                  </a:cubicBezTo>
                  <a:cubicBezTo>
                    <a:pt x="22" y="21"/>
                    <a:pt x="23" y="22"/>
                    <a:pt x="23" y="23"/>
                  </a:cubicBezTo>
                  <a:cubicBezTo>
                    <a:pt x="23" y="45"/>
                    <a:pt x="23" y="66"/>
                    <a:pt x="23" y="88"/>
                  </a:cubicBezTo>
                  <a:cubicBezTo>
                    <a:pt x="16" y="88"/>
                    <a:pt x="9" y="88"/>
                    <a:pt x="1" y="88"/>
                  </a:cubicBezTo>
                  <a:cubicBezTo>
                    <a:pt x="1" y="86"/>
                    <a:pt x="0" y="85"/>
                    <a:pt x="0" y="83"/>
                  </a:cubicBezTo>
                  <a:cubicBezTo>
                    <a:pt x="0" y="57"/>
                    <a:pt x="0" y="31"/>
                    <a:pt x="0" y="5"/>
                  </a:cubicBezTo>
                  <a:cubicBezTo>
                    <a:pt x="0" y="3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22"/>
            <p:cNvSpPr/>
            <p:nvPr/>
          </p:nvSpPr>
          <p:spPr>
            <a:xfrm>
              <a:off x="3680" y="2457"/>
              <a:ext cx="387" cy="306"/>
            </a:xfrm>
            <a:custGeom>
              <a:avLst/>
              <a:gdLst/>
              <a:ahLst/>
              <a:cxnLst/>
              <a:rect l="l" t="t" r="r" b="b"/>
              <a:pathLst>
                <a:path w="104" h="82" extrusionOk="0">
                  <a:moveTo>
                    <a:pt x="96" y="82"/>
                  </a:moveTo>
                  <a:cubicBezTo>
                    <a:pt x="96" y="80"/>
                    <a:pt x="95" y="78"/>
                    <a:pt x="95" y="76"/>
                  </a:cubicBezTo>
                  <a:cubicBezTo>
                    <a:pt x="66" y="76"/>
                    <a:pt x="38" y="76"/>
                    <a:pt x="9" y="76"/>
                  </a:cubicBezTo>
                  <a:cubicBezTo>
                    <a:pt x="7" y="82"/>
                    <a:pt x="6" y="82"/>
                    <a:pt x="0" y="81"/>
                  </a:cubicBezTo>
                  <a:cubicBezTo>
                    <a:pt x="0" y="80"/>
                    <a:pt x="0" y="80"/>
                    <a:pt x="0" y="79"/>
                  </a:cubicBezTo>
                  <a:cubicBezTo>
                    <a:pt x="0" y="54"/>
                    <a:pt x="0" y="29"/>
                    <a:pt x="0" y="3"/>
                  </a:cubicBezTo>
                  <a:cubicBezTo>
                    <a:pt x="0" y="0"/>
                    <a:pt x="0" y="0"/>
                    <a:pt x="4" y="0"/>
                  </a:cubicBezTo>
                  <a:cubicBezTo>
                    <a:pt x="9" y="0"/>
                    <a:pt x="8" y="0"/>
                    <a:pt x="8" y="5"/>
                  </a:cubicBezTo>
                  <a:cubicBezTo>
                    <a:pt x="8" y="15"/>
                    <a:pt x="8" y="25"/>
                    <a:pt x="8" y="36"/>
                  </a:cubicBezTo>
                  <a:cubicBezTo>
                    <a:pt x="37" y="36"/>
                    <a:pt x="66" y="36"/>
                    <a:pt x="96" y="36"/>
                  </a:cubicBezTo>
                  <a:cubicBezTo>
                    <a:pt x="96" y="30"/>
                    <a:pt x="96" y="26"/>
                    <a:pt x="96" y="21"/>
                  </a:cubicBezTo>
                  <a:cubicBezTo>
                    <a:pt x="96" y="15"/>
                    <a:pt x="96" y="10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3"/>
                    <a:pt x="96" y="0"/>
                    <a:pt x="96" y="0"/>
                  </a:cubicBezTo>
                  <a:cubicBezTo>
                    <a:pt x="98" y="0"/>
                    <a:pt x="100" y="0"/>
                    <a:pt x="103" y="0"/>
                  </a:cubicBezTo>
                  <a:cubicBezTo>
                    <a:pt x="103" y="0"/>
                    <a:pt x="104" y="2"/>
                    <a:pt x="104" y="2"/>
                  </a:cubicBezTo>
                  <a:cubicBezTo>
                    <a:pt x="104" y="8"/>
                    <a:pt x="104" y="13"/>
                    <a:pt x="104" y="19"/>
                  </a:cubicBezTo>
                  <a:cubicBezTo>
                    <a:pt x="104" y="39"/>
                    <a:pt x="104" y="58"/>
                    <a:pt x="104" y="78"/>
                  </a:cubicBezTo>
                  <a:cubicBezTo>
                    <a:pt x="104" y="81"/>
                    <a:pt x="103" y="82"/>
                    <a:pt x="100" y="82"/>
                  </a:cubicBezTo>
                  <a:cubicBezTo>
                    <a:pt x="99" y="81"/>
                    <a:pt x="98" y="82"/>
                    <a:pt x="96" y="82"/>
                  </a:cubicBezTo>
                  <a:close/>
                  <a:moveTo>
                    <a:pt x="9" y="41"/>
                  </a:moveTo>
                  <a:cubicBezTo>
                    <a:pt x="9" y="51"/>
                    <a:pt x="9" y="61"/>
                    <a:pt x="9" y="71"/>
                  </a:cubicBezTo>
                  <a:cubicBezTo>
                    <a:pt x="38" y="71"/>
                    <a:pt x="66" y="71"/>
                    <a:pt x="95" y="71"/>
                  </a:cubicBezTo>
                  <a:cubicBezTo>
                    <a:pt x="95" y="61"/>
                    <a:pt x="95" y="51"/>
                    <a:pt x="95" y="41"/>
                  </a:cubicBezTo>
                  <a:cubicBezTo>
                    <a:pt x="66" y="41"/>
                    <a:pt x="37" y="41"/>
                    <a:pt x="9" y="4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22"/>
            <p:cNvSpPr/>
            <p:nvPr/>
          </p:nvSpPr>
          <p:spPr>
            <a:xfrm>
              <a:off x="3728" y="2498"/>
              <a:ext cx="90" cy="78"/>
            </a:xfrm>
            <a:custGeom>
              <a:avLst/>
              <a:gdLst/>
              <a:ahLst/>
              <a:cxnLst/>
              <a:rect l="l" t="t" r="r" b="b"/>
              <a:pathLst>
                <a:path w="24" h="21" extrusionOk="0">
                  <a:moveTo>
                    <a:pt x="8" y="1"/>
                  </a:moveTo>
                  <a:cubicBezTo>
                    <a:pt x="8" y="3"/>
                    <a:pt x="8" y="6"/>
                    <a:pt x="8" y="7"/>
                  </a:cubicBezTo>
                  <a:cubicBezTo>
                    <a:pt x="10" y="7"/>
                    <a:pt x="11" y="7"/>
                    <a:pt x="13" y="8"/>
                  </a:cubicBezTo>
                  <a:cubicBezTo>
                    <a:pt x="14" y="8"/>
                    <a:pt x="15" y="7"/>
                    <a:pt x="17" y="7"/>
                  </a:cubicBezTo>
                  <a:cubicBezTo>
                    <a:pt x="17" y="5"/>
                    <a:pt x="17" y="3"/>
                    <a:pt x="17" y="2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4" y="0"/>
                    <a:pt x="24" y="0"/>
                    <a:pt x="24" y="7"/>
                  </a:cubicBezTo>
                  <a:cubicBezTo>
                    <a:pt x="24" y="11"/>
                    <a:pt x="24" y="14"/>
                    <a:pt x="24" y="18"/>
                  </a:cubicBezTo>
                  <a:cubicBezTo>
                    <a:pt x="24" y="20"/>
                    <a:pt x="24" y="21"/>
                    <a:pt x="22" y="21"/>
                  </a:cubicBezTo>
                  <a:cubicBezTo>
                    <a:pt x="16" y="20"/>
                    <a:pt x="9" y="20"/>
                    <a:pt x="3" y="21"/>
                  </a:cubicBezTo>
                  <a:cubicBezTo>
                    <a:pt x="1" y="21"/>
                    <a:pt x="0" y="20"/>
                    <a:pt x="0" y="18"/>
                  </a:cubicBezTo>
                  <a:cubicBezTo>
                    <a:pt x="1" y="13"/>
                    <a:pt x="1" y="8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5" y="1"/>
                    <a:pt x="6" y="1"/>
                    <a:pt x="8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22"/>
            <p:cNvSpPr/>
            <p:nvPr/>
          </p:nvSpPr>
          <p:spPr>
            <a:xfrm>
              <a:off x="3829" y="2502"/>
              <a:ext cx="89" cy="74"/>
            </a:xfrm>
            <a:custGeom>
              <a:avLst/>
              <a:gdLst/>
              <a:ahLst/>
              <a:cxnLst/>
              <a:rect l="l" t="t" r="r" b="b"/>
              <a:pathLst>
                <a:path w="24" h="20" extrusionOk="0">
                  <a:moveTo>
                    <a:pt x="7" y="0"/>
                  </a:moveTo>
                  <a:cubicBezTo>
                    <a:pt x="7" y="3"/>
                    <a:pt x="7" y="5"/>
                    <a:pt x="8" y="7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11" y="6"/>
                    <a:pt x="12" y="6"/>
                    <a:pt x="14" y="6"/>
                  </a:cubicBezTo>
                  <a:cubicBezTo>
                    <a:pt x="14" y="6"/>
                    <a:pt x="15" y="6"/>
                    <a:pt x="16" y="7"/>
                  </a:cubicBezTo>
                  <a:cubicBezTo>
                    <a:pt x="16" y="5"/>
                    <a:pt x="16" y="2"/>
                    <a:pt x="16" y="0"/>
                  </a:cubicBezTo>
                  <a:cubicBezTo>
                    <a:pt x="18" y="0"/>
                    <a:pt x="20" y="0"/>
                    <a:pt x="22" y="0"/>
                  </a:cubicBezTo>
                  <a:cubicBezTo>
                    <a:pt x="23" y="0"/>
                    <a:pt x="23" y="1"/>
                    <a:pt x="24" y="2"/>
                  </a:cubicBezTo>
                  <a:cubicBezTo>
                    <a:pt x="24" y="7"/>
                    <a:pt x="24" y="12"/>
                    <a:pt x="24" y="17"/>
                  </a:cubicBezTo>
                  <a:cubicBezTo>
                    <a:pt x="24" y="19"/>
                    <a:pt x="23" y="20"/>
                    <a:pt x="22" y="20"/>
                  </a:cubicBezTo>
                  <a:cubicBezTo>
                    <a:pt x="15" y="19"/>
                    <a:pt x="9" y="19"/>
                    <a:pt x="3" y="20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0" y="12"/>
                    <a:pt x="0" y="8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0"/>
                    <a:pt x="7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22"/>
            <p:cNvSpPr/>
            <p:nvPr/>
          </p:nvSpPr>
          <p:spPr>
            <a:xfrm>
              <a:off x="3728" y="2636"/>
              <a:ext cx="90" cy="75"/>
            </a:xfrm>
            <a:custGeom>
              <a:avLst/>
              <a:gdLst/>
              <a:ahLst/>
              <a:cxnLst/>
              <a:rect l="l" t="t" r="r" b="b"/>
              <a:pathLst>
                <a:path w="24" h="20" extrusionOk="0">
                  <a:moveTo>
                    <a:pt x="17" y="7"/>
                  </a:moveTo>
                  <a:cubicBezTo>
                    <a:pt x="17" y="5"/>
                    <a:pt x="17" y="3"/>
                    <a:pt x="17" y="1"/>
                  </a:cubicBezTo>
                  <a:cubicBezTo>
                    <a:pt x="24" y="0"/>
                    <a:pt x="24" y="0"/>
                    <a:pt x="24" y="7"/>
                  </a:cubicBezTo>
                  <a:cubicBezTo>
                    <a:pt x="24" y="11"/>
                    <a:pt x="24" y="14"/>
                    <a:pt x="24" y="18"/>
                  </a:cubicBezTo>
                  <a:cubicBezTo>
                    <a:pt x="24" y="20"/>
                    <a:pt x="24" y="20"/>
                    <a:pt x="22" y="20"/>
                  </a:cubicBezTo>
                  <a:cubicBezTo>
                    <a:pt x="16" y="20"/>
                    <a:pt x="9" y="20"/>
                    <a:pt x="3" y="20"/>
                  </a:cubicBezTo>
                  <a:cubicBezTo>
                    <a:pt x="1" y="20"/>
                    <a:pt x="0" y="20"/>
                    <a:pt x="0" y="18"/>
                  </a:cubicBezTo>
                  <a:cubicBezTo>
                    <a:pt x="0" y="13"/>
                    <a:pt x="1" y="8"/>
                    <a:pt x="0" y="3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5" y="1"/>
                    <a:pt x="6" y="1"/>
                    <a:pt x="8" y="1"/>
                  </a:cubicBezTo>
                  <a:cubicBezTo>
                    <a:pt x="8" y="3"/>
                    <a:pt x="8" y="5"/>
                    <a:pt x="8" y="7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4" y="7"/>
                    <a:pt x="15" y="7"/>
                    <a:pt x="17" y="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22"/>
            <p:cNvSpPr/>
            <p:nvPr/>
          </p:nvSpPr>
          <p:spPr>
            <a:xfrm>
              <a:off x="3829" y="2636"/>
              <a:ext cx="97" cy="75"/>
            </a:xfrm>
            <a:custGeom>
              <a:avLst/>
              <a:gdLst/>
              <a:ahLst/>
              <a:cxnLst/>
              <a:rect l="l" t="t" r="r" b="b"/>
              <a:pathLst>
                <a:path w="26" h="20" extrusionOk="0">
                  <a:moveTo>
                    <a:pt x="16" y="7"/>
                  </a:moveTo>
                  <a:cubicBezTo>
                    <a:pt x="16" y="5"/>
                    <a:pt x="16" y="3"/>
                    <a:pt x="16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26" y="1"/>
                    <a:pt x="24" y="0"/>
                    <a:pt x="24" y="7"/>
                  </a:cubicBezTo>
                  <a:cubicBezTo>
                    <a:pt x="24" y="11"/>
                    <a:pt x="24" y="14"/>
                    <a:pt x="24" y="18"/>
                  </a:cubicBezTo>
                  <a:cubicBezTo>
                    <a:pt x="24" y="19"/>
                    <a:pt x="23" y="20"/>
                    <a:pt x="21" y="20"/>
                  </a:cubicBezTo>
                  <a:cubicBezTo>
                    <a:pt x="15" y="20"/>
                    <a:pt x="9" y="20"/>
                    <a:pt x="3" y="20"/>
                  </a:cubicBezTo>
                  <a:cubicBezTo>
                    <a:pt x="1" y="20"/>
                    <a:pt x="0" y="20"/>
                    <a:pt x="0" y="18"/>
                  </a:cubicBezTo>
                  <a:cubicBezTo>
                    <a:pt x="0" y="13"/>
                    <a:pt x="0" y="8"/>
                    <a:pt x="0" y="3"/>
                  </a:cubicBezTo>
                  <a:cubicBezTo>
                    <a:pt x="0" y="1"/>
                    <a:pt x="1" y="1"/>
                    <a:pt x="3" y="1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7" y="3"/>
                    <a:pt x="8" y="5"/>
                    <a:pt x="8" y="7"/>
                  </a:cubicBezTo>
                  <a:cubicBezTo>
                    <a:pt x="10" y="7"/>
                    <a:pt x="13" y="7"/>
                    <a:pt x="16" y="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22"/>
            <p:cNvSpPr/>
            <p:nvPr/>
          </p:nvSpPr>
          <p:spPr>
            <a:xfrm>
              <a:off x="3930" y="2662"/>
              <a:ext cx="55" cy="49"/>
            </a:xfrm>
            <a:custGeom>
              <a:avLst/>
              <a:gdLst/>
              <a:ahLst/>
              <a:cxnLst/>
              <a:rect l="l" t="t" r="r" b="b"/>
              <a:pathLst>
                <a:path w="15" h="13" extrusionOk="0">
                  <a:moveTo>
                    <a:pt x="15" y="13"/>
                  </a:moveTo>
                  <a:cubicBezTo>
                    <a:pt x="10" y="13"/>
                    <a:pt x="5" y="13"/>
                    <a:pt x="0" y="13"/>
                  </a:cubicBezTo>
                  <a:cubicBezTo>
                    <a:pt x="0" y="9"/>
                    <a:pt x="0" y="6"/>
                    <a:pt x="0" y="2"/>
                  </a:cubicBezTo>
                  <a:cubicBezTo>
                    <a:pt x="0" y="1"/>
                    <a:pt x="3" y="1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6" y="5"/>
                    <a:pt x="8" y="5"/>
                    <a:pt x="10" y="5"/>
                  </a:cubicBezTo>
                  <a:cubicBezTo>
                    <a:pt x="10" y="0"/>
                    <a:pt x="10" y="0"/>
                    <a:pt x="15" y="1"/>
                  </a:cubicBezTo>
                  <a:cubicBezTo>
                    <a:pt x="15" y="5"/>
                    <a:pt x="15" y="9"/>
                    <a:pt x="15" y="13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3" name="Google Shape;1373;p22"/>
          <p:cNvGrpSpPr/>
          <p:nvPr/>
        </p:nvGrpSpPr>
        <p:grpSpPr>
          <a:xfrm>
            <a:off x="8994773" y="3297239"/>
            <a:ext cx="1787524" cy="982663"/>
            <a:chOff x="5666" y="2077"/>
            <a:chExt cx="1126" cy="619"/>
          </a:xfrm>
        </p:grpSpPr>
        <p:sp>
          <p:nvSpPr>
            <p:cNvPr id="1374" name="Google Shape;1374;p22"/>
            <p:cNvSpPr/>
            <p:nvPr/>
          </p:nvSpPr>
          <p:spPr>
            <a:xfrm>
              <a:off x="5685" y="2209"/>
              <a:ext cx="1107" cy="385"/>
            </a:xfrm>
            <a:custGeom>
              <a:avLst/>
              <a:gdLst/>
              <a:ahLst/>
              <a:cxnLst/>
              <a:rect l="l" t="t" r="r" b="b"/>
              <a:pathLst>
                <a:path w="111" h="38" extrusionOk="0">
                  <a:moveTo>
                    <a:pt x="0" y="37"/>
                  </a:moveTo>
                  <a:cubicBezTo>
                    <a:pt x="0" y="34"/>
                    <a:pt x="0" y="31"/>
                    <a:pt x="0" y="27"/>
                  </a:cubicBezTo>
                  <a:cubicBezTo>
                    <a:pt x="26" y="27"/>
                    <a:pt x="52" y="27"/>
                    <a:pt x="78" y="27"/>
                  </a:cubicBezTo>
                  <a:cubicBezTo>
                    <a:pt x="78" y="21"/>
                    <a:pt x="78" y="15"/>
                    <a:pt x="78" y="9"/>
                  </a:cubicBezTo>
                  <a:cubicBezTo>
                    <a:pt x="78" y="5"/>
                    <a:pt x="80" y="3"/>
                    <a:pt x="84" y="3"/>
                  </a:cubicBezTo>
                  <a:cubicBezTo>
                    <a:pt x="85" y="3"/>
                    <a:pt x="86" y="3"/>
                    <a:pt x="86" y="3"/>
                  </a:cubicBezTo>
                  <a:cubicBezTo>
                    <a:pt x="99" y="0"/>
                    <a:pt x="106" y="6"/>
                    <a:pt x="110" y="17"/>
                  </a:cubicBezTo>
                  <a:cubicBezTo>
                    <a:pt x="111" y="23"/>
                    <a:pt x="111" y="29"/>
                    <a:pt x="111" y="35"/>
                  </a:cubicBezTo>
                  <a:cubicBezTo>
                    <a:pt x="111" y="36"/>
                    <a:pt x="109" y="37"/>
                    <a:pt x="108" y="37"/>
                  </a:cubicBezTo>
                  <a:cubicBezTo>
                    <a:pt x="104" y="37"/>
                    <a:pt x="99" y="38"/>
                    <a:pt x="96" y="33"/>
                  </a:cubicBezTo>
                  <a:cubicBezTo>
                    <a:pt x="92" y="27"/>
                    <a:pt x="83" y="28"/>
                    <a:pt x="79" y="34"/>
                  </a:cubicBezTo>
                  <a:cubicBezTo>
                    <a:pt x="77" y="37"/>
                    <a:pt x="75" y="37"/>
                    <a:pt x="72" y="37"/>
                  </a:cubicBezTo>
                  <a:cubicBezTo>
                    <a:pt x="59" y="37"/>
                    <a:pt x="46" y="37"/>
                    <a:pt x="33" y="37"/>
                  </a:cubicBezTo>
                  <a:cubicBezTo>
                    <a:pt x="31" y="37"/>
                    <a:pt x="28" y="36"/>
                    <a:pt x="27" y="34"/>
                  </a:cubicBezTo>
                  <a:cubicBezTo>
                    <a:pt x="22" y="28"/>
                    <a:pt x="13" y="28"/>
                    <a:pt x="9" y="34"/>
                  </a:cubicBezTo>
                  <a:cubicBezTo>
                    <a:pt x="6" y="37"/>
                    <a:pt x="4" y="38"/>
                    <a:pt x="0" y="37"/>
                  </a:cubicBezTo>
                  <a:close/>
                  <a:moveTo>
                    <a:pt x="108" y="20"/>
                  </a:moveTo>
                  <a:cubicBezTo>
                    <a:pt x="103" y="6"/>
                    <a:pt x="99" y="3"/>
                    <a:pt x="89" y="6"/>
                  </a:cubicBezTo>
                  <a:cubicBezTo>
                    <a:pt x="89" y="9"/>
                    <a:pt x="89" y="13"/>
                    <a:pt x="89" y="16"/>
                  </a:cubicBezTo>
                  <a:cubicBezTo>
                    <a:pt x="95" y="17"/>
                    <a:pt x="101" y="19"/>
                    <a:pt x="108" y="20"/>
                  </a:cubicBezTo>
                  <a:close/>
                  <a:moveTo>
                    <a:pt x="88" y="11"/>
                  </a:moveTo>
                  <a:cubicBezTo>
                    <a:pt x="86" y="8"/>
                    <a:pt x="85" y="7"/>
                    <a:pt x="84" y="5"/>
                  </a:cubicBezTo>
                  <a:cubicBezTo>
                    <a:pt x="83" y="7"/>
                    <a:pt x="82" y="9"/>
                    <a:pt x="82" y="11"/>
                  </a:cubicBezTo>
                  <a:cubicBezTo>
                    <a:pt x="82" y="12"/>
                    <a:pt x="83" y="14"/>
                    <a:pt x="84" y="16"/>
                  </a:cubicBezTo>
                  <a:cubicBezTo>
                    <a:pt x="85" y="14"/>
                    <a:pt x="86" y="13"/>
                    <a:pt x="88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22"/>
            <p:cNvSpPr/>
            <p:nvPr/>
          </p:nvSpPr>
          <p:spPr>
            <a:xfrm>
              <a:off x="5685" y="2209"/>
              <a:ext cx="1107" cy="385"/>
            </a:xfrm>
            <a:custGeom>
              <a:avLst/>
              <a:gdLst/>
              <a:ahLst/>
              <a:cxnLst/>
              <a:rect l="l" t="t" r="r" b="b"/>
              <a:pathLst>
                <a:path w="111" h="38" extrusionOk="0">
                  <a:moveTo>
                    <a:pt x="0" y="37"/>
                  </a:moveTo>
                  <a:cubicBezTo>
                    <a:pt x="0" y="34"/>
                    <a:pt x="0" y="31"/>
                    <a:pt x="0" y="27"/>
                  </a:cubicBezTo>
                  <a:cubicBezTo>
                    <a:pt x="26" y="27"/>
                    <a:pt x="52" y="27"/>
                    <a:pt x="78" y="27"/>
                  </a:cubicBezTo>
                  <a:cubicBezTo>
                    <a:pt x="78" y="21"/>
                    <a:pt x="78" y="15"/>
                    <a:pt x="78" y="9"/>
                  </a:cubicBezTo>
                  <a:cubicBezTo>
                    <a:pt x="78" y="5"/>
                    <a:pt x="80" y="3"/>
                    <a:pt x="84" y="3"/>
                  </a:cubicBezTo>
                  <a:cubicBezTo>
                    <a:pt x="85" y="3"/>
                    <a:pt x="86" y="3"/>
                    <a:pt x="86" y="3"/>
                  </a:cubicBezTo>
                  <a:cubicBezTo>
                    <a:pt x="99" y="0"/>
                    <a:pt x="106" y="6"/>
                    <a:pt x="110" y="17"/>
                  </a:cubicBezTo>
                  <a:cubicBezTo>
                    <a:pt x="111" y="23"/>
                    <a:pt x="111" y="29"/>
                    <a:pt x="111" y="35"/>
                  </a:cubicBezTo>
                  <a:cubicBezTo>
                    <a:pt x="111" y="36"/>
                    <a:pt x="109" y="37"/>
                    <a:pt x="108" y="37"/>
                  </a:cubicBezTo>
                  <a:cubicBezTo>
                    <a:pt x="104" y="37"/>
                    <a:pt x="99" y="38"/>
                    <a:pt x="96" y="33"/>
                  </a:cubicBezTo>
                  <a:cubicBezTo>
                    <a:pt x="92" y="27"/>
                    <a:pt x="83" y="28"/>
                    <a:pt x="79" y="34"/>
                  </a:cubicBezTo>
                  <a:cubicBezTo>
                    <a:pt x="77" y="37"/>
                    <a:pt x="75" y="37"/>
                    <a:pt x="72" y="37"/>
                  </a:cubicBezTo>
                  <a:cubicBezTo>
                    <a:pt x="59" y="37"/>
                    <a:pt x="46" y="37"/>
                    <a:pt x="33" y="37"/>
                  </a:cubicBezTo>
                  <a:cubicBezTo>
                    <a:pt x="31" y="37"/>
                    <a:pt x="28" y="36"/>
                    <a:pt x="27" y="34"/>
                  </a:cubicBezTo>
                  <a:cubicBezTo>
                    <a:pt x="22" y="28"/>
                    <a:pt x="13" y="28"/>
                    <a:pt x="9" y="34"/>
                  </a:cubicBezTo>
                  <a:cubicBezTo>
                    <a:pt x="6" y="37"/>
                    <a:pt x="4" y="38"/>
                    <a:pt x="0" y="37"/>
                  </a:cubicBezTo>
                  <a:close/>
                  <a:moveTo>
                    <a:pt x="108" y="20"/>
                  </a:moveTo>
                  <a:cubicBezTo>
                    <a:pt x="103" y="6"/>
                    <a:pt x="99" y="3"/>
                    <a:pt x="89" y="6"/>
                  </a:cubicBezTo>
                  <a:cubicBezTo>
                    <a:pt x="89" y="9"/>
                    <a:pt x="89" y="13"/>
                    <a:pt x="89" y="16"/>
                  </a:cubicBezTo>
                  <a:cubicBezTo>
                    <a:pt x="95" y="17"/>
                    <a:pt x="101" y="19"/>
                    <a:pt x="108" y="20"/>
                  </a:cubicBezTo>
                  <a:close/>
                  <a:moveTo>
                    <a:pt x="88" y="11"/>
                  </a:moveTo>
                  <a:cubicBezTo>
                    <a:pt x="86" y="8"/>
                    <a:pt x="85" y="7"/>
                    <a:pt x="84" y="5"/>
                  </a:cubicBezTo>
                  <a:cubicBezTo>
                    <a:pt x="83" y="7"/>
                    <a:pt x="82" y="9"/>
                    <a:pt x="82" y="11"/>
                  </a:cubicBezTo>
                  <a:cubicBezTo>
                    <a:pt x="82" y="12"/>
                    <a:pt x="83" y="14"/>
                    <a:pt x="84" y="16"/>
                  </a:cubicBezTo>
                  <a:cubicBezTo>
                    <a:pt x="85" y="14"/>
                    <a:pt x="86" y="13"/>
                    <a:pt x="88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22"/>
            <p:cNvSpPr/>
            <p:nvPr/>
          </p:nvSpPr>
          <p:spPr>
            <a:xfrm>
              <a:off x="5785" y="2543"/>
              <a:ext cx="150" cy="153"/>
            </a:xfrm>
            <a:custGeom>
              <a:avLst/>
              <a:gdLst/>
              <a:ahLst/>
              <a:cxnLst/>
              <a:rect l="l" t="t" r="r" b="b"/>
              <a:pathLst>
                <a:path w="15" h="15" extrusionOk="0">
                  <a:moveTo>
                    <a:pt x="8" y="0"/>
                  </a:moveTo>
                  <a:cubicBezTo>
                    <a:pt x="12" y="0"/>
                    <a:pt x="15" y="4"/>
                    <a:pt x="15" y="8"/>
                  </a:cubicBezTo>
                  <a:cubicBezTo>
                    <a:pt x="15" y="12"/>
                    <a:pt x="12" y="15"/>
                    <a:pt x="7" y="15"/>
                  </a:cubicBezTo>
                  <a:cubicBezTo>
                    <a:pt x="3" y="15"/>
                    <a:pt x="0" y="12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22"/>
            <p:cNvSpPr/>
            <p:nvPr/>
          </p:nvSpPr>
          <p:spPr>
            <a:xfrm>
              <a:off x="6483" y="2543"/>
              <a:ext cx="159" cy="153"/>
            </a:xfrm>
            <a:custGeom>
              <a:avLst/>
              <a:gdLst/>
              <a:ahLst/>
              <a:cxnLst/>
              <a:rect l="l" t="t" r="r" b="b"/>
              <a:pathLst>
                <a:path w="16" h="15" extrusionOk="0">
                  <a:moveTo>
                    <a:pt x="15" y="8"/>
                  </a:moveTo>
                  <a:cubicBezTo>
                    <a:pt x="15" y="12"/>
                    <a:pt x="12" y="15"/>
                    <a:pt x="8" y="15"/>
                  </a:cubicBezTo>
                  <a:cubicBezTo>
                    <a:pt x="4" y="15"/>
                    <a:pt x="0" y="11"/>
                    <a:pt x="0" y="7"/>
                  </a:cubicBezTo>
                  <a:cubicBezTo>
                    <a:pt x="1" y="3"/>
                    <a:pt x="4" y="0"/>
                    <a:pt x="8" y="0"/>
                  </a:cubicBezTo>
                  <a:cubicBezTo>
                    <a:pt x="12" y="0"/>
                    <a:pt x="16" y="4"/>
                    <a:pt x="15" y="8"/>
                  </a:cubicBezTo>
                  <a:close/>
                  <a:moveTo>
                    <a:pt x="12" y="8"/>
                  </a:moveTo>
                  <a:cubicBezTo>
                    <a:pt x="10" y="6"/>
                    <a:pt x="9" y="5"/>
                    <a:pt x="8" y="5"/>
                  </a:cubicBezTo>
                  <a:cubicBezTo>
                    <a:pt x="7" y="5"/>
                    <a:pt x="5" y="7"/>
                    <a:pt x="5" y="7"/>
                  </a:cubicBezTo>
                  <a:cubicBezTo>
                    <a:pt x="5" y="9"/>
                    <a:pt x="7" y="10"/>
                    <a:pt x="8" y="10"/>
                  </a:cubicBezTo>
                  <a:cubicBezTo>
                    <a:pt x="9" y="11"/>
                    <a:pt x="10" y="9"/>
                    <a:pt x="12" y="8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22"/>
            <p:cNvSpPr/>
            <p:nvPr/>
          </p:nvSpPr>
          <p:spPr>
            <a:xfrm>
              <a:off x="6323" y="2077"/>
              <a:ext cx="120" cy="121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2"/>
                  </a:moveTo>
                  <a:cubicBezTo>
                    <a:pt x="0" y="9"/>
                    <a:pt x="0" y="6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6" y="5"/>
                    <a:pt x="7" y="5"/>
                    <a:pt x="9" y="2"/>
                  </a:cubicBezTo>
                  <a:cubicBezTo>
                    <a:pt x="9" y="1"/>
                    <a:pt x="11" y="1"/>
                    <a:pt x="12" y="0"/>
                  </a:cubicBezTo>
                  <a:cubicBezTo>
                    <a:pt x="12" y="5"/>
                    <a:pt x="12" y="8"/>
                    <a:pt x="12" y="12"/>
                  </a:cubicBezTo>
                  <a:cubicBezTo>
                    <a:pt x="9" y="12"/>
                    <a:pt x="5" y="12"/>
                    <a:pt x="0" y="1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22"/>
            <p:cNvSpPr/>
            <p:nvPr/>
          </p:nvSpPr>
          <p:spPr>
            <a:xfrm>
              <a:off x="6323" y="2219"/>
              <a:ext cx="130" cy="111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13" y="11"/>
                  </a:moveTo>
                  <a:cubicBezTo>
                    <a:pt x="8" y="11"/>
                    <a:pt x="5" y="11"/>
                    <a:pt x="0" y="11"/>
                  </a:cubicBezTo>
                  <a:cubicBezTo>
                    <a:pt x="0" y="8"/>
                    <a:pt x="0" y="5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6" y="5"/>
                    <a:pt x="7" y="4"/>
                    <a:pt x="9" y="1"/>
                  </a:cubicBezTo>
                  <a:cubicBezTo>
                    <a:pt x="9" y="1"/>
                    <a:pt x="10" y="0"/>
                    <a:pt x="11" y="0"/>
                  </a:cubicBezTo>
                  <a:cubicBezTo>
                    <a:pt x="12" y="0"/>
                    <a:pt x="13" y="1"/>
                    <a:pt x="13" y="2"/>
                  </a:cubicBezTo>
                  <a:cubicBezTo>
                    <a:pt x="13" y="5"/>
                    <a:pt x="13" y="8"/>
                    <a:pt x="13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22"/>
            <p:cNvSpPr/>
            <p:nvPr/>
          </p:nvSpPr>
          <p:spPr>
            <a:xfrm>
              <a:off x="6323" y="2351"/>
              <a:ext cx="130" cy="111"/>
            </a:xfrm>
            <a:custGeom>
              <a:avLst/>
              <a:gdLst/>
              <a:ahLst/>
              <a:cxnLst/>
              <a:rect l="l" t="t" r="r" b="b"/>
              <a:pathLst>
                <a:path w="13" h="11" extrusionOk="0">
                  <a:moveTo>
                    <a:pt x="0" y="11"/>
                  </a:moveTo>
                  <a:cubicBezTo>
                    <a:pt x="0" y="8"/>
                    <a:pt x="0" y="5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6" y="4"/>
                    <a:pt x="7" y="4"/>
                    <a:pt x="9" y="1"/>
                  </a:cubicBezTo>
                  <a:cubicBezTo>
                    <a:pt x="9" y="1"/>
                    <a:pt x="10" y="0"/>
                    <a:pt x="11" y="0"/>
                  </a:cubicBezTo>
                  <a:cubicBezTo>
                    <a:pt x="11" y="1"/>
                    <a:pt x="12" y="2"/>
                    <a:pt x="13" y="3"/>
                  </a:cubicBezTo>
                  <a:cubicBezTo>
                    <a:pt x="13" y="5"/>
                    <a:pt x="13" y="8"/>
                    <a:pt x="13" y="11"/>
                  </a:cubicBezTo>
                  <a:cubicBezTo>
                    <a:pt x="8" y="11"/>
                    <a:pt x="5" y="11"/>
                    <a:pt x="0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22"/>
            <p:cNvSpPr/>
            <p:nvPr/>
          </p:nvSpPr>
          <p:spPr>
            <a:xfrm>
              <a:off x="6194" y="2087"/>
              <a:ext cx="119" cy="111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2" y="11"/>
                  </a:moveTo>
                  <a:cubicBezTo>
                    <a:pt x="8" y="11"/>
                    <a:pt x="4" y="11"/>
                    <a:pt x="0" y="11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4"/>
                    <a:pt x="7" y="5"/>
                    <a:pt x="9" y="0"/>
                  </a:cubicBezTo>
                  <a:cubicBezTo>
                    <a:pt x="10" y="1"/>
                    <a:pt x="12" y="1"/>
                    <a:pt x="12" y="2"/>
                  </a:cubicBezTo>
                  <a:cubicBezTo>
                    <a:pt x="12" y="5"/>
                    <a:pt x="12" y="8"/>
                    <a:pt x="12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22"/>
            <p:cNvSpPr/>
            <p:nvPr/>
          </p:nvSpPr>
          <p:spPr>
            <a:xfrm>
              <a:off x="5805" y="2209"/>
              <a:ext cx="120" cy="121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0"/>
                  </a:moveTo>
                  <a:cubicBezTo>
                    <a:pt x="12" y="5"/>
                    <a:pt x="12" y="8"/>
                    <a:pt x="12" y="12"/>
                  </a:cubicBezTo>
                  <a:cubicBezTo>
                    <a:pt x="8" y="12"/>
                    <a:pt x="4" y="12"/>
                    <a:pt x="0" y="12"/>
                  </a:cubicBezTo>
                  <a:cubicBezTo>
                    <a:pt x="0" y="9"/>
                    <a:pt x="0" y="5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4" y="4"/>
                    <a:pt x="8" y="4"/>
                    <a:pt x="12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22"/>
            <p:cNvSpPr/>
            <p:nvPr/>
          </p:nvSpPr>
          <p:spPr>
            <a:xfrm>
              <a:off x="5945" y="2198"/>
              <a:ext cx="109" cy="132"/>
            </a:xfrm>
            <a:custGeom>
              <a:avLst/>
              <a:gdLst/>
              <a:ahLst/>
              <a:cxnLst/>
              <a:rect l="l" t="t" r="r" b="b"/>
              <a:pathLst>
                <a:path w="11" h="13" extrusionOk="0">
                  <a:moveTo>
                    <a:pt x="0" y="1"/>
                  </a:moveTo>
                  <a:cubicBezTo>
                    <a:pt x="3" y="5"/>
                    <a:pt x="7" y="5"/>
                    <a:pt x="11" y="0"/>
                  </a:cubicBezTo>
                  <a:cubicBezTo>
                    <a:pt x="11" y="6"/>
                    <a:pt x="11" y="9"/>
                    <a:pt x="11" y="13"/>
                  </a:cubicBezTo>
                  <a:cubicBezTo>
                    <a:pt x="7" y="13"/>
                    <a:pt x="3" y="13"/>
                    <a:pt x="0" y="13"/>
                  </a:cubicBezTo>
                  <a:cubicBezTo>
                    <a:pt x="0" y="10"/>
                    <a:pt x="0" y="6"/>
                    <a:pt x="0" y="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22"/>
            <p:cNvSpPr/>
            <p:nvPr/>
          </p:nvSpPr>
          <p:spPr>
            <a:xfrm>
              <a:off x="6064" y="2198"/>
              <a:ext cx="120" cy="132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0" y="13"/>
                  </a:moveTo>
                  <a:cubicBezTo>
                    <a:pt x="0" y="9"/>
                    <a:pt x="0" y="6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5"/>
                    <a:pt x="8" y="5"/>
                    <a:pt x="12" y="0"/>
                  </a:cubicBezTo>
                  <a:cubicBezTo>
                    <a:pt x="12" y="6"/>
                    <a:pt x="12" y="9"/>
                    <a:pt x="12" y="13"/>
                  </a:cubicBezTo>
                  <a:cubicBezTo>
                    <a:pt x="8" y="13"/>
                    <a:pt x="4" y="13"/>
                    <a:pt x="0" y="13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22"/>
            <p:cNvSpPr/>
            <p:nvPr/>
          </p:nvSpPr>
          <p:spPr>
            <a:xfrm>
              <a:off x="6064" y="2340"/>
              <a:ext cx="120" cy="122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0" y="12"/>
                  </a:moveTo>
                  <a:cubicBezTo>
                    <a:pt x="0" y="9"/>
                    <a:pt x="0" y="6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5" y="6"/>
                    <a:pt x="7" y="5"/>
                    <a:pt x="8" y="2"/>
                  </a:cubicBezTo>
                  <a:cubicBezTo>
                    <a:pt x="9" y="1"/>
                    <a:pt x="10" y="1"/>
                    <a:pt x="12" y="0"/>
                  </a:cubicBezTo>
                  <a:cubicBezTo>
                    <a:pt x="12" y="5"/>
                    <a:pt x="12" y="8"/>
                    <a:pt x="12" y="12"/>
                  </a:cubicBezTo>
                  <a:cubicBezTo>
                    <a:pt x="8" y="12"/>
                    <a:pt x="4" y="12"/>
                    <a:pt x="0" y="1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22"/>
            <p:cNvSpPr/>
            <p:nvPr/>
          </p:nvSpPr>
          <p:spPr>
            <a:xfrm>
              <a:off x="5935" y="2340"/>
              <a:ext cx="119" cy="122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12"/>
                  </a:moveTo>
                  <a:cubicBezTo>
                    <a:pt x="8" y="12"/>
                    <a:pt x="4" y="12"/>
                    <a:pt x="0" y="12"/>
                  </a:cubicBezTo>
                  <a:cubicBezTo>
                    <a:pt x="0" y="9"/>
                    <a:pt x="0" y="6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5" y="6"/>
                    <a:pt x="7" y="6"/>
                    <a:pt x="8" y="2"/>
                  </a:cubicBezTo>
                  <a:cubicBezTo>
                    <a:pt x="9" y="1"/>
                    <a:pt x="10" y="1"/>
                    <a:pt x="12" y="0"/>
                  </a:cubicBezTo>
                  <a:cubicBezTo>
                    <a:pt x="12" y="5"/>
                    <a:pt x="12" y="8"/>
                    <a:pt x="12" y="1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22"/>
            <p:cNvSpPr/>
            <p:nvPr/>
          </p:nvSpPr>
          <p:spPr>
            <a:xfrm>
              <a:off x="5805" y="2351"/>
              <a:ext cx="120" cy="111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2" y="11"/>
                  </a:moveTo>
                  <a:cubicBezTo>
                    <a:pt x="8" y="11"/>
                    <a:pt x="4" y="11"/>
                    <a:pt x="0" y="11"/>
                  </a:cubicBezTo>
                  <a:cubicBezTo>
                    <a:pt x="0" y="8"/>
                    <a:pt x="0" y="4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4" y="1"/>
                    <a:pt x="6" y="7"/>
                    <a:pt x="9" y="0"/>
                  </a:cubicBezTo>
                  <a:cubicBezTo>
                    <a:pt x="10" y="1"/>
                    <a:pt x="12" y="1"/>
                    <a:pt x="12" y="2"/>
                  </a:cubicBezTo>
                  <a:cubicBezTo>
                    <a:pt x="12" y="5"/>
                    <a:pt x="12" y="8"/>
                    <a:pt x="12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22"/>
            <p:cNvSpPr/>
            <p:nvPr/>
          </p:nvSpPr>
          <p:spPr>
            <a:xfrm>
              <a:off x="5666" y="2219"/>
              <a:ext cx="119" cy="111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0" y="11"/>
                  </a:moveTo>
                  <a:cubicBezTo>
                    <a:pt x="0" y="8"/>
                    <a:pt x="0" y="5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6" y="4"/>
                    <a:pt x="7" y="4"/>
                    <a:pt x="9" y="1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2" y="1"/>
                    <a:pt x="12" y="2"/>
                  </a:cubicBezTo>
                  <a:cubicBezTo>
                    <a:pt x="12" y="5"/>
                    <a:pt x="12" y="8"/>
                    <a:pt x="12" y="11"/>
                  </a:cubicBezTo>
                  <a:cubicBezTo>
                    <a:pt x="8" y="11"/>
                    <a:pt x="5" y="11"/>
                    <a:pt x="0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22"/>
            <p:cNvSpPr/>
            <p:nvPr/>
          </p:nvSpPr>
          <p:spPr>
            <a:xfrm>
              <a:off x="6194" y="2219"/>
              <a:ext cx="119" cy="111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12" y="11"/>
                  </a:moveTo>
                  <a:cubicBezTo>
                    <a:pt x="8" y="11"/>
                    <a:pt x="4" y="11"/>
                    <a:pt x="0" y="11"/>
                  </a:cubicBezTo>
                  <a:cubicBezTo>
                    <a:pt x="0" y="8"/>
                    <a:pt x="0" y="5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6" y="4"/>
                    <a:pt x="7" y="4"/>
                    <a:pt x="8" y="2"/>
                  </a:cubicBezTo>
                  <a:cubicBezTo>
                    <a:pt x="9" y="1"/>
                    <a:pt x="10" y="0"/>
                    <a:pt x="11" y="0"/>
                  </a:cubicBezTo>
                  <a:cubicBezTo>
                    <a:pt x="11" y="1"/>
                    <a:pt x="12" y="2"/>
                    <a:pt x="12" y="2"/>
                  </a:cubicBezTo>
                  <a:cubicBezTo>
                    <a:pt x="12" y="5"/>
                    <a:pt x="12" y="8"/>
                    <a:pt x="12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22"/>
            <p:cNvSpPr/>
            <p:nvPr/>
          </p:nvSpPr>
          <p:spPr>
            <a:xfrm>
              <a:off x="5666" y="2351"/>
              <a:ext cx="119" cy="121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12"/>
                  </a:moveTo>
                  <a:cubicBezTo>
                    <a:pt x="8" y="12"/>
                    <a:pt x="5" y="12"/>
                    <a:pt x="0" y="12"/>
                  </a:cubicBezTo>
                  <a:cubicBezTo>
                    <a:pt x="0" y="8"/>
                    <a:pt x="0" y="5"/>
                    <a:pt x="0" y="2"/>
                  </a:cubicBezTo>
                  <a:cubicBezTo>
                    <a:pt x="0" y="1"/>
                    <a:pt x="2" y="1"/>
                    <a:pt x="2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6" y="5"/>
                    <a:pt x="7" y="4"/>
                    <a:pt x="9" y="1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11" y="0"/>
                    <a:pt x="12" y="1"/>
                    <a:pt x="12" y="2"/>
                  </a:cubicBezTo>
                  <a:cubicBezTo>
                    <a:pt x="12" y="5"/>
                    <a:pt x="12" y="8"/>
                    <a:pt x="12" y="1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22"/>
            <p:cNvSpPr/>
            <p:nvPr/>
          </p:nvSpPr>
          <p:spPr>
            <a:xfrm>
              <a:off x="6194" y="2351"/>
              <a:ext cx="119" cy="111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0" y="11"/>
                  </a:moveTo>
                  <a:cubicBezTo>
                    <a:pt x="0" y="8"/>
                    <a:pt x="0" y="5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6" y="6"/>
                    <a:pt x="7" y="3"/>
                    <a:pt x="9" y="1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4"/>
                    <a:pt x="12" y="7"/>
                    <a:pt x="12" y="11"/>
                  </a:cubicBezTo>
                  <a:cubicBezTo>
                    <a:pt x="8" y="11"/>
                    <a:pt x="4" y="11"/>
                    <a:pt x="0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23"/>
          <p:cNvSpPr txBox="1">
            <a:spLocks noGrp="1"/>
          </p:cNvSpPr>
          <p:nvPr>
            <p:ph type="body" idx="1"/>
          </p:nvPr>
        </p:nvSpPr>
        <p:spPr>
          <a:xfrm>
            <a:off x="619125" y="223838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Style</a:t>
            </a:r>
            <a:endParaRPr/>
          </a:p>
        </p:txBody>
      </p:sp>
      <p:sp>
        <p:nvSpPr>
          <p:cNvPr id="1398" name="Google Shape;1398;p23"/>
          <p:cNvSpPr/>
          <p:nvPr/>
        </p:nvSpPr>
        <p:spPr>
          <a:xfrm>
            <a:off x="1106772" y="1737059"/>
            <a:ext cx="3970151" cy="3970151"/>
          </a:xfrm>
          <a:prstGeom prst="arc">
            <a:avLst>
              <a:gd name="adj1" fmla="val 16200000"/>
              <a:gd name="adj2" fmla="val 5433205"/>
            </a:avLst>
          </a:prstGeom>
          <a:noFill/>
          <a:ln w="53975" cap="flat" cmpd="sng">
            <a:solidFill>
              <a:srgbClr val="D9D9D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23"/>
          <p:cNvSpPr/>
          <p:nvPr/>
        </p:nvSpPr>
        <p:spPr>
          <a:xfrm>
            <a:off x="3721142" y="1794024"/>
            <a:ext cx="216118" cy="21611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23"/>
          <p:cNvSpPr/>
          <p:nvPr/>
        </p:nvSpPr>
        <p:spPr>
          <a:xfrm>
            <a:off x="5648142" y="1650933"/>
            <a:ext cx="549613" cy="5496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1" name="Google Shape;1401;p23"/>
          <p:cNvGrpSpPr/>
          <p:nvPr/>
        </p:nvGrpSpPr>
        <p:grpSpPr>
          <a:xfrm>
            <a:off x="6357443" y="1567649"/>
            <a:ext cx="4616540" cy="668469"/>
            <a:chOff x="4716014" y="1639851"/>
            <a:chExt cx="3888434" cy="668179"/>
          </a:xfrm>
        </p:grpSpPr>
        <p:sp>
          <p:nvSpPr>
            <p:cNvPr id="1402" name="Google Shape;1402;p23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23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4" name="Google Shape;1404;p23"/>
          <p:cNvSpPr/>
          <p:nvPr/>
        </p:nvSpPr>
        <p:spPr>
          <a:xfrm>
            <a:off x="6593769" y="3487179"/>
            <a:ext cx="549613" cy="549613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5" name="Google Shape;1405;p23"/>
          <p:cNvGrpSpPr/>
          <p:nvPr/>
        </p:nvGrpSpPr>
        <p:grpSpPr>
          <a:xfrm>
            <a:off x="7303070" y="3403895"/>
            <a:ext cx="4616540" cy="668469"/>
            <a:chOff x="4716014" y="1639851"/>
            <a:chExt cx="3888434" cy="668179"/>
          </a:xfrm>
        </p:grpSpPr>
        <p:sp>
          <p:nvSpPr>
            <p:cNvPr id="1406" name="Google Shape;1406;p23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23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8" name="Google Shape;1408;p23"/>
          <p:cNvSpPr/>
          <p:nvPr/>
        </p:nvSpPr>
        <p:spPr>
          <a:xfrm>
            <a:off x="5524315" y="5323425"/>
            <a:ext cx="549613" cy="549613"/>
          </a:xfrm>
          <a:prstGeom prst="ellipse">
            <a:avLst/>
          </a:prstGeom>
          <a:solidFill>
            <a:srgbClr val="36363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9" name="Google Shape;1409;p23"/>
          <p:cNvGrpSpPr/>
          <p:nvPr/>
        </p:nvGrpSpPr>
        <p:grpSpPr>
          <a:xfrm>
            <a:off x="6233616" y="5240141"/>
            <a:ext cx="4616540" cy="668469"/>
            <a:chOff x="4716014" y="1639851"/>
            <a:chExt cx="3888434" cy="668179"/>
          </a:xfrm>
        </p:grpSpPr>
        <p:sp>
          <p:nvSpPr>
            <p:cNvPr id="1410" name="Google Shape;1410;p23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23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2" name="Google Shape;1412;p23"/>
          <p:cNvSpPr/>
          <p:nvPr/>
        </p:nvSpPr>
        <p:spPr>
          <a:xfrm>
            <a:off x="6343837" y="2569056"/>
            <a:ext cx="549613" cy="549613"/>
          </a:xfrm>
          <a:prstGeom prst="ellipse">
            <a:avLst/>
          </a:prstGeom>
          <a:solidFill>
            <a:srgbClr val="FEB8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3" name="Google Shape;1413;p23"/>
          <p:cNvGrpSpPr/>
          <p:nvPr/>
        </p:nvGrpSpPr>
        <p:grpSpPr>
          <a:xfrm>
            <a:off x="7053138" y="2485771"/>
            <a:ext cx="4616540" cy="668469"/>
            <a:chOff x="4716014" y="1639851"/>
            <a:chExt cx="3888434" cy="668179"/>
          </a:xfrm>
        </p:grpSpPr>
        <p:sp>
          <p:nvSpPr>
            <p:cNvPr id="1414" name="Google Shape;1414;p23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23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6" name="Google Shape;1416;p23"/>
          <p:cNvSpPr/>
          <p:nvPr/>
        </p:nvSpPr>
        <p:spPr>
          <a:xfrm>
            <a:off x="6368220" y="4405302"/>
            <a:ext cx="549613" cy="549613"/>
          </a:xfrm>
          <a:prstGeom prst="ellipse">
            <a:avLst/>
          </a:prstGeom>
          <a:solidFill>
            <a:srgbClr val="FEB8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7" name="Google Shape;1417;p23"/>
          <p:cNvGrpSpPr/>
          <p:nvPr/>
        </p:nvGrpSpPr>
        <p:grpSpPr>
          <a:xfrm>
            <a:off x="7077521" y="4322017"/>
            <a:ext cx="4616540" cy="668469"/>
            <a:chOff x="4716014" y="1639851"/>
            <a:chExt cx="3888434" cy="668179"/>
          </a:xfrm>
        </p:grpSpPr>
        <p:sp>
          <p:nvSpPr>
            <p:cNvPr id="1418" name="Google Shape;1418;p23"/>
            <p:cNvSpPr txBox="1"/>
            <p:nvPr/>
          </p:nvSpPr>
          <p:spPr>
            <a:xfrm>
              <a:off x="4716015" y="1846565"/>
              <a:ext cx="3888433" cy="461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23"/>
            <p:cNvSpPr txBox="1"/>
            <p:nvPr/>
          </p:nvSpPr>
          <p:spPr>
            <a:xfrm>
              <a:off x="4716014" y="1639851"/>
              <a:ext cx="3888433" cy="276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0" name="Google Shape;1420;p23"/>
          <p:cNvSpPr/>
          <p:nvPr/>
        </p:nvSpPr>
        <p:spPr>
          <a:xfrm>
            <a:off x="4750198" y="2712148"/>
            <a:ext cx="216118" cy="216118"/>
          </a:xfrm>
          <a:prstGeom prst="ellipse">
            <a:avLst/>
          </a:prstGeom>
          <a:solidFill>
            <a:srgbClr val="FEB8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23"/>
          <p:cNvSpPr/>
          <p:nvPr/>
        </p:nvSpPr>
        <p:spPr>
          <a:xfrm>
            <a:off x="4983074" y="3630270"/>
            <a:ext cx="216118" cy="21611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p23"/>
          <p:cNvSpPr/>
          <p:nvPr/>
        </p:nvSpPr>
        <p:spPr>
          <a:xfrm>
            <a:off x="4729746" y="4548394"/>
            <a:ext cx="216118" cy="216118"/>
          </a:xfrm>
          <a:prstGeom prst="ellipse">
            <a:avLst/>
          </a:prstGeom>
          <a:solidFill>
            <a:srgbClr val="FEB8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23"/>
          <p:cNvSpPr/>
          <p:nvPr/>
        </p:nvSpPr>
        <p:spPr>
          <a:xfrm>
            <a:off x="3721142" y="5466516"/>
            <a:ext cx="216118" cy="216118"/>
          </a:xfrm>
          <a:prstGeom prst="ellipse">
            <a:avLst/>
          </a:prstGeom>
          <a:solidFill>
            <a:srgbClr val="36363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4" name="Google Shape;1424;p23"/>
          <p:cNvCxnSpPr/>
          <p:nvPr/>
        </p:nvCxnSpPr>
        <p:spPr>
          <a:xfrm>
            <a:off x="4252654" y="1902131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425" name="Google Shape;1425;p23"/>
          <p:cNvCxnSpPr/>
          <p:nvPr/>
        </p:nvCxnSpPr>
        <p:spPr>
          <a:xfrm>
            <a:off x="5115030" y="2820254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426" name="Google Shape;1426;p23"/>
          <p:cNvCxnSpPr/>
          <p:nvPr/>
        </p:nvCxnSpPr>
        <p:spPr>
          <a:xfrm>
            <a:off x="5356434" y="3738377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427" name="Google Shape;1427;p23"/>
          <p:cNvCxnSpPr/>
          <p:nvPr/>
        </p:nvCxnSpPr>
        <p:spPr>
          <a:xfrm>
            <a:off x="5116996" y="4656500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cxnSp>
        <p:nvCxnSpPr>
          <p:cNvPr id="1428" name="Google Shape;1428;p23"/>
          <p:cNvCxnSpPr/>
          <p:nvPr/>
        </p:nvCxnSpPr>
        <p:spPr>
          <a:xfrm>
            <a:off x="4190740" y="5574623"/>
            <a:ext cx="1080470" cy="1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oval" w="med" len="med"/>
            <a:tailEnd type="oval" w="med" len="med"/>
          </a:ln>
        </p:spPr>
      </p:cxnSp>
      <p:sp>
        <p:nvSpPr>
          <p:cNvPr id="1429" name="Google Shape;1429;p23"/>
          <p:cNvSpPr/>
          <p:nvPr/>
        </p:nvSpPr>
        <p:spPr>
          <a:xfrm flipH="1">
            <a:off x="5665726" y="5453690"/>
            <a:ext cx="292786" cy="29351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0" name="Google Shape;1430;p23"/>
          <p:cNvSpPr/>
          <p:nvPr/>
        </p:nvSpPr>
        <p:spPr>
          <a:xfrm>
            <a:off x="5741714" y="1774531"/>
            <a:ext cx="355852" cy="287199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1" name="Google Shape;1431;p23"/>
          <p:cNvSpPr/>
          <p:nvPr/>
        </p:nvSpPr>
        <p:spPr>
          <a:xfrm>
            <a:off x="6478607" y="2690154"/>
            <a:ext cx="300772" cy="30077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23"/>
          <p:cNvSpPr/>
          <p:nvPr/>
        </p:nvSpPr>
        <p:spPr>
          <a:xfrm>
            <a:off x="6463836" y="4545243"/>
            <a:ext cx="343140" cy="251467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23"/>
          <p:cNvSpPr/>
          <p:nvPr/>
        </p:nvSpPr>
        <p:spPr>
          <a:xfrm>
            <a:off x="6757552" y="3581912"/>
            <a:ext cx="236253" cy="341315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34" name="Google Shape;1434;p23"/>
          <p:cNvGrpSpPr/>
          <p:nvPr/>
        </p:nvGrpSpPr>
        <p:grpSpPr>
          <a:xfrm>
            <a:off x="401638" y="2757488"/>
            <a:ext cx="3697288" cy="2643187"/>
            <a:chOff x="253" y="1737"/>
            <a:chExt cx="2329" cy="1665"/>
          </a:xfrm>
        </p:grpSpPr>
        <p:sp>
          <p:nvSpPr>
            <p:cNvPr id="1435" name="Google Shape;1435;p23"/>
            <p:cNvSpPr/>
            <p:nvPr/>
          </p:nvSpPr>
          <p:spPr>
            <a:xfrm>
              <a:off x="674" y="1744"/>
              <a:ext cx="1275" cy="1179"/>
            </a:xfrm>
            <a:custGeom>
              <a:avLst/>
              <a:gdLst/>
              <a:ahLst/>
              <a:cxnLst/>
              <a:rect l="l" t="t" r="r" b="b"/>
              <a:pathLst>
                <a:path w="179" h="165" extrusionOk="0">
                  <a:moveTo>
                    <a:pt x="0" y="165"/>
                  </a:moveTo>
                  <a:cubicBezTo>
                    <a:pt x="0" y="134"/>
                    <a:pt x="0" y="103"/>
                    <a:pt x="0" y="72"/>
                  </a:cubicBezTo>
                  <a:cubicBezTo>
                    <a:pt x="0" y="68"/>
                    <a:pt x="0" y="65"/>
                    <a:pt x="0" y="62"/>
                  </a:cubicBezTo>
                  <a:cubicBezTo>
                    <a:pt x="3" y="63"/>
                    <a:pt x="2" y="65"/>
                    <a:pt x="2" y="67"/>
                  </a:cubicBezTo>
                  <a:cubicBezTo>
                    <a:pt x="3" y="79"/>
                    <a:pt x="2" y="90"/>
                    <a:pt x="2" y="101"/>
                  </a:cubicBezTo>
                  <a:cubicBezTo>
                    <a:pt x="2" y="108"/>
                    <a:pt x="3" y="108"/>
                    <a:pt x="9" y="108"/>
                  </a:cubicBezTo>
                  <a:cubicBezTo>
                    <a:pt x="25" y="108"/>
                    <a:pt x="41" y="108"/>
                    <a:pt x="57" y="108"/>
                  </a:cubicBezTo>
                  <a:cubicBezTo>
                    <a:pt x="63" y="108"/>
                    <a:pt x="63" y="108"/>
                    <a:pt x="63" y="102"/>
                  </a:cubicBezTo>
                  <a:cubicBezTo>
                    <a:pt x="63" y="90"/>
                    <a:pt x="63" y="78"/>
                    <a:pt x="63" y="67"/>
                  </a:cubicBezTo>
                  <a:cubicBezTo>
                    <a:pt x="63" y="61"/>
                    <a:pt x="63" y="60"/>
                    <a:pt x="57" y="60"/>
                  </a:cubicBezTo>
                  <a:cubicBezTo>
                    <a:pt x="40" y="60"/>
                    <a:pt x="23" y="60"/>
                    <a:pt x="5" y="60"/>
                  </a:cubicBezTo>
                  <a:cubicBezTo>
                    <a:pt x="4" y="60"/>
                    <a:pt x="2" y="61"/>
                    <a:pt x="0" y="60"/>
                  </a:cubicBezTo>
                  <a:cubicBezTo>
                    <a:pt x="0" y="42"/>
                    <a:pt x="0" y="24"/>
                    <a:pt x="0" y="6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3" y="23"/>
                    <a:pt x="2" y="33"/>
                    <a:pt x="2" y="44"/>
                  </a:cubicBezTo>
                  <a:cubicBezTo>
                    <a:pt x="2" y="50"/>
                    <a:pt x="3" y="50"/>
                    <a:pt x="9" y="50"/>
                  </a:cubicBezTo>
                  <a:cubicBezTo>
                    <a:pt x="25" y="50"/>
                    <a:pt x="40" y="50"/>
                    <a:pt x="56" y="50"/>
                  </a:cubicBezTo>
                  <a:cubicBezTo>
                    <a:pt x="63" y="50"/>
                    <a:pt x="63" y="50"/>
                    <a:pt x="63" y="43"/>
                  </a:cubicBezTo>
                  <a:cubicBezTo>
                    <a:pt x="63" y="31"/>
                    <a:pt x="63" y="19"/>
                    <a:pt x="63" y="7"/>
                  </a:cubicBezTo>
                  <a:cubicBezTo>
                    <a:pt x="63" y="5"/>
                    <a:pt x="63" y="3"/>
                    <a:pt x="64" y="1"/>
                  </a:cubicBezTo>
                  <a:cubicBezTo>
                    <a:pt x="64" y="1"/>
                    <a:pt x="65" y="1"/>
                    <a:pt x="65" y="1"/>
                  </a:cubicBezTo>
                  <a:cubicBezTo>
                    <a:pt x="73" y="0"/>
                    <a:pt x="73" y="0"/>
                    <a:pt x="73" y="8"/>
                  </a:cubicBezTo>
                  <a:cubicBezTo>
                    <a:pt x="73" y="20"/>
                    <a:pt x="73" y="32"/>
                    <a:pt x="73" y="44"/>
                  </a:cubicBezTo>
                  <a:cubicBezTo>
                    <a:pt x="73" y="50"/>
                    <a:pt x="73" y="50"/>
                    <a:pt x="79" y="50"/>
                  </a:cubicBezTo>
                  <a:cubicBezTo>
                    <a:pt x="89" y="50"/>
                    <a:pt x="99" y="50"/>
                    <a:pt x="109" y="50"/>
                  </a:cubicBezTo>
                  <a:cubicBezTo>
                    <a:pt x="114" y="50"/>
                    <a:pt x="114" y="50"/>
                    <a:pt x="114" y="44"/>
                  </a:cubicBezTo>
                  <a:cubicBezTo>
                    <a:pt x="114" y="32"/>
                    <a:pt x="114" y="20"/>
                    <a:pt x="114" y="7"/>
                  </a:cubicBezTo>
                  <a:cubicBezTo>
                    <a:pt x="114" y="0"/>
                    <a:pt x="114" y="0"/>
                    <a:pt x="121" y="0"/>
                  </a:cubicBezTo>
                  <a:cubicBezTo>
                    <a:pt x="140" y="1"/>
                    <a:pt x="159" y="0"/>
                    <a:pt x="178" y="1"/>
                  </a:cubicBezTo>
                  <a:cubicBezTo>
                    <a:pt x="179" y="4"/>
                    <a:pt x="178" y="8"/>
                    <a:pt x="178" y="12"/>
                  </a:cubicBezTo>
                  <a:cubicBezTo>
                    <a:pt x="178" y="22"/>
                    <a:pt x="178" y="33"/>
                    <a:pt x="178" y="44"/>
                  </a:cubicBezTo>
                  <a:cubicBezTo>
                    <a:pt x="178" y="52"/>
                    <a:pt x="177" y="53"/>
                    <a:pt x="169" y="53"/>
                  </a:cubicBezTo>
                  <a:cubicBezTo>
                    <a:pt x="160" y="53"/>
                    <a:pt x="150" y="53"/>
                    <a:pt x="141" y="53"/>
                  </a:cubicBezTo>
                  <a:cubicBezTo>
                    <a:pt x="136" y="53"/>
                    <a:pt x="132" y="54"/>
                    <a:pt x="130" y="59"/>
                  </a:cubicBezTo>
                  <a:cubicBezTo>
                    <a:pt x="128" y="61"/>
                    <a:pt x="126" y="60"/>
                    <a:pt x="123" y="60"/>
                  </a:cubicBezTo>
                  <a:cubicBezTo>
                    <a:pt x="109" y="60"/>
                    <a:pt x="94" y="60"/>
                    <a:pt x="79" y="60"/>
                  </a:cubicBezTo>
                  <a:cubicBezTo>
                    <a:pt x="73" y="60"/>
                    <a:pt x="73" y="61"/>
                    <a:pt x="73" y="66"/>
                  </a:cubicBezTo>
                  <a:cubicBezTo>
                    <a:pt x="73" y="78"/>
                    <a:pt x="73" y="90"/>
                    <a:pt x="73" y="102"/>
                  </a:cubicBezTo>
                  <a:cubicBezTo>
                    <a:pt x="73" y="108"/>
                    <a:pt x="73" y="108"/>
                    <a:pt x="79" y="108"/>
                  </a:cubicBezTo>
                  <a:cubicBezTo>
                    <a:pt x="94" y="108"/>
                    <a:pt x="109" y="108"/>
                    <a:pt x="123" y="108"/>
                  </a:cubicBezTo>
                  <a:cubicBezTo>
                    <a:pt x="126" y="108"/>
                    <a:pt x="128" y="108"/>
                    <a:pt x="130" y="109"/>
                  </a:cubicBezTo>
                  <a:cubicBezTo>
                    <a:pt x="132" y="112"/>
                    <a:pt x="132" y="114"/>
                    <a:pt x="131" y="117"/>
                  </a:cubicBezTo>
                  <a:cubicBezTo>
                    <a:pt x="128" y="118"/>
                    <a:pt x="126" y="118"/>
                    <a:pt x="124" y="118"/>
                  </a:cubicBezTo>
                  <a:cubicBezTo>
                    <a:pt x="109" y="118"/>
                    <a:pt x="94" y="118"/>
                    <a:pt x="79" y="118"/>
                  </a:cubicBezTo>
                  <a:cubicBezTo>
                    <a:pt x="73" y="118"/>
                    <a:pt x="73" y="118"/>
                    <a:pt x="73" y="125"/>
                  </a:cubicBezTo>
                  <a:cubicBezTo>
                    <a:pt x="73" y="132"/>
                    <a:pt x="73" y="139"/>
                    <a:pt x="73" y="146"/>
                  </a:cubicBezTo>
                  <a:cubicBezTo>
                    <a:pt x="73" y="148"/>
                    <a:pt x="73" y="150"/>
                    <a:pt x="72" y="152"/>
                  </a:cubicBezTo>
                  <a:cubicBezTo>
                    <a:pt x="70" y="155"/>
                    <a:pt x="67" y="155"/>
                    <a:pt x="64" y="155"/>
                  </a:cubicBezTo>
                  <a:cubicBezTo>
                    <a:pt x="63" y="153"/>
                    <a:pt x="63" y="151"/>
                    <a:pt x="63" y="148"/>
                  </a:cubicBezTo>
                  <a:cubicBezTo>
                    <a:pt x="63" y="140"/>
                    <a:pt x="63" y="132"/>
                    <a:pt x="63" y="124"/>
                  </a:cubicBezTo>
                  <a:cubicBezTo>
                    <a:pt x="63" y="119"/>
                    <a:pt x="62" y="118"/>
                    <a:pt x="57" y="118"/>
                  </a:cubicBezTo>
                  <a:cubicBezTo>
                    <a:pt x="41" y="118"/>
                    <a:pt x="25" y="118"/>
                    <a:pt x="8" y="118"/>
                  </a:cubicBezTo>
                  <a:cubicBezTo>
                    <a:pt x="3" y="118"/>
                    <a:pt x="2" y="119"/>
                    <a:pt x="2" y="124"/>
                  </a:cubicBezTo>
                  <a:cubicBezTo>
                    <a:pt x="2" y="135"/>
                    <a:pt x="3" y="147"/>
                    <a:pt x="2" y="159"/>
                  </a:cubicBezTo>
                  <a:cubicBezTo>
                    <a:pt x="2" y="161"/>
                    <a:pt x="3" y="163"/>
                    <a:pt x="0" y="165"/>
                  </a:cubicBezTo>
                  <a:close/>
                </a:path>
              </a:pathLst>
            </a:custGeom>
            <a:solidFill>
              <a:srgbClr val="B86E3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23"/>
            <p:cNvSpPr/>
            <p:nvPr/>
          </p:nvSpPr>
          <p:spPr>
            <a:xfrm>
              <a:off x="1592" y="1744"/>
              <a:ext cx="698" cy="1658"/>
            </a:xfrm>
            <a:custGeom>
              <a:avLst/>
              <a:gdLst/>
              <a:ahLst/>
              <a:cxnLst/>
              <a:rect l="l" t="t" r="r" b="b"/>
              <a:pathLst>
                <a:path w="98" h="232" extrusionOk="0">
                  <a:moveTo>
                    <a:pt x="1" y="59"/>
                  </a:moveTo>
                  <a:cubicBezTo>
                    <a:pt x="2" y="52"/>
                    <a:pt x="2" y="52"/>
                    <a:pt x="9" y="52"/>
                  </a:cubicBezTo>
                  <a:cubicBezTo>
                    <a:pt x="20" y="52"/>
                    <a:pt x="31" y="51"/>
                    <a:pt x="42" y="52"/>
                  </a:cubicBezTo>
                  <a:cubicBezTo>
                    <a:pt x="46" y="52"/>
                    <a:pt x="48" y="50"/>
                    <a:pt x="48" y="46"/>
                  </a:cubicBezTo>
                  <a:cubicBezTo>
                    <a:pt x="47" y="33"/>
                    <a:pt x="48" y="20"/>
                    <a:pt x="48" y="6"/>
                  </a:cubicBezTo>
                  <a:cubicBezTo>
                    <a:pt x="48" y="4"/>
                    <a:pt x="47" y="2"/>
                    <a:pt x="49" y="1"/>
                  </a:cubicBezTo>
                  <a:cubicBezTo>
                    <a:pt x="54" y="0"/>
                    <a:pt x="55" y="0"/>
                    <a:pt x="55" y="5"/>
                  </a:cubicBezTo>
                  <a:cubicBezTo>
                    <a:pt x="55" y="18"/>
                    <a:pt x="55" y="31"/>
                    <a:pt x="55" y="44"/>
                  </a:cubicBezTo>
                  <a:cubicBezTo>
                    <a:pt x="55" y="46"/>
                    <a:pt x="55" y="48"/>
                    <a:pt x="56" y="49"/>
                  </a:cubicBezTo>
                  <a:cubicBezTo>
                    <a:pt x="59" y="51"/>
                    <a:pt x="62" y="50"/>
                    <a:pt x="65" y="50"/>
                  </a:cubicBezTo>
                  <a:cubicBezTo>
                    <a:pt x="68" y="50"/>
                    <a:pt x="70" y="50"/>
                    <a:pt x="71" y="53"/>
                  </a:cubicBezTo>
                  <a:cubicBezTo>
                    <a:pt x="75" y="57"/>
                    <a:pt x="80" y="57"/>
                    <a:pt x="82" y="52"/>
                  </a:cubicBezTo>
                  <a:cubicBezTo>
                    <a:pt x="83" y="51"/>
                    <a:pt x="83" y="51"/>
                    <a:pt x="84" y="51"/>
                  </a:cubicBezTo>
                  <a:cubicBezTo>
                    <a:pt x="87" y="50"/>
                    <a:pt x="89" y="50"/>
                    <a:pt x="92" y="50"/>
                  </a:cubicBezTo>
                  <a:cubicBezTo>
                    <a:pt x="93" y="50"/>
                    <a:pt x="94" y="51"/>
                    <a:pt x="95" y="52"/>
                  </a:cubicBezTo>
                  <a:cubicBezTo>
                    <a:pt x="95" y="54"/>
                    <a:pt x="95" y="56"/>
                    <a:pt x="95" y="59"/>
                  </a:cubicBezTo>
                  <a:cubicBezTo>
                    <a:pt x="93" y="61"/>
                    <a:pt x="89" y="60"/>
                    <a:pt x="86" y="60"/>
                  </a:cubicBezTo>
                  <a:cubicBezTo>
                    <a:pt x="83" y="60"/>
                    <a:pt x="81" y="61"/>
                    <a:pt x="81" y="64"/>
                  </a:cubicBezTo>
                  <a:cubicBezTo>
                    <a:pt x="81" y="69"/>
                    <a:pt x="78" y="69"/>
                    <a:pt x="75" y="69"/>
                  </a:cubicBezTo>
                  <a:cubicBezTo>
                    <a:pt x="71" y="69"/>
                    <a:pt x="68" y="69"/>
                    <a:pt x="68" y="65"/>
                  </a:cubicBezTo>
                  <a:cubicBezTo>
                    <a:pt x="67" y="60"/>
                    <a:pt x="66" y="60"/>
                    <a:pt x="60" y="60"/>
                  </a:cubicBezTo>
                  <a:cubicBezTo>
                    <a:pt x="56" y="60"/>
                    <a:pt x="55" y="62"/>
                    <a:pt x="55" y="65"/>
                  </a:cubicBezTo>
                  <a:cubicBezTo>
                    <a:pt x="55" y="78"/>
                    <a:pt x="55" y="91"/>
                    <a:pt x="55" y="103"/>
                  </a:cubicBezTo>
                  <a:cubicBezTo>
                    <a:pt x="55" y="107"/>
                    <a:pt x="57" y="108"/>
                    <a:pt x="60" y="108"/>
                  </a:cubicBezTo>
                  <a:cubicBezTo>
                    <a:pt x="70" y="108"/>
                    <a:pt x="79" y="108"/>
                    <a:pt x="89" y="108"/>
                  </a:cubicBezTo>
                  <a:cubicBezTo>
                    <a:pt x="91" y="108"/>
                    <a:pt x="94" y="108"/>
                    <a:pt x="95" y="109"/>
                  </a:cubicBezTo>
                  <a:cubicBezTo>
                    <a:pt x="95" y="112"/>
                    <a:pt x="95" y="114"/>
                    <a:pt x="96" y="116"/>
                  </a:cubicBezTo>
                  <a:cubicBezTo>
                    <a:pt x="94" y="119"/>
                    <a:pt x="90" y="118"/>
                    <a:pt x="88" y="118"/>
                  </a:cubicBezTo>
                  <a:cubicBezTo>
                    <a:pt x="82" y="118"/>
                    <a:pt x="82" y="118"/>
                    <a:pt x="81" y="123"/>
                  </a:cubicBezTo>
                  <a:cubicBezTo>
                    <a:pt x="81" y="127"/>
                    <a:pt x="80" y="128"/>
                    <a:pt x="75" y="128"/>
                  </a:cubicBezTo>
                  <a:cubicBezTo>
                    <a:pt x="70" y="128"/>
                    <a:pt x="69" y="127"/>
                    <a:pt x="68" y="123"/>
                  </a:cubicBezTo>
                  <a:cubicBezTo>
                    <a:pt x="68" y="121"/>
                    <a:pt x="68" y="119"/>
                    <a:pt x="66" y="118"/>
                  </a:cubicBezTo>
                  <a:cubicBezTo>
                    <a:pt x="63" y="118"/>
                    <a:pt x="60" y="118"/>
                    <a:pt x="57" y="119"/>
                  </a:cubicBezTo>
                  <a:cubicBezTo>
                    <a:pt x="55" y="120"/>
                    <a:pt x="55" y="121"/>
                    <a:pt x="55" y="123"/>
                  </a:cubicBezTo>
                  <a:cubicBezTo>
                    <a:pt x="55" y="136"/>
                    <a:pt x="55" y="149"/>
                    <a:pt x="55" y="162"/>
                  </a:cubicBezTo>
                  <a:cubicBezTo>
                    <a:pt x="55" y="165"/>
                    <a:pt x="57" y="166"/>
                    <a:pt x="60" y="166"/>
                  </a:cubicBezTo>
                  <a:cubicBezTo>
                    <a:pt x="70" y="166"/>
                    <a:pt x="80" y="166"/>
                    <a:pt x="90" y="166"/>
                  </a:cubicBezTo>
                  <a:cubicBezTo>
                    <a:pt x="94" y="166"/>
                    <a:pt x="96" y="167"/>
                    <a:pt x="96" y="171"/>
                  </a:cubicBezTo>
                  <a:cubicBezTo>
                    <a:pt x="96" y="171"/>
                    <a:pt x="96" y="171"/>
                    <a:pt x="96" y="171"/>
                  </a:cubicBezTo>
                  <a:cubicBezTo>
                    <a:pt x="98" y="174"/>
                    <a:pt x="98" y="177"/>
                    <a:pt x="98" y="180"/>
                  </a:cubicBezTo>
                  <a:cubicBezTo>
                    <a:pt x="98" y="194"/>
                    <a:pt x="98" y="208"/>
                    <a:pt x="98" y="222"/>
                  </a:cubicBezTo>
                  <a:cubicBezTo>
                    <a:pt x="98" y="231"/>
                    <a:pt x="98" y="231"/>
                    <a:pt x="89" y="230"/>
                  </a:cubicBezTo>
                  <a:cubicBezTo>
                    <a:pt x="87" y="228"/>
                    <a:pt x="88" y="226"/>
                    <a:pt x="88" y="224"/>
                  </a:cubicBezTo>
                  <a:cubicBezTo>
                    <a:pt x="88" y="210"/>
                    <a:pt x="88" y="197"/>
                    <a:pt x="88" y="184"/>
                  </a:cubicBezTo>
                  <a:cubicBezTo>
                    <a:pt x="88" y="182"/>
                    <a:pt x="88" y="181"/>
                    <a:pt x="88" y="179"/>
                  </a:cubicBezTo>
                  <a:cubicBezTo>
                    <a:pt x="87" y="178"/>
                    <a:pt x="87" y="176"/>
                    <a:pt x="85" y="176"/>
                  </a:cubicBezTo>
                  <a:cubicBezTo>
                    <a:pt x="82" y="176"/>
                    <a:pt x="82" y="178"/>
                    <a:pt x="82" y="179"/>
                  </a:cubicBezTo>
                  <a:cubicBezTo>
                    <a:pt x="81" y="185"/>
                    <a:pt x="77" y="187"/>
                    <a:pt x="71" y="186"/>
                  </a:cubicBezTo>
                  <a:cubicBezTo>
                    <a:pt x="68" y="185"/>
                    <a:pt x="68" y="183"/>
                    <a:pt x="68" y="181"/>
                  </a:cubicBezTo>
                  <a:cubicBezTo>
                    <a:pt x="67" y="176"/>
                    <a:pt x="66" y="176"/>
                    <a:pt x="60" y="176"/>
                  </a:cubicBezTo>
                  <a:cubicBezTo>
                    <a:pt x="56" y="176"/>
                    <a:pt x="55" y="178"/>
                    <a:pt x="55" y="181"/>
                  </a:cubicBezTo>
                  <a:cubicBezTo>
                    <a:pt x="55" y="195"/>
                    <a:pt x="55" y="209"/>
                    <a:pt x="55" y="223"/>
                  </a:cubicBezTo>
                  <a:cubicBezTo>
                    <a:pt x="55" y="225"/>
                    <a:pt x="56" y="228"/>
                    <a:pt x="54" y="230"/>
                  </a:cubicBezTo>
                  <a:cubicBezTo>
                    <a:pt x="51" y="230"/>
                    <a:pt x="48" y="232"/>
                    <a:pt x="46" y="228"/>
                  </a:cubicBezTo>
                  <a:cubicBezTo>
                    <a:pt x="45" y="221"/>
                    <a:pt x="45" y="214"/>
                    <a:pt x="45" y="206"/>
                  </a:cubicBezTo>
                  <a:cubicBezTo>
                    <a:pt x="45" y="198"/>
                    <a:pt x="45" y="189"/>
                    <a:pt x="45" y="181"/>
                  </a:cubicBezTo>
                  <a:cubicBezTo>
                    <a:pt x="45" y="177"/>
                    <a:pt x="43" y="176"/>
                    <a:pt x="40" y="176"/>
                  </a:cubicBezTo>
                  <a:cubicBezTo>
                    <a:pt x="37" y="176"/>
                    <a:pt x="34" y="175"/>
                    <a:pt x="33" y="180"/>
                  </a:cubicBezTo>
                  <a:cubicBezTo>
                    <a:pt x="33" y="185"/>
                    <a:pt x="26" y="188"/>
                    <a:pt x="22" y="185"/>
                  </a:cubicBezTo>
                  <a:cubicBezTo>
                    <a:pt x="20" y="184"/>
                    <a:pt x="20" y="182"/>
                    <a:pt x="20" y="181"/>
                  </a:cubicBezTo>
                  <a:cubicBezTo>
                    <a:pt x="20" y="177"/>
                    <a:pt x="18" y="176"/>
                    <a:pt x="15" y="176"/>
                  </a:cubicBezTo>
                  <a:cubicBezTo>
                    <a:pt x="10" y="176"/>
                    <a:pt x="6" y="177"/>
                    <a:pt x="2" y="175"/>
                  </a:cubicBezTo>
                  <a:cubicBezTo>
                    <a:pt x="0" y="173"/>
                    <a:pt x="0" y="170"/>
                    <a:pt x="1" y="168"/>
                  </a:cubicBezTo>
                  <a:cubicBezTo>
                    <a:pt x="1" y="167"/>
                    <a:pt x="1" y="167"/>
                    <a:pt x="2" y="167"/>
                  </a:cubicBezTo>
                  <a:cubicBezTo>
                    <a:pt x="7" y="165"/>
                    <a:pt x="11" y="166"/>
                    <a:pt x="16" y="166"/>
                  </a:cubicBezTo>
                  <a:cubicBezTo>
                    <a:pt x="24" y="166"/>
                    <a:pt x="32" y="166"/>
                    <a:pt x="40" y="166"/>
                  </a:cubicBezTo>
                  <a:cubicBezTo>
                    <a:pt x="44" y="166"/>
                    <a:pt x="45" y="165"/>
                    <a:pt x="45" y="161"/>
                  </a:cubicBezTo>
                  <a:cubicBezTo>
                    <a:pt x="45" y="148"/>
                    <a:pt x="45" y="136"/>
                    <a:pt x="45" y="123"/>
                  </a:cubicBezTo>
                  <a:cubicBezTo>
                    <a:pt x="45" y="120"/>
                    <a:pt x="44" y="118"/>
                    <a:pt x="41" y="118"/>
                  </a:cubicBezTo>
                  <a:cubicBezTo>
                    <a:pt x="35" y="118"/>
                    <a:pt x="34" y="118"/>
                    <a:pt x="34" y="122"/>
                  </a:cubicBezTo>
                  <a:cubicBezTo>
                    <a:pt x="33" y="127"/>
                    <a:pt x="32" y="128"/>
                    <a:pt x="27" y="128"/>
                  </a:cubicBezTo>
                  <a:cubicBezTo>
                    <a:pt x="22" y="128"/>
                    <a:pt x="20" y="127"/>
                    <a:pt x="20" y="123"/>
                  </a:cubicBezTo>
                  <a:cubicBezTo>
                    <a:pt x="20" y="119"/>
                    <a:pt x="18" y="118"/>
                    <a:pt x="14" y="118"/>
                  </a:cubicBezTo>
                  <a:cubicBezTo>
                    <a:pt x="10" y="118"/>
                    <a:pt x="6" y="119"/>
                    <a:pt x="2" y="117"/>
                  </a:cubicBezTo>
                  <a:cubicBezTo>
                    <a:pt x="2" y="117"/>
                    <a:pt x="2" y="117"/>
                    <a:pt x="1" y="117"/>
                  </a:cubicBezTo>
                  <a:cubicBezTo>
                    <a:pt x="1" y="114"/>
                    <a:pt x="1" y="112"/>
                    <a:pt x="1" y="110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4" y="108"/>
                    <a:pt x="6" y="108"/>
                    <a:pt x="8" y="108"/>
                  </a:cubicBezTo>
                  <a:cubicBezTo>
                    <a:pt x="19" y="108"/>
                    <a:pt x="29" y="108"/>
                    <a:pt x="40" y="108"/>
                  </a:cubicBezTo>
                  <a:cubicBezTo>
                    <a:pt x="45" y="108"/>
                    <a:pt x="45" y="108"/>
                    <a:pt x="45" y="103"/>
                  </a:cubicBezTo>
                  <a:cubicBezTo>
                    <a:pt x="45" y="90"/>
                    <a:pt x="45" y="78"/>
                    <a:pt x="45" y="66"/>
                  </a:cubicBezTo>
                  <a:cubicBezTo>
                    <a:pt x="45" y="63"/>
                    <a:pt x="45" y="60"/>
                    <a:pt x="41" y="60"/>
                  </a:cubicBezTo>
                  <a:cubicBezTo>
                    <a:pt x="34" y="60"/>
                    <a:pt x="34" y="61"/>
                    <a:pt x="33" y="64"/>
                  </a:cubicBezTo>
                  <a:cubicBezTo>
                    <a:pt x="33" y="69"/>
                    <a:pt x="32" y="69"/>
                    <a:pt x="26" y="69"/>
                  </a:cubicBezTo>
                  <a:cubicBezTo>
                    <a:pt x="22" y="69"/>
                    <a:pt x="20" y="68"/>
                    <a:pt x="20" y="64"/>
                  </a:cubicBezTo>
                  <a:cubicBezTo>
                    <a:pt x="20" y="61"/>
                    <a:pt x="18" y="60"/>
                    <a:pt x="15" y="60"/>
                  </a:cubicBezTo>
                  <a:cubicBezTo>
                    <a:pt x="11" y="60"/>
                    <a:pt x="6" y="61"/>
                    <a:pt x="2" y="59"/>
                  </a:cubicBezTo>
                  <a:cubicBezTo>
                    <a:pt x="2" y="59"/>
                    <a:pt x="2" y="59"/>
                    <a:pt x="1" y="59"/>
                  </a:cubicBezTo>
                  <a:close/>
                </a:path>
              </a:pathLst>
            </a:custGeom>
            <a:solidFill>
              <a:srgbClr val="CF8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23"/>
            <p:cNvSpPr/>
            <p:nvPr/>
          </p:nvSpPr>
          <p:spPr>
            <a:xfrm>
              <a:off x="253" y="2945"/>
              <a:ext cx="435" cy="450"/>
            </a:xfrm>
            <a:custGeom>
              <a:avLst/>
              <a:gdLst/>
              <a:ahLst/>
              <a:cxnLst/>
              <a:rect l="l" t="t" r="r" b="b"/>
              <a:pathLst>
                <a:path w="61" h="63" extrusionOk="0">
                  <a:moveTo>
                    <a:pt x="0" y="62"/>
                  </a:moveTo>
                  <a:cubicBezTo>
                    <a:pt x="0" y="55"/>
                    <a:pt x="0" y="49"/>
                    <a:pt x="0" y="42"/>
                  </a:cubicBezTo>
                  <a:cubicBezTo>
                    <a:pt x="0" y="32"/>
                    <a:pt x="0" y="22"/>
                    <a:pt x="0" y="11"/>
                  </a:cubicBezTo>
                  <a:cubicBezTo>
                    <a:pt x="0" y="5"/>
                    <a:pt x="0" y="5"/>
                    <a:pt x="6" y="5"/>
                  </a:cubicBezTo>
                  <a:cubicBezTo>
                    <a:pt x="22" y="5"/>
                    <a:pt x="37" y="5"/>
                    <a:pt x="53" y="5"/>
                  </a:cubicBezTo>
                  <a:cubicBezTo>
                    <a:pt x="57" y="5"/>
                    <a:pt x="59" y="4"/>
                    <a:pt x="59" y="0"/>
                  </a:cubicBezTo>
                  <a:cubicBezTo>
                    <a:pt x="61" y="2"/>
                    <a:pt x="61" y="3"/>
                    <a:pt x="60" y="5"/>
                  </a:cubicBezTo>
                  <a:cubicBezTo>
                    <a:pt x="59" y="22"/>
                    <a:pt x="60" y="38"/>
                    <a:pt x="60" y="55"/>
                  </a:cubicBezTo>
                  <a:cubicBezTo>
                    <a:pt x="60" y="57"/>
                    <a:pt x="60" y="60"/>
                    <a:pt x="58" y="62"/>
                  </a:cubicBezTo>
                  <a:cubicBezTo>
                    <a:pt x="55" y="63"/>
                    <a:pt x="51" y="62"/>
                    <a:pt x="48" y="62"/>
                  </a:cubicBezTo>
                  <a:cubicBezTo>
                    <a:pt x="33" y="62"/>
                    <a:pt x="19" y="62"/>
                    <a:pt x="5" y="62"/>
                  </a:cubicBezTo>
                  <a:cubicBezTo>
                    <a:pt x="3" y="62"/>
                    <a:pt x="2" y="63"/>
                    <a:pt x="0" y="62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23"/>
            <p:cNvSpPr/>
            <p:nvPr/>
          </p:nvSpPr>
          <p:spPr>
            <a:xfrm>
              <a:off x="674" y="2580"/>
              <a:ext cx="512" cy="379"/>
            </a:xfrm>
            <a:custGeom>
              <a:avLst/>
              <a:gdLst/>
              <a:ahLst/>
              <a:cxnLst/>
              <a:rect l="l" t="t" r="r" b="b"/>
              <a:pathLst>
                <a:path w="72" h="53" extrusionOk="0">
                  <a:moveTo>
                    <a:pt x="0" y="48"/>
                  </a:moveTo>
                  <a:cubicBezTo>
                    <a:pt x="2" y="46"/>
                    <a:pt x="1" y="45"/>
                    <a:pt x="1" y="43"/>
                  </a:cubicBezTo>
                  <a:cubicBezTo>
                    <a:pt x="1" y="30"/>
                    <a:pt x="1" y="17"/>
                    <a:pt x="1" y="4"/>
                  </a:cubicBezTo>
                  <a:cubicBezTo>
                    <a:pt x="1" y="1"/>
                    <a:pt x="2" y="0"/>
                    <a:pt x="5" y="0"/>
                  </a:cubicBezTo>
                  <a:cubicBezTo>
                    <a:pt x="23" y="0"/>
                    <a:pt x="42" y="0"/>
                    <a:pt x="60" y="0"/>
                  </a:cubicBezTo>
                  <a:cubicBezTo>
                    <a:pt x="64" y="0"/>
                    <a:pt x="64" y="1"/>
                    <a:pt x="64" y="4"/>
                  </a:cubicBezTo>
                  <a:cubicBezTo>
                    <a:pt x="64" y="14"/>
                    <a:pt x="64" y="23"/>
                    <a:pt x="64" y="33"/>
                  </a:cubicBezTo>
                  <a:cubicBezTo>
                    <a:pt x="64" y="35"/>
                    <a:pt x="64" y="36"/>
                    <a:pt x="65" y="38"/>
                  </a:cubicBezTo>
                  <a:cubicBezTo>
                    <a:pt x="66" y="39"/>
                    <a:pt x="66" y="43"/>
                    <a:pt x="69" y="40"/>
                  </a:cubicBezTo>
                  <a:cubicBezTo>
                    <a:pt x="70" y="40"/>
                    <a:pt x="71" y="40"/>
                    <a:pt x="72" y="41"/>
                  </a:cubicBezTo>
                  <a:cubicBezTo>
                    <a:pt x="72" y="41"/>
                    <a:pt x="72" y="42"/>
                    <a:pt x="72" y="43"/>
                  </a:cubicBezTo>
                  <a:cubicBezTo>
                    <a:pt x="69" y="46"/>
                    <a:pt x="66" y="50"/>
                    <a:pt x="63" y="53"/>
                  </a:cubicBezTo>
                  <a:cubicBezTo>
                    <a:pt x="61" y="52"/>
                    <a:pt x="58" y="52"/>
                    <a:pt x="56" y="52"/>
                  </a:cubicBezTo>
                  <a:cubicBezTo>
                    <a:pt x="39" y="52"/>
                    <a:pt x="22" y="52"/>
                    <a:pt x="5" y="52"/>
                  </a:cubicBezTo>
                  <a:cubicBezTo>
                    <a:pt x="4" y="52"/>
                    <a:pt x="1" y="53"/>
                    <a:pt x="0" y="50"/>
                  </a:cubicBezTo>
                  <a:cubicBezTo>
                    <a:pt x="0" y="49"/>
                    <a:pt x="0" y="49"/>
                    <a:pt x="0" y="48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23"/>
            <p:cNvSpPr/>
            <p:nvPr/>
          </p:nvSpPr>
          <p:spPr>
            <a:xfrm>
              <a:off x="674" y="1744"/>
              <a:ext cx="455" cy="372"/>
            </a:xfrm>
            <a:custGeom>
              <a:avLst/>
              <a:gdLst/>
              <a:ahLst/>
              <a:cxnLst/>
              <a:rect l="l" t="t" r="r" b="b"/>
              <a:pathLst>
                <a:path w="64" h="52" extrusionOk="0">
                  <a:moveTo>
                    <a:pt x="64" y="1"/>
                  </a:moveTo>
                  <a:cubicBezTo>
                    <a:pt x="64" y="16"/>
                    <a:pt x="64" y="32"/>
                    <a:pt x="64" y="47"/>
                  </a:cubicBezTo>
                  <a:cubicBezTo>
                    <a:pt x="64" y="51"/>
                    <a:pt x="63" y="52"/>
                    <a:pt x="60" y="52"/>
                  </a:cubicBezTo>
                  <a:cubicBezTo>
                    <a:pt x="42" y="51"/>
                    <a:pt x="24" y="51"/>
                    <a:pt x="6" y="52"/>
                  </a:cubicBezTo>
                  <a:cubicBezTo>
                    <a:pt x="2" y="52"/>
                    <a:pt x="1" y="50"/>
                    <a:pt x="1" y="47"/>
                  </a:cubicBezTo>
                  <a:cubicBezTo>
                    <a:pt x="1" y="35"/>
                    <a:pt x="1" y="23"/>
                    <a:pt x="1" y="11"/>
                  </a:cubicBezTo>
                  <a:cubicBezTo>
                    <a:pt x="1" y="9"/>
                    <a:pt x="2" y="8"/>
                    <a:pt x="0" y="6"/>
                  </a:cubicBezTo>
                  <a:cubicBezTo>
                    <a:pt x="0" y="5"/>
                    <a:pt x="0" y="3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2" y="0"/>
                    <a:pt x="42" y="0"/>
                    <a:pt x="63" y="0"/>
                  </a:cubicBezTo>
                  <a:cubicBezTo>
                    <a:pt x="63" y="0"/>
                    <a:pt x="64" y="1"/>
                    <a:pt x="64" y="1"/>
                  </a:cubicBezTo>
                  <a:close/>
                </a:path>
              </a:pathLst>
            </a:custGeom>
            <a:solidFill>
              <a:srgbClr val="CF87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23"/>
            <p:cNvSpPr/>
            <p:nvPr/>
          </p:nvSpPr>
          <p:spPr>
            <a:xfrm>
              <a:off x="674" y="2166"/>
              <a:ext cx="455" cy="364"/>
            </a:xfrm>
            <a:custGeom>
              <a:avLst/>
              <a:gdLst/>
              <a:ahLst/>
              <a:cxnLst/>
              <a:rect l="l" t="t" r="r" b="b"/>
              <a:pathLst>
                <a:path w="64" h="51" extrusionOk="0">
                  <a:moveTo>
                    <a:pt x="0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23" y="0"/>
                    <a:pt x="42" y="0"/>
                    <a:pt x="60" y="0"/>
                  </a:cubicBezTo>
                  <a:cubicBezTo>
                    <a:pt x="63" y="0"/>
                    <a:pt x="64" y="1"/>
                    <a:pt x="64" y="4"/>
                  </a:cubicBezTo>
                  <a:cubicBezTo>
                    <a:pt x="64" y="18"/>
                    <a:pt x="64" y="32"/>
                    <a:pt x="64" y="47"/>
                  </a:cubicBezTo>
                  <a:cubicBezTo>
                    <a:pt x="64" y="50"/>
                    <a:pt x="63" y="51"/>
                    <a:pt x="60" y="51"/>
                  </a:cubicBezTo>
                  <a:cubicBezTo>
                    <a:pt x="42" y="50"/>
                    <a:pt x="23" y="50"/>
                    <a:pt x="5" y="51"/>
                  </a:cubicBezTo>
                  <a:cubicBezTo>
                    <a:pt x="2" y="51"/>
                    <a:pt x="1" y="49"/>
                    <a:pt x="1" y="46"/>
                  </a:cubicBezTo>
                  <a:cubicBezTo>
                    <a:pt x="1" y="33"/>
                    <a:pt x="1" y="20"/>
                    <a:pt x="1" y="7"/>
                  </a:cubicBezTo>
                  <a:cubicBezTo>
                    <a:pt x="1" y="6"/>
                    <a:pt x="2" y="4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23"/>
            <p:cNvSpPr/>
            <p:nvPr/>
          </p:nvSpPr>
          <p:spPr>
            <a:xfrm>
              <a:off x="674" y="1737"/>
              <a:ext cx="1602" cy="379"/>
            </a:xfrm>
            <a:custGeom>
              <a:avLst/>
              <a:gdLst/>
              <a:ahLst/>
              <a:cxnLst/>
              <a:rect l="l" t="t" r="r" b="b"/>
              <a:pathLst>
                <a:path w="225" h="53" extrusionOk="0">
                  <a:moveTo>
                    <a:pt x="64" y="2"/>
                  </a:moveTo>
                  <a:cubicBezTo>
                    <a:pt x="43" y="2"/>
                    <a:pt x="22" y="2"/>
                    <a:pt x="0" y="2"/>
                  </a:cubicBezTo>
                  <a:cubicBezTo>
                    <a:pt x="2" y="0"/>
                    <a:pt x="4" y="1"/>
                    <a:pt x="5" y="1"/>
                  </a:cubicBezTo>
                  <a:cubicBezTo>
                    <a:pt x="65" y="1"/>
                    <a:pt x="125" y="1"/>
                    <a:pt x="185" y="1"/>
                  </a:cubicBezTo>
                  <a:cubicBezTo>
                    <a:pt x="197" y="1"/>
                    <a:pt x="209" y="1"/>
                    <a:pt x="220" y="1"/>
                  </a:cubicBezTo>
                  <a:cubicBezTo>
                    <a:pt x="223" y="1"/>
                    <a:pt x="225" y="1"/>
                    <a:pt x="225" y="5"/>
                  </a:cubicBezTo>
                  <a:cubicBezTo>
                    <a:pt x="225" y="21"/>
                    <a:pt x="225" y="37"/>
                    <a:pt x="224" y="53"/>
                  </a:cubicBezTo>
                  <a:cubicBezTo>
                    <a:pt x="223" y="53"/>
                    <a:pt x="222" y="53"/>
                    <a:pt x="221" y="53"/>
                  </a:cubicBezTo>
                  <a:cubicBezTo>
                    <a:pt x="219" y="51"/>
                    <a:pt x="219" y="49"/>
                    <a:pt x="219" y="47"/>
                  </a:cubicBezTo>
                  <a:cubicBezTo>
                    <a:pt x="219" y="44"/>
                    <a:pt x="220" y="42"/>
                    <a:pt x="220" y="40"/>
                  </a:cubicBezTo>
                  <a:cubicBezTo>
                    <a:pt x="220" y="38"/>
                    <a:pt x="221" y="37"/>
                    <a:pt x="218" y="37"/>
                  </a:cubicBezTo>
                  <a:cubicBezTo>
                    <a:pt x="216" y="37"/>
                    <a:pt x="216" y="34"/>
                    <a:pt x="217" y="33"/>
                  </a:cubicBezTo>
                  <a:cubicBezTo>
                    <a:pt x="220" y="30"/>
                    <a:pt x="220" y="27"/>
                    <a:pt x="220" y="24"/>
                  </a:cubicBezTo>
                  <a:cubicBezTo>
                    <a:pt x="220" y="20"/>
                    <a:pt x="220" y="16"/>
                    <a:pt x="220" y="13"/>
                  </a:cubicBezTo>
                  <a:cubicBezTo>
                    <a:pt x="220" y="7"/>
                    <a:pt x="219" y="7"/>
                    <a:pt x="214" y="7"/>
                  </a:cubicBezTo>
                  <a:cubicBezTo>
                    <a:pt x="212" y="7"/>
                    <a:pt x="211" y="7"/>
                    <a:pt x="209" y="6"/>
                  </a:cubicBezTo>
                  <a:cubicBezTo>
                    <a:pt x="206" y="2"/>
                    <a:pt x="203" y="2"/>
                    <a:pt x="198" y="6"/>
                  </a:cubicBezTo>
                  <a:cubicBezTo>
                    <a:pt x="193" y="5"/>
                    <a:pt x="192" y="5"/>
                    <a:pt x="192" y="10"/>
                  </a:cubicBezTo>
                  <a:cubicBezTo>
                    <a:pt x="192" y="19"/>
                    <a:pt x="192" y="28"/>
                    <a:pt x="192" y="37"/>
                  </a:cubicBezTo>
                  <a:cubicBezTo>
                    <a:pt x="192" y="40"/>
                    <a:pt x="192" y="43"/>
                    <a:pt x="191" y="46"/>
                  </a:cubicBezTo>
                  <a:cubicBezTo>
                    <a:pt x="191" y="47"/>
                    <a:pt x="190" y="48"/>
                    <a:pt x="188" y="48"/>
                  </a:cubicBezTo>
                  <a:cubicBezTo>
                    <a:pt x="186" y="48"/>
                    <a:pt x="186" y="47"/>
                    <a:pt x="185" y="45"/>
                  </a:cubicBezTo>
                  <a:cubicBezTo>
                    <a:pt x="185" y="44"/>
                    <a:pt x="185" y="43"/>
                    <a:pt x="185" y="41"/>
                  </a:cubicBezTo>
                  <a:cubicBezTo>
                    <a:pt x="185" y="32"/>
                    <a:pt x="185" y="22"/>
                    <a:pt x="185" y="15"/>
                  </a:cubicBezTo>
                  <a:cubicBezTo>
                    <a:pt x="185" y="24"/>
                    <a:pt x="184" y="36"/>
                    <a:pt x="185" y="47"/>
                  </a:cubicBezTo>
                  <a:cubicBezTo>
                    <a:pt x="185" y="49"/>
                    <a:pt x="185" y="51"/>
                    <a:pt x="184" y="53"/>
                  </a:cubicBezTo>
                  <a:cubicBezTo>
                    <a:pt x="182" y="51"/>
                    <a:pt x="183" y="49"/>
                    <a:pt x="183" y="48"/>
                  </a:cubicBezTo>
                  <a:cubicBezTo>
                    <a:pt x="183" y="34"/>
                    <a:pt x="183" y="20"/>
                    <a:pt x="183" y="6"/>
                  </a:cubicBezTo>
                  <a:cubicBezTo>
                    <a:pt x="183" y="3"/>
                    <a:pt x="182" y="1"/>
                    <a:pt x="178" y="2"/>
                  </a:cubicBezTo>
                  <a:cubicBezTo>
                    <a:pt x="158" y="2"/>
                    <a:pt x="138" y="2"/>
                    <a:pt x="119" y="2"/>
                  </a:cubicBezTo>
                  <a:cubicBezTo>
                    <a:pt x="116" y="2"/>
                    <a:pt x="116" y="2"/>
                    <a:pt x="116" y="5"/>
                  </a:cubicBezTo>
                  <a:cubicBezTo>
                    <a:pt x="116" y="19"/>
                    <a:pt x="116" y="34"/>
                    <a:pt x="116" y="48"/>
                  </a:cubicBezTo>
                  <a:cubicBezTo>
                    <a:pt x="116" y="52"/>
                    <a:pt x="115" y="53"/>
                    <a:pt x="112" y="53"/>
                  </a:cubicBezTo>
                  <a:cubicBezTo>
                    <a:pt x="100" y="52"/>
                    <a:pt x="88" y="52"/>
                    <a:pt x="76" y="53"/>
                  </a:cubicBezTo>
                  <a:cubicBezTo>
                    <a:pt x="73" y="53"/>
                    <a:pt x="71" y="52"/>
                    <a:pt x="72" y="48"/>
                  </a:cubicBezTo>
                  <a:cubicBezTo>
                    <a:pt x="72" y="35"/>
                    <a:pt x="72" y="22"/>
                    <a:pt x="72" y="9"/>
                  </a:cubicBezTo>
                  <a:cubicBezTo>
                    <a:pt x="72" y="2"/>
                    <a:pt x="72" y="2"/>
                    <a:pt x="64" y="2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23"/>
            <p:cNvSpPr/>
            <p:nvPr/>
          </p:nvSpPr>
          <p:spPr>
            <a:xfrm>
              <a:off x="253" y="2966"/>
              <a:ext cx="2329" cy="436"/>
            </a:xfrm>
            <a:custGeom>
              <a:avLst/>
              <a:gdLst/>
              <a:ahLst/>
              <a:cxnLst/>
              <a:rect l="l" t="t" r="r" b="b"/>
              <a:pathLst>
                <a:path w="327" h="61" extrusionOk="0">
                  <a:moveTo>
                    <a:pt x="0" y="59"/>
                  </a:moveTo>
                  <a:cubicBezTo>
                    <a:pt x="20" y="59"/>
                    <a:pt x="39" y="59"/>
                    <a:pt x="58" y="59"/>
                  </a:cubicBezTo>
                  <a:cubicBezTo>
                    <a:pt x="60" y="57"/>
                    <a:pt x="63" y="58"/>
                    <a:pt x="65" y="58"/>
                  </a:cubicBezTo>
                  <a:cubicBezTo>
                    <a:pt x="66" y="58"/>
                    <a:pt x="67" y="58"/>
                    <a:pt x="68" y="57"/>
                  </a:cubicBezTo>
                  <a:cubicBezTo>
                    <a:pt x="86" y="57"/>
                    <a:pt x="105" y="57"/>
                    <a:pt x="123" y="58"/>
                  </a:cubicBezTo>
                  <a:cubicBezTo>
                    <a:pt x="126" y="57"/>
                    <a:pt x="128" y="57"/>
                    <a:pt x="131" y="58"/>
                  </a:cubicBezTo>
                  <a:cubicBezTo>
                    <a:pt x="148" y="57"/>
                    <a:pt x="164" y="57"/>
                    <a:pt x="181" y="57"/>
                  </a:cubicBezTo>
                  <a:cubicBezTo>
                    <a:pt x="184" y="57"/>
                    <a:pt x="187" y="58"/>
                    <a:pt x="189" y="56"/>
                  </a:cubicBezTo>
                  <a:cubicBezTo>
                    <a:pt x="191" y="54"/>
                    <a:pt x="193" y="54"/>
                    <a:pt x="195" y="54"/>
                  </a:cubicBezTo>
                  <a:cubicBezTo>
                    <a:pt x="205" y="55"/>
                    <a:pt x="216" y="54"/>
                    <a:pt x="226" y="55"/>
                  </a:cubicBezTo>
                  <a:cubicBezTo>
                    <a:pt x="229" y="55"/>
                    <a:pt x="232" y="55"/>
                    <a:pt x="235" y="57"/>
                  </a:cubicBezTo>
                  <a:cubicBezTo>
                    <a:pt x="236" y="61"/>
                    <a:pt x="239" y="58"/>
                    <a:pt x="242" y="59"/>
                  </a:cubicBezTo>
                  <a:cubicBezTo>
                    <a:pt x="243" y="58"/>
                    <a:pt x="245" y="57"/>
                    <a:pt x="246" y="57"/>
                  </a:cubicBezTo>
                  <a:cubicBezTo>
                    <a:pt x="255" y="57"/>
                    <a:pt x="264" y="57"/>
                    <a:pt x="273" y="57"/>
                  </a:cubicBezTo>
                  <a:cubicBezTo>
                    <a:pt x="274" y="57"/>
                    <a:pt x="276" y="58"/>
                    <a:pt x="277" y="59"/>
                  </a:cubicBezTo>
                  <a:cubicBezTo>
                    <a:pt x="278" y="59"/>
                    <a:pt x="279" y="59"/>
                    <a:pt x="280" y="59"/>
                  </a:cubicBezTo>
                  <a:cubicBezTo>
                    <a:pt x="283" y="59"/>
                    <a:pt x="285" y="58"/>
                    <a:pt x="284" y="54"/>
                  </a:cubicBezTo>
                  <a:cubicBezTo>
                    <a:pt x="284" y="36"/>
                    <a:pt x="284" y="18"/>
                    <a:pt x="284" y="0"/>
                  </a:cubicBezTo>
                  <a:cubicBezTo>
                    <a:pt x="286" y="2"/>
                    <a:pt x="288" y="2"/>
                    <a:pt x="290" y="2"/>
                  </a:cubicBezTo>
                  <a:cubicBezTo>
                    <a:pt x="293" y="2"/>
                    <a:pt x="296" y="2"/>
                    <a:pt x="300" y="2"/>
                  </a:cubicBezTo>
                  <a:cubicBezTo>
                    <a:pt x="302" y="3"/>
                    <a:pt x="302" y="6"/>
                    <a:pt x="302" y="8"/>
                  </a:cubicBezTo>
                  <a:cubicBezTo>
                    <a:pt x="302" y="11"/>
                    <a:pt x="303" y="12"/>
                    <a:pt x="306" y="12"/>
                  </a:cubicBezTo>
                  <a:cubicBezTo>
                    <a:pt x="309" y="12"/>
                    <a:pt x="310" y="11"/>
                    <a:pt x="310" y="8"/>
                  </a:cubicBezTo>
                  <a:cubicBezTo>
                    <a:pt x="310" y="6"/>
                    <a:pt x="310" y="4"/>
                    <a:pt x="312" y="2"/>
                  </a:cubicBezTo>
                  <a:cubicBezTo>
                    <a:pt x="316" y="2"/>
                    <a:pt x="320" y="2"/>
                    <a:pt x="324" y="2"/>
                  </a:cubicBezTo>
                  <a:cubicBezTo>
                    <a:pt x="326" y="2"/>
                    <a:pt x="327" y="3"/>
                    <a:pt x="327" y="5"/>
                  </a:cubicBezTo>
                  <a:cubicBezTo>
                    <a:pt x="327" y="22"/>
                    <a:pt x="327" y="39"/>
                    <a:pt x="327" y="55"/>
                  </a:cubicBezTo>
                  <a:cubicBezTo>
                    <a:pt x="327" y="59"/>
                    <a:pt x="326" y="60"/>
                    <a:pt x="322" y="60"/>
                  </a:cubicBezTo>
                  <a:cubicBezTo>
                    <a:pt x="306" y="60"/>
                    <a:pt x="290" y="60"/>
                    <a:pt x="274" y="60"/>
                  </a:cubicBezTo>
                  <a:cubicBezTo>
                    <a:pt x="184" y="60"/>
                    <a:pt x="95" y="60"/>
                    <a:pt x="6" y="60"/>
                  </a:cubicBezTo>
                  <a:cubicBezTo>
                    <a:pt x="4" y="60"/>
                    <a:pt x="2" y="61"/>
                    <a:pt x="0" y="59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23"/>
            <p:cNvSpPr/>
            <p:nvPr/>
          </p:nvSpPr>
          <p:spPr>
            <a:xfrm>
              <a:off x="1977" y="2159"/>
              <a:ext cx="292" cy="371"/>
            </a:xfrm>
            <a:custGeom>
              <a:avLst/>
              <a:gdLst/>
              <a:ahLst/>
              <a:cxnLst/>
              <a:rect l="l" t="t" r="r" b="b"/>
              <a:pathLst>
                <a:path w="41" h="52" extrusionOk="0">
                  <a:moveTo>
                    <a:pt x="41" y="51"/>
                  </a:moveTo>
                  <a:cubicBezTo>
                    <a:pt x="29" y="51"/>
                    <a:pt x="17" y="51"/>
                    <a:pt x="4" y="52"/>
                  </a:cubicBezTo>
                  <a:cubicBezTo>
                    <a:pt x="1" y="52"/>
                    <a:pt x="0" y="51"/>
                    <a:pt x="0" y="48"/>
                  </a:cubicBezTo>
                  <a:cubicBezTo>
                    <a:pt x="0" y="33"/>
                    <a:pt x="0" y="19"/>
                    <a:pt x="0" y="5"/>
                  </a:cubicBezTo>
                  <a:cubicBezTo>
                    <a:pt x="0" y="2"/>
                    <a:pt x="1" y="1"/>
                    <a:pt x="4" y="1"/>
                  </a:cubicBezTo>
                  <a:cubicBezTo>
                    <a:pt x="6" y="1"/>
                    <a:pt x="7" y="1"/>
                    <a:pt x="8" y="1"/>
                  </a:cubicBezTo>
                  <a:cubicBezTo>
                    <a:pt x="15" y="1"/>
                    <a:pt x="15" y="1"/>
                    <a:pt x="15" y="7"/>
                  </a:cubicBezTo>
                  <a:cubicBezTo>
                    <a:pt x="15" y="9"/>
                    <a:pt x="16" y="10"/>
                    <a:pt x="18" y="10"/>
                  </a:cubicBezTo>
                  <a:cubicBezTo>
                    <a:pt x="19" y="10"/>
                    <a:pt x="21" y="10"/>
                    <a:pt x="22" y="10"/>
                  </a:cubicBezTo>
                  <a:cubicBezTo>
                    <a:pt x="25" y="10"/>
                    <a:pt x="27" y="9"/>
                    <a:pt x="26" y="6"/>
                  </a:cubicBezTo>
                  <a:cubicBezTo>
                    <a:pt x="25" y="2"/>
                    <a:pt x="27" y="0"/>
                    <a:pt x="31" y="1"/>
                  </a:cubicBezTo>
                  <a:cubicBezTo>
                    <a:pt x="35" y="1"/>
                    <a:pt x="38" y="1"/>
                    <a:pt x="41" y="1"/>
                  </a:cubicBezTo>
                  <a:cubicBezTo>
                    <a:pt x="41" y="18"/>
                    <a:pt x="41" y="35"/>
                    <a:pt x="41" y="51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23"/>
            <p:cNvSpPr/>
            <p:nvPr/>
          </p:nvSpPr>
          <p:spPr>
            <a:xfrm>
              <a:off x="1977" y="2573"/>
              <a:ext cx="299" cy="393"/>
            </a:xfrm>
            <a:custGeom>
              <a:avLst/>
              <a:gdLst/>
              <a:ahLst/>
              <a:cxnLst/>
              <a:rect l="l" t="t" r="r" b="b"/>
              <a:pathLst>
                <a:path w="42" h="55" extrusionOk="0">
                  <a:moveTo>
                    <a:pt x="42" y="55"/>
                  </a:moveTo>
                  <a:cubicBezTo>
                    <a:pt x="41" y="52"/>
                    <a:pt x="40" y="51"/>
                    <a:pt x="36" y="51"/>
                  </a:cubicBezTo>
                  <a:cubicBezTo>
                    <a:pt x="26" y="52"/>
                    <a:pt x="15" y="51"/>
                    <a:pt x="4" y="51"/>
                  </a:cubicBezTo>
                  <a:cubicBezTo>
                    <a:pt x="1" y="52"/>
                    <a:pt x="0" y="51"/>
                    <a:pt x="0" y="47"/>
                  </a:cubicBezTo>
                  <a:cubicBezTo>
                    <a:pt x="0" y="33"/>
                    <a:pt x="0" y="19"/>
                    <a:pt x="0" y="5"/>
                  </a:cubicBezTo>
                  <a:cubicBezTo>
                    <a:pt x="0" y="2"/>
                    <a:pt x="1" y="0"/>
                    <a:pt x="5" y="1"/>
                  </a:cubicBezTo>
                  <a:cubicBezTo>
                    <a:pt x="6" y="1"/>
                    <a:pt x="7" y="1"/>
                    <a:pt x="8" y="1"/>
                  </a:cubicBezTo>
                  <a:cubicBezTo>
                    <a:pt x="15" y="1"/>
                    <a:pt x="15" y="1"/>
                    <a:pt x="15" y="7"/>
                  </a:cubicBezTo>
                  <a:cubicBezTo>
                    <a:pt x="15" y="10"/>
                    <a:pt x="16" y="11"/>
                    <a:pt x="18" y="11"/>
                  </a:cubicBezTo>
                  <a:cubicBezTo>
                    <a:pt x="19" y="11"/>
                    <a:pt x="21" y="11"/>
                    <a:pt x="22" y="11"/>
                  </a:cubicBezTo>
                  <a:cubicBezTo>
                    <a:pt x="25" y="11"/>
                    <a:pt x="27" y="10"/>
                    <a:pt x="26" y="6"/>
                  </a:cubicBezTo>
                  <a:cubicBezTo>
                    <a:pt x="25" y="2"/>
                    <a:pt x="27" y="0"/>
                    <a:pt x="32" y="1"/>
                  </a:cubicBezTo>
                  <a:cubicBezTo>
                    <a:pt x="35" y="1"/>
                    <a:pt x="38" y="1"/>
                    <a:pt x="42" y="0"/>
                  </a:cubicBezTo>
                  <a:cubicBezTo>
                    <a:pt x="42" y="12"/>
                    <a:pt x="42" y="24"/>
                    <a:pt x="42" y="37"/>
                  </a:cubicBezTo>
                  <a:cubicBezTo>
                    <a:pt x="42" y="43"/>
                    <a:pt x="42" y="49"/>
                    <a:pt x="42" y="55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23"/>
            <p:cNvSpPr/>
            <p:nvPr/>
          </p:nvSpPr>
          <p:spPr>
            <a:xfrm>
              <a:off x="666" y="2937"/>
              <a:ext cx="528" cy="451"/>
            </a:xfrm>
            <a:custGeom>
              <a:avLst/>
              <a:gdLst/>
              <a:ahLst/>
              <a:cxnLst/>
              <a:rect l="l" t="t" r="r" b="b"/>
              <a:pathLst>
                <a:path w="74" h="63" extrusionOk="0">
                  <a:moveTo>
                    <a:pt x="73" y="63"/>
                  </a:moveTo>
                  <a:cubicBezTo>
                    <a:pt x="70" y="63"/>
                    <a:pt x="68" y="63"/>
                    <a:pt x="65" y="63"/>
                  </a:cubicBezTo>
                  <a:cubicBezTo>
                    <a:pt x="63" y="60"/>
                    <a:pt x="64" y="57"/>
                    <a:pt x="64" y="54"/>
                  </a:cubicBezTo>
                  <a:cubicBezTo>
                    <a:pt x="64" y="51"/>
                    <a:pt x="64" y="48"/>
                    <a:pt x="64" y="45"/>
                  </a:cubicBezTo>
                  <a:cubicBezTo>
                    <a:pt x="64" y="41"/>
                    <a:pt x="64" y="37"/>
                    <a:pt x="64" y="34"/>
                  </a:cubicBezTo>
                  <a:cubicBezTo>
                    <a:pt x="64" y="27"/>
                    <a:pt x="64" y="20"/>
                    <a:pt x="64" y="13"/>
                  </a:cubicBezTo>
                  <a:cubicBezTo>
                    <a:pt x="64" y="10"/>
                    <a:pt x="62" y="9"/>
                    <a:pt x="59" y="9"/>
                  </a:cubicBezTo>
                  <a:cubicBezTo>
                    <a:pt x="44" y="9"/>
                    <a:pt x="29" y="9"/>
                    <a:pt x="14" y="9"/>
                  </a:cubicBezTo>
                  <a:cubicBezTo>
                    <a:pt x="9" y="9"/>
                    <a:pt x="9" y="10"/>
                    <a:pt x="9" y="14"/>
                  </a:cubicBezTo>
                  <a:cubicBezTo>
                    <a:pt x="9" y="29"/>
                    <a:pt x="9" y="43"/>
                    <a:pt x="9" y="57"/>
                  </a:cubicBezTo>
                  <a:cubicBezTo>
                    <a:pt x="9" y="59"/>
                    <a:pt x="9" y="61"/>
                    <a:pt x="7" y="63"/>
                  </a:cubicBezTo>
                  <a:cubicBezTo>
                    <a:pt x="5" y="63"/>
                    <a:pt x="3" y="63"/>
                    <a:pt x="0" y="63"/>
                  </a:cubicBezTo>
                  <a:cubicBezTo>
                    <a:pt x="0" y="47"/>
                    <a:pt x="0" y="30"/>
                    <a:pt x="0" y="14"/>
                  </a:cubicBezTo>
                  <a:cubicBezTo>
                    <a:pt x="0" y="10"/>
                    <a:pt x="2" y="6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7" y="0"/>
                    <a:pt x="33" y="0"/>
                    <a:pt x="49" y="0"/>
                  </a:cubicBezTo>
                  <a:cubicBezTo>
                    <a:pt x="53" y="0"/>
                    <a:pt x="57" y="1"/>
                    <a:pt x="61" y="0"/>
                  </a:cubicBezTo>
                  <a:cubicBezTo>
                    <a:pt x="63" y="0"/>
                    <a:pt x="64" y="1"/>
                    <a:pt x="65" y="3"/>
                  </a:cubicBezTo>
                  <a:cubicBezTo>
                    <a:pt x="67" y="5"/>
                    <a:pt x="70" y="6"/>
                    <a:pt x="72" y="7"/>
                  </a:cubicBezTo>
                  <a:cubicBezTo>
                    <a:pt x="74" y="9"/>
                    <a:pt x="74" y="11"/>
                    <a:pt x="74" y="13"/>
                  </a:cubicBezTo>
                  <a:cubicBezTo>
                    <a:pt x="74" y="28"/>
                    <a:pt x="74" y="43"/>
                    <a:pt x="74" y="57"/>
                  </a:cubicBezTo>
                  <a:cubicBezTo>
                    <a:pt x="74" y="59"/>
                    <a:pt x="74" y="61"/>
                    <a:pt x="73" y="63"/>
                  </a:cubicBezTo>
                  <a:close/>
                </a:path>
              </a:pathLst>
            </a:custGeom>
            <a:solidFill>
              <a:srgbClr val="B86F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23"/>
            <p:cNvSpPr/>
            <p:nvPr/>
          </p:nvSpPr>
          <p:spPr>
            <a:xfrm>
              <a:off x="2390" y="2980"/>
              <a:ext cx="86" cy="86"/>
            </a:xfrm>
            <a:custGeom>
              <a:avLst/>
              <a:gdLst/>
              <a:ahLst/>
              <a:cxnLst/>
              <a:rect l="l" t="t" r="r" b="b"/>
              <a:pathLst>
                <a:path w="12" h="12" extrusionOk="0">
                  <a:moveTo>
                    <a:pt x="12" y="0"/>
                  </a:moveTo>
                  <a:cubicBezTo>
                    <a:pt x="12" y="2"/>
                    <a:pt x="12" y="4"/>
                    <a:pt x="12" y="6"/>
                  </a:cubicBezTo>
                  <a:cubicBezTo>
                    <a:pt x="12" y="12"/>
                    <a:pt x="12" y="11"/>
                    <a:pt x="6" y="12"/>
                  </a:cubicBezTo>
                  <a:cubicBezTo>
                    <a:pt x="2" y="12"/>
                    <a:pt x="0" y="11"/>
                    <a:pt x="1" y="6"/>
                  </a:cubicBezTo>
                  <a:cubicBezTo>
                    <a:pt x="1" y="4"/>
                    <a:pt x="1" y="2"/>
                    <a:pt x="0" y="0"/>
                  </a:cubicBezTo>
                  <a:cubicBezTo>
                    <a:pt x="4" y="0"/>
                    <a:pt x="8" y="0"/>
                    <a:pt x="12" y="0"/>
                  </a:cubicBezTo>
                  <a:close/>
                </a:path>
              </a:pathLst>
            </a:custGeom>
            <a:solidFill>
              <a:srgbClr val="CD8A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23"/>
            <p:cNvSpPr/>
            <p:nvPr/>
          </p:nvSpPr>
          <p:spPr>
            <a:xfrm>
              <a:off x="1179" y="2166"/>
              <a:ext cx="435" cy="364"/>
            </a:xfrm>
            <a:custGeom>
              <a:avLst/>
              <a:gdLst/>
              <a:ahLst/>
              <a:cxnLst/>
              <a:rect l="l" t="t" r="r" b="b"/>
              <a:pathLst>
                <a:path w="61" h="51" extrusionOk="0">
                  <a:moveTo>
                    <a:pt x="59" y="51"/>
                  </a:moveTo>
                  <a:cubicBezTo>
                    <a:pt x="41" y="51"/>
                    <a:pt x="23" y="50"/>
                    <a:pt x="5" y="51"/>
                  </a:cubicBezTo>
                  <a:cubicBezTo>
                    <a:pt x="1" y="51"/>
                    <a:pt x="0" y="49"/>
                    <a:pt x="1" y="46"/>
                  </a:cubicBezTo>
                  <a:cubicBezTo>
                    <a:pt x="1" y="32"/>
                    <a:pt x="1" y="18"/>
                    <a:pt x="1" y="4"/>
                  </a:cubicBezTo>
                  <a:cubicBezTo>
                    <a:pt x="0" y="1"/>
                    <a:pt x="1" y="0"/>
                    <a:pt x="5" y="0"/>
                  </a:cubicBezTo>
                  <a:cubicBezTo>
                    <a:pt x="23" y="0"/>
                    <a:pt x="41" y="0"/>
                    <a:pt x="59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2"/>
                    <a:pt x="61" y="4"/>
                    <a:pt x="61" y="6"/>
                  </a:cubicBezTo>
                  <a:cubicBezTo>
                    <a:pt x="61" y="19"/>
                    <a:pt x="61" y="32"/>
                    <a:pt x="61" y="45"/>
                  </a:cubicBezTo>
                  <a:cubicBezTo>
                    <a:pt x="61" y="47"/>
                    <a:pt x="61" y="49"/>
                    <a:pt x="59" y="50"/>
                  </a:cubicBezTo>
                  <a:lnTo>
                    <a:pt x="59" y="51"/>
                  </a:ln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23"/>
            <p:cNvSpPr/>
            <p:nvPr/>
          </p:nvSpPr>
          <p:spPr>
            <a:xfrm>
              <a:off x="1179" y="2580"/>
              <a:ext cx="435" cy="372"/>
            </a:xfrm>
            <a:custGeom>
              <a:avLst/>
              <a:gdLst/>
              <a:ahLst/>
              <a:cxnLst/>
              <a:rect l="l" t="t" r="r" b="b"/>
              <a:pathLst>
                <a:path w="61" h="52" extrusionOk="0">
                  <a:moveTo>
                    <a:pt x="1" y="36"/>
                  </a:moveTo>
                  <a:cubicBezTo>
                    <a:pt x="1" y="25"/>
                    <a:pt x="1" y="15"/>
                    <a:pt x="0" y="4"/>
                  </a:cubicBezTo>
                  <a:cubicBezTo>
                    <a:pt x="0" y="0"/>
                    <a:pt x="2" y="0"/>
                    <a:pt x="5" y="0"/>
                  </a:cubicBezTo>
                  <a:cubicBezTo>
                    <a:pt x="23" y="0"/>
                    <a:pt x="41" y="0"/>
                    <a:pt x="59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1" y="1"/>
                    <a:pt x="61" y="3"/>
                    <a:pt x="61" y="5"/>
                  </a:cubicBezTo>
                  <a:cubicBezTo>
                    <a:pt x="61" y="19"/>
                    <a:pt x="61" y="32"/>
                    <a:pt x="61" y="45"/>
                  </a:cubicBezTo>
                  <a:cubicBezTo>
                    <a:pt x="61" y="47"/>
                    <a:pt x="61" y="49"/>
                    <a:pt x="59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8" y="52"/>
                    <a:pt x="56" y="52"/>
                    <a:pt x="55" y="52"/>
                  </a:cubicBezTo>
                  <a:cubicBezTo>
                    <a:pt x="40" y="52"/>
                    <a:pt x="25" y="52"/>
                    <a:pt x="10" y="52"/>
                  </a:cubicBezTo>
                  <a:cubicBezTo>
                    <a:pt x="9" y="52"/>
                    <a:pt x="8" y="52"/>
                    <a:pt x="7" y="51"/>
                  </a:cubicBezTo>
                  <a:cubicBezTo>
                    <a:pt x="5" y="50"/>
                    <a:pt x="5" y="48"/>
                    <a:pt x="5" y="47"/>
                  </a:cubicBezTo>
                  <a:cubicBezTo>
                    <a:pt x="5" y="42"/>
                    <a:pt x="4" y="39"/>
                    <a:pt x="1" y="36"/>
                  </a:cubicBezTo>
                  <a:close/>
                </a:path>
              </a:pathLst>
            </a:custGeom>
            <a:solidFill>
              <a:srgbClr val="D188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23"/>
            <p:cNvSpPr/>
            <p:nvPr/>
          </p:nvSpPr>
          <p:spPr>
            <a:xfrm>
              <a:off x="1122" y="2837"/>
              <a:ext cx="100" cy="165"/>
            </a:xfrm>
            <a:custGeom>
              <a:avLst/>
              <a:gdLst/>
              <a:ahLst/>
              <a:cxnLst/>
              <a:rect l="l" t="t" r="r" b="b"/>
              <a:pathLst>
                <a:path w="14" h="23" extrusionOk="0">
                  <a:moveTo>
                    <a:pt x="9" y="0"/>
                  </a:moveTo>
                  <a:cubicBezTo>
                    <a:pt x="12" y="0"/>
                    <a:pt x="13" y="3"/>
                    <a:pt x="14" y="6"/>
                  </a:cubicBezTo>
                  <a:cubicBezTo>
                    <a:pt x="14" y="9"/>
                    <a:pt x="14" y="12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4" y="17"/>
                    <a:pt x="14" y="18"/>
                  </a:cubicBezTo>
                  <a:cubicBezTo>
                    <a:pt x="14" y="22"/>
                    <a:pt x="13" y="23"/>
                    <a:pt x="8" y="21"/>
                  </a:cubicBezTo>
                  <a:cubicBezTo>
                    <a:pt x="8" y="21"/>
                    <a:pt x="7" y="21"/>
                    <a:pt x="7" y="22"/>
                  </a:cubicBezTo>
                  <a:cubicBezTo>
                    <a:pt x="3" y="22"/>
                    <a:pt x="1" y="21"/>
                    <a:pt x="1" y="17"/>
                  </a:cubicBezTo>
                  <a:cubicBezTo>
                    <a:pt x="1" y="14"/>
                    <a:pt x="2" y="11"/>
                    <a:pt x="5" y="10"/>
                  </a:cubicBezTo>
                  <a:cubicBezTo>
                    <a:pt x="7" y="9"/>
                    <a:pt x="7" y="8"/>
                    <a:pt x="8" y="7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7" y="4"/>
                    <a:pt x="7" y="4"/>
                    <a:pt x="6" y="5"/>
                  </a:cubicBezTo>
                  <a:cubicBezTo>
                    <a:pt x="5" y="7"/>
                    <a:pt x="4" y="8"/>
                    <a:pt x="2" y="7"/>
                  </a:cubicBezTo>
                  <a:cubicBezTo>
                    <a:pt x="0" y="5"/>
                    <a:pt x="2" y="3"/>
                    <a:pt x="2" y="2"/>
                  </a:cubicBezTo>
                  <a:cubicBezTo>
                    <a:pt x="4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E3B8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23"/>
            <p:cNvSpPr/>
            <p:nvPr/>
          </p:nvSpPr>
          <p:spPr>
            <a:xfrm>
              <a:off x="1592" y="2987"/>
              <a:ext cx="335" cy="386"/>
            </a:xfrm>
            <a:custGeom>
              <a:avLst/>
              <a:gdLst/>
              <a:ahLst/>
              <a:cxnLst/>
              <a:rect l="l" t="t" r="r" b="b"/>
              <a:pathLst>
                <a:path w="47" h="54" extrusionOk="0">
                  <a:moveTo>
                    <a:pt x="47" y="54"/>
                  </a:moveTo>
                  <a:cubicBezTo>
                    <a:pt x="36" y="52"/>
                    <a:pt x="25" y="53"/>
                    <a:pt x="14" y="53"/>
                  </a:cubicBezTo>
                  <a:cubicBezTo>
                    <a:pt x="10" y="53"/>
                    <a:pt x="6" y="51"/>
                    <a:pt x="1" y="53"/>
                  </a:cubicBezTo>
                  <a:cubicBezTo>
                    <a:pt x="0" y="52"/>
                    <a:pt x="0" y="50"/>
                    <a:pt x="0" y="48"/>
                  </a:cubicBezTo>
                  <a:cubicBezTo>
                    <a:pt x="0" y="34"/>
                    <a:pt x="0" y="20"/>
                    <a:pt x="0" y="6"/>
                  </a:cubicBezTo>
                  <a:cubicBezTo>
                    <a:pt x="0" y="4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7" y="1"/>
                    <a:pt x="12" y="1"/>
                    <a:pt x="17" y="1"/>
                  </a:cubicBezTo>
                  <a:cubicBezTo>
                    <a:pt x="20" y="0"/>
                    <a:pt x="22" y="2"/>
                    <a:pt x="21" y="5"/>
                  </a:cubicBezTo>
                  <a:cubicBezTo>
                    <a:pt x="21" y="7"/>
                    <a:pt x="20" y="10"/>
                    <a:pt x="23" y="10"/>
                  </a:cubicBezTo>
                  <a:cubicBezTo>
                    <a:pt x="25" y="11"/>
                    <a:pt x="28" y="11"/>
                    <a:pt x="31" y="10"/>
                  </a:cubicBezTo>
                  <a:cubicBezTo>
                    <a:pt x="33" y="10"/>
                    <a:pt x="32" y="7"/>
                    <a:pt x="32" y="5"/>
                  </a:cubicBezTo>
                  <a:cubicBezTo>
                    <a:pt x="32" y="2"/>
                    <a:pt x="33" y="0"/>
                    <a:pt x="37" y="1"/>
                  </a:cubicBezTo>
                  <a:cubicBezTo>
                    <a:pt x="47" y="1"/>
                    <a:pt x="47" y="1"/>
                    <a:pt x="47" y="10"/>
                  </a:cubicBezTo>
                  <a:cubicBezTo>
                    <a:pt x="47" y="25"/>
                    <a:pt x="47" y="39"/>
                    <a:pt x="47" y="54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23"/>
            <p:cNvSpPr/>
            <p:nvPr/>
          </p:nvSpPr>
          <p:spPr>
            <a:xfrm>
              <a:off x="1600" y="2166"/>
              <a:ext cx="327" cy="364"/>
            </a:xfrm>
            <a:custGeom>
              <a:avLst/>
              <a:gdLst/>
              <a:ahLst/>
              <a:cxnLst/>
              <a:rect l="l" t="t" r="r" b="b"/>
              <a:pathLst>
                <a:path w="46" h="51" extrusionOk="0">
                  <a:moveTo>
                    <a:pt x="0" y="50"/>
                  </a:moveTo>
                  <a:cubicBezTo>
                    <a:pt x="0" y="34"/>
                    <a:pt x="0" y="17"/>
                    <a:pt x="1" y="0"/>
                  </a:cubicBezTo>
                  <a:cubicBezTo>
                    <a:pt x="5" y="0"/>
                    <a:pt x="10" y="0"/>
                    <a:pt x="15" y="0"/>
                  </a:cubicBezTo>
                  <a:cubicBezTo>
                    <a:pt x="19" y="0"/>
                    <a:pt x="21" y="1"/>
                    <a:pt x="20" y="5"/>
                  </a:cubicBezTo>
                  <a:cubicBezTo>
                    <a:pt x="20" y="8"/>
                    <a:pt x="21" y="10"/>
                    <a:pt x="24" y="9"/>
                  </a:cubicBezTo>
                  <a:cubicBezTo>
                    <a:pt x="25" y="9"/>
                    <a:pt x="26" y="9"/>
                    <a:pt x="27" y="9"/>
                  </a:cubicBezTo>
                  <a:cubicBezTo>
                    <a:pt x="31" y="10"/>
                    <a:pt x="32" y="8"/>
                    <a:pt x="31" y="5"/>
                  </a:cubicBezTo>
                  <a:cubicBezTo>
                    <a:pt x="30" y="1"/>
                    <a:pt x="32" y="0"/>
                    <a:pt x="36" y="0"/>
                  </a:cubicBezTo>
                  <a:cubicBezTo>
                    <a:pt x="46" y="0"/>
                    <a:pt x="46" y="0"/>
                    <a:pt x="46" y="9"/>
                  </a:cubicBezTo>
                  <a:cubicBezTo>
                    <a:pt x="46" y="22"/>
                    <a:pt x="46" y="34"/>
                    <a:pt x="46" y="46"/>
                  </a:cubicBezTo>
                  <a:cubicBezTo>
                    <a:pt x="46" y="49"/>
                    <a:pt x="45" y="51"/>
                    <a:pt x="42" y="51"/>
                  </a:cubicBezTo>
                  <a:cubicBezTo>
                    <a:pt x="28" y="50"/>
                    <a:pt x="14" y="50"/>
                    <a:pt x="0" y="50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23"/>
            <p:cNvSpPr/>
            <p:nvPr/>
          </p:nvSpPr>
          <p:spPr>
            <a:xfrm>
              <a:off x="1600" y="2573"/>
              <a:ext cx="327" cy="364"/>
            </a:xfrm>
            <a:custGeom>
              <a:avLst/>
              <a:gdLst/>
              <a:ahLst/>
              <a:cxnLst/>
              <a:rect l="l" t="t" r="r" b="b"/>
              <a:pathLst>
                <a:path w="46" h="51" extrusionOk="0">
                  <a:moveTo>
                    <a:pt x="0" y="51"/>
                  </a:moveTo>
                  <a:cubicBezTo>
                    <a:pt x="0" y="34"/>
                    <a:pt x="0" y="18"/>
                    <a:pt x="1" y="1"/>
                  </a:cubicBezTo>
                  <a:cubicBezTo>
                    <a:pt x="5" y="1"/>
                    <a:pt x="10" y="1"/>
                    <a:pt x="15" y="1"/>
                  </a:cubicBezTo>
                  <a:cubicBezTo>
                    <a:pt x="19" y="0"/>
                    <a:pt x="21" y="2"/>
                    <a:pt x="20" y="6"/>
                  </a:cubicBezTo>
                  <a:cubicBezTo>
                    <a:pt x="20" y="7"/>
                    <a:pt x="19" y="10"/>
                    <a:pt x="22" y="10"/>
                  </a:cubicBezTo>
                  <a:cubicBezTo>
                    <a:pt x="24" y="11"/>
                    <a:pt x="28" y="12"/>
                    <a:pt x="30" y="10"/>
                  </a:cubicBezTo>
                  <a:cubicBezTo>
                    <a:pt x="32" y="9"/>
                    <a:pt x="31" y="6"/>
                    <a:pt x="31" y="5"/>
                  </a:cubicBezTo>
                  <a:cubicBezTo>
                    <a:pt x="31" y="2"/>
                    <a:pt x="32" y="1"/>
                    <a:pt x="35" y="1"/>
                  </a:cubicBezTo>
                  <a:cubicBezTo>
                    <a:pt x="46" y="1"/>
                    <a:pt x="46" y="0"/>
                    <a:pt x="46" y="11"/>
                  </a:cubicBezTo>
                  <a:cubicBezTo>
                    <a:pt x="46" y="23"/>
                    <a:pt x="46" y="35"/>
                    <a:pt x="46" y="47"/>
                  </a:cubicBezTo>
                  <a:cubicBezTo>
                    <a:pt x="46" y="51"/>
                    <a:pt x="45" y="51"/>
                    <a:pt x="42" y="51"/>
                  </a:cubicBezTo>
                  <a:cubicBezTo>
                    <a:pt x="28" y="51"/>
                    <a:pt x="14" y="51"/>
                    <a:pt x="0" y="51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23"/>
            <p:cNvSpPr/>
            <p:nvPr/>
          </p:nvSpPr>
          <p:spPr>
            <a:xfrm>
              <a:off x="1977" y="2987"/>
              <a:ext cx="249" cy="401"/>
            </a:xfrm>
            <a:custGeom>
              <a:avLst/>
              <a:gdLst/>
              <a:ahLst/>
              <a:cxnLst/>
              <a:rect l="l" t="t" r="r" b="b"/>
              <a:pathLst>
                <a:path w="35" h="56" extrusionOk="0">
                  <a:moveTo>
                    <a:pt x="35" y="56"/>
                  </a:moveTo>
                  <a:cubicBezTo>
                    <a:pt x="23" y="56"/>
                    <a:pt x="12" y="56"/>
                    <a:pt x="0" y="56"/>
                  </a:cubicBezTo>
                  <a:cubicBezTo>
                    <a:pt x="0" y="39"/>
                    <a:pt x="0" y="23"/>
                    <a:pt x="0" y="6"/>
                  </a:cubicBezTo>
                  <a:cubicBezTo>
                    <a:pt x="0" y="2"/>
                    <a:pt x="1" y="0"/>
                    <a:pt x="6" y="1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15" y="1"/>
                    <a:pt x="15" y="1"/>
                    <a:pt x="15" y="7"/>
                  </a:cubicBezTo>
                  <a:cubicBezTo>
                    <a:pt x="15" y="10"/>
                    <a:pt x="17" y="11"/>
                    <a:pt x="19" y="11"/>
                  </a:cubicBezTo>
                  <a:cubicBezTo>
                    <a:pt x="27" y="11"/>
                    <a:pt x="26" y="11"/>
                    <a:pt x="26" y="4"/>
                  </a:cubicBezTo>
                  <a:cubicBezTo>
                    <a:pt x="26" y="1"/>
                    <a:pt x="28" y="1"/>
                    <a:pt x="30" y="1"/>
                  </a:cubicBezTo>
                  <a:cubicBezTo>
                    <a:pt x="33" y="1"/>
                    <a:pt x="35" y="1"/>
                    <a:pt x="35" y="5"/>
                  </a:cubicBezTo>
                  <a:cubicBezTo>
                    <a:pt x="35" y="19"/>
                    <a:pt x="35" y="33"/>
                    <a:pt x="35" y="47"/>
                  </a:cubicBezTo>
                  <a:cubicBezTo>
                    <a:pt x="35" y="50"/>
                    <a:pt x="35" y="53"/>
                    <a:pt x="35" y="56"/>
                  </a:cubicBezTo>
                  <a:close/>
                </a:path>
              </a:pathLst>
            </a:custGeom>
            <a:solidFill>
              <a:srgbClr val="E6A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23"/>
            <p:cNvSpPr/>
            <p:nvPr/>
          </p:nvSpPr>
          <p:spPr>
            <a:xfrm>
              <a:off x="1984" y="1751"/>
              <a:ext cx="278" cy="379"/>
            </a:xfrm>
            <a:custGeom>
              <a:avLst/>
              <a:gdLst/>
              <a:ahLst/>
              <a:cxnLst/>
              <a:rect l="l" t="t" r="r" b="b"/>
              <a:pathLst>
                <a:path w="39" h="53" extrusionOk="0">
                  <a:moveTo>
                    <a:pt x="0" y="51"/>
                  </a:moveTo>
                  <a:cubicBezTo>
                    <a:pt x="0" y="35"/>
                    <a:pt x="0" y="20"/>
                    <a:pt x="0" y="4"/>
                  </a:cubicBezTo>
                  <a:cubicBezTo>
                    <a:pt x="2" y="5"/>
                    <a:pt x="2" y="7"/>
                    <a:pt x="2" y="8"/>
                  </a:cubicBezTo>
                  <a:cubicBezTo>
                    <a:pt x="2" y="18"/>
                    <a:pt x="2" y="28"/>
                    <a:pt x="2" y="38"/>
                  </a:cubicBezTo>
                  <a:cubicBezTo>
                    <a:pt x="2" y="39"/>
                    <a:pt x="1" y="40"/>
                    <a:pt x="2" y="41"/>
                  </a:cubicBezTo>
                  <a:cubicBezTo>
                    <a:pt x="2" y="43"/>
                    <a:pt x="2" y="45"/>
                    <a:pt x="4" y="46"/>
                  </a:cubicBezTo>
                  <a:cubicBezTo>
                    <a:pt x="7" y="46"/>
                    <a:pt x="6" y="43"/>
                    <a:pt x="6" y="42"/>
                  </a:cubicBezTo>
                  <a:cubicBezTo>
                    <a:pt x="8" y="30"/>
                    <a:pt x="7" y="18"/>
                    <a:pt x="6" y="7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3" y="0"/>
                    <a:pt x="13" y="2"/>
                    <a:pt x="14" y="4"/>
                  </a:cubicBezTo>
                  <a:cubicBezTo>
                    <a:pt x="16" y="5"/>
                    <a:pt x="15" y="8"/>
                    <a:pt x="19" y="9"/>
                  </a:cubicBezTo>
                  <a:cubicBezTo>
                    <a:pt x="23" y="9"/>
                    <a:pt x="24" y="6"/>
                    <a:pt x="25" y="4"/>
                  </a:cubicBezTo>
                  <a:cubicBezTo>
                    <a:pt x="37" y="4"/>
                    <a:pt x="37" y="4"/>
                    <a:pt x="37" y="15"/>
                  </a:cubicBezTo>
                  <a:cubicBezTo>
                    <a:pt x="37" y="18"/>
                    <a:pt x="37" y="22"/>
                    <a:pt x="37" y="25"/>
                  </a:cubicBezTo>
                  <a:cubicBezTo>
                    <a:pt x="37" y="27"/>
                    <a:pt x="38" y="30"/>
                    <a:pt x="34" y="31"/>
                  </a:cubicBezTo>
                  <a:cubicBezTo>
                    <a:pt x="33" y="31"/>
                    <a:pt x="33" y="33"/>
                    <a:pt x="34" y="34"/>
                  </a:cubicBezTo>
                  <a:cubicBezTo>
                    <a:pt x="36" y="36"/>
                    <a:pt x="35" y="32"/>
                    <a:pt x="37" y="32"/>
                  </a:cubicBezTo>
                  <a:cubicBezTo>
                    <a:pt x="39" y="38"/>
                    <a:pt x="34" y="44"/>
                    <a:pt x="37" y="51"/>
                  </a:cubicBezTo>
                  <a:cubicBezTo>
                    <a:pt x="34" y="51"/>
                    <a:pt x="31" y="50"/>
                    <a:pt x="29" y="50"/>
                  </a:cubicBezTo>
                  <a:cubicBezTo>
                    <a:pt x="27" y="47"/>
                    <a:pt x="27" y="43"/>
                    <a:pt x="27" y="40"/>
                  </a:cubicBezTo>
                  <a:cubicBezTo>
                    <a:pt x="26" y="38"/>
                    <a:pt x="25" y="36"/>
                    <a:pt x="23" y="36"/>
                  </a:cubicBezTo>
                  <a:cubicBezTo>
                    <a:pt x="20" y="35"/>
                    <a:pt x="18" y="36"/>
                    <a:pt x="18" y="39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20" y="39"/>
                    <a:pt x="22" y="37"/>
                    <a:pt x="23" y="40"/>
                  </a:cubicBezTo>
                  <a:cubicBezTo>
                    <a:pt x="24" y="42"/>
                    <a:pt x="23" y="43"/>
                    <a:pt x="21" y="44"/>
                  </a:cubicBezTo>
                  <a:cubicBezTo>
                    <a:pt x="17" y="46"/>
                    <a:pt x="18" y="50"/>
                    <a:pt x="16" y="53"/>
                  </a:cubicBezTo>
                  <a:cubicBezTo>
                    <a:pt x="15" y="51"/>
                    <a:pt x="14" y="50"/>
                    <a:pt x="11" y="51"/>
                  </a:cubicBezTo>
                  <a:cubicBezTo>
                    <a:pt x="7" y="51"/>
                    <a:pt x="4" y="51"/>
                    <a:pt x="0" y="51"/>
                  </a:cubicBezTo>
                  <a:close/>
                </a:path>
              </a:pathLst>
            </a:custGeom>
            <a:solidFill>
              <a:srgbClr val="E6AA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23"/>
            <p:cNvSpPr/>
            <p:nvPr/>
          </p:nvSpPr>
          <p:spPr>
            <a:xfrm>
              <a:off x="1215" y="2937"/>
              <a:ext cx="385" cy="65"/>
            </a:xfrm>
            <a:custGeom>
              <a:avLst/>
              <a:gdLst/>
              <a:ahLst/>
              <a:cxnLst/>
              <a:rect l="l" t="t" r="r" b="b"/>
              <a:pathLst>
                <a:path w="54" h="9" extrusionOk="0">
                  <a:moveTo>
                    <a:pt x="1" y="0"/>
                  </a:moveTo>
                  <a:cubicBezTo>
                    <a:pt x="19" y="0"/>
                    <a:pt x="37" y="0"/>
                    <a:pt x="54" y="0"/>
                  </a:cubicBezTo>
                  <a:cubicBezTo>
                    <a:pt x="54" y="3"/>
                    <a:pt x="54" y="5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9"/>
                    <a:pt x="50" y="9"/>
                    <a:pt x="48" y="9"/>
                  </a:cubicBezTo>
                  <a:cubicBezTo>
                    <a:pt x="34" y="9"/>
                    <a:pt x="21" y="9"/>
                    <a:pt x="8" y="9"/>
                  </a:cubicBezTo>
                  <a:cubicBezTo>
                    <a:pt x="0" y="9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B96F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23"/>
            <p:cNvSpPr/>
            <p:nvPr/>
          </p:nvSpPr>
          <p:spPr>
            <a:xfrm>
              <a:off x="2098" y="1994"/>
              <a:ext cx="93" cy="172"/>
            </a:xfrm>
            <a:custGeom>
              <a:avLst/>
              <a:gdLst/>
              <a:ahLst/>
              <a:cxnLst/>
              <a:rect l="l" t="t" r="r" b="b"/>
              <a:pathLst>
                <a:path w="13" h="24" extrusionOk="0">
                  <a:moveTo>
                    <a:pt x="0" y="19"/>
                  </a:moveTo>
                  <a:cubicBezTo>
                    <a:pt x="0" y="15"/>
                    <a:pt x="0" y="11"/>
                    <a:pt x="5" y="9"/>
                  </a:cubicBezTo>
                  <a:cubicBezTo>
                    <a:pt x="6" y="9"/>
                    <a:pt x="8" y="7"/>
                    <a:pt x="6" y="6"/>
                  </a:cubicBezTo>
                  <a:cubicBezTo>
                    <a:pt x="5" y="4"/>
                    <a:pt x="5" y="7"/>
                    <a:pt x="4" y="7"/>
                  </a:cubicBezTo>
                  <a:cubicBezTo>
                    <a:pt x="3" y="8"/>
                    <a:pt x="2" y="8"/>
                    <a:pt x="1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2" y="1"/>
                    <a:pt x="4" y="0"/>
                    <a:pt x="7" y="0"/>
                  </a:cubicBezTo>
                  <a:cubicBezTo>
                    <a:pt x="10" y="1"/>
                    <a:pt x="11" y="2"/>
                    <a:pt x="12" y="5"/>
                  </a:cubicBezTo>
                  <a:cubicBezTo>
                    <a:pt x="12" y="9"/>
                    <a:pt x="12" y="13"/>
                    <a:pt x="13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2" y="21"/>
                    <a:pt x="11" y="22"/>
                    <a:pt x="9" y="22"/>
                  </a:cubicBezTo>
                  <a:cubicBezTo>
                    <a:pt x="6" y="21"/>
                    <a:pt x="2" y="24"/>
                    <a:pt x="0" y="19"/>
                  </a:cubicBezTo>
                  <a:close/>
                </a:path>
              </a:pathLst>
            </a:custGeom>
            <a:solidFill>
              <a:srgbClr val="F4D1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23"/>
            <p:cNvSpPr/>
            <p:nvPr/>
          </p:nvSpPr>
          <p:spPr>
            <a:xfrm>
              <a:off x="403" y="3002"/>
              <a:ext cx="135" cy="100"/>
            </a:xfrm>
            <a:custGeom>
              <a:avLst/>
              <a:gdLst/>
              <a:ahLst/>
              <a:cxnLst/>
              <a:rect l="l" t="t" r="r" b="b"/>
              <a:pathLst>
                <a:path w="19" h="14" extrusionOk="0">
                  <a:moveTo>
                    <a:pt x="9" y="14"/>
                  </a:moveTo>
                  <a:cubicBezTo>
                    <a:pt x="0" y="14"/>
                    <a:pt x="0" y="14"/>
                    <a:pt x="1" y="4"/>
                  </a:cubicBezTo>
                  <a:cubicBezTo>
                    <a:pt x="1" y="2"/>
                    <a:pt x="2" y="1"/>
                    <a:pt x="4" y="1"/>
                  </a:cubicBezTo>
                  <a:cubicBezTo>
                    <a:pt x="6" y="2"/>
                    <a:pt x="9" y="1"/>
                    <a:pt x="11" y="1"/>
                  </a:cubicBezTo>
                  <a:cubicBezTo>
                    <a:pt x="13" y="2"/>
                    <a:pt x="17" y="0"/>
                    <a:pt x="18" y="3"/>
                  </a:cubicBezTo>
                  <a:cubicBezTo>
                    <a:pt x="19" y="6"/>
                    <a:pt x="18" y="9"/>
                    <a:pt x="18" y="12"/>
                  </a:cubicBezTo>
                  <a:cubicBezTo>
                    <a:pt x="18" y="14"/>
                    <a:pt x="17" y="14"/>
                    <a:pt x="16" y="14"/>
                  </a:cubicBezTo>
                  <a:cubicBezTo>
                    <a:pt x="14" y="14"/>
                    <a:pt x="12" y="14"/>
                    <a:pt x="9" y="14"/>
                  </a:cubicBezTo>
                  <a:close/>
                </a:path>
              </a:pathLst>
            </a:custGeom>
            <a:solidFill>
              <a:srgbClr val="CECFD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23"/>
            <p:cNvSpPr/>
            <p:nvPr/>
          </p:nvSpPr>
          <p:spPr>
            <a:xfrm>
              <a:off x="873" y="2702"/>
              <a:ext cx="135" cy="85"/>
            </a:xfrm>
            <a:custGeom>
              <a:avLst/>
              <a:gdLst/>
              <a:ahLst/>
              <a:cxnLst/>
              <a:rect l="l" t="t" r="r" b="b"/>
              <a:pathLst>
                <a:path w="19" h="12" extrusionOk="0">
                  <a:moveTo>
                    <a:pt x="11" y="12"/>
                  </a:moveTo>
                  <a:cubicBezTo>
                    <a:pt x="11" y="12"/>
                    <a:pt x="10" y="12"/>
                    <a:pt x="10" y="12"/>
                  </a:cubicBezTo>
                  <a:cubicBezTo>
                    <a:pt x="2" y="12"/>
                    <a:pt x="0" y="10"/>
                    <a:pt x="2" y="2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9" y="0"/>
                    <a:pt x="12" y="0"/>
                    <a:pt x="16" y="0"/>
                  </a:cubicBezTo>
                  <a:cubicBezTo>
                    <a:pt x="18" y="0"/>
                    <a:pt x="19" y="1"/>
                    <a:pt x="19" y="4"/>
                  </a:cubicBezTo>
                  <a:cubicBezTo>
                    <a:pt x="19" y="12"/>
                    <a:pt x="19" y="12"/>
                    <a:pt x="11" y="12"/>
                  </a:cubicBezTo>
                  <a:close/>
                </a:path>
              </a:pathLst>
            </a:custGeom>
            <a:solidFill>
              <a:srgbClr val="CCD1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23"/>
            <p:cNvSpPr/>
            <p:nvPr/>
          </p:nvSpPr>
          <p:spPr>
            <a:xfrm>
              <a:off x="880" y="1823"/>
              <a:ext cx="143" cy="93"/>
            </a:xfrm>
            <a:custGeom>
              <a:avLst/>
              <a:gdLst/>
              <a:ahLst/>
              <a:cxnLst/>
              <a:rect l="l" t="t" r="r" b="b"/>
              <a:pathLst>
                <a:path w="20" h="13" extrusionOk="0">
                  <a:moveTo>
                    <a:pt x="10" y="13"/>
                  </a:moveTo>
                  <a:cubicBezTo>
                    <a:pt x="9" y="13"/>
                    <a:pt x="8" y="12"/>
                    <a:pt x="6" y="13"/>
                  </a:cubicBezTo>
                  <a:cubicBezTo>
                    <a:pt x="3" y="13"/>
                    <a:pt x="2" y="12"/>
                    <a:pt x="1" y="8"/>
                  </a:cubicBezTo>
                  <a:cubicBezTo>
                    <a:pt x="0" y="0"/>
                    <a:pt x="0" y="0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9" y="0"/>
                    <a:pt x="20" y="1"/>
                    <a:pt x="18" y="10"/>
                  </a:cubicBezTo>
                  <a:cubicBezTo>
                    <a:pt x="18" y="12"/>
                    <a:pt x="17" y="13"/>
                    <a:pt x="16" y="13"/>
                  </a:cubicBezTo>
                  <a:cubicBezTo>
                    <a:pt x="14" y="13"/>
                    <a:pt x="12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lose/>
                </a:path>
              </a:pathLst>
            </a:custGeom>
            <a:solidFill>
              <a:srgbClr val="CBD0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23"/>
            <p:cNvSpPr/>
            <p:nvPr/>
          </p:nvSpPr>
          <p:spPr>
            <a:xfrm>
              <a:off x="738" y="2223"/>
              <a:ext cx="135" cy="93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10" y="13"/>
                  </a:moveTo>
                  <a:cubicBezTo>
                    <a:pt x="10" y="13"/>
                    <a:pt x="9" y="13"/>
                    <a:pt x="9" y="13"/>
                  </a:cubicBezTo>
                  <a:cubicBezTo>
                    <a:pt x="1" y="13"/>
                    <a:pt x="0" y="11"/>
                    <a:pt x="1" y="2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8" y="0"/>
                    <a:pt x="11" y="0"/>
                    <a:pt x="15" y="0"/>
                  </a:cubicBezTo>
                  <a:cubicBezTo>
                    <a:pt x="18" y="0"/>
                    <a:pt x="18" y="1"/>
                    <a:pt x="18" y="3"/>
                  </a:cubicBezTo>
                  <a:cubicBezTo>
                    <a:pt x="19" y="13"/>
                    <a:pt x="19" y="13"/>
                    <a:pt x="10" y="13"/>
                  </a:cubicBezTo>
                  <a:close/>
                </a:path>
              </a:pathLst>
            </a:custGeom>
            <a:solidFill>
              <a:srgbClr val="CDCFD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23"/>
            <p:cNvSpPr/>
            <p:nvPr/>
          </p:nvSpPr>
          <p:spPr>
            <a:xfrm>
              <a:off x="2077" y="1737"/>
              <a:ext cx="92" cy="100"/>
            </a:xfrm>
            <a:custGeom>
              <a:avLst/>
              <a:gdLst/>
              <a:ahLst/>
              <a:cxnLst/>
              <a:rect l="l" t="t" r="r" b="b"/>
              <a:pathLst>
                <a:path w="13" h="14" extrusionOk="0">
                  <a:moveTo>
                    <a:pt x="12" y="6"/>
                  </a:moveTo>
                  <a:cubicBezTo>
                    <a:pt x="12" y="12"/>
                    <a:pt x="9" y="14"/>
                    <a:pt x="3" y="12"/>
                  </a:cubicBezTo>
                  <a:cubicBezTo>
                    <a:pt x="0" y="11"/>
                    <a:pt x="2" y="8"/>
                    <a:pt x="1" y="6"/>
                  </a:cubicBezTo>
                  <a:cubicBezTo>
                    <a:pt x="1" y="0"/>
                    <a:pt x="5" y="2"/>
                    <a:pt x="7" y="2"/>
                  </a:cubicBezTo>
                  <a:cubicBezTo>
                    <a:pt x="10" y="2"/>
                    <a:pt x="13" y="1"/>
                    <a:pt x="12" y="6"/>
                  </a:cubicBezTo>
                  <a:close/>
                </a:path>
              </a:pathLst>
            </a:custGeom>
            <a:solidFill>
              <a:srgbClr val="CD89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23"/>
            <p:cNvSpPr/>
            <p:nvPr/>
          </p:nvSpPr>
          <p:spPr>
            <a:xfrm>
              <a:off x="1315" y="1751"/>
              <a:ext cx="85" cy="79"/>
            </a:xfrm>
            <a:custGeom>
              <a:avLst/>
              <a:gdLst/>
              <a:ahLst/>
              <a:cxnLst/>
              <a:rect l="l" t="t" r="r" b="b"/>
              <a:pathLst>
                <a:path w="12" h="11" extrusionOk="0">
                  <a:moveTo>
                    <a:pt x="6" y="10"/>
                  </a:moveTo>
                  <a:cubicBezTo>
                    <a:pt x="2" y="11"/>
                    <a:pt x="1" y="9"/>
                    <a:pt x="0" y="5"/>
                  </a:cubicBezTo>
                  <a:cubicBezTo>
                    <a:pt x="0" y="0"/>
                    <a:pt x="3" y="0"/>
                    <a:pt x="6" y="0"/>
                  </a:cubicBezTo>
                  <a:cubicBezTo>
                    <a:pt x="10" y="0"/>
                    <a:pt x="12" y="0"/>
                    <a:pt x="12" y="5"/>
                  </a:cubicBezTo>
                  <a:cubicBezTo>
                    <a:pt x="12" y="9"/>
                    <a:pt x="10" y="11"/>
                    <a:pt x="6" y="10"/>
                  </a:cubicBezTo>
                  <a:close/>
                </a:path>
              </a:pathLst>
            </a:custGeom>
            <a:solidFill>
              <a:srgbClr val="CC88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23"/>
            <p:cNvSpPr/>
            <p:nvPr/>
          </p:nvSpPr>
          <p:spPr>
            <a:xfrm>
              <a:off x="1172" y="2937"/>
              <a:ext cx="435" cy="451"/>
            </a:xfrm>
            <a:custGeom>
              <a:avLst/>
              <a:gdLst/>
              <a:ahLst/>
              <a:cxnLst/>
              <a:rect l="l" t="t" r="r" b="b"/>
              <a:pathLst>
                <a:path w="61" h="63" extrusionOk="0">
                  <a:moveTo>
                    <a:pt x="7" y="0"/>
                  </a:moveTo>
                  <a:cubicBezTo>
                    <a:pt x="7" y="8"/>
                    <a:pt x="5" y="8"/>
                    <a:pt x="15" y="8"/>
                  </a:cubicBezTo>
                  <a:cubicBezTo>
                    <a:pt x="30" y="8"/>
                    <a:pt x="45" y="8"/>
                    <a:pt x="60" y="8"/>
                  </a:cubicBezTo>
                  <a:cubicBezTo>
                    <a:pt x="60" y="25"/>
                    <a:pt x="60" y="43"/>
                    <a:pt x="60" y="60"/>
                  </a:cubicBezTo>
                  <a:cubicBezTo>
                    <a:pt x="61" y="63"/>
                    <a:pt x="59" y="63"/>
                    <a:pt x="57" y="63"/>
                  </a:cubicBezTo>
                  <a:cubicBezTo>
                    <a:pt x="38" y="63"/>
                    <a:pt x="20" y="63"/>
                    <a:pt x="2" y="63"/>
                  </a:cubicBezTo>
                  <a:cubicBezTo>
                    <a:pt x="2" y="46"/>
                    <a:pt x="2" y="29"/>
                    <a:pt x="2" y="12"/>
                  </a:cubicBezTo>
                  <a:cubicBezTo>
                    <a:pt x="2" y="10"/>
                    <a:pt x="3" y="8"/>
                    <a:pt x="0" y="8"/>
                  </a:cubicBezTo>
                  <a:cubicBezTo>
                    <a:pt x="0" y="7"/>
                    <a:pt x="0" y="7"/>
                    <a:pt x="1" y="7"/>
                  </a:cubicBezTo>
                  <a:cubicBezTo>
                    <a:pt x="7" y="9"/>
                    <a:pt x="6" y="5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D188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23"/>
            <p:cNvSpPr/>
            <p:nvPr/>
          </p:nvSpPr>
          <p:spPr>
            <a:xfrm>
              <a:off x="716" y="2987"/>
              <a:ext cx="421" cy="401"/>
            </a:xfrm>
            <a:custGeom>
              <a:avLst/>
              <a:gdLst/>
              <a:ahLst/>
              <a:cxnLst/>
              <a:rect l="l" t="t" r="r" b="b"/>
              <a:pathLst>
                <a:path w="59" h="56" extrusionOk="0">
                  <a:moveTo>
                    <a:pt x="0" y="56"/>
                  </a:moveTo>
                  <a:cubicBezTo>
                    <a:pt x="0" y="39"/>
                    <a:pt x="1" y="22"/>
                    <a:pt x="0" y="5"/>
                  </a:cubicBezTo>
                  <a:cubicBezTo>
                    <a:pt x="0" y="1"/>
                    <a:pt x="2" y="1"/>
                    <a:pt x="5" y="1"/>
                  </a:cubicBezTo>
                  <a:cubicBezTo>
                    <a:pt x="21" y="1"/>
                    <a:pt x="37" y="1"/>
                    <a:pt x="53" y="1"/>
                  </a:cubicBezTo>
                  <a:cubicBezTo>
                    <a:pt x="57" y="0"/>
                    <a:pt x="59" y="2"/>
                    <a:pt x="58" y="6"/>
                  </a:cubicBezTo>
                  <a:cubicBezTo>
                    <a:pt x="58" y="7"/>
                    <a:pt x="57" y="8"/>
                    <a:pt x="57" y="9"/>
                  </a:cubicBezTo>
                  <a:cubicBezTo>
                    <a:pt x="58" y="15"/>
                    <a:pt x="56" y="20"/>
                    <a:pt x="54" y="25"/>
                  </a:cubicBezTo>
                  <a:cubicBezTo>
                    <a:pt x="51" y="30"/>
                    <a:pt x="52" y="36"/>
                    <a:pt x="54" y="41"/>
                  </a:cubicBezTo>
                  <a:cubicBezTo>
                    <a:pt x="55" y="43"/>
                    <a:pt x="57" y="46"/>
                    <a:pt x="54" y="47"/>
                  </a:cubicBezTo>
                  <a:cubicBezTo>
                    <a:pt x="51" y="48"/>
                    <a:pt x="49" y="46"/>
                    <a:pt x="48" y="43"/>
                  </a:cubicBezTo>
                  <a:cubicBezTo>
                    <a:pt x="47" y="39"/>
                    <a:pt x="46" y="35"/>
                    <a:pt x="47" y="30"/>
                  </a:cubicBezTo>
                  <a:cubicBezTo>
                    <a:pt x="47" y="28"/>
                    <a:pt x="47" y="25"/>
                    <a:pt x="47" y="22"/>
                  </a:cubicBezTo>
                  <a:cubicBezTo>
                    <a:pt x="41" y="26"/>
                    <a:pt x="35" y="26"/>
                    <a:pt x="29" y="24"/>
                  </a:cubicBezTo>
                  <a:cubicBezTo>
                    <a:pt x="28" y="23"/>
                    <a:pt x="27" y="25"/>
                    <a:pt x="27" y="26"/>
                  </a:cubicBezTo>
                  <a:cubicBezTo>
                    <a:pt x="27" y="31"/>
                    <a:pt x="24" y="36"/>
                    <a:pt x="26" y="41"/>
                  </a:cubicBezTo>
                  <a:cubicBezTo>
                    <a:pt x="26" y="42"/>
                    <a:pt x="26" y="43"/>
                    <a:pt x="26" y="43"/>
                  </a:cubicBezTo>
                  <a:cubicBezTo>
                    <a:pt x="26" y="44"/>
                    <a:pt x="26" y="46"/>
                    <a:pt x="24" y="46"/>
                  </a:cubicBezTo>
                  <a:cubicBezTo>
                    <a:pt x="23" y="46"/>
                    <a:pt x="23" y="45"/>
                    <a:pt x="22" y="45"/>
                  </a:cubicBezTo>
                  <a:cubicBezTo>
                    <a:pt x="22" y="44"/>
                    <a:pt x="22" y="43"/>
                    <a:pt x="20" y="43"/>
                  </a:cubicBezTo>
                  <a:cubicBezTo>
                    <a:pt x="19" y="47"/>
                    <a:pt x="16" y="48"/>
                    <a:pt x="12" y="47"/>
                  </a:cubicBezTo>
                  <a:cubicBezTo>
                    <a:pt x="10" y="46"/>
                    <a:pt x="9" y="47"/>
                    <a:pt x="7" y="47"/>
                  </a:cubicBezTo>
                  <a:cubicBezTo>
                    <a:pt x="5" y="47"/>
                    <a:pt x="4" y="48"/>
                    <a:pt x="4" y="50"/>
                  </a:cubicBezTo>
                  <a:cubicBezTo>
                    <a:pt x="4" y="52"/>
                    <a:pt x="3" y="54"/>
                    <a:pt x="2" y="56"/>
                  </a:cubicBezTo>
                  <a:cubicBezTo>
                    <a:pt x="2" y="56"/>
                    <a:pt x="1" y="56"/>
                    <a:pt x="0" y="56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23"/>
            <p:cNvSpPr/>
            <p:nvPr/>
          </p:nvSpPr>
          <p:spPr>
            <a:xfrm>
              <a:off x="731" y="3030"/>
              <a:ext cx="398" cy="358"/>
            </a:xfrm>
            <a:custGeom>
              <a:avLst/>
              <a:gdLst/>
              <a:ahLst/>
              <a:cxnLst/>
              <a:rect l="l" t="t" r="r" b="b"/>
              <a:pathLst>
                <a:path w="56" h="50" extrusionOk="0">
                  <a:moveTo>
                    <a:pt x="0" y="50"/>
                  </a:moveTo>
                  <a:cubicBezTo>
                    <a:pt x="0" y="47"/>
                    <a:pt x="1" y="45"/>
                    <a:pt x="0" y="43"/>
                  </a:cubicBezTo>
                  <a:cubicBezTo>
                    <a:pt x="0" y="41"/>
                    <a:pt x="1" y="40"/>
                    <a:pt x="2" y="40"/>
                  </a:cubicBezTo>
                  <a:cubicBezTo>
                    <a:pt x="6" y="40"/>
                    <a:pt x="9" y="38"/>
                    <a:pt x="12" y="40"/>
                  </a:cubicBezTo>
                  <a:cubicBezTo>
                    <a:pt x="14" y="42"/>
                    <a:pt x="16" y="41"/>
                    <a:pt x="17" y="39"/>
                  </a:cubicBezTo>
                  <a:cubicBezTo>
                    <a:pt x="17" y="37"/>
                    <a:pt x="17" y="36"/>
                    <a:pt x="18" y="34"/>
                  </a:cubicBezTo>
                  <a:cubicBezTo>
                    <a:pt x="20" y="35"/>
                    <a:pt x="20" y="38"/>
                    <a:pt x="23" y="40"/>
                  </a:cubicBezTo>
                  <a:cubicBezTo>
                    <a:pt x="22" y="31"/>
                    <a:pt x="23" y="23"/>
                    <a:pt x="25" y="14"/>
                  </a:cubicBezTo>
                  <a:cubicBezTo>
                    <a:pt x="28" y="18"/>
                    <a:pt x="31" y="18"/>
                    <a:pt x="35" y="18"/>
                  </a:cubicBezTo>
                  <a:cubicBezTo>
                    <a:pt x="38" y="18"/>
                    <a:pt x="41" y="18"/>
                    <a:pt x="44" y="15"/>
                  </a:cubicBezTo>
                  <a:cubicBezTo>
                    <a:pt x="44" y="14"/>
                    <a:pt x="45" y="14"/>
                    <a:pt x="46" y="14"/>
                  </a:cubicBezTo>
                  <a:cubicBezTo>
                    <a:pt x="47" y="15"/>
                    <a:pt x="47" y="16"/>
                    <a:pt x="47" y="17"/>
                  </a:cubicBezTo>
                  <a:cubicBezTo>
                    <a:pt x="46" y="24"/>
                    <a:pt x="45" y="30"/>
                    <a:pt x="47" y="37"/>
                  </a:cubicBezTo>
                  <a:cubicBezTo>
                    <a:pt x="48" y="38"/>
                    <a:pt x="48" y="39"/>
                    <a:pt x="49" y="40"/>
                  </a:cubicBezTo>
                  <a:cubicBezTo>
                    <a:pt x="50" y="40"/>
                    <a:pt x="51" y="41"/>
                    <a:pt x="52" y="40"/>
                  </a:cubicBezTo>
                  <a:cubicBezTo>
                    <a:pt x="53" y="39"/>
                    <a:pt x="53" y="38"/>
                    <a:pt x="52" y="37"/>
                  </a:cubicBezTo>
                  <a:cubicBezTo>
                    <a:pt x="47" y="29"/>
                    <a:pt x="48" y="22"/>
                    <a:pt x="53" y="14"/>
                  </a:cubicBezTo>
                  <a:cubicBezTo>
                    <a:pt x="54" y="11"/>
                    <a:pt x="55" y="8"/>
                    <a:pt x="55" y="5"/>
                  </a:cubicBezTo>
                  <a:cubicBezTo>
                    <a:pt x="54" y="3"/>
                    <a:pt x="54" y="1"/>
                    <a:pt x="56" y="0"/>
                  </a:cubicBezTo>
                  <a:cubicBezTo>
                    <a:pt x="56" y="7"/>
                    <a:pt x="56" y="14"/>
                    <a:pt x="56" y="21"/>
                  </a:cubicBezTo>
                  <a:cubicBezTo>
                    <a:pt x="55" y="24"/>
                    <a:pt x="55" y="28"/>
                    <a:pt x="56" y="32"/>
                  </a:cubicBezTo>
                  <a:cubicBezTo>
                    <a:pt x="56" y="38"/>
                    <a:pt x="56" y="44"/>
                    <a:pt x="56" y="50"/>
                  </a:cubicBezTo>
                  <a:cubicBezTo>
                    <a:pt x="38" y="50"/>
                    <a:pt x="19" y="50"/>
                    <a:pt x="0" y="50"/>
                  </a:cubicBezTo>
                  <a:close/>
                </a:path>
              </a:pathLst>
            </a:custGeom>
            <a:solidFill>
              <a:srgbClr val="D1885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23"/>
            <p:cNvSpPr/>
            <p:nvPr/>
          </p:nvSpPr>
          <p:spPr>
            <a:xfrm>
              <a:off x="1115" y="3180"/>
              <a:ext cx="14" cy="79"/>
            </a:xfrm>
            <a:custGeom>
              <a:avLst/>
              <a:gdLst/>
              <a:ahLst/>
              <a:cxnLst/>
              <a:rect l="l" t="t" r="r" b="b"/>
              <a:pathLst>
                <a:path w="2" h="11" extrusionOk="0">
                  <a:moveTo>
                    <a:pt x="2" y="11"/>
                  </a:moveTo>
                  <a:cubicBezTo>
                    <a:pt x="0" y="8"/>
                    <a:pt x="0" y="3"/>
                    <a:pt x="2" y="0"/>
                  </a:cubicBezTo>
                  <a:cubicBezTo>
                    <a:pt x="2" y="3"/>
                    <a:pt x="2" y="7"/>
                    <a:pt x="2" y="11"/>
                  </a:cubicBezTo>
                  <a:close/>
                </a:path>
              </a:pathLst>
            </a:custGeom>
            <a:solidFill>
              <a:srgbClr val="D088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23"/>
            <p:cNvSpPr/>
            <p:nvPr/>
          </p:nvSpPr>
          <p:spPr>
            <a:xfrm>
              <a:off x="1229" y="2394"/>
              <a:ext cx="135" cy="86"/>
            </a:xfrm>
            <a:custGeom>
              <a:avLst/>
              <a:gdLst/>
              <a:ahLst/>
              <a:cxnLst/>
              <a:rect l="l" t="t" r="r" b="b"/>
              <a:pathLst>
                <a:path w="19" h="12" extrusionOk="0">
                  <a:moveTo>
                    <a:pt x="9" y="12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0" y="12"/>
                    <a:pt x="0" y="12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8" y="0"/>
                    <a:pt x="11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cubicBezTo>
                    <a:pt x="19" y="12"/>
                    <a:pt x="19" y="12"/>
                    <a:pt x="9" y="12"/>
                  </a:cubicBezTo>
                  <a:close/>
                </a:path>
              </a:pathLst>
            </a:custGeom>
            <a:solidFill>
              <a:srgbClr val="CB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23"/>
            <p:cNvSpPr/>
            <p:nvPr/>
          </p:nvSpPr>
          <p:spPr>
            <a:xfrm>
              <a:off x="1414" y="2637"/>
              <a:ext cx="136" cy="108"/>
            </a:xfrm>
            <a:custGeom>
              <a:avLst/>
              <a:gdLst/>
              <a:ahLst/>
              <a:cxnLst/>
              <a:rect l="l" t="t" r="r" b="b"/>
              <a:pathLst>
                <a:path w="19" h="15" extrusionOk="0">
                  <a:moveTo>
                    <a:pt x="10" y="13"/>
                  </a:moveTo>
                  <a:cubicBezTo>
                    <a:pt x="10" y="13"/>
                    <a:pt x="10" y="13"/>
                    <a:pt x="9" y="13"/>
                  </a:cubicBezTo>
                  <a:cubicBezTo>
                    <a:pt x="2" y="13"/>
                    <a:pt x="0" y="10"/>
                    <a:pt x="2" y="3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8" y="1"/>
                    <a:pt x="11" y="1"/>
                    <a:pt x="15" y="1"/>
                  </a:cubicBezTo>
                  <a:cubicBezTo>
                    <a:pt x="18" y="0"/>
                    <a:pt x="19" y="2"/>
                    <a:pt x="18" y="4"/>
                  </a:cubicBezTo>
                  <a:cubicBezTo>
                    <a:pt x="18" y="15"/>
                    <a:pt x="19" y="12"/>
                    <a:pt x="10" y="13"/>
                  </a:cubicBezTo>
                  <a:close/>
                </a:path>
              </a:pathLst>
            </a:custGeom>
            <a:solidFill>
              <a:srgbClr val="CDD1D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23"/>
            <p:cNvSpPr/>
            <p:nvPr/>
          </p:nvSpPr>
          <p:spPr>
            <a:xfrm>
              <a:off x="1279" y="3023"/>
              <a:ext cx="142" cy="107"/>
            </a:xfrm>
            <a:custGeom>
              <a:avLst/>
              <a:gdLst/>
              <a:ahLst/>
              <a:cxnLst/>
              <a:rect l="l" t="t" r="r" b="b"/>
              <a:pathLst>
                <a:path w="20" h="15" extrusionOk="0">
                  <a:moveTo>
                    <a:pt x="9" y="13"/>
                  </a:moveTo>
                  <a:cubicBezTo>
                    <a:pt x="0" y="13"/>
                    <a:pt x="1" y="15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8" y="0"/>
                    <a:pt x="11" y="0"/>
                    <a:pt x="15" y="0"/>
                  </a:cubicBezTo>
                  <a:cubicBezTo>
                    <a:pt x="17" y="0"/>
                    <a:pt x="18" y="1"/>
                    <a:pt x="18" y="4"/>
                  </a:cubicBezTo>
                  <a:cubicBezTo>
                    <a:pt x="18" y="4"/>
                    <a:pt x="18" y="5"/>
                    <a:pt x="18" y="5"/>
                  </a:cubicBezTo>
                  <a:cubicBezTo>
                    <a:pt x="17" y="8"/>
                    <a:pt x="20" y="11"/>
                    <a:pt x="17" y="12"/>
                  </a:cubicBezTo>
                  <a:cubicBezTo>
                    <a:pt x="15" y="13"/>
                    <a:pt x="12" y="13"/>
                    <a:pt x="9" y="13"/>
                  </a:cubicBezTo>
                  <a:close/>
                </a:path>
              </a:pathLst>
            </a:custGeom>
            <a:solidFill>
              <a:srgbClr val="CBCF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23"/>
            <p:cNvSpPr/>
            <p:nvPr/>
          </p:nvSpPr>
          <p:spPr>
            <a:xfrm>
              <a:off x="916" y="3166"/>
              <a:ext cx="128" cy="93"/>
            </a:xfrm>
            <a:custGeom>
              <a:avLst/>
              <a:gdLst/>
              <a:ahLst/>
              <a:cxnLst/>
              <a:rect l="l" t="t" r="r" b="b"/>
              <a:pathLst>
                <a:path w="18" h="13" extrusionOk="0">
                  <a:moveTo>
                    <a:pt x="9" y="1"/>
                  </a:moveTo>
                  <a:cubicBezTo>
                    <a:pt x="10" y="1"/>
                    <a:pt x="10" y="1"/>
                    <a:pt x="11" y="1"/>
                  </a:cubicBezTo>
                  <a:cubicBezTo>
                    <a:pt x="18" y="1"/>
                    <a:pt x="18" y="1"/>
                    <a:pt x="18" y="8"/>
                  </a:cubicBezTo>
                  <a:cubicBezTo>
                    <a:pt x="18" y="13"/>
                    <a:pt x="18" y="13"/>
                    <a:pt x="12" y="13"/>
                  </a:cubicBezTo>
                  <a:cubicBezTo>
                    <a:pt x="10" y="13"/>
                    <a:pt x="9" y="13"/>
                    <a:pt x="8" y="13"/>
                  </a:cubicBezTo>
                  <a:cubicBezTo>
                    <a:pt x="0" y="13"/>
                    <a:pt x="0" y="13"/>
                    <a:pt x="0" y="6"/>
                  </a:cubicBezTo>
                  <a:cubicBezTo>
                    <a:pt x="1" y="0"/>
                    <a:pt x="0" y="1"/>
                    <a:pt x="9" y="1"/>
                  </a:cubicBezTo>
                  <a:close/>
                </a:path>
              </a:pathLst>
            </a:custGeom>
            <a:solidFill>
              <a:srgbClr val="CDCFD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24"/>
          <p:cNvSpPr txBox="1">
            <a:spLocks noGrp="1"/>
          </p:cNvSpPr>
          <p:nvPr>
            <p:ph type="body" idx="1"/>
          </p:nvPr>
        </p:nvSpPr>
        <p:spPr>
          <a:xfrm>
            <a:off x="645819" y="480873"/>
            <a:ext cx="847915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6000"/>
              <a:buFont typeface="Arial"/>
              <a:buNone/>
            </a:pPr>
            <a:r>
              <a:rPr lang="en-US" sz="60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1476" name="Google Shape;1476;p24"/>
          <p:cNvGrpSpPr/>
          <p:nvPr/>
        </p:nvGrpSpPr>
        <p:grpSpPr>
          <a:xfrm>
            <a:off x="4885397" y="1915963"/>
            <a:ext cx="3048891" cy="2777689"/>
            <a:chOff x="4406922" y="1835575"/>
            <a:chExt cx="3374514" cy="3074347"/>
          </a:xfrm>
        </p:grpSpPr>
        <p:sp>
          <p:nvSpPr>
            <p:cNvPr id="1477" name="Google Shape;1477;p24"/>
            <p:cNvSpPr/>
            <p:nvPr/>
          </p:nvSpPr>
          <p:spPr>
            <a:xfrm>
              <a:off x="5253191" y="1879651"/>
              <a:ext cx="2340560" cy="1687967"/>
            </a:xfrm>
            <a:custGeom>
              <a:avLst/>
              <a:gdLst/>
              <a:ahLst/>
              <a:cxnLst/>
              <a:rect l="l" t="t" r="r" b="b"/>
              <a:pathLst>
                <a:path w="2138022" h="1541901" extrusionOk="0">
                  <a:moveTo>
                    <a:pt x="191284" y="0"/>
                  </a:moveTo>
                  <a:lnTo>
                    <a:pt x="1429002" y="0"/>
                  </a:lnTo>
                  <a:cubicBezTo>
                    <a:pt x="1522768" y="0"/>
                    <a:pt x="1635288" y="67497"/>
                    <a:pt x="1680296" y="146243"/>
                  </a:cubicBezTo>
                  <a:lnTo>
                    <a:pt x="2138022" y="939458"/>
                  </a:lnTo>
                  <a:lnTo>
                    <a:pt x="1207798" y="1541901"/>
                  </a:lnTo>
                  <a:lnTo>
                    <a:pt x="491337" y="299986"/>
                  </a:lnTo>
                  <a:cubicBezTo>
                    <a:pt x="360063" y="71247"/>
                    <a:pt x="168780" y="-3750"/>
                    <a:pt x="0" y="74996"/>
                  </a:cubicBezTo>
                  <a:cubicBezTo>
                    <a:pt x="56260" y="29999"/>
                    <a:pt x="127523" y="0"/>
                    <a:pt x="191284" y="0"/>
                  </a:cubicBezTo>
                  <a:close/>
                </a:path>
              </a:pathLst>
            </a:cu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24"/>
            <p:cNvSpPr/>
            <p:nvPr/>
          </p:nvSpPr>
          <p:spPr>
            <a:xfrm>
              <a:off x="6288400" y="3682379"/>
              <a:ext cx="1310149" cy="1227543"/>
            </a:xfrm>
            <a:custGeom>
              <a:avLst/>
              <a:gdLst/>
              <a:ahLst/>
              <a:cxnLst/>
              <a:rect l="l" t="t" r="r" b="b"/>
              <a:pathLst>
                <a:path w="1196777" h="1121319" extrusionOk="0">
                  <a:moveTo>
                    <a:pt x="0" y="5276"/>
                  </a:moveTo>
                  <a:cubicBezTo>
                    <a:pt x="119762" y="6915"/>
                    <a:pt x="405241" y="-13067"/>
                    <a:pt x="498595" y="15507"/>
                  </a:cubicBezTo>
                  <a:cubicBezTo>
                    <a:pt x="591949" y="44081"/>
                    <a:pt x="465622" y="149854"/>
                    <a:pt x="560126" y="176723"/>
                  </a:cubicBezTo>
                  <a:cubicBezTo>
                    <a:pt x="654630" y="203592"/>
                    <a:pt x="897121" y="176723"/>
                    <a:pt x="1065618" y="176723"/>
                  </a:cubicBezTo>
                  <a:cubicBezTo>
                    <a:pt x="1171631" y="174907"/>
                    <a:pt x="1155629" y="172962"/>
                    <a:pt x="1196777" y="165439"/>
                  </a:cubicBezTo>
                  <a:lnTo>
                    <a:pt x="731862" y="975149"/>
                  </a:lnTo>
                  <a:cubicBezTo>
                    <a:pt x="682999" y="1057637"/>
                    <a:pt x="570413" y="1121319"/>
                    <a:pt x="476687" y="1121319"/>
                  </a:cubicBezTo>
                  <a:lnTo>
                    <a:pt x="28575" y="1121319"/>
                  </a:lnTo>
                  <a:cubicBezTo>
                    <a:pt x="28575" y="749305"/>
                    <a:pt x="0" y="377290"/>
                    <a:pt x="0" y="5276"/>
                  </a:cubicBezTo>
                  <a:close/>
                </a:path>
              </a:pathLst>
            </a:cu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24"/>
            <p:cNvSpPr/>
            <p:nvPr/>
          </p:nvSpPr>
          <p:spPr>
            <a:xfrm>
              <a:off x="4406922" y="1835575"/>
              <a:ext cx="2598140" cy="2900532"/>
            </a:xfrm>
            <a:custGeom>
              <a:avLst/>
              <a:gdLst/>
              <a:ahLst/>
              <a:cxnLst/>
              <a:rect l="l" t="t" r="r" b="b"/>
              <a:pathLst>
                <a:path w="630" h="704" extrusionOk="0">
                  <a:moveTo>
                    <a:pt x="13" y="406"/>
                  </a:moveTo>
                  <a:cubicBezTo>
                    <a:pt x="177" y="692"/>
                    <a:pt x="177" y="692"/>
                    <a:pt x="177" y="692"/>
                  </a:cubicBezTo>
                  <a:cubicBezTo>
                    <a:pt x="180" y="696"/>
                    <a:pt x="183" y="700"/>
                    <a:pt x="186" y="704"/>
                  </a:cubicBezTo>
                  <a:cubicBezTo>
                    <a:pt x="171" y="674"/>
                    <a:pt x="174" y="634"/>
                    <a:pt x="199" y="591"/>
                  </a:cubicBezTo>
                  <a:cubicBezTo>
                    <a:pt x="492" y="83"/>
                    <a:pt x="492" y="83"/>
                    <a:pt x="492" y="83"/>
                  </a:cubicBezTo>
                  <a:cubicBezTo>
                    <a:pt x="529" y="19"/>
                    <a:pt x="583" y="0"/>
                    <a:pt x="630" y="27"/>
                  </a:cubicBezTo>
                  <a:cubicBezTo>
                    <a:pt x="615" y="13"/>
                    <a:pt x="593" y="3"/>
                    <a:pt x="575" y="3"/>
                  </a:cubicBezTo>
                  <a:cubicBezTo>
                    <a:pt x="245" y="3"/>
                    <a:pt x="245" y="3"/>
                    <a:pt x="245" y="3"/>
                  </a:cubicBezTo>
                  <a:cubicBezTo>
                    <a:pt x="220" y="3"/>
                    <a:pt x="190" y="21"/>
                    <a:pt x="177" y="43"/>
                  </a:cubicBezTo>
                  <a:cubicBezTo>
                    <a:pt x="13" y="328"/>
                    <a:pt x="13" y="328"/>
                    <a:pt x="13" y="328"/>
                  </a:cubicBezTo>
                  <a:cubicBezTo>
                    <a:pt x="0" y="350"/>
                    <a:pt x="0" y="385"/>
                    <a:pt x="13" y="406"/>
                  </a:cubicBezTo>
                  <a:close/>
                </a:path>
              </a:pathLst>
            </a:cu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24"/>
            <p:cNvSpPr/>
            <p:nvPr/>
          </p:nvSpPr>
          <p:spPr>
            <a:xfrm>
              <a:off x="4457809" y="3490069"/>
              <a:ext cx="1940702" cy="1419853"/>
            </a:xfrm>
            <a:custGeom>
              <a:avLst/>
              <a:gdLst/>
              <a:ahLst/>
              <a:cxnLst/>
              <a:rect l="l" t="t" r="r" b="b"/>
              <a:pathLst>
                <a:path w="1772766" h="1296988" extrusionOk="0">
                  <a:moveTo>
                    <a:pt x="0" y="0"/>
                  </a:moveTo>
                  <a:cubicBezTo>
                    <a:pt x="63722" y="116210"/>
                    <a:pt x="202597" y="191176"/>
                    <a:pt x="401193" y="191176"/>
                  </a:cubicBezTo>
                  <a:cubicBezTo>
                    <a:pt x="401193" y="191176"/>
                    <a:pt x="1311793" y="171842"/>
                    <a:pt x="1772766" y="182552"/>
                  </a:cubicBezTo>
                  <a:lnTo>
                    <a:pt x="1772766" y="1296988"/>
                  </a:lnTo>
                  <a:lnTo>
                    <a:pt x="900113" y="1296988"/>
                  </a:lnTo>
                  <a:cubicBezTo>
                    <a:pt x="817531" y="1296988"/>
                    <a:pt x="720090" y="1248222"/>
                    <a:pt x="667512" y="1180778"/>
                  </a:cubicBezTo>
                  <a:cubicBezTo>
                    <a:pt x="656368" y="1169494"/>
                    <a:pt x="652367" y="1158340"/>
                    <a:pt x="644938" y="1150818"/>
                  </a:cubicBezTo>
                  <a:lnTo>
                    <a:pt x="510064" y="914636"/>
                  </a:lnTo>
                  <a:lnTo>
                    <a:pt x="168878" y="326063"/>
                  </a:lnTo>
                  <a:lnTo>
                    <a:pt x="26289" y="78727"/>
                  </a:lnTo>
                  <a:cubicBezTo>
                    <a:pt x="14859" y="56289"/>
                    <a:pt x="3715" y="29961"/>
                    <a:pt x="0" y="0"/>
                  </a:cubicBezTo>
                  <a:close/>
                </a:path>
              </a:pathLst>
            </a:cu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24"/>
            <p:cNvSpPr/>
            <p:nvPr/>
          </p:nvSpPr>
          <p:spPr>
            <a:xfrm>
              <a:off x="6237210" y="2338392"/>
              <a:ext cx="1544226" cy="2461419"/>
            </a:xfrm>
            <a:custGeom>
              <a:avLst/>
              <a:gdLst/>
              <a:ahLst/>
              <a:cxnLst/>
              <a:rect l="l" t="t" r="r" b="b"/>
              <a:pathLst>
                <a:path w="1410598" h="2248423" extrusionOk="0">
                  <a:moveTo>
                    <a:pt x="937565" y="0"/>
                  </a:moveTo>
                  <a:cubicBezTo>
                    <a:pt x="1027835" y="156432"/>
                    <a:pt x="1173982" y="409698"/>
                    <a:pt x="1410598" y="819740"/>
                  </a:cubicBezTo>
                  <a:cubicBezTo>
                    <a:pt x="1459356" y="902236"/>
                    <a:pt x="1459356" y="1033480"/>
                    <a:pt x="1410598" y="1112226"/>
                  </a:cubicBezTo>
                  <a:cubicBezTo>
                    <a:pt x="1410598" y="1112226"/>
                    <a:pt x="1410598" y="1112226"/>
                    <a:pt x="791739" y="2184676"/>
                  </a:cubicBezTo>
                  <a:cubicBezTo>
                    <a:pt x="780487" y="2207175"/>
                    <a:pt x="761733" y="2229674"/>
                    <a:pt x="742980" y="2248423"/>
                  </a:cubicBezTo>
                  <a:cubicBezTo>
                    <a:pt x="810492" y="2135928"/>
                    <a:pt x="802991" y="1978436"/>
                    <a:pt x="701723" y="1805944"/>
                  </a:cubicBezTo>
                  <a:cubicBezTo>
                    <a:pt x="701723" y="1805944"/>
                    <a:pt x="701723" y="1805944"/>
                    <a:pt x="0" y="589575"/>
                  </a:cubicBezTo>
                  <a:close/>
                </a:path>
              </a:pathLst>
            </a:cu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2" name="Google Shape;1482;p24"/>
          <p:cNvSpPr txBox="1"/>
          <p:nvPr/>
        </p:nvSpPr>
        <p:spPr>
          <a:xfrm rot="1898085">
            <a:off x="5057090" y="2853268"/>
            <a:ext cx="1083073" cy="41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3" name="Google Shape;1483;p24"/>
          <p:cNvSpPr txBox="1"/>
          <p:nvPr/>
        </p:nvSpPr>
        <p:spPr>
          <a:xfrm rot="-1880273">
            <a:off x="6821831" y="3077719"/>
            <a:ext cx="1083073" cy="41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4" name="Google Shape;1484;p24"/>
          <p:cNvSpPr txBox="1"/>
          <p:nvPr/>
        </p:nvSpPr>
        <p:spPr>
          <a:xfrm>
            <a:off x="5867785" y="4184426"/>
            <a:ext cx="1083073" cy="41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5" name="Google Shape;1485;p24"/>
          <p:cNvGrpSpPr/>
          <p:nvPr/>
        </p:nvGrpSpPr>
        <p:grpSpPr>
          <a:xfrm>
            <a:off x="7723291" y="2208337"/>
            <a:ext cx="3382723" cy="1081266"/>
            <a:chOff x="7637355" y="2159174"/>
            <a:chExt cx="3744000" cy="1196746"/>
          </a:xfrm>
        </p:grpSpPr>
        <p:sp>
          <p:nvSpPr>
            <p:cNvPr id="1486" name="Google Shape;1486;p24"/>
            <p:cNvSpPr txBox="1"/>
            <p:nvPr/>
          </p:nvSpPr>
          <p:spPr>
            <a:xfrm>
              <a:off x="7658850" y="2436172"/>
              <a:ext cx="3701011" cy="919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You can simply impress your audience and add a unique zing and appeal to your Presentations.</a:t>
              </a: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24"/>
            <p:cNvSpPr txBox="1"/>
            <p:nvPr/>
          </p:nvSpPr>
          <p:spPr>
            <a:xfrm>
              <a:off x="7653348" y="2159174"/>
              <a:ext cx="3712015" cy="306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Contents _ Graph </a:t>
              </a:r>
              <a:endParaRPr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88" name="Google Shape;1488;p24"/>
            <p:cNvCxnSpPr/>
            <p:nvPr/>
          </p:nvCxnSpPr>
          <p:spPr>
            <a:xfrm>
              <a:off x="7637355" y="2436172"/>
              <a:ext cx="3744000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oval" w="med" len="med"/>
              <a:tailEnd type="none" w="sm" len="sm"/>
            </a:ln>
          </p:spPr>
        </p:cxnSp>
      </p:grpSp>
      <p:grpSp>
        <p:nvGrpSpPr>
          <p:cNvPr id="1489" name="Google Shape;1489;p24"/>
          <p:cNvGrpSpPr/>
          <p:nvPr/>
        </p:nvGrpSpPr>
        <p:grpSpPr>
          <a:xfrm>
            <a:off x="1708709" y="2195330"/>
            <a:ext cx="3382723" cy="1081266"/>
            <a:chOff x="890962" y="2144778"/>
            <a:chExt cx="3744000" cy="1196746"/>
          </a:xfrm>
        </p:grpSpPr>
        <p:sp>
          <p:nvSpPr>
            <p:cNvPr id="1490" name="Google Shape;1490;p24"/>
            <p:cNvSpPr txBox="1"/>
            <p:nvPr/>
          </p:nvSpPr>
          <p:spPr>
            <a:xfrm>
              <a:off x="912456" y="2421776"/>
              <a:ext cx="3701012" cy="919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You can simply impress your audience and add a unique zing and appeal to your Presentations.</a:t>
              </a: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24"/>
            <p:cNvSpPr txBox="1"/>
            <p:nvPr/>
          </p:nvSpPr>
          <p:spPr>
            <a:xfrm>
              <a:off x="906954" y="2144778"/>
              <a:ext cx="3712016" cy="306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Contents _ Graph </a:t>
              </a:r>
              <a:endParaRPr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92" name="Google Shape;1492;p24"/>
            <p:cNvCxnSpPr/>
            <p:nvPr/>
          </p:nvCxnSpPr>
          <p:spPr>
            <a:xfrm>
              <a:off x="890962" y="2421776"/>
              <a:ext cx="3744000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oval" w="med" len="med"/>
            </a:ln>
          </p:spPr>
        </p:cxnSp>
      </p:grpSp>
      <p:grpSp>
        <p:nvGrpSpPr>
          <p:cNvPr id="1493" name="Google Shape;1493;p24"/>
          <p:cNvGrpSpPr/>
          <p:nvPr/>
        </p:nvGrpSpPr>
        <p:grpSpPr>
          <a:xfrm>
            <a:off x="4298182" y="4905386"/>
            <a:ext cx="4225952" cy="1081266"/>
            <a:chOff x="4636424" y="5144267"/>
            <a:chExt cx="2918420" cy="1196745"/>
          </a:xfrm>
        </p:grpSpPr>
        <p:sp>
          <p:nvSpPr>
            <p:cNvPr id="1494" name="Google Shape;1494;p24"/>
            <p:cNvSpPr txBox="1"/>
            <p:nvPr/>
          </p:nvSpPr>
          <p:spPr>
            <a:xfrm>
              <a:off x="4646212" y="5421265"/>
              <a:ext cx="2899577" cy="9197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You can simply impress your audience and add a unique zing and appeal to your Presentations.</a:t>
              </a: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24"/>
            <p:cNvSpPr txBox="1"/>
            <p:nvPr/>
          </p:nvSpPr>
          <p:spPr>
            <a:xfrm>
              <a:off x="4636424" y="5144267"/>
              <a:ext cx="2908198" cy="306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Contents _ Graph </a:t>
              </a:r>
              <a:endParaRPr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96" name="Google Shape;1496;p24"/>
            <p:cNvCxnSpPr/>
            <p:nvPr/>
          </p:nvCxnSpPr>
          <p:spPr>
            <a:xfrm>
              <a:off x="4636424" y="5421265"/>
              <a:ext cx="2918420" cy="0"/>
            </a:xfrm>
            <a:prstGeom prst="straightConnector1">
              <a:avLst/>
            </a:prstGeom>
            <a:noFill/>
            <a:ln w="9525" cap="flat" cmpd="sng">
              <a:solidFill>
                <a:srgbClr val="7F7F7F"/>
              </a:solidFill>
              <a:prstDash val="solid"/>
              <a:miter lim="800000"/>
              <a:headEnd type="oval" w="med" len="med"/>
              <a:tailEnd type="oval" w="med" len="med"/>
            </a:ln>
          </p:spPr>
        </p:cxnSp>
      </p:grpSp>
      <p:sp>
        <p:nvSpPr>
          <p:cNvPr id="1497" name="Google Shape;1497;p24"/>
          <p:cNvSpPr/>
          <p:nvPr/>
        </p:nvSpPr>
        <p:spPr>
          <a:xfrm rot="-1800000">
            <a:off x="6932866" y="2689275"/>
            <a:ext cx="335907" cy="335361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8" name="Google Shape;1498;p24"/>
          <p:cNvSpPr/>
          <p:nvPr/>
        </p:nvSpPr>
        <p:spPr>
          <a:xfrm rot="1800000">
            <a:off x="5662288" y="2495725"/>
            <a:ext cx="389871" cy="264077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9" name="Google Shape;1499;p24"/>
          <p:cNvSpPr/>
          <p:nvPr/>
        </p:nvSpPr>
        <p:spPr>
          <a:xfrm>
            <a:off x="6228449" y="3786298"/>
            <a:ext cx="357788" cy="282873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00" name="Google Shape;1500;p24"/>
          <p:cNvGrpSpPr/>
          <p:nvPr/>
        </p:nvGrpSpPr>
        <p:grpSpPr>
          <a:xfrm>
            <a:off x="742950" y="3532188"/>
            <a:ext cx="3130550" cy="2776538"/>
            <a:chOff x="468" y="2225"/>
            <a:chExt cx="1972" cy="1749"/>
          </a:xfrm>
        </p:grpSpPr>
        <p:sp>
          <p:nvSpPr>
            <p:cNvPr id="1501" name="Google Shape;1501;p24"/>
            <p:cNvSpPr/>
            <p:nvPr/>
          </p:nvSpPr>
          <p:spPr>
            <a:xfrm>
              <a:off x="997" y="2879"/>
              <a:ext cx="1162" cy="777"/>
            </a:xfrm>
            <a:custGeom>
              <a:avLst/>
              <a:gdLst/>
              <a:ahLst/>
              <a:cxnLst/>
              <a:rect l="l" t="t" r="r" b="b"/>
              <a:pathLst>
                <a:path w="66" h="44" extrusionOk="0">
                  <a:moveTo>
                    <a:pt x="32" y="2"/>
                  </a:moveTo>
                  <a:cubicBezTo>
                    <a:pt x="34" y="0"/>
                    <a:pt x="36" y="1"/>
                    <a:pt x="38" y="1"/>
                  </a:cubicBezTo>
                  <a:cubicBezTo>
                    <a:pt x="43" y="1"/>
                    <a:pt x="49" y="1"/>
                    <a:pt x="54" y="1"/>
                  </a:cubicBezTo>
                  <a:cubicBezTo>
                    <a:pt x="58" y="1"/>
                    <a:pt x="59" y="2"/>
                    <a:pt x="59" y="6"/>
                  </a:cubicBezTo>
                  <a:cubicBezTo>
                    <a:pt x="59" y="9"/>
                    <a:pt x="59" y="12"/>
                    <a:pt x="59" y="16"/>
                  </a:cubicBezTo>
                  <a:cubicBezTo>
                    <a:pt x="59" y="22"/>
                    <a:pt x="59" y="22"/>
                    <a:pt x="65" y="22"/>
                  </a:cubicBezTo>
                  <a:cubicBezTo>
                    <a:pt x="66" y="28"/>
                    <a:pt x="65" y="35"/>
                    <a:pt x="66" y="41"/>
                  </a:cubicBezTo>
                  <a:cubicBezTo>
                    <a:pt x="66" y="42"/>
                    <a:pt x="65" y="43"/>
                    <a:pt x="64" y="43"/>
                  </a:cubicBezTo>
                  <a:cubicBezTo>
                    <a:pt x="61" y="44"/>
                    <a:pt x="59" y="44"/>
                    <a:pt x="58" y="42"/>
                  </a:cubicBezTo>
                  <a:cubicBezTo>
                    <a:pt x="56" y="40"/>
                    <a:pt x="55" y="39"/>
                    <a:pt x="53" y="40"/>
                  </a:cubicBezTo>
                  <a:cubicBezTo>
                    <a:pt x="52" y="40"/>
                    <a:pt x="52" y="40"/>
                    <a:pt x="51" y="40"/>
                  </a:cubicBezTo>
                  <a:cubicBezTo>
                    <a:pt x="49" y="40"/>
                    <a:pt x="47" y="40"/>
                    <a:pt x="45" y="39"/>
                  </a:cubicBezTo>
                  <a:cubicBezTo>
                    <a:pt x="43" y="35"/>
                    <a:pt x="44" y="31"/>
                    <a:pt x="44" y="27"/>
                  </a:cubicBezTo>
                  <a:cubicBezTo>
                    <a:pt x="43" y="32"/>
                    <a:pt x="45" y="37"/>
                    <a:pt x="43" y="42"/>
                  </a:cubicBezTo>
                  <a:cubicBezTo>
                    <a:pt x="40" y="44"/>
                    <a:pt x="36" y="44"/>
                    <a:pt x="33" y="43"/>
                  </a:cubicBezTo>
                  <a:cubicBezTo>
                    <a:pt x="31" y="43"/>
                    <a:pt x="30" y="42"/>
                    <a:pt x="29" y="40"/>
                  </a:cubicBezTo>
                  <a:cubicBezTo>
                    <a:pt x="27" y="36"/>
                    <a:pt x="27" y="36"/>
                    <a:pt x="22" y="38"/>
                  </a:cubicBezTo>
                  <a:cubicBezTo>
                    <a:pt x="22" y="38"/>
                    <a:pt x="21" y="38"/>
                    <a:pt x="20" y="38"/>
                  </a:cubicBezTo>
                  <a:cubicBezTo>
                    <a:pt x="20" y="38"/>
                    <a:pt x="20" y="38"/>
                    <a:pt x="19" y="38"/>
                  </a:cubicBezTo>
                  <a:cubicBezTo>
                    <a:pt x="17" y="37"/>
                    <a:pt x="15" y="36"/>
                    <a:pt x="13" y="38"/>
                  </a:cubicBezTo>
                  <a:cubicBezTo>
                    <a:pt x="12" y="39"/>
                    <a:pt x="12" y="40"/>
                    <a:pt x="10" y="41"/>
                  </a:cubicBezTo>
                  <a:cubicBezTo>
                    <a:pt x="10" y="41"/>
                    <a:pt x="10" y="41"/>
                    <a:pt x="9" y="40"/>
                  </a:cubicBezTo>
                  <a:cubicBezTo>
                    <a:pt x="8" y="36"/>
                    <a:pt x="9" y="33"/>
                    <a:pt x="9" y="29"/>
                  </a:cubicBezTo>
                  <a:cubicBezTo>
                    <a:pt x="9" y="25"/>
                    <a:pt x="9" y="22"/>
                    <a:pt x="9" y="18"/>
                  </a:cubicBezTo>
                  <a:cubicBezTo>
                    <a:pt x="8" y="15"/>
                    <a:pt x="7" y="12"/>
                    <a:pt x="3" y="12"/>
                  </a:cubicBezTo>
                  <a:cubicBezTo>
                    <a:pt x="2" y="12"/>
                    <a:pt x="1" y="12"/>
                    <a:pt x="0" y="11"/>
                  </a:cubicBezTo>
                  <a:cubicBezTo>
                    <a:pt x="3" y="9"/>
                    <a:pt x="7" y="11"/>
                    <a:pt x="10" y="10"/>
                  </a:cubicBezTo>
                  <a:cubicBezTo>
                    <a:pt x="12" y="11"/>
                    <a:pt x="14" y="11"/>
                    <a:pt x="16" y="11"/>
                  </a:cubicBezTo>
                  <a:cubicBezTo>
                    <a:pt x="20" y="10"/>
                    <a:pt x="23" y="10"/>
                    <a:pt x="24" y="15"/>
                  </a:cubicBezTo>
                  <a:cubicBezTo>
                    <a:pt x="24" y="17"/>
                    <a:pt x="25" y="17"/>
                    <a:pt x="26" y="17"/>
                  </a:cubicBezTo>
                  <a:cubicBezTo>
                    <a:pt x="28" y="17"/>
                    <a:pt x="29" y="16"/>
                    <a:pt x="29" y="15"/>
                  </a:cubicBezTo>
                  <a:cubicBezTo>
                    <a:pt x="29" y="13"/>
                    <a:pt x="29" y="11"/>
                    <a:pt x="31" y="10"/>
                  </a:cubicBezTo>
                  <a:cubicBezTo>
                    <a:pt x="32" y="7"/>
                    <a:pt x="30" y="4"/>
                    <a:pt x="32" y="2"/>
                  </a:cubicBezTo>
                  <a:cubicBezTo>
                    <a:pt x="34" y="3"/>
                    <a:pt x="33" y="5"/>
                    <a:pt x="33" y="7"/>
                  </a:cubicBezTo>
                  <a:cubicBezTo>
                    <a:pt x="34" y="7"/>
                    <a:pt x="34" y="9"/>
                    <a:pt x="35" y="8"/>
                  </a:cubicBezTo>
                  <a:cubicBezTo>
                    <a:pt x="36" y="8"/>
                    <a:pt x="36" y="7"/>
                    <a:pt x="36" y="6"/>
                  </a:cubicBezTo>
                  <a:cubicBezTo>
                    <a:pt x="37" y="3"/>
                    <a:pt x="33" y="3"/>
                    <a:pt x="32" y="2"/>
                  </a:cubicBezTo>
                  <a:close/>
                </a:path>
              </a:pathLst>
            </a:custGeom>
            <a:solidFill>
              <a:srgbClr val="E7BF8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24"/>
            <p:cNvSpPr/>
            <p:nvPr/>
          </p:nvSpPr>
          <p:spPr>
            <a:xfrm>
              <a:off x="574" y="3603"/>
              <a:ext cx="1866" cy="212"/>
            </a:xfrm>
            <a:custGeom>
              <a:avLst/>
              <a:gdLst/>
              <a:ahLst/>
              <a:cxnLst/>
              <a:rect l="l" t="t" r="r" b="b"/>
              <a:pathLst>
                <a:path w="106" h="12" extrusionOk="0">
                  <a:moveTo>
                    <a:pt x="13" y="11"/>
                  </a:moveTo>
                  <a:cubicBezTo>
                    <a:pt x="11" y="9"/>
                    <a:pt x="8" y="10"/>
                    <a:pt x="6" y="10"/>
                  </a:cubicBezTo>
                  <a:cubicBezTo>
                    <a:pt x="3" y="9"/>
                    <a:pt x="0" y="11"/>
                    <a:pt x="0" y="6"/>
                  </a:cubicBezTo>
                  <a:cubicBezTo>
                    <a:pt x="0" y="1"/>
                    <a:pt x="3" y="2"/>
                    <a:pt x="6" y="2"/>
                  </a:cubicBezTo>
                  <a:cubicBezTo>
                    <a:pt x="8" y="2"/>
                    <a:pt x="10" y="2"/>
                    <a:pt x="13" y="2"/>
                  </a:cubicBezTo>
                  <a:cubicBezTo>
                    <a:pt x="15" y="1"/>
                    <a:pt x="17" y="1"/>
                    <a:pt x="19" y="2"/>
                  </a:cubicBezTo>
                  <a:cubicBezTo>
                    <a:pt x="21" y="2"/>
                    <a:pt x="23" y="3"/>
                    <a:pt x="24" y="1"/>
                  </a:cubicBezTo>
                  <a:cubicBezTo>
                    <a:pt x="28" y="0"/>
                    <a:pt x="31" y="1"/>
                    <a:pt x="35" y="1"/>
                  </a:cubicBezTo>
                  <a:cubicBezTo>
                    <a:pt x="45" y="0"/>
                    <a:pt x="55" y="2"/>
                    <a:pt x="66" y="2"/>
                  </a:cubicBezTo>
                  <a:cubicBezTo>
                    <a:pt x="67" y="1"/>
                    <a:pt x="68" y="1"/>
                    <a:pt x="69" y="1"/>
                  </a:cubicBezTo>
                  <a:cubicBezTo>
                    <a:pt x="76" y="0"/>
                    <a:pt x="83" y="2"/>
                    <a:pt x="90" y="2"/>
                  </a:cubicBezTo>
                  <a:cubicBezTo>
                    <a:pt x="94" y="2"/>
                    <a:pt x="98" y="2"/>
                    <a:pt x="103" y="2"/>
                  </a:cubicBezTo>
                  <a:cubicBezTo>
                    <a:pt x="106" y="2"/>
                    <a:pt x="106" y="4"/>
                    <a:pt x="106" y="6"/>
                  </a:cubicBezTo>
                  <a:cubicBezTo>
                    <a:pt x="106" y="9"/>
                    <a:pt x="105" y="10"/>
                    <a:pt x="102" y="10"/>
                  </a:cubicBezTo>
                  <a:cubicBezTo>
                    <a:pt x="99" y="10"/>
                    <a:pt x="95" y="9"/>
                    <a:pt x="92" y="11"/>
                  </a:cubicBezTo>
                  <a:cubicBezTo>
                    <a:pt x="90" y="11"/>
                    <a:pt x="88" y="12"/>
                    <a:pt x="86" y="11"/>
                  </a:cubicBezTo>
                  <a:cubicBezTo>
                    <a:pt x="84" y="11"/>
                    <a:pt x="82" y="11"/>
                    <a:pt x="79" y="11"/>
                  </a:cubicBezTo>
                  <a:cubicBezTo>
                    <a:pt x="61" y="11"/>
                    <a:pt x="43" y="11"/>
                    <a:pt x="25" y="11"/>
                  </a:cubicBezTo>
                  <a:cubicBezTo>
                    <a:pt x="23" y="11"/>
                    <a:pt x="21" y="11"/>
                    <a:pt x="19" y="11"/>
                  </a:cubicBezTo>
                  <a:cubicBezTo>
                    <a:pt x="17" y="12"/>
                    <a:pt x="15" y="11"/>
                    <a:pt x="13" y="11"/>
                  </a:cubicBezTo>
                  <a:close/>
                </a:path>
              </a:pathLst>
            </a:custGeom>
            <a:solidFill>
              <a:srgbClr val="6574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24"/>
            <p:cNvSpPr/>
            <p:nvPr/>
          </p:nvSpPr>
          <p:spPr>
            <a:xfrm>
              <a:off x="468" y="2225"/>
              <a:ext cx="793" cy="460"/>
            </a:xfrm>
            <a:custGeom>
              <a:avLst/>
              <a:gdLst/>
              <a:ahLst/>
              <a:cxnLst/>
              <a:rect l="l" t="t" r="r" b="b"/>
              <a:pathLst>
                <a:path w="45" h="26" extrusionOk="0">
                  <a:moveTo>
                    <a:pt x="20" y="25"/>
                  </a:moveTo>
                  <a:cubicBezTo>
                    <a:pt x="14" y="25"/>
                    <a:pt x="9" y="25"/>
                    <a:pt x="4" y="25"/>
                  </a:cubicBezTo>
                  <a:cubicBezTo>
                    <a:pt x="1" y="25"/>
                    <a:pt x="0" y="24"/>
                    <a:pt x="0" y="21"/>
                  </a:cubicBezTo>
                  <a:cubicBezTo>
                    <a:pt x="0" y="15"/>
                    <a:pt x="0" y="10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16" y="0"/>
                    <a:pt x="28" y="0"/>
                    <a:pt x="40" y="0"/>
                  </a:cubicBezTo>
                  <a:cubicBezTo>
                    <a:pt x="43" y="0"/>
                    <a:pt x="45" y="1"/>
                    <a:pt x="45" y="4"/>
                  </a:cubicBezTo>
                  <a:cubicBezTo>
                    <a:pt x="44" y="10"/>
                    <a:pt x="45" y="16"/>
                    <a:pt x="45" y="21"/>
                  </a:cubicBezTo>
                  <a:cubicBezTo>
                    <a:pt x="45" y="24"/>
                    <a:pt x="43" y="25"/>
                    <a:pt x="41" y="25"/>
                  </a:cubicBezTo>
                  <a:cubicBezTo>
                    <a:pt x="35" y="25"/>
                    <a:pt x="30" y="25"/>
                    <a:pt x="25" y="25"/>
                  </a:cubicBezTo>
                  <a:cubicBezTo>
                    <a:pt x="23" y="26"/>
                    <a:pt x="21" y="26"/>
                    <a:pt x="20" y="25"/>
                  </a:cubicBezTo>
                  <a:close/>
                </a:path>
              </a:pathLst>
            </a:custGeom>
            <a:solidFill>
              <a:srgbClr val="F0AB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24"/>
            <p:cNvSpPr/>
            <p:nvPr/>
          </p:nvSpPr>
          <p:spPr>
            <a:xfrm>
              <a:off x="662" y="3745"/>
              <a:ext cx="1673" cy="229"/>
            </a:xfrm>
            <a:custGeom>
              <a:avLst/>
              <a:gdLst/>
              <a:ahLst/>
              <a:cxnLst/>
              <a:rect l="l" t="t" r="r" b="b"/>
              <a:pathLst>
                <a:path w="95" h="13" extrusionOk="0">
                  <a:moveTo>
                    <a:pt x="83" y="3"/>
                  </a:moveTo>
                  <a:cubicBezTo>
                    <a:pt x="84" y="2"/>
                    <a:pt x="85" y="0"/>
                    <a:pt x="87" y="3"/>
                  </a:cubicBezTo>
                  <a:cubicBezTo>
                    <a:pt x="89" y="4"/>
                    <a:pt x="91" y="3"/>
                    <a:pt x="93" y="4"/>
                  </a:cubicBezTo>
                  <a:cubicBezTo>
                    <a:pt x="94" y="4"/>
                    <a:pt x="95" y="3"/>
                    <a:pt x="95" y="5"/>
                  </a:cubicBezTo>
                  <a:cubicBezTo>
                    <a:pt x="95" y="7"/>
                    <a:pt x="94" y="7"/>
                    <a:pt x="93" y="7"/>
                  </a:cubicBezTo>
                  <a:cubicBezTo>
                    <a:pt x="91" y="7"/>
                    <a:pt x="89" y="7"/>
                    <a:pt x="88" y="7"/>
                  </a:cubicBezTo>
                  <a:cubicBezTo>
                    <a:pt x="87" y="9"/>
                    <a:pt x="90" y="11"/>
                    <a:pt x="87" y="12"/>
                  </a:cubicBezTo>
                  <a:cubicBezTo>
                    <a:pt x="86" y="12"/>
                    <a:pt x="84" y="13"/>
                    <a:pt x="82" y="11"/>
                  </a:cubicBezTo>
                  <a:cubicBezTo>
                    <a:pt x="81" y="10"/>
                    <a:pt x="83" y="9"/>
                    <a:pt x="83" y="7"/>
                  </a:cubicBezTo>
                  <a:cubicBezTo>
                    <a:pt x="59" y="7"/>
                    <a:pt x="36" y="7"/>
                    <a:pt x="12" y="7"/>
                  </a:cubicBezTo>
                  <a:cubicBezTo>
                    <a:pt x="11" y="9"/>
                    <a:pt x="15" y="10"/>
                    <a:pt x="13" y="12"/>
                  </a:cubicBezTo>
                  <a:cubicBezTo>
                    <a:pt x="11" y="12"/>
                    <a:pt x="9" y="12"/>
                    <a:pt x="7" y="12"/>
                  </a:cubicBezTo>
                  <a:cubicBezTo>
                    <a:pt x="5" y="10"/>
                    <a:pt x="8" y="9"/>
                    <a:pt x="8" y="7"/>
                  </a:cubicBezTo>
                  <a:cubicBezTo>
                    <a:pt x="6" y="7"/>
                    <a:pt x="4" y="7"/>
                    <a:pt x="2" y="7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4" y="3"/>
                    <a:pt x="6" y="4"/>
                    <a:pt x="8" y="3"/>
                  </a:cubicBezTo>
                  <a:cubicBezTo>
                    <a:pt x="10" y="0"/>
                    <a:pt x="11" y="2"/>
                    <a:pt x="12" y="3"/>
                  </a:cubicBezTo>
                  <a:cubicBezTo>
                    <a:pt x="14" y="2"/>
                    <a:pt x="16" y="3"/>
                    <a:pt x="17" y="3"/>
                  </a:cubicBezTo>
                  <a:cubicBezTo>
                    <a:pt x="37" y="3"/>
                    <a:pt x="58" y="3"/>
                    <a:pt x="78" y="3"/>
                  </a:cubicBezTo>
                  <a:cubicBezTo>
                    <a:pt x="79" y="3"/>
                    <a:pt x="81" y="2"/>
                    <a:pt x="83" y="3"/>
                  </a:cubicBezTo>
                  <a:close/>
                </a:path>
              </a:pathLst>
            </a:custGeom>
            <a:solidFill>
              <a:srgbClr val="4C4A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24"/>
            <p:cNvSpPr/>
            <p:nvPr/>
          </p:nvSpPr>
          <p:spPr>
            <a:xfrm>
              <a:off x="997" y="3073"/>
              <a:ext cx="193" cy="583"/>
            </a:xfrm>
            <a:custGeom>
              <a:avLst/>
              <a:gdLst/>
              <a:ahLst/>
              <a:cxnLst/>
              <a:rect l="l" t="t" r="r" b="b"/>
              <a:pathLst>
                <a:path w="11" h="33" extrusionOk="0">
                  <a:moveTo>
                    <a:pt x="10" y="32"/>
                  </a:moveTo>
                  <a:cubicBezTo>
                    <a:pt x="7" y="32"/>
                    <a:pt x="3" y="33"/>
                    <a:pt x="0" y="31"/>
                  </a:cubicBezTo>
                  <a:cubicBezTo>
                    <a:pt x="0" y="21"/>
                    <a:pt x="0" y="11"/>
                    <a:pt x="0" y="0"/>
                  </a:cubicBezTo>
                  <a:cubicBezTo>
                    <a:pt x="10" y="0"/>
                    <a:pt x="10" y="0"/>
                    <a:pt x="10" y="10"/>
                  </a:cubicBezTo>
                  <a:cubicBezTo>
                    <a:pt x="10" y="16"/>
                    <a:pt x="10" y="23"/>
                    <a:pt x="10" y="30"/>
                  </a:cubicBezTo>
                  <a:cubicBezTo>
                    <a:pt x="11" y="30"/>
                    <a:pt x="11" y="31"/>
                    <a:pt x="10" y="32"/>
                  </a:cubicBezTo>
                  <a:close/>
                </a:path>
              </a:pathLst>
            </a:custGeom>
            <a:solidFill>
              <a:srgbClr val="C88D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24"/>
            <p:cNvSpPr/>
            <p:nvPr/>
          </p:nvSpPr>
          <p:spPr>
            <a:xfrm>
              <a:off x="803" y="2755"/>
              <a:ext cx="106" cy="884"/>
            </a:xfrm>
            <a:custGeom>
              <a:avLst/>
              <a:gdLst/>
              <a:ahLst/>
              <a:cxnLst/>
              <a:rect l="l" t="t" r="r" b="b"/>
              <a:pathLst>
                <a:path w="6" h="50" extrusionOk="0">
                  <a:moveTo>
                    <a:pt x="6" y="50"/>
                  </a:moveTo>
                  <a:cubicBezTo>
                    <a:pt x="4" y="50"/>
                    <a:pt x="2" y="50"/>
                    <a:pt x="0" y="50"/>
                  </a:cubicBezTo>
                  <a:cubicBezTo>
                    <a:pt x="1" y="49"/>
                    <a:pt x="1" y="47"/>
                    <a:pt x="1" y="45"/>
                  </a:cubicBezTo>
                  <a:cubicBezTo>
                    <a:pt x="1" y="31"/>
                    <a:pt x="1" y="17"/>
                    <a:pt x="1" y="2"/>
                  </a:cubicBezTo>
                  <a:cubicBezTo>
                    <a:pt x="2" y="1"/>
                    <a:pt x="4" y="0"/>
                    <a:pt x="5" y="1"/>
                  </a:cubicBezTo>
                  <a:cubicBezTo>
                    <a:pt x="5" y="16"/>
                    <a:pt x="5" y="30"/>
                    <a:pt x="6" y="45"/>
                  </a:cubicBezTo>
                  <a:cubicBezTo>
                    <a:pt x="6" y="47"/>
                    <a:pt x="5" y="49"/>
                    <a:pt x="6" y="50"/>
                  </a:cubicBezTo>
                  <a:close/>
                </a:path>
              </a:pathLst>
            </a:custGeom>
            <a:solidFill>
              <a:srgbClr val="AAAE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24"/>
            <p:cNvSpPr/>
            <p:nvPr/>
          </p:nvSpPr>
          <p:spPr>
            <a:xfrm>
              <a:off x="1173" y="3056"/>
              <a:ext cx="369" cy="159"/>
            </a:xfrm>
            <a:custGeom>
              <a:avLst/>
              <a:gdLst/>
              <a:ahLst/>
              <a:cxnLst/>
              <a:rect l="l" t="t" r="r" b="b"/>
              <a:pathLst>
                <a:path w="21" h="9" extrusionOk="0">
                  <a:moveTo>
                    <a:pt x="21" y="0"/>
                  </a:moveTo>
                  <a:cubicBezTo>
                    <a:pt x="21" y="1"/>
                    <a:pt x="20" y="3"/>
                    <a:pt x="20" y="4"/>
                  </a:cubicBezTo>
                  <a:cubicBezTo>
                    <a:pt x="21" y="8"/>
                    <a:pt x="19" y="9"/>
                    <a:pt x="15" y="9"/>
                  </a:cubicBezTo>
                  <a:cubicBezTo>
                    <a:pt x="13" y="8"/>
                    <a:pt x="12" y="8"/>
                    <a:pt x="12" y="6"/>
                  </a:cubicBezTo>
                  <a:cubicBezTo>
                    <a:pt x="13" y="2"/>
                    <a:pt x="10" y="1"/>
                    <a:pt x="7" y="1"/>
                  </a:cubicBezTo>
                  <a:cubicBezTo>
                    <a:pt x="5" y="1"/>
                    <a:pt x="2" y="2"/>
                    <a:pt x="0" y="0"/>
                  </a:cubicBezTo>
                  <a:cubicBezTo>
                    <a:pt x="7" y="0"/>
                    <a:pt x="14" y="0"/>
                    <a:pt x="21" y="0"/>
                  </a:cubicBezTo>
                  <a:close/>
                </a:path>
              </a:pathLst>
            </a:custGeom>
            <a:solidFill>
              <a:srgbClr val="EAD1B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24"/>
            <p:cNvSpPr/>
            <p:nvPr/>
          </p:nvSpPr>
          <p:spPr>
            <a:xfrm>
              <a:off x="1771" y="3268"/>
              <a:ext cx="405" cy="371"/>
            </a:xfrm>
            <a:custGeom>
              <a:avLst/>
              <a:gdLst/>
              <a:ahLst/>
              <a:cxnLst/>
              <a:rect l="l" t="t" r="r" b="b"/>
              <a:pathLst>
                <a:path w="23" h="21" extrusionOk="0">
                  <a:moveTo>
                    <a:pt x="22" y="21"/>
                  </a:moveTo>
                  <a:cubicBezTo>
                    <a:pt x="15" y="21"/>
                    <a:pt x="8" y="21"/>
                    <a:pt x="1" y="21"/>
                  </a:cubicBezTo>
                  <a:cubicBezTo>
                    <a:pt x="0" y="20"/>
                    <a:pt x="0" y="18"/>
                    <a:pt x="1" y="17"/>
                  </a:cubicBezTo>
                  <a:cubicBezTo>
                    <a:pt x="3" y="17"/>
                    <a:pt x="6" y="16"/>
                    <a:pt x="7" y="18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10" y="16"/>
                    <a:pt x="13" y="13"/>
                    <a:pt x="14" y="19"/>
                  </a:cubicBezTo>
                  <a:cubicBezTo>
                    <a:pt x="15" y="21"/>
                    <a:pt x="18" y="20"/>
                    <a:pt x="20" y="20"/>
                  </a:cubicBezTo>
                  <a:cubicBezTo>
                    <a:pt x="22" y="20"/>
                    <a:pt x="21" y="18"/>
                    <a:pt x="21" y="17"/>
                  </a:cubicBezTo>
                  <a:cubicBezTo>
                    <a:pt x="21" y="11"/>
                    <a:pt x="21" y="6"/>
                    <a:pt x="21" y="0"/>
                  </a:cubicBezTo>
                  <a:cubicBezTo>
                    <a:pt x="23" y="3"/>
                    <a:pt x="22" y="6"/>
                    <a:pt x="22" y="9"/>
                  </a:cubicBezTo>
                  <a:cubicBezTo>
                    <a:pt x="22" y="13"/>
                    <a:pt x="22" y="17"/>
                    <a:pt x="22" y="21"/>
                  </a:cubicBezTo>
                  <a:close/>
                </a:path>
              </a:pathLst>
            </a:custGeom>
            <a:solidFill>
              <a:srgbClr val="DAC4A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24"/>
            <p:cNvSpPr/>
            <p:nvPr/>
          </p:nvSpPr>
          <p:spPr>
            <a:xfrm>
              <a:off x="821" y="2667"/>
              <a:ext cx="88" cy="141"/>
            </a:xfrm>
            <a:custGeom>
              <a:avLst/>
              <a:gdLst/>
              <a:ahLst/>
              <a:cxnLst/>
              <a:rect l="l" t="t" r="r" b="b"/>
              <a:pathLst>
                <a:path w="5" h="8" extrusionOk="0">
                  <a:moveTo>
                    <a:pt x="4" y="6"/>
                  </a:moveTo>
                  <a:cubicBezTo>
                    <a:pt x="3" y="7"/>
                    <a:pt x="2" y="8"/>
                    <a:pt x="0" y="7"/>
                  </a:cubicBezTo>
                  <a:cubicBezTo>
                    <a:pt x="0" y="5"/>
                    <a:pt x="0" y="3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5" y="2"/>
                    <a:pt x="4" y="4"/>
                    <a:pt x="4" y="6"/>
                  </a:cubicBezTo>
                  <a:close/>
                </a:path>
              </a:pathLst>
            </a:custGeom>
            <a:solidFill>
              <a:srgbClr val="8B89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24"/>
            <p:cNvSpPr/>
            <p:nvPr/>
          </p:nvSpPr>
          <p:spPr>
            <a:xfrm>
              <a:off x="1173" y="3480"/>
              <a:ext cx="581" cy="159"/>
            </a:xfrm>
            <a:custGeom>
              <a:avLst/>
              <a:gdLst/>
              <a:ahLst/>
              <a:cxnLst/>
              <a:rect l="l" t="t" r="r" b="b"/>
              <a:pathLst>
                <a:path w="33" h="9" extrusionOk="0">
                  <a:moveTo>
                    <a:pt x="0" y="9"/>
                  </a:move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3" y="6"/>
                    <a:pt x="5" y="5"/>
                    <a:pt x="2" y="3"/>
                  </a:cubicBezTo>
                  <a:cubicBezTo>
                    <a:pt x="4" y="1"/>
                    <a:pt x="7" y="1"/>
                    <a:pt x="9" y="3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2" y="3"/>
                    <a:pt x="14" y="0"/>
                    <a:pt x="18" y="1"/>
                  </a:cubicBezTo>
                  <a:cubicBezTo>
                    <a:pt x="19" y="1"/>
                    <a:pt x="21" y="2"/>
                    <a:pt x="20" y="3"/>
                  </a:cubicBezTo>
                  <a:cubicBezTo>
                    <a:pt x="20" y="8"/>
                    <a:pt x="22" y="9"/>
                    <a:pt x="26" y="8"/>
                  </a:cubicBezTo>
                  <a:cubicBezTo>
                    <a:pt x="28" y="8"/>
                    <a:pt x="30" y="8"/>
                    <a:pt x="32" y="8"/>
                  </a:cubicBezTo>
                  <a:cubicBezTo>
                    <a:pt x="32" y="8"/>
                    <a:pt x="33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2" y="9"/>
                    <a:pt x="11" y="9"/>
                    <a:pt x="0" y="9"/>
                  </a:cubicBezTo>
                  <a:close/>
                </a:path>
              </a:pathLst>
            </a:custGeom>
            <a:solidFill>
              <a:srgbClr val="DAC4A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24"/>
            <p:cNvSpPr/>
            <p:nvPr/>
          </p:nvSpPr>
          <p:spPr>
            <a:xfrm>
              <a:off x="1736" y="3268"/>
              <a:ext cx="71" cy="371"/>
            </a:xfrm>
            <a:custGeom>
              <a:avLst/>
              <a:gdLst/>
              <a:ahLst/>
              <a:cxnLst/>
              <a:rect l="l" t="t" r="r" b="b"/>
              <a:pathLst>
                <a:path w="4" h="21" extrusionOk="0">
                  <a:moveTo>
                    <a:pt x="0" y="21"/>
                  </a:moveTo>
                  <a:cubicBezTo>
                    <a:pt x="0" y="21"/>
                    <a:pt x="0" y="21"/>
                    <a:pt x="0" y="20"/>
                  </a:cubicBezTo>
                  <a:cubicBezTo>
                    <a:pt x="0" y="15"/>
                    <a:pt x="0" y="9"/>
                    <a:pt x="0" y="3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4" y="0"/>
                    <a:pt x="3" y="2"/>
                    <a:pt x="3" y="4"/>
                  </a:cubicBezTo>
                  <a:cubicBezTo>
                    <a:pt x="3" y="8"/>
                    <a:pt x="3" y="12"/>
                    <a:pt x="3" y="17"/>
                  </a:cubicBezTo>
                  <a:cubicBezTo>
                    <a:pt x="3" y="18"/>
                    <a:pt x="3" y="20"/>
                    <a:pt x="3" y="21"/>
                  </a:cubicBezTo>
                  <a:cubicBezTo>
                    <a:pt x="2" y="21"/>
                    <a:pt x="1" y="21"/>
                    <a:pt x="0" y="21"/>
                  </a:cubicBezTo>
                  <a:close/>
                </a:path>
              </a:pathLst>
            </a:custGeom>
            <a:solidFill>
              <a:srgbClr val="CE9C6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24"/>
            <p:cNvSpPr/>
            <p:nvPr/>
          </p:nvSpPr>
          <p:spPr>
            <a:xfrm>
              <a:off x="1560" y="2914"/>
              <a:ext cx="106" cy="142"/>
            </a:xfrm>
            <a:custGeom>
              <a:avLst/>
              <a:gdLst/>
              <a:ahLst/>
              <a:cxnLst/>
              <a:rect l="l" t="t" r="r" b="b"/>
              <a:pathLst>
                <a:path w="6" h="8" extrusionOk="0">
                  <a:moveTo>
                    <a:pt x="0" y="0"/>
                  </a:moveTo>
                  <a:cubicBezTo>
                    <a:pt x="6" y="0"/>
                    <a:pt x="6" y="1"/>
                    <a:pt x="6" y="6"/>
                  </a:cubicBezTo>
                  <a:cubicBezTo>
                    <a:pt x="6" y="8"/>
                    <a:pt x="5" y="8"/>
                    <a:pt x="3" y="8"/>
                  </a:cubicBezTo>
                  <a:cubicBezTo>
                    <a:pt x="1" y="8"/>
                    <a:pt x="0" y="8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58D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24"/>
            <p:cNvSpPr/>
            <p:nvPr/>
          </p:nvSpPr>
          <p:spPr>
            <a:xfrm>
              <a:off x="1190" y="3515"/>
              <a:ext cx="88" cy="106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1" y="1"/>
                  </a:moveTo>
                  <a:cubicBezTo>
                    <a:pt x="2" y="2"/>
                    <a:pt x="5" y="0"/>
                    <a:pt x="5" y="3"/>
                  </a:cubicBezTo>
                  <a:cubicBezTo>
                    <a:pt x="5" y="6"/>
                    <a:pt x="2" y="4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9B92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24"/>
            <p:cNvSpPr/>
            <p:nvPr/>
          </p:nvSpPr>
          <p:spPr>
            <a:xfrm>
              <a:off x="1930" y="3197"/>
              <a:ext cx="88" cy="53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2" y="3"/>
                  </a:move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" y="0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lose/>
                </a:path>
              </a:pathLst>
            </a:custGeom>
            <a:solidFill>
              <a:srgbClr val="A1918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24"/>
            <p:cNvSpPr/>
            <p:nvPr/>
          </p:nvSpPr>
          <p:spPr>
            <a:xfrm>
              <a:off x="1296" y="3533"/>
              <a:ext cx="53" cy="53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1"/>
                  </a:moveTo>
                  <a:cubicBezTo>
                    <a:pt x="2" y="2"/>
                    <a:pt x="3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9B928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24"/>
            <p:cNvSpPr/>
            <p:nvPr/>
          </p:nvSpPr>
          <p:spPr>
            <a:xfrm>
              <a:off x="873" y="3762"/>
              <a:ext cx="1251" cy="36"/>
            </a:xfrm>
            <a:custGeom>
              <a:avLst/>
              <a:gdLst/>
              <a:ahLst/>
              <a:cxnLst/>
              <a:rect l="l" t="t" r="r" b="b"/>
              <a:pathLst>
                <a:path w="71" h="2" extrusionOk="0">
                  <a:moveTo>
                    <a:pt x="71" y="2"/>
                  </a:moveTo>
                  <a:cubicBezTo>
                    <a:pt x="47" y="2"/>
                    <a:pt x="24" y="2"/>
                    <a:pt x="0" y="2"/>
                  </a:cubicBezTo>
                  <a:cubicBezTo>
                    <a:pt x="1" y="0"/>
                    <a:pt x="3" y="1"/>
                    <a:pt x="4" y="1"/>
                  </a:cubicBezTo>
                  <a:cubicBezTo>
                    <a:pt x="25" y="1"/>
                    <a:pt x="46" y="1"/>
                    <a:pt x="67" y="1"/>
                  </a:cubicBezTo>
                  <a:cubicBezTo>
                    <a:pt x="69" y="1"/>
                    <a:pt x="70" y="0"/>
                    <a:pt x="71" y="2"/>
                  </a:cubicBezTo>
                  <a:close/>
                </a:path>
              </a:pathLst>
            </a:custGeom>
            <a:solidFill>
              <a:srgbClr val="F2F5F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24"/>
            <p:cNvSpPr/>
            <p:nvPr/>
          </p:nvSpPr>
          <p:spPr>
            <a:xfrm>
              <a:off x="504" y="2331"/>
              <a:ext cx="704" cy="301"/>
            </a:xfrm>
            <a:custGeom>
              <a:avLst/>
              <a:gdLst/>
              <a:ahLst/>
              <a:cxnLst/>
              <a:rect l="l" t="t" r="r" b="b"/>
              <a:pathLst>
                <a:path w="40" h="17" extrusionOk="0">
                  <a:moveTo>
                    <a:pt x="20" y="16"/>
                  </a:moveTo>
                  <a:cubicBezTo>
                    <a:pt x="15" y="16"/>
                    <a:pt x="10" y="15"/>
                    <a:pt x="5" y="16"/>
                  </a:cubicBezTo>
                  <a:cubicBezTo>
                    <a:pt x="3" y="16"/>
                    <a:pt x="1" y="15"/>
                    <a:pt x="1" y="12"/>
                  </a:cubicBezTo>
                  <a:cubicBezTo>
                    <a:pt x="2" y="0"/>
                    <a:pt x="0" y="3"/>
                    <a:pt x="10" y="2"/>
                  </a:cubicBezTo>
                  <a:cubicBezTo>
                    <a:pt x="18" y="2"/>
                    <a:pt x="27" y="2"/>
                    <a:pt x="35" y="2"/>
                  </a:cubicBezTo>
                  <a:cubicBezTo>
                    <a:pt x="38" y="2"/>
                    <a:pt x="39" y="3"/>
                    <a:pt x="39" y="7"/>
                  </a:cubicBezTo>
                  <a:cubicBezTo>
                    <a:pt x="39" y="17"/>
                    <a:pt x="40" y="15"/>
                    <a:pt x="30" y="16"/>
                  </a:cubicBezTo>
                  <a:cubicBezTo>
                    <a:pt x="27" y="16"/>
                    <a:pt x="24" y="16"/>
                    <a:pt x="20" y="16"/>
                  </a:cubicBezTo>
                  <a:close/>
                </a:path>
              </a:pathLst>
            </a:custGeom>
            <a:solidFill>
              <a:srgbClr val="786F6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24"/>
            <p:cNvSpPr/>
            <p:nvPr/>
          </p:nvSpPr>
          <p:spPr>
            <a:xfrm>
              <a:off x="539" y="2278"/>
              <a:ext cx="651" cy="53"/>
            </a:xfrm>
            <a:custGeom>
              <a:avLst/>
              <a:gdLst/>
              <a:ahLst/>
              <a:cxnLst/>
              <a:rect l="l" t="t" r="r" b="b"/>
              <a:pathLst>
                <a:path w="37" h="3" extrusionOk="0">
                  <a:moveTo>
                    <a:pt x="18" y="3"/>
                  </a:moveTo>
                  <a:cubicBezTo>
                    <a:pt x="13" y="3"/>
                    <a:pt x="8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3" y="0"/>
                    <a:pt x="24" y="0"/>
                    <a:pt x="35" y="0"/>
                  </a:cubicBezTo>
                  <a:cubicBezTo>
                    <a:pt x="35" y="0"/>
                    <a:pt x="37" y="0"/>
                    <a:pt x="37" y="1"/>
                  </a:cubicBezTo>
                  <a:cubicBezTo>
                    <a:pt x="37" y="3"/>
                    <a:pt x="35" y="3"/>
                    <a:pt x="34" y="3"/>
                  </a:cubicBezTo>
                  <a:cubicBezTo>
                    <a:pt x="29" y="3"/>
                    <a:pt x="23" y="3"/>
                    <a:pt x="18" y="3"/>
                  </a:cubicBezTo>
                  <a:close/>
                </a:path>
              </a:pathLst>
            </a:custGeom>
            <a:solidFill>
              <a:srgbClr val="61482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24"/>
            <p:cNvSpPr/>
            <p:nvPr/>
          </p:nvSpPr>
          <p:spPr>
            <a:xfrm>
              <a:off x="1789" y="3568"/>
              <a:ext cx="106" cy="71"/>
            </a:xfrm>
            <a:custGeom>
              <a:avLst/>
              <a:gdLst/>
              <a:ahLst/>
              <a:cxnLst/>
              <a:rect l="l" t="t" r="r" b="b"/>
              <a:pathLst>
                <a:path w="6" h="4" extrusionOk="0">
                  <a:moveTo>
                    <a:pt x="6" y="1"/>
                  </a:moveTo>
                  <a:cubicBezTo>
                    <a:pt x="5" y="4"/>
                    <a:pt x="3" y="2"/>
                    <a:pt x="0" y="2"/>
                  </a:cubicBezTo>
                  <a:cubicBezTo>
                    <a:pt x="3" y="0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95867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24"/>
            <p:cNvSpPr/>
            <p:nvPr/>
          </p:nvSpPr>
          <p:spPr>
            <a:xfrm>
              <a:off x="556" y="2402"/>
              <a:ext cx="599" cy="177"/>
            </a:xfrm>
            <a:custGeom>
              <a:avLst/>
              <a:gdLst/>
              <a:ahLst/>
              <a:cxnLst/>
              <a:rect l="l" t="t" r="r" b="b"/>
              <a:pathLst>
                <a:path w="34" h="10" extrusionOk="0">
                  <a:moveTo>
                    <a:pt x="17" y="10"/>
                  </a:moveTo>
                  <a:cubicBezTo>
                    <a:pt x="13" y="10"/>
                    <a:pt x="9" y="9"/>
                    <a:pt x="5" y="10"/>
                  </a:cubicBezTo>
                  <a:cubicBezTo>
                    <a:pt x="1" y="10"/>
                    <a:pt x="1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13" y="0"/>
                    <a:pt x="21" y="0"/>
                    <a:pt x="30" y="0"/>
                  </a:cubicBezTo>
                  <a:cubicBezTo>
                    <a:pt x="34" y="0"/>
                    <a:pt x="33" y="2"/>
                    <a:pt x="33" y="5"/>
                  </a:cubicBezTo>
                  <a:cubicBezTo>
                    <a:pt x="33" y="7"/>
                    <a:pt x="34" y="10"/>
                    <a:pt x="30" y="10"/>
                  </a:cubicBezTo>
                  <a:cubicBezTo>
                    <a:pt x="26" y="9"/>
                    <a:pt x="21" y="10"/>
                    <a:pt x="17" y="10"/>
                  </a:cubicBezTo>
                  <a:close/>
                </a:path>
              </a:pathLst>
            </a:custGeom>
            <a:solidFill>
              <a:srgbClr val="3D47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24"/>
            <p:cNvSpPr/>
            <p:nvPr/>
          </p:nvSpPr>
          <p:spPr>
            <a:xfrm>
              <a:off x="821" y="2402"/>
              <a:ext cx="317" cy="159"/>
            </a:xfrm>
            <a:custGeom>
              <a:avLst/>
              <a:gdLst/>
              <a:ahLst/>
              <a:cxnLst/>
              <a:rect l="l" t="t" r="r" b="b"/>
              <a:pathLst>
                <a:path w="18" h="9" extrusionOk="0">
                  <a:moveTo>
                    <a:pt x="5" y="2"/>
                  </a:moveTo>
                  <a:cubicBezTo>
                    <a:pt x="9" y="2"/>
                    <a:pt x="12" y="2"/>
                    <a:pt x="15" y="1"/>
                  </a:cubicBezTo>
                  <a:cubicBezTo>
                    <a:pt x="17" y="1"/>
                    <a:pt x="17" y="3"/>
                    <a:pt x="17" y="4"/>
                  </a:cubicBezTo>
                  <a:cubicBezTo>
                    <a:pt x="17" y="6"/>
                    <a:pt x="18" y="8"/>
                    <a:pt x="16" y="8"/>
                  </a:cubicBezTo>
                  <a:cubicBezTo>
                    <a:pt x="13" y="9"/>
                    <a:pt x="10" y="9"/>
                    <a:pt x="7" y="9"/>
                  </a:cubicBezTo>
                  <a:cubicBezTo>
                    <a:pt x="6" y="9"/>
                    <a:pt x="5" y="8"/>
                    <a:pt x="5" y="7"/>
                  </a:cubicBezTo>
                  <a:cubicBezTo>
                    <a:pt x="4" y="6"/>
                    <a:pt x="4" y="5"/>
                    <a:pt x="3" y="6"/>
                  </a:cubicBezTo>
                  <a:cubicBezTo>
                    <a:pt x="2" y="6"/>
                    <a:pt x="3" y="7"/>
                    <a:pt x="3" y="7"/>
                  </a:cubicBezTo>
                  <a:cubicBezTo>
                    <a:pt x="4" y="8"/>
                    <a:pt x="3" y="8"/>
                    <a:pt x="2" y="8"/>
                  </a:cubicBezTo>
                  <a:cubicBezTo>
                    <a:pt x="1" y="8"/>
                    <a:pt x="0" y="7"/>
                    <a:pt x="1" y="7"/>
                  </a:cubicBezTo>
                  <a:cubicBezTo>
                    <a:pt x="2" y="5"/>
                    <a:pt x="0" y="0"/>
                    <a:pt x="5" y="2"/>
                  </a:cubicBezTo>
                  <a:close/>
                </a:path>
              </a:pathLst>
            </a:custGeom>
            <a:solidFill>
              <a:srgbClr val="4B917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2" name="Google Shape;1522;p24"/>
          <p:cNvGrpSpPr/>
          <p:nvPr/>
        </p:nvGrpSpPr>
        <p:grpSpPr>
          <a:xfrm rot="-1800000">
            <a:off x="10031409" y="3733801"/>
            <a:ext cx="1177924" cy="2370138"/>
            <a:chOff x="6319" y="2352"/>
            <a:chExt cx="742" cy="1493"/>
          </a:xfrm>
        </p:grpSpPr>
        <p:sp>
          <p:nvSpPr>
            <p:cNvPr id="1523" name="Google Shape;1523;p24"/>
            <p:cNvSpPr/>
            <p:nvPr/>
          </p:nvSpPr>
          <p:spPr>
            <a:xfrm>
              <a:off x="6319" y="2352"/>
              <a:ext cx="708" cy="1493"/>
            </a:xfrm>
            <a:custGeom>
              <a:avLst/>
              <a:gdLst/>
              <a:ahLst/>
              <a:cxnLst/>
              <a:rect l="l" t="t" r="r" b="b"/>
              <a:pathLst>
                <a:path w="42" h="92" extrusionOk="0">
                  <a:moveTo>
                    <a:pt x="40" y="17"/>
                  </a:moveTo>
                  <a:cubicBezTo>
                    <a:pt x="40" y="19"/>
                    <a:pt x="40" y="21"/>
                    <a:pt x="40" y="23"/>
                  </a:cubicBezTo>
                  <a:cubicBezTo>
                    <a:pt x="42" y="26"/>
                    <a:pt x="42" y="28"/>
                    <a:pt x="40" y="30"/>
                  </a:cubicBezTo>
                  <a:cubicBezTo>
                    <a:pt x="40" y="34"/>
                    <a:pt x="41" y="38"/>
                    <a:pt x="40" y="43"/>
                  </a:cubicBezTo>
                  <a:cubicBezTo>
                    <a:pt x="40" y="44"/>
                    <a:pt x="40" y="46"/>
                    <a:pt x="39" y="47"/>
                  </a:cubicBezTo>
                  <a:cubicBezTo>
                    <a:pt x="35" y="50"/>
                    <a:pt x="35" y="54"/>
                    <a:pt x="35" y="58"/>
                  </a:cubicBezTo>
                  <a:cubicBezTo>
                    <a:pt x="35" y="68"/>
                    <a:pt x="35" y="77"/>
                    <a:pt x="35" y="87"/>
                  </a:cubicBezTo>
                  <a:cubicBezTo>
                    <a:pt x="35" y="91"/>
                    <a:pt x="33" y="92"/>
                    <a:pt x="29" y="92"/>
                  </a:cubicBezTo>
                  <a:cubicBezTo>
                    <a:pt x="24" y="92"/>
                    <a:pt x="19" y="92"/>
                    <a:pt x="13" y="92"/>
                  </a:cubicBezTo>
                  <a:cubicBezTo>
                    <a:pt x="10" y="92"/>
                    <a:pt x="8" y="91"/>
                    <a:pt x="8" y="87"/>
                  </a:cubicBezTo>
                  <a:cubicBezTo>
                    <a:pt x="8" y="76"/>
                    <a:pt x="8" y="66"/>
                    <a:pt x="8" y="55"/>
                  </a:cubicBezTo>
                  <a:cubicBezTo>
                    <a:pt x="8" y="53"/>
                    <a:pt x="8" y="51"/>
                    <a:pt x="6" y="49"/>
                  </a:cubicBezTo>
                  <a:cubicBezTo>
                    <a:pt x="3" y="47"/>
                    <a:pt x="2" y="43"/>
                    <a:pt x="2" y="39"/>
                  </a:cubicBezTo>
                  <a:cubicBezTo>
                    <a:pt x="2" y="35"/>
                    <a:pt x="3" y="32"/>
                    <a:pt x="1" y="28"/>
                  </a:cubicBezTo>
                  <a:cubicBezTo>
                    <a:pt x="0" y="25"/>
                    <a:pt x="3" y="23"/>
                    <a:pt x="2" y="20"/>
                  </a:cubicBezTo>
                  <a:cubicBezTo>
                    <a:pt x="0" y="15"/>
                    <a:pt x="2" y="10"/>
                    <a:pt x="2" y="5"/>
                  </a:cubicBezTo>
                  <a:cubicBezTo>
                    <a:pt x="2" y="2"/>
                    <a:pt x="4" y="0"/>
                    <a:pt x="7" y="0"/>
                  </a:cubicBezTo>
                  <a:cubicBezTo>
                    <a:pt x="16" y="1"/>
                    <a:pt x="25" y="0"/>
                    <a:pt x="34" y="0"/>
                  </a:cubicBezTo>
                  <a:cubicBezTo>
                    <a:pt x="40" y="0"/>
                    <a:pt x="40" y="0"/>
                    <a:pt x="40" y="7"/>
                  </a:cubicBezTo>
                  <a:cubicBezTo>
                    <a:pt x="40" y="8"/>
                    <a:pt x="40" y="9"/>
                    <a:pt x="40" y="11"/>
                  </a:cubicBezTo>
                  <a:cubicBezTo>
                    <a:pt x="42" y="13"/>
                    <a:pt x="42" y="15"/>
                    <a:pt x="40" y="17"/>
                  </a:cubicBezTo>
                  <a:close/>
                </a:path>
              </a:pathLst>
            </a:custGeom>
            <a:solidFill>
              <a:srgbClr val="45424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24"/>
            <p:cNvSpPr/>
            <p:nvPr/>
          </p:nvSpPr>
          <p:spPr>
            <a:xfrm>
              <a:off x="6993" y="2530"/>
              <a:ext cx="51" cy="97"/>
            </a:xfrm>
            <a:custGeom>
              <a:avLst/>
              <a:gdLst/>
              <a:ahLst/>
              <a:cxnLst/>
              <a:rect l="l" t="t" r="r" b="b"/>
              <a:pathLst>
                <a:path w="3" h="6" extrusionOk="0">
                  <a:moveTo>
                    <a:pt x="0" y="6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3" y="2"/>
                    <a:pt x="3" y="4"/>
                    <a:pt x="0" y="6"/>
                  </a:cubicBezTo>
                  <a:close/>
                </a:path>
              </a:pathLst>
            </a:custGeom>
            <a:solidFill>
              <a:srgbClr val="96959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24"/>
            <p:cNvSpPr/>
            <p:nvPr/>
          </p:nvSpPr>
          <p:spPr>
            <a:xfrm>
              <a:off x="6993" y="2725"/>
              <a:ext cx="68" cy="113"/>
            </a:xfrm>
            <a:custGeom>
              <a:avLst/>
              <a:gdLst/>
              <a:ahLst/>
              <a:cxnLst/>
              <a:rect l="l" t="t" r="r" b="b"/>
              <a:pathLst>
                <a:path w="4" h="7" extrusionOk="0">
                  <a:moveTo>
                    <a:pt x="0" y="7"/>
                  </a:moveTo>
                  <a:cubicBezTo>
                    <a:pt x="0" y="5"/>
                    <a:pt x="0" y="3"/>
                    <a:pt x="0" y="0"/>
                  </a:cubicBezTo>
                  <a:cubicBezTo>
                    <a:pt x="3" y="3"/>
                    <a:pt x="4" y="5"/>
                    <a:pt x="0" y="7"/>
                  </a:cubicBezTo>
                  <a:close/>
                </a:path>
              </a:pathLst>
            </a:custGeom>
            <a:solidFill>
              <a:srgbClr val="9A999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24"/>
            <p:cNvSpPr/>
            <p:nvPr/>
          </p:nvSpPr>
          <p:spPr>
            <a:xfrm>
              <a:off x="6437" y="2465"/>
              <a:ext cx="472" cy="584"/>
            </a:xfrm>
            <a:custGeom>
              <a:avLst/>
              <a:gdLst/>
              <a:ahLst/>
              <a:cxnLst/>
              <a:rect l="l" t="t" r="r" b="b"/>
              <a:pathLst>
                <a:path w="28" h="36" extrusionOk="0">
                  <a:moveTo>
                    <a:pt x="15" y="0"/>
                  </a:moveTo>
                  <a:cubicBezTo>
                    <a:pt x="17" y="0"/>
                    <a:pt x="19" y="0"/>
                    <a:pt x="20" y="0"/>
                  </a:cubicBezTo>
                  <a:cubicBezTo>
                    <a:pt x="28" y="0"/>
                    <a:pt x="28" y="0"/>
                    <a:pt x="28" y="7"/>
                  </a:cubicBezTo>
                  <a:cubicBezTo>
                    <a:pt x="21" y="17"/>
                    <a:pt x="14" y="26"/>
                    <a:pt x="7" y="35"/>
                  </a:cubicBezTo>
                  <a:cubicBezTo>
                    <a:pt x="2" y="36"/>
                    <a:pt x="0" y="35"/>
                    <a:pt x="1" y="30"/>
                  </a:cubicBezTo>
                  <a:cubicBezTo>
                    <a:pt x="1" y="26"/>
                    <a:pt x="1" y="23"/>
                    <a:pt x="1" y="19"/>
                  </a:cubicBezTo>
                  <a:cubicBezTo>
                    <a:pt x="5" y="12"/>
                    <a:pt x="10" y="6"/>
                    <a:pt x="15" y="0"/>
                  </a:cubicBezTo>
                  <a:close/>
                </a:path>
              </a:pathLst>
            </a:custGeom>
            <a:solidFill>
              <a:srgbClr val="C8C7C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24"/>
            <p:cNvSpPr/>
            <p:nvPr/>
          </p:nvSpPr>
          <p:spPr>
            <a:xfrm>
              <a:off x="6555" y="2579"/>
              <a:ext cx="354" cy="470"/>
            </a:xfrm>
            <a:custGeom>
              <a:avLst/>
              <a:gdLst/>
              <a:ahLst/>
              <a:cxnLst/>
              <a:rect l="l" t="t" r="r" b="b"/>
              <a:pathLst>
                <a:path w="21" h="29" extrusionOk="0">
                  <a:moveTo>
                    <a:pt x="0" y="28"/>
                  </a:moveTo>
                  <a:cubicBezTo>
                    <a:pt x="6" y="18"/>
                    <a:pt x="13" y="9"/>
                    <a:pt x="21" y="0"/>
                  </a:cubicBezTo>
                  <a:cubicBezTo>
                    <a:pt x="21" y="9"/>
                    <a:pt x="21" y="17"/>
                    <a:pt x="21" y="25"/>
                  </a:cubicBezTo>
                  <a:cubicBezTo>
                    <a:pt x="21" y="27"/>
                    <a:pt x="20" y="28"/>
                    <a:pt x="18" y="28"/>
                  </a:cubicBezTo>
                  <a:cubicBezTo>
                    <a:pt x="12" y="28"/>
                    <a:pt x="6" y="29"/>
                    <a:pt x="0" y="28"/>
                  </a:cubicBezTo>
                  <a:close/>
                </a:path>
              </a:pathLst>
            </a:custGeom>
            <a:solidFill>
              <a:srgbClr val="D5D4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24"/>
            <p:cNvSpPr/>
            <p:nvPr/>
          </p:nvSpPr>
          <p:spPr>
            <a:xfrm>
              <a:off x="6454" y="2465"/>
              <a:ext cx="236" cy="309"/>
            </a:xfrm>
            <a:custGeom>
              <a:avLst/>
              <a:gdLst/>
              <a:ahLst/>
              <a:cxnLst/>
              <a:rect l="l" t="t" r="r" b="b"/>
              <a:pathLst>
                <a:path w="14" h="19" extrusionOk="0">
                  <a:moveTo>
                    <a:pt x="14" y="0"/>
                  </a:moveTo>
                  <a:cubicBezTo>
                    <a:pt x="14" y="3"/>
                    <a:pt x="11" y="5"/>
                    <a:pt x="10" y="7"/>
                  </a:cubicBezTo>
                  <a:cubicBezTo>
                    <a:pt x="7" y="11"/>
                    <a:pt x="4" y="16"/>
                    <a:pt x="0" y="19"/>
                  </a:cubicBezTo>
                  <a:cubicBezTo>
                    <a:pt x="0" y="14"/>
                    <a:pt x="0" y="8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0"/>
                    <a:pt x="10" y="0"/>
                    <a:pt x="14" y="0"/>
                  </a:cubicBezTo>
                  <a:close/>
                </a:path>
              </a:pathLst>
            </a:custGeom>
            <a:solidFill>
              <a:srgbClr val="D8D7D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24"/>
            <p:cNvSpPr/>
            <p:nvPr/>
          </p:nvSpPr>
          <p:spPr>
            <a:xfrm>
              <a:off x="6757" y="3617"/>
              <a:ext cx="101" cy="163"/>
            </a:xfrm>
            <a:custGeom>
              <a:avLst/>
              <a:gdLst/>
              <a:ahLst/>
              <a:cxnLst/>
              <a:rect l="l" t="t" r="r" b="b"/>
              <a:pathLst>
                <a:path w="6" h="10" extrusionOk="0">
                  <a:moveTo>
                    <a:pt x="6" y="5"/>
                  </a:moveTo>
                  <a:cubicBezTo>
                    <a:pt x="6" y="6"/>
                    <a:pt x="6" y="7"/>
                    <a:pt x="6" y="8"/>
                  </a:cubicBezTo>
                  <a:cubicBezTo>
                    <a:pt x="6" y="9"/>
                    <a:pt x="4" y="10"/>
                    <a:pt x="3" y="10"/>
                  </a:cubicBezTo>
                  <a:cubicBezTo>
                    <a:pt x="0" y="9"/>
                    <a:pt x="2" y="6"/>
                    <a:pt x="1" y="4"/>
                  </a:cubicBezTo>
                  <a:cubicBezTo>
                    <a:pt x="1" y="2"/>
                    <a:pt x="0" y="0"/>
                    <a:pt x="3" y="0"/>
                  </a:cubicBezTo>
                  <a:cubicBezTo>
                    <a:pt x="5" y="0"/>
                    <a:pt x="6" y="0"/>
                    <a:pt x="6" y="2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lose/>
                </a:path>
              </a:pathLst>
            </a:custGeom>
            <a:solidFill>
              <a:srgbClr val="DF42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24"/>
            <p:cNvSpPr/>
            <p:nvPr/>
          </p:nvSpPr>
          <p:spPr>
            <a:xfrm>
              <a:off x="6589" y="3098"/>
              <a:ext cx="185" cy="81"/>
            </a:xfrm>
            <a:custGeom>
              <a:avLst/>
              <a:gdLst/>
              <a:ahLst/>
              <a:cxnLst/>
              <a:rect l="l" t="t" r="r" b="b"/>
              <a:pathLst>
                <a:path w="11" h="5" extrusionOk="0">
                  <a:moveTo>
                    <a:pt x="5" y="4"/>
                  </a:moveTo>
                  <a:cubicBezTo>
                    <a:pt x="4" y="4"/>
                    <a:pt x="3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9" y="0"/>
                    <a:pt x="11" y="0"/>
                    <a:pt x="11" y="2"/>
                  </a:cubicBezTo>
                  <a:cubicBezTo>
                    <a:pt x="10" y="5"/>
                    <a:pt x="9" y="4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lose/>
                </a:path>
              </a:pathLst>
            </a:custGeom>
            <a:solidFill>
              <a:srgbClr val="F2BB9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24"/>
            <p:cNvSpPr/>
            <p:nvPr/>
          </p:nvSpPr>
          <p:spPr>
            <a:xfrm>
              <a:off x="6774" y="3374"/>
              <a:ext cx="84" cy="65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5" y="2"/>
                  </a:moveTo>
                  <a:cubicBezTo>
                    <a:pt x="5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88858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24"/>
            <p:cNvSpPr/>
            <p:nvPr/>
          </p:nvSpPr>
          <p:spPr>
            <a:xfrm>
              <a:off x="6774" y="3488"/>
              <a:ext cx="84" cy="64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2" y="4"/>
                  </a:move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5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87848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24"/>
            <p:cNvSpPr/>
            <p:nvPr/>
          </p:nvSpPr>
          <p:spPr>
            <a:xfrm>
              <a:off x="6639" y="3488"/>
              <a:ext cx="84" cy="64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5" y="2"/>
                  </a:moveTo>
                  <a:cubicBezTo>
                    <a:pt x="5" y="4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9291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24"/>
            <p:cNvSpPr/>
            <p:nvPr/>
          </p:nvSpPr>
          <p:spPr>
            <a:xfrm>
              <a:off x="6504" y="3488"/>
              <a:ext cx="68" cy="64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2" y="4"/>
                  </a:moveTo>
                  <a:cubicBezTo>
                    <a:pt x="1" y="4"/>
                    <a:pt x="0" y="4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4"/>
                    <a:pt x="3" y="4"/>
                    <a:pt x="2" y="4"/>
                  </a:cubicBezTo>
                  <a:close/>
                </a:path>
              </a:pathLst>
            </a:custGeom>
            <a:solidFill>
              <a:srgbClr val="93919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24"/>
            <p:cNvSpPr/>
            <p:nvPr/>
          </p:nvSpPr>
          <p:spPr>
            <a:xfrm>
              <a:off x="6639" y="3374"/>
              <a:ext cx="84" cy="65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2" y="4"/>
                  </a:move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0"/>
                    <a:pt x="5" y="2"/>
                  </a:cubicBezTo>
                  <a:cubicBezTo>
                    <a:pt x="5" y="4"/>
                    <a:pt x="4" y="4"/>
                    <a:pt x="2" y="4"/>
                  </a:cubicBezTo>
                  <a:close/>
                </a:path>
              </a:pathLst>
            </a:custGeom>
            <a:solidFill>
              <a:srgbClr val="94929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24"/>
            <p:cNvSpPr/>
            <p:nvPr/>
          </p:nvSpPr>
          <p:spPr>
            <a:xfrm>
              <a:off x="6504" y="3374"/>
              <a:ext cx="68" cy="65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4"/>
                  </a:moveTo>
                  <a:cubicBezTo>
                    <a:pt x="1" y="4"/>
                    <a:pt x="0" y="4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4"/>
                    <a:pt x="4" y="4"/>
                    <a:pt x="3" y="4"/>
                  </a:cubicBezTo>
                  <a:close/>
                </a:path>
              </a:pathLst>
            </a:custGeom>
            <a:solidFill>
              <a:srgbClr val="93919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24"/>
            <p:cNvSpPr/>
            <p:nvPr/>
          </p:nvSpPr>
          <p:spPr>
            <a:xfrm>
              <a:off x="6639" y="3731"/>
              <a:ext cx="84" cy="49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5" y="1"/>
                  </a:moveTo>
                  <a:cubicBezTo>
                    <a:pt x="5" y="3"/>
                    <a:pt x="4" y="3"/>
                    <a:pt x="3" y="3"/>
                  </a:cubicBezTo>
                  <a:cubicBezTo>
                    <a:pt x="2" y="3"/>
                    <a:pt x="1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lose/>
                </a:path>
              </a:pathLst>
            </a:custGeom>
            <a:solidFill>
              <a:srgbClr val="8F91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24"/>
            <p:cNvSpPr/>
            <p:nvPr/>
          </p:nvSpPr>
          <p:spPr>
            <a:xfrm>
              <a:off x="6639" y="3666"/>
              <a:ext cx="84" cy="49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2" y="0"/>
                  </a:moveTo>
                  <a:cubicBezTo>
                    <a:pt x="3" y="1"/>
                    <a:pt x="5" y="0"/>
                    <a:pt x="5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908F9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24"/>
            <p:cNvSpPr/>
            <p:nvPr/>
          </p:nvSpPr>
          <p:spPr>
            <a:xfrm>
              <a:off x="6504" y="3666"/>
              <a:ext cx="68" cy="49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4" y="1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0"/>
                    <a:pt x="4" y="1"/>
                  </a:cubicBezTo>
                  <a:close/>
                </a:path>
              </a:pathLst>
            </a:custGeom>
            <a:solidFill>
              <a:srgbClr val="9191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24"/>
            <p:cNvSpPr/>
            <p:nvPr/>
          </p:nvSpPr>
          <p:spPr>
            <a:xfrm>
              <a:off x="6639" y="3617"/>
              <a:ext cx="84" cy="49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5" y="0"/>
                  </a:moveTo>
                  <a:cubicBezTo>
                    <a:pt x="5" y="2"/>
                    <a:pt x="4" y="2"/>
                    <a:pt x="3" y="2"/>
                  </a:cubicBezTo>
                  <a:cubicBezTo>
                    <a:pt x="2" y="2"/>
                    <a:pt x="1" y="3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8C8B9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24"/>
            <p:cNvSpPr/>
            <p:nvPr/>
          </p:nvSpPr>
          <p:spPr>
            <a:xfrm>
              <a:off x="6504" y="3601"/>
              <a:ext cx="85" cy="65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4" y="2"/>
                  </a:moveTo>
                  <a:cubicBezTo>
                    <a:pt x="4" y="4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2" y="1"/>
                    <a:pt x="3" y="1"/>
                  </a:cubicBezTo>
                  <a:cubicBezTo>
                    <a:pt x="4" y="1"/>
                    <a:pt x="5" y="1"/>
                    <a:pt x="4" y="2"/>
                  </a:cubicBezTo>
                  <a:close/>
                </a:path>
              </a:pathLst>
            </a:custGeom>
            <a:solidFill>
              <a:srgbClr val="8E8B9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24"/>
            <p:cNvSpPr/>
            <p:nvPr/>
          </p:nvSpPr>
          <p:spPr>
            <a:xfrm>
              <a:off x="6504" y="3731"/>
              <a:ext cx="68" cy="49"/>
            </a:xfrm>
            <a:custGeom>
              <a:avLst/>
              <a:gdLst/>
              <a:ahLst/>
              <a:cxnLst/>
              <a:rect l="l" t="t" r="r" b="b"/>
              <a:pathLst>
                <a:path w="4" h="3" extrusionOk="0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1"/>
                  </a:cubicBezTo>
                  <a:cubicBezTo>
                    <a:pt x="0" y="0"/>
                    <a:pt x="2" y="0"/>
                    <a:pt x="3" y="0"/>
                  </a:cubicBezTo>
                  <a:cubicBezTo>
                    <a:pt x="4" y="0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92929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24"/>
            <p:cNvSpPr/>
            <p:nvPr/>
          </p:nvSpPr>
          <p:spPr>
            <a:xfrm>
              <a:off x="6504" y="3260"/>
              <a:ext cx="68" cy="65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lose/>
                </a:path>
              </a:pathLst>
            </a:custGeom>
            <a:solidFill>
              <a:srgbClr val="9C99A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24"/>
            <p:cNvSpPr/>
            <p:nvPr/>
          </p:nvSpPr>
          <p:spPr>
            <a:xfrm>
              <a:off x="6639" y="3260"/>
              <a:ext cx="84" cy="65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5" y="2"/>
                  </a:moveTo>
                  <a:cubicBezTo>
                    <a:pt x="4" y="4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0"/>
                    <a:pt x="2" y="1"/>
                    <a:pt x="3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9B989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24"/>
            <p:cNvSpPr/>
            <p:nvPr/>
          </p:nvSpPr>
          <p:spPr>
            <a:xfrm>
              <a:off x="6774" y="3260"/>
              <a:ext cx="84" cy="65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0" y="2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4" y="1"/>
                    <a:pt x="5" y="1"/>
                    <a:pt x="5" y="2"/>
                  </a:cubicBezTo>
                  <a:cubicBezTo>
                    <a:pt x="4" y="4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97959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24"/>
            <p:cNvSpPr/>
            <p:nvPr/>
          </p:nvSpPr>
          <p:spPr>
            <a:xfrm>
              <a:off x="6504" y="3114"/>
              <a:ext cx="51" cy="49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0"/>
                    <a:pt x="2" y="2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65A2A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24"/>
            <p:cNvSpPr/>
            <p:nvPr/>
          </p:nvSpPr>
          <p:spPr>
            <a:xfrm>
              <a:off x="6808" y="3114"/>
              <a:ext cx="50" cy="49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3" y="1"/>
                  </a:move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91909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25"/>
          <p:cNvSpPr txBox="1">
            <a:spLocks noGrp="1"/>
          </p:cNvSpPr>
          <p:nvPr>
            <p:ph type="body" idx="1"/>
          </p:nvPr>
        </p:nvSpPr>
        <p:spPr>
          <a:xfrm>
            <a:off x="619125" y="377825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1554" name="Google Shape;1554;p25"/>
          <p:cNvGrpSpPr/>
          <p:nvPr/>
        </p:nvGrpSpPr>
        <p:grpSpPr>
          <a:xfrm>
            <a:off x="4099257" y="1313339"/>
            <a:ext cx="1470641" cy="1161654"/>
            <a:chOff x="693093" y="1844828"/>
            <a:chExt cx="1470641" cy="1161654"/>
          </a:xfrm>
        </p:grpSpPr>
        <p:sp>
          <p:nvSpPr>
            <p:cNvPr id="1555" name="Google Shape;1555;p25"/>
            <p:cNvSpPr/>
            <p:nvPr/>
          </p:nvSpPr>
          <p:spPr>
            <a:xfrm rot="10800000">
              <a:off x="892767" y="1844828"/>
              <a:ext cx="1086945" cy="723798"/>
            </a:xfrm>
            <a:prstGeom prst="trapezoid">
              <a:avLst>
                <a:gd name="adj" fmla="val 36910"/>
              </a:avLst>
            </a:pr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25"/>
            <p:cNvSpPr/>
            <p:nvPr/>
          </p:nvSpPr>
          <p:spPr>
            <a:xfrm>
              <a:off x="1076239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 extrusionOk="0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57" name="Google Shape;1557;p25"/>
            <p:cNvCxnSpPr/>
            <p:nvPr/>
          </p:nvCxnSpPr>
          <p:spPr>
            <a:xfrm rot="10800000" flipH="1">
              <a:off x="1436238" y="2499928"/>
              <a:ext cx="727496" cy="506551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58" name="Google Shape;1558;p25"/>
            <p:cNvCxnSpPr/>
            <p:nvPr/>
          </p:nvCxnSpPr>
          <p:spPr>
            <a:xfrm rot="10800000">
              <a:off x="693093" y="2499928"/>
              <a:ext cx="743146" cy="506554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559" name="Google Shape;1559;p25"/>
          <p:cNvGrpSpPr/>
          <p:nvPr/>
        </p:nvGrpSpPr>
        <p:grpSpPr>
          <a:xfrm>
            <a:off x="3796094" y="3758004"/>
            <a:ext cx="2058452" cy="2216944"/>
            <a:chOff x="605226" y="3384613"/>
            <a:chExt cx="1636231" cy="2216944"/>
          </a:xfrm>
        </p:grpSpPr>
        <p:sp>
          <p:nvSpPr>
            <p:cNvPr id="1560" name="Google Shape;1560;p25"/>
            <p:cNvSpPr txBox="1"/>
            <p:nvPr/>
          </p:nvSpPr>
          <p:spPr>
            <a:xfrm>
              <a:off x="605226" y="3662565"/>
              <a:ext cx="1636231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I hope and I believe that this Template will your Time.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  </a:t>
              </a: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25"/>
            <p:cNvSpPr txBox="1"/>
            <p:nvPr/>
          </p:nvSpPr>
          <p:spPr>
            <a:xfrm>
              <a:off x="605226" y="3384613"/>
              <a:ext cx="16362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2" name="Google Shape;1562;p25"/>
          <p:cNvSpPr txBox="1"/>
          <p:nvPr/>
        </p:nvSpPr>
        <p:spPr>
          <a:xfrm>
            <a:off x="4476515" y="1413630"/>
            <a:ext cx="697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3" name="Google Shape;1563;p25"/>
          <p:cNvGrpSpPr/>
          <p:nvPr/>
        </p:nvGrpSpPr>
        <p:grpSpPr>
          <a:xfrm>
            <a:off x="6604310" y="3758004"/>
            <a:ext cx="2058452" cy="2216944"/>
            <a:chOff x="2675618" y="3384613"/>
            <a:chExt cx="1636231" cy="2216944"/>
          </a:xfrm>
        </p:grpSpPr>
        <p:sp>
          <p:nvSpPr>
            <p:cNvPr id="1564" name="Google Shape;1564;p25"/>
            <p:cNvSpPr txBox="1"/>
            <p:nvPr/>
          </p:nvSpPr>
          <p:spPr>
            <a:xfrm>
              <a:off x="2675618" y="3662565"/>
              <a:ext cx="1636231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I hope and I believe that this Template will your Time.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  </a:t>
              </a: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25"/>
            <p:cNvSpPr txBox="1"/>
            <p:nvPr/>
          </p:nvSpPr>
          <p:spPr>
            <a:xfrm>
              <a:off x="2675618" y="3384613"/>
              <a:ext cx="16362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6" name="Google Shape;1566;p25"/>
          <p:cNvGrpSpPr/>
          <p:nvPr/>
        </p:nvGrpSpPr>
        <p:grpSpPr>
          <a:xfrm>
            <a:off x="6916730" y="1313341"/>
            <a:ext cx="1447632" cy="1161653"/>
            <a:chOff x="2766085" y="1844826"/>
            <a:chExt cx="1447632" cy="1161653"/>
          </a:xfrm>
        </p:grpSpPr>
        <p:sp>
          <p:nvSpPr>
            <p:cNvPr id="1567" name="Google Shape;1567;p25"/>
            <p:cNvSpPr/>
            <p:nvPr/>
          </p:nvSpPr>
          <p:spPr>
            <a:xfrm rot="10800000">
              <a:off x="2965759" y="1844826"/>
              <a:ext cx="1086945" cy="723797"/>
            </a:xfrm>
            <a:prstGeom prst="trapezoid">
              <a:avLst>
                <a:gd name="adj" fmla="val 36910"/>
              </a:avLst>
            </a:pr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25"/>
            <p:cNvSpPr/>
            <p:nvPr/>
          </p:nvSpPr>
          <p:spPr>
            <a:xfrm>
              <a:off x="3149231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 extrusionOk="0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69" name="Google Shape;1569;p25"/>
            <p:cNvCxnSpPr/>
            <p:nvPr/>
          </p:nvCxnSpPr>
          <p:spPr>
            <a:xfrm rot="10800000" flipH="1">
              <a:off x="3486221" y="2496100"/>
              <a:ext cx="727496" cy="506551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70" name="Google Shape;1570;p25"/>
            <p:cNvCxnSpPr/>
            <p:nvPr/>
          </p:nvCxnSpPr>
          <p:spPr>
            <a:xfrm rot="10800000">
              <a:off x="2766085" y="2499926"/>
              <a:ext cx="743146" cy="506553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571" name="Google Shape;1571;p25"/>
          <p:cNvSpPr txBox="1"/>
          <p:nvPr/>
        </p:nvSpPr>
        <p:spPr>
          <a:xfrm>
            <a:off x="7284731" y="1413630"/>
            <a:ext cx="697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2" name="Google Shape;1572;p25"/>
          <p:cNvGrpSpPr/>
          <p:nvPr/>
        </p:nvGrpSpPr>
        <p:grpSpPr>
          <a:xfrm>
            <a:off x="9412525" y="3758004"/>
            <a:ext cx="2058452" cy="2216944"/>
            <a:chOff x="4746010" y="3384613"/>
            <a:chExt cx="1636231" cy="2216944"/>
          </a:xfrm>
        </p:grpSpPr>
        <p:sp>
          <p:nvSpPr>
            <p:cNvPr id="1573" name="Google Shape;1573;p25"/>
            <p:cNvSpPr txBox="1"/>
            <p:nvPr/>
          </p:nvSpPr>
          <p:spPr>
            <a:xfrm>
              <a:off x="4746010" y="3662565"/>
              <a:ext cx="1636231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I hope and I believe that this Template will your Time.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  </a:t>
              </a: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25"/>
            <p:cNvSpPr txBox="1"/>
            <p:nvPr/>
          </p:nvSpPr>
          <p:spPr>
            <a:xfrm>
              <a:off x="4746010" y="3384613"/>
              <a:ext cx="16362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5" name="Google Shape;1575;p25"/>
          <p:cNvGrpSpPr/>
          <p:nvPr/>
        </p:nvGrpSpPr>
        <p:grpSpPr>
          <a:xfrm>
            <a:off x="9711193" y="1313339"/>
            <a:ext cx="1461116" cy="1161654"/>
            <a:chOff x="4839077" y="1844826"/>
            <a:chExt cx="1461116" cy="1161654"/>
          </a:xfrm>
        </p:grpSpPr>
        <p:sp>
          <p:nvSpPr>
            <p:cNvPr id="1576" name="Google Shape;1576;p25"/>
            <p:cNvSpPr/>
            <p:nvPr/>
          </p:nvSpPr>
          <p:spPr>
            <a:xfrm rot="10800000">
              <a:off x="5038751" y="1844826"/>
              <a:ext cx="1086945" cy="723797"/>
            </a:xfrm>
            <a:prstGeom prst="trapezoid">
              <a:avLst>
                <a:gd name="adj" fmla="val 36910"/>
              </a:avLst>
            </a:pr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25"/>
            <p:cNvSpPr/>
            <p:nvPr/>
          </p:nvSpPr>
          <p:spPr>
            <a:xfrm>
              <a:off x="5222223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 extrusionOk="0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78" name="Google Shape;1578;p25"/>
            <p:cNvCxnSpPr/>
            <p:nvPr/>
          </p:nvCxnSpPr>
          <p:spPr>
            <a:xfrm rot="10800000" flipH="1">
              <a:off x="5572697" y="2499926"/>
              <a:ext cx="727496" cy="506551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79" name="Google Shape;1579;p25"/>
            <p:cNvCxnSpPr/>
            <p:nvPr/>
          </p:nvCxnSpPr>
          <p:spPr>
            <a:xfrm rot="10800000">
              <a:off x="4839077" y="2499926"/>
              <a:ext cx="743146" cy="506554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580" name="Google Shape;1580;p25"/>
          <p:cNvSpPr txBox="1"/>
          <p:nvPr/>
        </p:nvSpPr>
        <p:spPr>
          <a:xfrm>
            <a:off x="10092946" y="1413630"/>
            <a:ext cx="697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1" name="Google Shape;1581;p25"/>
          <p:cNvGrpSpPr/>
          <p:nvPr/>
        </p:nvGrpSpPr>
        <p:grpSpPr>
          <a:xfrm>
            <a:off x="1281784" y="1313339"/>
            <a:ext cx="1470641" cy="1161654"/>
            <a:chOff x="693093" y="1844828"/>
            <a:chExt cx="1470641" cy="1161654"/>
          </a:xfrm>
        </p:grpSpPr>
        <p:sp>
          <p:nvSpPr>
            <p:cNvPr id="1582" name="Google Shape;1582;p25"/>
            <p:cNvSpPr/>
            <p:nvPr/>
          </p:nvSpPr>
          <p:spPr>
            <a:xfrm rot="10800000">
              <a:off x="892767" y="1844828"/>
              <a:ext cx="1086945" cy="723798"/>
            </a:xfrm>
            <a:prstGeom prst="trapezoid">
              <a:avLst>
                <a:gd name="adj" fmla="val 36910"/>
              </a:avLst>
            </a:pr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25"/>
            <p:cNvSpPr/>
            <p:nvPr/>
          </p:nvSpPr>
          <p:spPr>
            <a:xfrm>
              <a:off x="1076239" y="2027686"/>
              <a:ext cx="720000" cy="972000"/>
            </a:xfrm>
            <a:custGeom>
              <a:avLst/>
              <a:gdLst/>
              <a:ahLst/>
              <a:cxnLst/>
              <a:rect l="l" t="t" r="r" b="b"/>
              <a:pathLst>
                <a:path w="735210" h="846756" extrusionOk="0">
                  <a:moveTo>
                    <a:pt x="367348" y="0"/>
                  </a:moveTo>
                  <a:lnTo>
                    <a:pt x="735210" y="634246"/>
                  </a:lnTo>
                  <a:lnTo>
                    <a:pt x="364553" y="846756"/>
                  </a:lnTo>
                  <a:lnTo>
                    <a:pt x="0" y="633359"/>
                  </a:lnTo>
                  <a:close/>
                </a:path>
              </a:pathLst>
            </a:custGeom>
            <a:solidFill>
              <a:srgbClr val="FFE000"/>
            </a:solidFill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84" name="Google Shape;1584;p25"/>
            <p:cNvCxnSpPr/>
            <p:nvPr/>
          </p:nvCxnSpPr>
          <p:spPr>
            <a:xfrm rot="10800000" flipH="1">
              <a:off x="1436238" y="2499928"/>
              <a:ext cx="727496" cy="506551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585" name="Google Shape;1585;p25"/>
            <p:cNvCxnSpPr/>
            <p:nvPr/>
          </p:nvCxnSpPr>
          <p:spPr>
            <a:xfrm rot="10800000">
              <a:off x="693093" y="2499928"/>
              <a:ext cx="743146" cy="506554"/>
            </a:xfrm>
            <a:prstGeom prst="straightConnector1">
              <a:avLst/>
            </a:prstGeom>
            <a:noFill/>
            <a:ln w="12700" cap="flat" cmpd="sng">
              <a:solidFill>
                <a:srgbClr val="FFE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586" name="Google Shape;1586;p25"/>
          <p:cNvGrpSpPr/>
          <p:nvPr/>
        </p:nvGrpSpPr>
        <p:grpSpPr>
          <a:xfrm>
            <a:off x="987878" y="3758004"/>
            <a:ext cx="2058452" cy="2216944"/>
            <a:chOff x="605226" y="3384613"/>
            <a:chExt cx="1636231" cy="2216944"/>
          </a:xfrm>
        </p:grpSpPr>
        <p:sp>
          <p:nvSpPr>
            <p:cNvPr id="1587" name="Google Shape;1587;p25"/>
            <p:cNvSpPr txBox="1"/>
            <p:nvPr/>
          </p:nvSpPr>
          <p:spPr>
            <a:xfrm>
              <a:off x="605226" y="3662565"/>
              <a:ext cx="1636231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I hope and I believe that this Template will your Time.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Reports.   </a:t>
              </a:r>
              <a:endParaRPr sz="1200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25"/>
            <p:cNvSpPr txBox="1"/>
            <p:nvPr/>
          </p:nvSpPr>
          <p:spPr>
            <a:xfrm>
              <a:off x="605226" y="3384613"/>
              <a:ext cx="163623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9" name="Google Shape;1589;p25"/>
          <p:cNvSpPr txBox="1"/>
          <p:nvPr/>
        </p:nvSpPr>
        <p:spPr>
          <a:xfrm>
            <a:off x="1668299" y="1413630"/>
            <a:ext cx="6976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0" name="Google Shape;1590;p25"/>
          <p:cNvGrpSpPr/>
          <p:nvPr/>
        </p:nvGrpSpPr>
        <p:grpSpPr>
          <a:xfrm>
            <a:off x="1571625" y="2551113"/>
            <a:ext cx="1184275" cy="1035050"/>
            <a:chOff x="990" y="1607"/>
            <a:chExt cx="746" cy="652"/>
          </a:xfrm>
        </p:grpSpPr>
        <p:sp>
          <p:nvSpPr>
            <p:cNvPr id="1591" name="Google Shape;1591;p25"/>
            <p:cNvSpPr/>
            <p:nvPr/>
          </p:nvSpPr>
          <p:spPr>
            <a:xfrm>
              <a:off x="1004" y="1791"/>
              <a:ext cx="484" cy="430"/>
            </a:xfrm>
            <a:custGeom>
              <a:avLst/>
              <a:gdLst/>
              <a:ahLst/>
              <a:cxnLst/>
              <a:rect l="l" t="t" r="r" b="b"/>
              <a:pathLst>
                <a:path w="203" h="180" extrusionOk="0">
                  <a:moveTo>
                    <a:pt x="32" y="77"/>
                  </a:moveTo>
                  <a:cubicBezTo>
                    <a:pt x="32" y="51"/>
                    <a:pt x="32" y="26"/>
                    <a:pt x="32" y="1"/>
                  </a:cubicBezTo>
                  <a:cubicBezTo>
                    <a:pt x="35" y="1"/>
                    <a:pt x="37" y="1"/>
                    <a:pt x="39" y="1"/>
                  </a:cubicBezTo>
                  <a:cubicBezTo>
                    <a:pt x="60" y="1"/>
                    <a:pt x="81" y="1"/>
                    <a:pt x="102" y="1"/>
                  </a:cubicBezTo>
                  <a:cubicBezTo>
                    <a:pt x="107" y="0"/>
                    <a:pt x="109" y="2"/>
                    <a:pt x="112" y="6"/>
                  </a:cubicBezTo>
                  <a:cubicBezTo>
                    <a:pt x="132" y="36"/>
                    <a:pt x="153" y="65"/>
                    <a:pt x="173" y="95"/>
                  </a:cubicBezTo>
                  <a:cubicBezTo>
                    <a:pt x="176" y="100"/>
                    <a:pt x="179" y="102"/>
                    <a:pt x="185" y="101"/>
                  </a:cubicBezTo>
                  <a:cubicBezTo>
                    <a:pt x="191" y="101"/>
                    <a:pt x="196" y="101"/>
                    <a:pt x="203" y="101"/>
                  </a:cubicBezTo>
                  <a:cubicBezTo>
                    <a:pt x="203" y="111"/>
                    <a:pt x="203" y="120"/>
                    <a:pt x="203" y="129"/>
                  </a:cubicBezTo>
                  <a:cubicBezTo>
                    <a:pt x="182" y="114"/>
                    <a:pt x="162" y="112"/>
                    <a:pt x="142" y="129"/>
                  </a:cubicBezTo>
                  <a:cubicBezTo>
                    <a:pt x="126" y="143"/>
                    <a:pt x="124" y="161"/>
                    <a:pt x="130" y="180"/>
                  </a:cubicBezTo>
                  <a:cubicBezTo>
                    <a:pt x="102" y="180"/>
                    <a:pt x="75" y="180"/>
                    <a:pt x="47" y="180"/>
                  </a:cubicBezTo>
                  <a:cubicBezTo>
                    <a:pt x="47" y="168"/>
                    <a:pt x="44" y="158"/>
                    <a:pt x="34" y="150"/>
                  </a:cubicBezTo>
                  <a:cubicBezTo>
                    <a:pt x="24" y="143"/>
                    <a:pt x="13" y="142"/>
                    <a:pt x="1" y="146"/>
                  </a:cubicBezTo>
                  <a:cubicBezTo>
                    <a:pt x="1" y="144"/>
                    <a:pt x="1" y="143"/>
                    <a:pt x="1" y="142"/>
                  </a:cubicBezTo>
                  <a:cubicBezTo>
                    <a:pt x="1" y="122"/>
                    <a:pt x="1" y="103"/>
                    <a:pt x="1" y="83"/>
                  </a:cubicBezTo>
                  <a:cubicBezTo>
                    <a:pt x="0" y="78"/>
                    <a:pt x="2" y="76"/>
                    <a:pt x="8" y="77"/>
                  </a:cubicBezTo>
                  <a:cubicBezTo>
                    <a:pt x="15" y="77"/>
                    <a:pt x="23" y="77"/>
                    <a:pt x="32" y="77"/>
                  </a:cubicBezTo>
                  <a:close/>
                  <a:moveTo>
                    <a:pt x="129" y="74"/>
                  </a:moveTo>
                  <a:cubicBezTo>
                    <a:pt x="116" y="56"/>
                    <a:pt x="105" y="39"/>
                    <a:pt x="94" y="23"/>
                  </a:cubicBezTo>
                  <a:cubicBezTo>
                    <a:pt x="93" y="22"/>
                    <a:pt x="91" y="20"/>
                    <a:pt x="90" y="20"/>
                  </a:cubicBezTo>
                  <a:cubicBezTo>
                    <a:pt x="77" y="20"/>
                    <a:pt x="64" y="20"/>
                    <a:pt x="50" y="20"/>
                  </a:cubicBezTo>
                  <a:cubicBezTo>
                    <a:pt x="50" y="38"/>
                    <a:pt x="50" y="54"/>
                    <a:pt x="50" y="70"/>
                  </a:cubicBezTo>
                  <a:cubicBezTo>
                    <a:pt x="50" y="72"/>
                    <a:pt x="53" y="74"/>
                    <a:pt x="55" y="74"/>
                  </a:cubicBezTo>
                  <a:cubicBezTo>
                    <a:pt x="68" y="74"/>
                    <a:pt x="81" y="74"/>
                    <a:pt x="94" y="74"/>
                  </a:cubicBezTo>
                  <a:cubicBezTo>
                    <a:pt x="105" y="74"/>
                    <a:pt x="116" y="74"/>
                    <a:pt x="129" y="74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25"/>
            <p:cNvSpPr/>
            <p:nvPr/>
          </p:nvSpPr>
          <p:spPr>
            <a:xfrm>
              <a:off x="1004" y="1791"/>
              <a:ext cx="484" cy="430"/>
            </a:xfrm>
            <a:custGeom>
              <a:avLst/>
              <a:gdLst/>
              <a:ahLst/>
              <a:cxnLst/>
              <a:rect l="l" t="t" r="r" b="b"/>
              <a:pathLst>
                <a:path w="203" h="180" extrusionOk="0">
                  <a:moveTo>
                    <a:pt x="32" y="77"/>
                  </a:moveTo>
                  <a:cubicBezTo>
                    <a:pt x="32" y="51"/>
                    <a:pt x="32" y="26"/>
                    <a:pt x="32" y="1"/>
                  </a:cubicBezTo>
                  <a:cubicBezTo>
                    <a:pt x="35" y="1"/>
                    <a:pt x="37" y="1"/>
                    <a:pt x="39" y="1"/>
                  </a:cubicBezTo>
                  <a:cubicBezTo>
                    <a:pt x="60" y="1"/>
                    <a:pt x="81" y="1"/>
                    <a:pt x="102" y="1"/>
                  </a:cubicBezTo>
                  <a:cubicBezTo>
                    <a:pt x="107" y="0"/>
                    <a:pt x="109" y="2"/>
                    <a:pt x="112" y="6"/>
                  </a:cubicBezTo>
                  <a:cubicBezTo>
                    <a:pt x="132" y="36"/>
                    <a:pt x="153" y="65"/>
                    <a:pt x="173" y="95"/>
                  </a:cubicBezTo>
                  <a:cubicBezTo>
                    <a:pt x="176" y="100"/>
                    <a:pt x="179" y="102"/>
                    <a:pt x="185" y="101"/>
                  </a:cubicBezTo>
                  <a:cubicBezTo>
                    <a:pt x="191" y="101"/>
                    <a:pt x="196" y="101"/>
                    <a:pt x="203" y="101"/>
                  </a:cubicBezTo>
                  <a:cubicBezTo>
                    <a:pt x="203" y="111"/>
                    <a:pt x="203" y="120"/>
                    <a:pt x="203" y="129"/>
                  </a:cubicBezTo>
                  <a:cubicBezTo>
                    <a:pt x="182" y="114"/>
                    <a:pt x="162" y="112"/>
                    <a:pt x="142" y="129"/>
                  </a:cubicBezTo>
                  <a:cubicBezTo>
                    <a:pt x="126" y="143"/>
                    <a:pt x="124" y="161"/>
                    <a:pt x="130" y="180"/>
                  </a:cubicBezTo>
                  <a:cubicBezTo>
                    <a:pt x="102" y="180"/>
                    <a:pt x="75" y="180"/>
                    <a:pt x="47" y="180"/>
                  </a:cubicBezTo>
                  <a:cubicBezTo>
                    <a:pt x="47" y="168"/>
                    <a:pt x="44" y="158"/>
                    <a:pt x="34" y="150"/>
                  </a:cubicBezTo>
                  <a:cubicBezTo>
                    <a:pt x="24" y="143"/>
                    <a:pt x="13" y="142"/>
                    <a:pt x="1" y="146"/>
                  </a:cubicBezTo>
                  <a:cubicBezTo>
                    <a:pt x="1" y="144"/>
                    <a:pt x="1" y="143"/>
                    <a:pt x="1" y="142"/>
                  </a:cubicBezTo>
                  <a:cubicBezTo>
                    <a:pt x="1" y="122"/>
                    <a:pt x="1" y="103"/>
                    <a:pt x="1" y="83"/>
                  </a:cubicBezTo>
                  <a:cubicBezTo>
                    <a:pt x="0" y="78"/>
                    <a:pt x="2" y="76"/>
                    <a:pt x="8" y="77"/>
                  </a:cubicBezTo>
                  <a:cubicBezTo>
                    <a:pt x="15" y="77"/>
                    <a:pt x="23" y="77"/>
                    <a:pt x="32" y="77"/>
                  </a:cubicBezTo>
                  <a:close/>
                  <a:moveTo>
                    <a:pt x="129" y="74"/>
                  </a:moveTo>
                  <a:cubicBezTo>
                    <a:pt x="116" y="56"/>
                    <a:pt x="105" y="39"/>
                    <a:pt x="94" y="23"/>
                  </a:cubicBezTo>
                  <a:cubicBezTo>
                    <a:pt x="93" y="22"/>
                    <a:pt x="91" y="20"/>
                    <a:pt x="90" y="20"/>
                  </a:cubicBezTo>
                  <a:cubicBezTo>
                    <a:pt x="77" y="20"/>
                    <a:pt x="64" y="20"/>
                    <a:pt x="50" y="20"/>
                  </a:cubicBezTo>
                  <a:cubicBezTo>
                    <a:pt x="50" y="38"/>
                    <a:pt x="50" y="54"/>
                    <a:pt x="50" y="70"/>
                  </a:cubicBezTo>
                  <a:cubicBezTo>
                    <a:pt x="50" y="72"/>
                    <a:pt x="53" y="74"/>
                    <a:pt x="55" y="74"/>
                  </a:cubicBezTo>
                  <a:cubicBezTo>
                    <a:pt x="68" y="74"/>
                    <a:pt x="81" y="74"/>
                    <a:pt x="94" y="74"/>
                  </a:cubicBezTo>
                  <a:cubicBezTo>
                    <a:pt x="105" y="74"/>
                    <a:pt x="116" y="74"/>
                    <a:pt x="129" y="74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25"/>
            <p:cNvSpPr/>
            <p:nvPr/>
          </p:nvSpPr>
          <p:spPr>
            <a:xfrm>
              <a:off x="1498" y="1607"/>
              <a:ext cx="55" cy="614"/>
            </a:xfrm>
            <a:custGeom>
              <a:avLst/>
              <a:gdLst/>
              <a:ahLst/>
              <a:cxnLst/>
              <a:rect l="l" t="t" r="r" b="b"/>
              <a:pathLst>
                <a:path w="23" h="257" extrusionOk="0">
                  <a:moveTo>
                    <a:pt x="3" y="0"/>
                  </a:moveTo>
                  <a:cubicBezTo>
                    <a:pt x="10" y="0"/>
                    <a:pt x="17" y="0"/>
                    <a:pt x="23" y="0"/>
                  </a:cubicBezTo>
                  <a:cubicBezTo>
                    <a:pt x="23" y="86"/>
                    <a:pt x="23" y="171"/>
                    <a:pt x="23" y="257"/>
                  </a:cubicBezTo>
                  <a:cubicBezTo>
                    <a:pt x="18" y="257"/>
                    <a:pt x="12" y="257"/>
                    <a:pt x="8" y="257"/>
                  </a:cubicBezTo>
                  <a:cubicBezTo>
                    <a:pt x="8" y="248"/>
                    <a:pt x="8" y="240"/>
                    <a:pt x="9" y="231"/>
                  </a:cubicBezTo>
                  <a:cubicBezTo>
                    <a:pt x="9" y="230"/>
                    <a:pt x="9" y="229"/>
                    <a:pt x="8" y="229"/>
                  </a:cubicBezTo>
                  <a:cubicBezTo>
                    <a:pt x="0" y="213"/>
                    <a:pt x="4" y="195"/>
                    <a:pt x="3" y="178"/>
                  </a:cubicBezTo>
                  <a:cubicBezTo>
                    <a:pt x="3" y="120"/>
                    <a:pt x="3" y="63"/>
                    <a:pt x="3" y="6"/>
                  </a:cubicBezTo>
                  <a:cubicBezTo>
                    <a:pt x="3" y="4"/>
                    <a:pt x="3" y="2"/>
                    <a:pt x="3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25"/>
            <p:cNvSpPr/>
            <p:nvPr/>
          </p:nvSpPr>
          <p:spPr>
            <a:xfrm>
              <a:off x="1333" y="2099"/>
              <a:ext cx="163" cy="160"/>
            </a:xfrm>
            <a:custGeom>
              <a:avLst/>
              <a:gdLst/>
              <a:ahLst/>
              <a:cxnLst/>
              <a:rect l="l" t="t" r="r" b="b"/>
              <a:pathLst>
                <a:path w="68" h="67" extrusionOk="0">
                  <a:moveTo>
                    <a:pt x="67" y="34"/>
                  </a:moveTo>
                  <a:cubicBezTo>
                    <a:pt x="67" y="51"/>
                    <a:pt x="53" y="67"/>
                    <a:pt x="34" y="67"/>
                  </a:cubicBezTo>
                  <a:cubicBezTo>
                    <a:pt x="14" y="67"/>
                    <a:pt x="1" y="51"/>
                    <a:pt x="0" y="34"/>
                  </a:cubicBezTo>
                  <a:cubicBezTo>
                    <a:pt x="0" y="16"/>
                    <a:pt x="14" y="1"/>
                    <a:pt x="33" y="0"/>
                  </a:cubicBezTo>
                  <a:cubicBezTo>
                    <a:pt x="50" y="0"/>
                    <a:pt x="68" y="14"/>
                    <a:pt x="67" y="34"/>
                  </a:cubicBezTo>
                  <a:close/>
                  <a:moveTo>
                    <a:pt x="33" y="21"/>
                  </a:moveTo>
                  <a:cubicBezTo>
                    <a:pt x="27" y="21"/>
                    <a:pt x="21" y="27"/>
                    <a:pt x="21" y="33"/>
                  </a:cubicBezTo>
                  <a:cubicBezTo>
                    <a:pt x="20" y="40"/>
                    <a:pt x="27" y="47"/>
                    <a:pt x="34" y="47"/>
                  </a:cubicBezTo>
                  <a:cubicBezTo>
                    <a:pt x="40" y="47"/>
                    <a:pt x="47" y="40"/>
                    <a:pt x="47" y="34"/>
                  </a:cubicBezTo>
                  <a:cubicBezTo>
                    <a:pt x="47" y="27"/>
                    <a:pt x="41" y="21"/>
                    <a:pt x="33" y="2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25"/>
            <p:cNvSpPr/>
            <p:nvPr/>
          </p:nvSpPr>
          <p:spPr>
            <a:xfrm>
              <a:off x="1574" y="1929"/>
              <a:ext cx="162" cy="301"/>
            </a:xfrm>
            <a:custGeom>
              <a:avLst/>
              <a:gdLst/>
              <a:ahLst/>
              <a:cxnLst/>
              <a:rect l="l" t="t" r="r" b="b"/>
              <a:pathLst>
                <a:path w="68" h="126" extrusionOk="0">
                  <a:moveTo>
                    <a:pt x="0" y="0"/>
                  </a:moveTo>
                  <a:cubicBezTo>
                    <a:pt x="5" y="0"/>
                    <a:pt x="10" y="0"/>
                    <a:pt x="15" y="0"/>
                  </a:cubicBezTo>
                  <a:cubicBezTo>
                    <a:pt x="15" y="36"/>
                    <a:pt x="15" y="73"/>
                    <a:pt x="15" y="110"/>
                  </a:cubicBezTo>
                  <a:cubicBezTo>
                    <a:pt x="33" y="110"/>
                    <a:pt x="51" y="110"/>
                    <a:pt x="68" y="110"/>
                  </a:cubicBezTo>
                  <a:cubicBezTo>
                    <a:pt x="68" y="115"/>
                    <a:pt x="68" y="120"/>
                    <a:pt x="68" y="125"/>
                  </a:cubicBezTo>
                  <a:cubicBezTo>
                    <a:pt x="67" y="125"/>
                    <a:pt x="66" y="126"/>
                    <a:pt x="65" y="126"/>
                  </a:cubicBezTo>
                  <a:cubicBezTo>
                    <a:pt x="47" y="126"/>
                    <a:pt x="29" y="126"/>
                    <a:pt x="11" y="126"/>
                  </a:cubicBezTo>
                  <a:cubicBezTo>
                    <a:pt x="3" y="126"/>
                    <a:pt x="0" y="122"/>
                    <a:pt x="0" y="113"/>
                  </a:cubicBezTo>
                  <a:cubicBezTo>
                    <a:pt x="0" y="96"/>
                    <a:pt x="0" y="78"/>
                    <a:pt x="0" y="61"/>
                  </a:cubicBezTo>
                  <a:cubicBezTo>
                    <a:pt x="0" y="43"/>
                    <a:pt x="0" y="25"/>
                    <a:pt x="0" y="7"/>
                  </a:cubicBezTo>
                  <a:cubicBezTo>
                    <a:pt x="0" y="5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25"/>
            <p:cNvSpPr/>
            <p:nvPr/>
          </p:nvSpPr>
          <p:spPr>
            <a:xfrm>
              <a:off x="990" y="2161"/>
              <a:ext cx="98" cy="98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20"/>
                  </a:moveTo>
                  <a:cubicBezTo>
                    <a:pt x="0" y="9"/>
                    <a:pt x="10" y="0"/>
                    <a:pt x="21" y="0"/>
                  </a:cubicBezTo>
                  <a:cubicBezTo>
                    <a:pt x="33" y="0"/>
                    <a:pt x="41" y="9"/>
                    <a:pt x="41" y="20"/>
                  </a:cubicBezTo>
                  <a:cubicBezTo>
                    <a:pt x="41" y="32"/>
                    <a:pt x="32" y="41"/>
                    <a:pt x="21" y="41"/>
                  </a:cubicBezTo>
                  <a:cubicBezTo>
                    <a:pt x="9" y="41"/>
                    <a:pt x="0" y="32"/>
                    <a:pt x="0" y="20"/>
                  </a:cubicBezTo>
                  <a:close/>
                  <a:moveTo>
                    <a:pt x="21" y="12"/>
                  </a:moveTo>
                  <a:cubicBezTo>
                    <a:pt x="17" y="11"/>
                    <a:pt x="12" y="16"/>
                    <a:pt x="12" y="20"/>
                  </a:cubicBezTo>
                  <a:cubicBezTo>
                    <a:pt x="12" y="25"/>
                    <a:pt x="16" y="29"/>
                    <a:pt x="21" y="29"/>
                  </a:cubicBezTo>
                  <a:cubicBezTo>
                    <a:pt x="25" y="30"/>
                    <a:pt x="29" y="25"/>
                    <a:pt x="29" y="21"/>
                  </a:cubicBezTo>
                  <a:cubicBezTo>
                    <a:pt x="29" y="16"/>
                    <a:pt x="26" y="12"/>
                    <a:pt x="21" y="12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7" name="Google Shape;1597;p25"/>
          <p:cNvGrpSpPr/>
          <p:nvPr/>
        </p:nvGrpSpPr>
        <p:grpSpPr>
          <a:xfrm>
            <a:off x="4367213" y="2900363"/>
            <a:ext cx="954087" cy="735012"/>
            <a:chOff x="2751" y="1827"/>
            <a:chExt cx="601" cy="463"/>
          </a:xfrm>
        </p:grpSpPr>
        <p:sp>
          <p:nvSpPr>
            <p:cNvPr id="1598" name="Google Shape;1598;p25"/>
            <p:cNvSpPr/>
            <p:nvPr/>
          </p:nvSpPr>
          <p:spPr>
            <a:xfrm>
              <a:off x="2790" y="1959"/>
              <a:ext cx="301" cy="259"/>
            </a:xfrm>
            <a:custGeom>
              <a:avLst/>
              <a:gdLst/>
              <a:ahLst/>
              <a:cxnLst/>
              <a:rect l="l" t="t" r="r" b="b"/>
              <a:pathLst>
                <a:path w="126" h="108" extrusionOk="0">
                  <a:moveTo>
                    <a:pt x="126" y="85"/>
                  </a:moveTo>
                  <a:cubicBezTo>
                    <a:pt x="113" y="85"/>
                    <a:pt x="102" y="88"/>
                    <a:pt x="96" y="99"/>
                  </a:cubicBezTo>
                  <a:cubicBezTo>
                    <a:pt x="91" y="108"/>
                    <a:pt x="85" y="108"/>
                    <a:pt x="77" y="107"/>
                  </a:cubicBezTo>
                  <a:cubicBezTo>
                    <a:pt x="72" y="107"/>
                    <a:pt x="68" y="107"/>
                    <a:pt x="63" y="107"/>
                  </a:cubicBezTo>
                  <a:cubicBezTo>
                    <a:pt x="64" y="90"/>
                    <a:pt x="56" y="77"/>
                    <a:pt x="43" y="68"/>
                  </a:cubicBezTo>
                  <a:cubicBezTo>
                    <a:pt x="30" y="58"/>
                    <a:pt x="16" y="58"/>
                    <a:pt x="0" y="63"/>
                  </a:cubicBezTo>
                  <a:cubicBezTo>
                    <a:pt x="0" y="56"/>
                    <a:pt x="0" y="49"/>
                    <a:pt x="0" y="42"/>
                  </a:cubicBezTo>
                  <a:cubicBezTo>
                    <a:pt x="0" y="30"/>
                    <a:pt x="0" y="19"/>
                    <a:pt x="0" y="7"/>
                  </a:cubicBezTo>
                  <a:cubicBezTo>
                    <a:pt x="0" y="2"/>
                    <a:pt x="1" y="0"/>
                    <a:pt x="6" y="1"/>
                  </a:cubicBezTo>
                  <a:cubicBezTo>
                    <a:pt x="34" y="3"/>
                    <a:pt x="59" y="12"/>
                    <a:pt x="79" y="33"/>
                  </a:cubicBezTo>
                  <a:cubicBezTo>
                    <a:pt x="82" y="37"/>
                    <a:pt x="85" y="41"/>
                    <a:pt x="87" y="46"/>
                  </a:cubicBezTo>
                  <a:cubicBezTo>
                    <a:pt x="88" y="50"/>
                    <a:pt x="90" y="51"/>
                    <a:pt x="94" y="51"/>
                  </a:cubicBezTo>
                  <a:cubicBezTo>
                    <a:pt x="103" y="50"/>
                    <a:pt x="112" y="51"/>
                    <a:pt x="121" y="50"/>
                  </a:cubicBezTo>
                  <a:cubicBezTo>
                    <a:pt x="125" y="50"/>
                    <a:pt x="126" y="52"/>
                    <a:pt x="126" y="56"/>
                  </a:cubicBezTo>
                  <a:cubicBezTo>
                    <a:pt x="126" y="66"/>
                    <a:pt x="126" y="75"/>
                    <a:pt x="126" y="8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25"/>
            <p:cNvSpPr/>
            <p:nvPr/>
          </p:nvSpPr>
          <p:spPr>
            <a:xfrm>
              <a:off x="2751" y="2129"/>
              <a:ext cx="161" cy="161"/>
            </a:xfrm>
            <a:custGeom>
              <a:avLst/>
              <a:gdLst/>
              <a:ahLst/>
              <a:cxnLst/>
              <a:rect l="l" t="t" r="r" b="b"/>
              <a:pathLst>
                <a:path w="67" h="67" extrusionOk="0">
                  <a:moveTo>
                    <a:pt x="67" y="34"/>
                  </a:moveTo>
                  <a:cubicBezTo>
                    <a:pt x="67" y="52"/>
                    <a:pt x="51" y="67"/>
                    <a:pt x="33" y="67"/>
                  </a:cubicBezTo>
                  <a:cubicBezTo>
                    <a:pt x="15" y="67"/>
                    <a:pt x="0" y="51"/>
                    <a:pt x="0" y="33"/>
                  </a:cubicBezTo>
                  <a:cubicBezTo>
                    <a:pt x="1" y="14"/>
                    <a:pt x="16" y="0"/>
                    <a:pt x="34" y="0"/>
                  </a:cubicBezTo>
                  <a:cubicBezTo>
                    <a:pt x="53" y="1"/>
                    <a:pt x="67" y="15"/>
                    <a:pt x="67" y="34"/>
                  </a:cubicBezTo>
                  <a:close/>
                  <a:moveTo>
                    <a:pt x="21" y="33"/>
                  </a:moveTo>
                  <a:cubicBezTo>
                    <a:pt x="21" y="40"/>
                    <a:pt x="26" y="46"/>
                    <a:pt x="33" y="46"/>
                  </a:cubicBezTo>
                  <a:cubicBezTo>
                    <a:pt x="41" y="47"/>
                    <a:pt x="46" y="41"/>
                    <a:pt x="46" y="33"/>
                  </a:cubicBezTo>
                  <a:cubicBezTo>
                    <a:pt x="46" y="26"/>
                    <a:pt x="42" y="21"/>
                    <a:pt x="34" y="21"/>
                  </a:cubicBezTo>
                  <a:cubicBezTo>
                    <a:pt x="26" y="21"/>
                    <a:pt x="21" y="26"/>
                    <a:pt x="21" y="33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25"/>
            <p:cNvSpPr/>
            <p:nvPr/>
          </p:nvSpPr>
          <p:spPr>
            <a:xfrm>
              <a:off x="3130" y="1827"/>
              <a:ext cx="38" cy="393"/>
            </a:xfrm>
            <a:custGeom>
              <a:avLst/>
              <a:gdLst/>
              <a:ahLst/>
              <a:cxnLst/>
              <a:rect l="l" t="t" r="r" b="b"/>
              <a:pathLst>
                <a:path w="16" h="164" extrusionOk="0">
                  <a:moveTo>
                    <a:pt x="1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54"/>
                    <a:pt x="16" y="109"/>
                    <a:pt x="16" y="163"/>
                  </a:cubicBezTo>
                  <a:cubicBezTo>
                    <a:pt x="12" y="164"/>
                    <a:pt x="10" y="163"/>
                    <a:pt x="8" y="160"/>
                  </a:cubicBezTo>
                  <a:cubicBezTo>
                    <a:pt x="0" y="151"/>
                    <a:pt x="1" y="140"/>
                    <a:pt x="1" y="130"/>
                  </a:cubicBezTo>
                  <a:cubicBezTo>
                    <a:pt x="1" y="90"/>
                    <a:pt x="1" y="49"/>
                    <a:pt x="1" y="8"/>
                  </a:cubicBezTo>
                  <a:cubicBezTo>
                    <a:pt x="1" y="6"/>
                    <a:pt x="1" y="3"/>
                    <a:pt x="1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25"/>
            <p:cNvSpPr/>
            <p:nvPr/>
          </p:nvSpPr>
          <p:spPr>
            <a:xfrm>
              <a:off x="3187" y="2002"/>
              <a:ext cx="165" cy="218"/>
            </a:xfrm>
            <a:custGeom>
              <a:avLst/>
              <a:gdLst/>
              <a:ahLst/>
              <a:cxnLst/>
              <a:rect l="l" t="t" r="r" b="b"/>
              <a:pathLst>
                <a:path w="69" h="91" extrusionOk="0">
                  <a:moveTo>
                    <a:pt x="15" y="76"/>
                  </a:moveTo>
                  <a:cubicBezTo>
                    <a:pt x="33" y="76"/>
                    <a:pt x="51" y="76"/>
                    <a:pt x="69" y="76"/>
                  </a:cubicBezTo>
                  <a:cubicBezTo>
                    <a:pt x="69" y="81"/>
                    <a:pt x="69" y="85"/>
                    <a:pt x="69" y="90"/>
                  </a:cubicBezTo>
                  <a:cubicBezTo>
                    <a:pt x="68" y="90"/>
                    <a:pt x="67" y="90"/>
                    <a:pt x="65" y="90"/>
                  </a:cubicBezTo>
                  <a:cubicBezTo>
                    <a:pt x="47" y="90"/>
                    <a:pt x="30" y="91"/>
                    <a:pt x="12" y="90"/>
                  </a:cubicBezTo>
                  <a:cubicBezTo>
                    <a:pt x="5" y="90"/>
                    <a:pt x="0" y="87"/>
                    <a:pt x="0" y="80"/>
                  </a:cubicBezTo>
                  <a:cubicBezTo>
                    <a:pt x="0" y="54"/>
                    <a:pt x="0" y="28"/>
                    <a:pt x="0" y="2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15" y="0"/>
                    <a:pt x="15" y="0"/>
                    <a:pt x="15" y="12"/>
                  </a:cubicBezTo>
                  <a:cubicBezTo>
                    <a:pt x="15" y="31"/>
                    <a:pt x="15" y="50"/>
                    <a:pt x="15" y="68"/>
                  </a:cubicBezTo>
                  <a:cubicBezTo>
                    <a:pt x="15" y="70"/>
                    <a:pt x="15" y="73"/>
                    <a:pt x="15" y="7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25"/>
            <p:cNvSpPr/>
            <p:nvPr/>
          </p:nvSpPr>
          <p:spPr>
            <a:xfrm>
              <a:off x="2802" y="1827"/>
              <a:ext cx="155" cy="158"/>
            </a:xfrm>
            <a:custGeom>
              <a:avLst/>
              <a:gdLst/>
              <a:ahLst/>
              <a:cxnLst/>
              <a:rect l="l" t="t" r="r" b="b"/>
              <a:pathLst>
                <a:path w="65" h="66" extrusionOk="0">
                  <a:moveTo>
                    <a:pt x="13" y="47"/>
                  </a:moveTo>
                  <a:cubicBezTo>
                    <a:pt x="9" y="46"/>
                    <a:pt x="5" y="46"/>
                    <a:pt x="0" y="45"/>
                  </a:cubicBezTo>
                  <a:cubicBezTo>
                    <a:pt x="0" y="32"/>
                    <a:pt x="0" y="19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24" y="0"/>
                    <a:pt x="41" y="0"/>
                    <a:pt x="57" y="0"/>
                  </a:cubicBezTo>
                  <a:cubicBezTo>
                    <a:pt x="62" y="0"/>
                    <a:pt x="65" y="2"/>
                    <a:pt x="65" y="7"/>
                  </a:cubicBezTo>
                  <a:cubicBezTo>
                    <a:pt x="65" y="26"/>
                    <a:pt x="65" y="46"/>
                    <a:pt x="65" y="66"/>
                  </a:cubicBezTo>
                  <a:cubicBezTo>
                    <a:pt x="61" y="64"/>
                    <a:pt x="58" y="63"/>
                    <a:pt x="55" y="61"/>
                  </a:cubicBezTo>
                  <a:cubicBezTo>
                    <a:pt x="52" y="60"/>
                    <a:pt x="51" y="58"/>
                    <a:pt x="51" y="54"/>
                  </a:cubicBezTo>
                  <a:cubicBezTo>
                    <a:pt x="51" y="43"/>
                    <a:pt x="51" y="33"/>
                    <a:pt x="51" y="22"/>
                  </a:cubicBezTo>
                  <a:cubicBezTo>
                    <a:pt x="51" y="16"/>
                    <a:pt x="49" y="14"/>
                    <a:pt x="44" y="14"/>
                  </a:cubicBezTo>
                  <a:cubicBezTo>
                    <a:pt x="36" y="14"/>
                    <a:pt x="28" y="14"/>
                    <a:pt x="20" y="14"/>
                  </a:cubicBezTo>
                  <a:cubicBezTo>
                    <a:pt x="15" y="14"/>
                    <a:pt x="13" y="16"/>
                    <a:pt x="13" y="22"/>
                  </a:cubicBezTo>
                  <a:cubicBezTo>
                    <a:pt x="14" y="30"/>
                    <a:pt x="13" y="38"/>
                    <a:pt x="13" y="4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25"/>
            <p:cNvSpPr/>
            <p:nvPr/>
          </p:nvSpPr>
          <p:spPr>
            <a:xfrm>
              <a:off x="3031" y="2192"/>
              <a:ext cx="99" cy="98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41" y="21"/>
                  </a:moveTo>
                  <a:cubicBezTo>
                    <a:pt x="41" y="32"/>
                    <a:pt x="31" y="41"/>
                    <a:pt x="20" y="41"/>
                  </a:cubicBezTo>
                  <a:cubicBezTo>
                    <a:pt x="9" y="41"/>
                    <a:pt x="0" y="32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1" y="9"/>
                    <a:pt x="41" y="21"/>
                  </a:cubicBezTo>
                  <a:close/>
                  <a:moveTo>
                    <a:pt x="29" y="21"/>
                  </a:moveTo>
                  <a:cubicBezTo>
                    <a:pt x="29" y="16"/>
                    <a:pt x="25" y="11"/>
                    <a:pt x="20" y="11"/>
                  </a:cubicBezTo>
                  <a:cubicBezTo>
                    <a:pt x="16" y="11"/>
                    <a:pt x="11" y="15"/>
                    <a:pt x="11" y="20"/>
                  </a:cubicBezTo>
                  <a:cubicBezTo>
                    <a:pt x="11" y="24"/>
                    <a:pt x="16" y="29"/>
                    <a:pt x="20" y="29"/>
                  </a:cubicBezTo>
                  <a:cubicBezTo>
                    <a:pt x="24" y="30"/>
                    <a:pt x="29" y="25"/>
                    <a:pt x="29" y="2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4" name="Google Shape;1604;p25"/>
          <p:cNvGrpSpPr/>
          <p:nvPr/>
        </p:nvGrpSpPr>
        <p:grpSpPr>
          <a:xfrm>
            <a:off x="6934201" y="2625726"/>
            <a:ext cx="1285875" cy="1033463"/>
            <a:chOff x="4368" y="1654"/>
            <a:chExt cx="810" cy="651"/>
          </a:xfrm>
        </p:grpSpPr>
        <p:sp>
          <p:nvSpPr>
            <p:cNvPr id="1605" name="Google Shape;1605;p25"/>
            <p:cNvSpPr/>
            <p:nvPr/>
          </p:nvSpPr>
          <p:spPr>
            <a:xfrm>
              <a:off x="4368" y="1654"/>
              <a:ext cx="810" cy="651"/>
            </a:xfrm>
            <a:custGeom>
              <a:avLst/>
              <a:gdLst/>
              <a:ahLst/>
              <a:cxnLst/>
              <a:rect l="l" t="t" r="r" b="b"/>
              <a:pathLst>
                <a:path w="651" h="522" extrusionOk="0">
                  <a:moveTo>
                    <a:pt x="29" y="462"/>
                  </a:moveTo>
                  <a:cubicBezTo>
                    <a:pt x="34" y="461"/>
                    <a:pt x="39" y="459"/>
                    <a:pt x="44" y="459"/>
                  </a:cubicBezTo>
                  <a:cubicBezTo>
                    <a:pt x="118" y="459"/>
                    <a:pt x="191" y="459"/>
                    <a:pt x="264" y="458"/>
                  </a:cubicBezTo>
                  <a:cubicBezTo>
                    <a:pt x="265" y="458"/>
                    <a:pt x="266" y="458"/>
                    <a:pt x="268" y="458"/>
                  </a:cubicBezTo>
                  <a:cubicBezTo>
                    <a:pt x="268" y="377"/>
                    <a:pt x="268" y="296"/>
                    <a:pt x="268" y="215"/>
                  </a:cubicBezTo>
                  <a:cubicBezTo>
                    <a:pt x="273" y="214"/>
                    <a:pt x="276" y="214"/>
                    <a:pt x="280" y="214"/>
                  </a:cubicBezTo>
                  <a:cubicBezTo>
                    <a:pt x="290" y="214"/>
                    <a:pt x="294" y="219"/>
                    <a:pt x="294" y="228"/>
                  </a:cubicBezTo>
                  <a:cubicBezTo>
                    <a:pt x="294" y="271"/>
                    <a:pt x="294" y="314"/>
                    <a:pt x="294" y="356"/>
                  </a:cubicBezTo>
                  <a:cubicBezTo>
                    <a:pt x="294" y="360"/>
                    <a:pt x="294" y="363"/>
                    <a:pt x="294" y="367"/>
                  </a:cubicBezTo>
                  <a:cubicBezTo>
                    <a:pt x="298" y="367"/>
                    <a:pt x="300" y="367"/>
                    <a:pt x="304" y="367"/>
                  </a:cubicBezTo>
                  <a:cubicBezTo>
                    <a:pt x="304" y="245"/>
                    <a:pt x="304" y="123"/>
                    <a:pt x="304" y="0"/>
                  </a:cubicBezTo>
                  <a:cubicBezTo>
                    <a:pt x="316" y="0"/>
                    <a:pt x="326" y="0"/>
                    <a:pt x="337" y="0"/>
                  </a:cubicBezTo>
                  <a:cubicBezTo>
                    <a:pt x="338" y="4"/>
                    <a:pt x="338" y="8"/>
                    <a:pt x="338" y="13"/>
                  </a:cubicBezTo>
                  <a:cubicBezTo>
                    <a:pt x="344" y="14"/>
                    <a:pt x="350" y="14"/>
                    <a:pt x="357" y="15"/>
                  </a:cubicBezTo>
                  <a:cubicBezTo>
                    <a:pt x="355" y="26"/>
                    <a:pt x="361" y="38"/>
                    <a:pt x="351" y="48"/>
                  </a:cubicBezTo>
                  <a:cubicBezTo>
                    <a:pt x="352" y="48"/>
                    <a:pt x="353" y="50"/>
                    <a:pt x="355" y="51"/>
                  </a:cubicBezTo>
                  <a:cubicBezTo>
                    <a:pt x="373" y="63"/>
                    <a:pt x="379" y="79"/>
                    <a:pt x="375" y="100"/>
                  </a:cubicBezTo>
                  <a:cubicBezTo>
                    <a:pt x="373" y="107"/>
                    <a:pt x="371" y="108"/>
                    <a:pt x="365" y="108"/>
                  </a:cubicBezTo>
                  <a:cubicBezTo>
                    <a:pt x="356" y="108"/>
                    <a:pt x="348" y="108"/>
                    <a:pt x="339" y="108"/>
                  </a:cubicBezTo>
                  <a:cubicBezTo>
                    <a:pt x="339" y="111"/>
                    <a:pt x="338" y="114"/>
                    <a:pt x="338" y="117"/>
                  </a:cubicBezTo>
                  <a:cubicBezTo>
                    <a:pt x="338" y="191"/>
                    <a:pt x="338" y="266"/>
                    <a:pt x="338" y="340"/>
                  </a:cubicBezTo>
                  <a:cubicBezTo>
                    <a:pt x="338" y="342"/>
                    <a:pt x="338" y="343"/>
                    <a:pt x="338" y="344"/>
                  </a:cubicBezTo>
                  <a:cubicBezTo>
                    <a:pt x="339" y="346"/>
                    <a:pt x="341" y="348"/>
                    <a:pt x="342" y="350"/>
                  </a:cubicBezTo>
                  <a:cubicBezTo>
                    <a:pt x="344" y="348"/>
                    <a:pt x="347" y="347"/>
                    <a:pt x="347" y="345"/>
                  </a:cubicBezTo>
                  <a:cubicBezTo>
                    <a:pt x="351" y="327"/>
                    <a:pt x="354" y="308"/>
                    <a:pt x="359" y="290"/>
                  </a:cubicBezTo>
                  <a:cubicBezTo>
                    <a:pt x="368" y="252"/>
                    <a:pt x="367" y="213"/>
                    <a:pt x="372" y="174"/>
                  </a:cubicBezTo>
                  <a:cubicBezTo>
                    <a:pt x="374" y="158"/>
                    <a:pt x="378" y="142"/>
                    <a:pt x="384" y="127"/>
                  </a:cubicBezTo>
                  <a:cubicBezTo>
                    <a:pt x="394" y="103"/>
                    <a:pt x="414" y="91"/>
                    <a:pt x="439" y="91"/>
                  </a:cubicBezTo>
                  <a:cubicBezTo>
                    <a:pt x="481" y="90"/>
                    <a:pt x="522" y="90"/>
                    <a:pt x="563" y="91"/>
                  </a:cubicBezTo>
                  <a:cubicBezTo>
                    <a:pt x="600" y="92"/>
                    <a:pt x="624" y="120"/>
                    <a:pt x="623" y="160"/>
                  </a:cubicBezTo>
                  <a:cubicBezTo>
                    <a:pt x="623" y="200"/>
                    <a:pt x="623" y="240"/>
                    <a:pt x="622" y="280"/>
                  </a:cubicBezTo>
                  <a:cubicBezTo>
                    <a:pt x="622" y="289"/>
                    <a:pt x="624" y="292"/>
                    <a:pt x="633" y="292"/>
                  </a:cubicBezTo>
                  <a:cubicBezTo>
                    <a:pt x="650" y="293"/>
                    <a:pt x="651" y="298"/>
                    <a:pt x="646" y="313"/>
                  </a:cubicBezTo>
                  <a:cubicBezTo>
                    <a:pt x="643" y="323"/>
                    <a:pt x="645" y="335"/>
                    <a:pt x="646" y="346"/>
                  </a:cubicBezTo>
                  <a:cubicBezTo>
                    <a:pt x="646" y="355"/>
                    <a:pt x="649" y="364"/>
                    <a:pt x="648" y="372"/>
                  </a:cubicBezTo>
                  <a:cubicBezTo>
                    <a:pt x="647" y="384"/>
                    <a:pt x="645" y="394"/>
                    <a:pt x="650" y="405"/>
                  </a:cubicBezTo>
                  <a:cubicBezTo>
                    <a:pt x="651" y="408"/>
                    <a:pt x="650" y="412"/>
                    <a:pt x="650" y="416"/>
                  </a:cubicBezTo>
                  <a:cubicBezTo>
                    <a:pt x="647" y="432"/>
                    <a:pt x="645" y="448"/>
                    <a:pt x="643" y="464"/>
                  </a:cubicBezTo>
                  <a:cubicBezTo>
                    <a:pt x="642" y="467"/>
                    <a:pt x="643" y="473"/>
                    <a:pt x="637" y="470"/>
                  </a:cubicBezTo>
                  <a:cubicBezTo>
                    <a:pt x="636" y="470"/>
                    <a:pt x="634" y="473"/>
                    <a:pt x="634" y="475"/>
                  </a:cubicBezTo>
                  <a:cubicBezTo>
                    <a:pt x="629" y="494"/>
                    <a:pt x="617" y="506"/>
                    <a:pt x="597" y="509"/>
                  </a:cubicBezTo>
                  <a:cubicBezTo>
                    <a:pt x="577" y="512"/>
                    <a:pt x="559" y="502"/>
                    <a:pt x="550" y="483"/>
                  </a:cubicBezTo>
                  <a:cubicBezTo>
                    <a:pt x="546" y="476"/>
                    <a:pt x="542" y="475"/>
                    <a:pt x="535" y="475"/>
                  </a:cubicBezTo>
                  <a:cubicBezTo>
                    <a:pt x="498" y="475"/>
                    <a:pt x="460" y="475"/>
                    <a:pt x="423" y="475"/>
                  </a:cubicBezTo>
                  <a:cubicBezTo>
                    <a:pt x="415" y="475"/>
                    <a:pt x="407" y="478"/>
                    <a:pt x="404" y="464"/>
                  </a:cubicBezTo>
                  <a:cubicBezTo>
                    <a:pt x="401" y="470"/>
                    <a:pt x="400" y="472"/>
                    <a:pt x="399" y="474"/>
                  </a:cubicBezTo>
                  <a:cubicBezTo>
                    <a:pt x="384" y="515"/>
                    <a:pt x="331" y="522"/>
                    <a:pt x="307" y="492"/>
                  </a:cubicBezTo>
                  <a:cubicBezTo>
                    <a:pt x="306" y="490"/>
                    <a:pt x="303" y="489"/>
                    <a:pt x="301" y="489"/>
                  </a:cubicBezTo>
                  <a:cubicBezTo>
                    <a:pt x="234" y="489"/>
                    <a:pt x="167" y="490"/>
                    <a:pt x="100" y="490"/>
                  </a:cubicBezTo>
                  <a:cubicBezTo>
                    <a:pt x="70" y="490"/>
                    <a:pt x="40" y="488"/>
                    <a:pt x="10" y="487"/>
                  </a:cubicBezTo>
                  <a:cubicBezTo>
                    <a:pt x="7" y="487"/>
                    <a:pt x="4" y="485"/>
                    <a:pt x="1" y="484"/>
                  </a:cubicBezTo>
                  <a:cubicBezTo>
                    <a:pt x="1" y="483"/>
                    <a:pt x="0" y="482"/>
                    <a:pt x="0" y="481"/>
                  </a:cubicBezTo>
                  <a:cubicBezTo>
                    <a:pt x="5" y="480"/>
                    <a:pt x="9" y="477"/>
                    <a:pt x="14" y="477"/>
                  </a:cubicBezTo>
                  <a:cubicBezTo>
                    <a:pt x="68" y="477"/>
                    <a:pt x="121" y="477"/>
                    <a:pt x="175" y="477"/>
                  </a:cubicBezTo>
                  <a:cubicBezTo>
                    <a:pt x="203" y="477"/>
                    <a:pt x="232" y="477"/>
                    <a:pt x="260" y="477"/>
                  </a:cubicBezTo>
                  <a:cubicBezTo>
                    <a:pt x="263" y="477"/>
                    <a:pt x="266" y="475"/>
                    <a:pt x="268" y="474"/>
                  </a:cubicBezTo>
                  <a:cubicBezTo>
                    <a:pt x="265" y="472"/>
                    <a:pt x="263" y="470"/>
                    <a:pt x="260" y="470"/>
                  </a:cubicBezTo>
                  <a:cubicBezTo>
                    <a:pt x="205" y="470"/>
                    <a:pt x="150" y="471"/>
                    <a:pt x="94" y="470"/>
                  </a:cubicBezTo>
                  <a:cubicBezTo>
                    <a:pt x="75" y="470"/>
                    <a:pt x="55" y="469"/>
                    <a:pt x="36" y="468"/>
                  </a:cubicBezTo>
                  <a:cubicBezTo>
                    <a:pt x="34" y="468"/>
                    <a:pt x="31" y="466"/>
                    <a:pt x="29" y="466"/>
                  </a:cubicBezTo>
                  <a:cubicBezTo>
                    <a:pt x="29" y="464"/>
                    <a:pt x="29" y="463"/>
                    <a:pt x="29" y="462"/>
                  </a:cubicBezTo>
                  <a:close/>
                  <a:moveTo>
                    <a:pt x="510" y="178"/>
                  </a:moveTo>
                  <a:cubicBezTo>
                    <a:pt x="506" y="177"/>
                    <a:pt x="502" y="176"/>
                    <a:pt x="499" y="175"/>
                  </a:cubicBezTo>
                  <a:cubicBezTo>
                    <a:pt x="497" y="174"/>
                    <a:pt x="495" y="173"/>
                    <a:pt x="494" y="171"/>
                  </a:cubicBezTo>
                  <a:cubicBezTo>
                    <a:pt x="489" y="163"/>
                    <a:pt x="488" y="153"/>
                    <a:pt x="489" y="144"/>
                  </a:cubicBezTo>
                  <a:cubicBezTo>
                    <a:pt x="490" y="137"/>
                    <a:pt x="493" y="130"/>
                    <a:pt x="494" y="123"/>
                  </a:cubicBezTo>
                  <a:cubicBezTo>
                    <a:pt x="472" y="123"/>
                    <a:pt x="447" y="122"/>
                    <a:pt x="423" y="123"/>
                  </a:cubicBezTo>
                  <a:cubicBezTo>
                    <a:pt x="403" y="124"/>
                    <a:pt x="391" y="135"/>
                    <a:pt x="390" y="152"/>
                  </a:cubicBezTo>
                  <a:cubicBezTo>
                    <a:pt x="387" y="183"/>
                    <a:pt x="384" y="214"/>
                    <a:pt x="381" y="245"/>
                  </a:cubicBezTo>
                  <a:cubicBezTo>
                    <a:pt x="380" y="255"/>
                    <a:pt x="380" y="266"/>
                    <a:pt x="379" y="276"/>
                  </a:cubicBezTo>
                  <a:cubicBezTo>
                    <a:pt x="380" y="276"/>
                    <a:pt x="381" y="277"/>
                    <a:pt x="382" y="277"/>
                  </a:cubicBezTo>
                  <a:cubicBezTo>
                    <a:pt x="394" y="259"/>
                    <a:pt x="407" y="241"/>
                    <a:pt x="420" y="223"/>
                  </a:cubicBezTo>
                  <a:cubicBezTo>
                    <a:pt x="415" y="217"/>
                    <a:pt x="410" y="212"/>
                    <a:pt x="406" y="207"/>
                  </a:cubicBezTo>
                  <a:cubicBezTo>
                    <a:pt x="406" y="206"/>
                    <a:pt x="407" y="205"/>
                    <a:pt x="408" y="204"/>
                  </a:cubicBezTo>
                  <a:cubicBezTo>
                    <a:pt x="419" y="211"/>
                    <a:pt x="431" y="217"/>
                    <a:pt x="443" y="223"/>
                  </a:cubicBezTo>
                  <a:cubicBezTo>
                    <a:pt x="443" y="223"/>
                    <a:pt x="444" y="222"/>
                    <a:pt x="444" y="222"/>
                  </a:cubicBezTo>
                  <a:cubicBezTo>
                    <a:pt x="441" y="219"/>
                    <a:pt x="438" y="216"/>
                    <a:pt x="435" y="213"/>
                  </a:cubicBezTo>
                  <a:cubicBezTo>
                    <a:pt x="439" y="205"/>
                    <a:pt x="445" y="204"/>
                    <a:pt x="453" y="212"/>
                  </a:cubicBezTo>
                  <a:cubicBezTo>
                    <a:pt x="464" y="223"/>
                    <a:pt x="478" y="222"/>
                    <a:pt x="487" y="209"/>
                  </a:cubicBezTo>
                  <a:cubicBezTo>
                    <a:pt x="494" y="200"/>
                    <a:pt x="501" y="190"/>
                    <a:pt x="510" y="178"/>
                  </a:cubicBezTo>
                  <a:close/>
                  <a:moveTo>
                    <a:pt x="495" y="272"/>
                  </a:moveTo>
                  <a:cubicBezTo>
                    <a:pt x="490" y="263"/>
                    <a:pt x="491" y="262"/>
                    <a:pt x="507" y="260"/>
                  </a:cubicBezTo>
                  <a:cubicBezTo>
                    <a:pt x="506" y="252"/>
                    <a:pt x="505" y="244"/>
                    <a:pt x="504" y="234"/>
                  </a:cubicBezTo>
                  <a:cubicBezTo>
                    <a:pt x="481" y="239"/>
                    <a:pt x="460" y="243"/>
                    <a:pt x="437" y="248"/>
                  </a:cubicBezTo>
                  <a:cubicBezTo>
                    <a:pt x="436" y="247"/>
                    <a:pt x="435" y="244"/>
                    <a:pt x="433" y="241"/>
                  </a:cubicBezTo>
                  <a:cubicBezTo>
                    <a:pt x="421" y="254"/>
                    <a:pt x="410" y="267"/>
                    <a:pt x="399" y="280"/>
                  </a:cubicBezTo>
                  <a:cubicBezTo>
                    <a:pt x="397" y="283"/>
                    <a:pt x="396" y="286"/>
                    <a:pt x="396" y="289"/>
                  </a:cubicBezTo>
                  <a:cubicBezTo>
                    <a:pt x="395" y="293"/>
                    <a:pt x="396" y="298"/>
                    <a:pt x="395" y="302"/>
                  </a:cubicBezTo>
                  <a:cubicBezTo>
                    <a:pt x="392" y="318"/>
                    <a:pt x="389" y="335"/>
                    <a:pt x="385" y="352"/>
                  </a:cubicBezTo>
                  <a:cubicBezTo>
                    <a:pt x="388" y="352"/>
                    <a:pt x="391" y="352"/>
                    <a:pt x="394" y="352"/>
                  </a:cubicBezTo>
                  <a:cubicBezTo>
                    <a:pt x="392" y="349"/>
                    <a:pt x="390" y="346"/>
                    <a:pt x="388" y="343"/>
                  </a:cubicBezTo>
                  <a:cubicBezTo>
                    <a:pt x="406" y="346"/>
                    <a:pt x="418" y="360"/>
                    <a:pt x="436" y="360"/>
                  </a:cubicBezTo>
                  <a:cubicBezTo>
                    <a:pt x="436" y="348"/>
                    <a:pt x="437" y="337"/>
                    <a:pt x="436" y="326"/>
                  </a:cubicBezTo>
                  <a:cubicBezTo>
                    <a:pt x="432" y="307"/>
                    <a:pt x="434" y="301"/>
                    <a:pt x="451" y="293"/>
                  </a:cubicBezTo>
                  <a:cubicBezTo>
                    <a:pt x="466" y="286"/>
                    <a:pt x="480" y="279"/>
                    <a:pt x="495" y="272"/>
                  </a:cubicBezTo>
                  <a:close/>
                  <a:moveTo>
                    <a:pt x="608" y="290"/>
                  </a:moveTo>
                  <a:cubicBezTo>
                    <a:pt x="608" y="289"/>
                    <a:pt x="609" y="289"/>
                    <a:pt x="609" y="288"/>
                  </a:cubicBezTo>
                  <a:cubicBezTo>
                    <a:pt x="609" y="242"/>
                    <a:pt x="609" y="195"/>
                    <a:pt x="609" y="149"/>
                  </a:cubicBezTo>
                  <a:cubicBezTo>
                    <a:pt x="608" y="132"/>
                    <a:pt x="599" y="120"/>
                    <a:pt x="585" y="112"/>
                  </a:cubicBezTo>
                  <a:cubicBezTo>
                    <a:pt x="583" y="110"/>
                    <a:pt x="580" y="110"/>
                    <a:pt x="578" y="111"/>
                  </a:cubicBezTo>
                  <a:cubicBezTo>
                    <a:pt x="574" y="113"/>
                    <a:pt x="569" y="117"/>
                    <a:pt x="564" y="120"/>
                  </a:cubicBezTo>
                  <a:cubicBezTo>
                    <a:pt x="582" y="132"/>
                    <a:pt x="589" y="150"/>
                    <a:pt x="589" y="169"/>
                  </a:cubicBezTo>
                  <a:cubicBezTo>
                    <a:pt x="590" y="195"/>
                    <a:pt x="589" y="220"/>
                    <a:pt x="588" y="246"/>
                  </a:cubicBezTo>
                  <a:cubicBezTo>
                    <a:pt x="588" y="260"/>
                    <a:pt x="588" y="275"/>
                    <a:pt x="588" y="290"/>
                  </a:cubicBezTo>
                  <a:cubicBezTo>
                    <a:pt x="595" y="290"/>
                    <a:pt x="602" y="290"/>
                    <a:pt x="608" y="290"/>
                  </a:cubicBezTo>
                  <a:close/>
                  <a:moveTo>
                    <a:pt x="577" y="224"/>
                  </a:moveTo>
                  <a:cubicBezTo>
                    <a:pt x="577" y="207"/>
                    <a:pt x="577" y="192"/>
                    <a:pt x="577" y="176"/>
                  </a:cubicBezTo>
                  <a:cubicBezTo>
                    <a:pt x="577" y="172"/>
                    <a:pt x="577" y="169"/>
                    <a:pt x="577" y="165"/>
                  </a:cubicBezTo>
                  <a:cubicBezTo>
                    <a:pt x="575" y="137"/>
                    <a:pt x="551" y="118"/>
                    <a:pt x="521" y="123"/>
                  </a:cubicBezTo>
                  <a:cubicBezTo>
                    <a:pt x="536" y="134"/>
                    <a:pt x="533" y="147"/>
                    <a:pt x="527" y="161"/>
                  </a:cubicBezTo>
                  <a:cubicBezTo>
                    <a:pt x="531" y="163"/>
                    <a:pt x="534" y="166"/>
                    <a:pt x="538" y="167"/>
                  </a:cubicBezTo>
                  <a:cubicBezTo>
                    <a:pt x="547" y="167"/>
                    <a:pt x="552" y="171"/>
                    <a:pt x="554" y="180"/>
                  </a:cubicBezTo>
                  <a:cubicBezTo>
                    <a:pt x="557" y="193"/>
                    <a:pt x="559" y="207"/>
                    <a:pt x="561" y="221"/>
                  </a:cubicBezTo>
                  <a:cubicBezTo>
                    <a:pt x="565" y="222"/>
                    <a:pt x="570" y="223"/>
                    <a:pt x="577" y="224"/>
                  </a:cubicBezTo>
                  <a:close/>
                  <a:moveTo>
                    <a:pt x="576" y="257"/>
                  </a:moveTo>
                  <a:cubicBezTo>
                    <a:pt x="576" y="257"/>
                    <a:pt x="575" y="257"/>
                    <a:pt x="575" y="256"/>
                  </a:cubicBezTo>
                  <a:cubicBezTo>
                    <a:pt x="572" y="267"/>
                    <a:pt x="570" y="278"/>
                    <a:pt x="567" y="289"/>
                  </a:cubicBezTo>
                  <a:cubicBezTo>
                    <a:pt x="570" y="289"/>
                    <a:pt x="573" y="289"/>
                    <a:pt x="576" y="289"/>
                  </a:cubicBezTo>
                  <a:cubicBezTo>
                    <a:pt x="576" y="278"/>
                    <a:pt x="576" y="268"/>
                    <a:pt x="576" y="25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25"/>
            <p:cNvSpPr/>
            <p:nvPr/>
          </p:nvSpPr>
          <p:spPr>
            <a:xfrm>
              <a:off x="4368" y="1654"/>
              <a:ext cx="810" cy="651"/>
            </a:xfrm>
            <a:custGeom>
              <a:avLst/>
              <a:gdLst/>
              <a:ahLst/>
              <a:cxnLst/>
              <a:rect l="l" t="t" r="r" b="b"/>
              <a:pathLst>
                <a:path w="651" h="522" extrusionOk="0">
                  <a:moveTo>
                    <a:pt x="29" y="462"/>
                  </a:moveTo>
                  <a:cubicBezTo>
                    <a:pt x="34" y="461"/>
                    <a:pt x="39" y="459"/>
                    <a:pt x="44" y="459"/>
                  </a:cubicBezTo>
                  <a:cubicBezTo>
                    <a:pt x="118" y="459"/>
                    <a:pt x="191" y="459"/>
                    <a:pt x="264" y="458"/>
                  </a:cubicBezTo>
                  <a:cubicBezTo>
                    <a:pt x="265" y="458"/>
                    <a:pt x="266" y="458"/>
                    <a:pt x="268" y="458"/>
                  </a:cubicBezTo>
                  <a:cubicBezTo>
                    <a:pt x="268" y="377"/>
                    <a:pt x="268" y="296"/>
                    <a:pt x="268" y="215"/>
                  </a:cubicBezTo>
                  <a:cubicBezTo>
                    <a:pt x="273" y="214"/>
                    <a:pt x="276" y="214"/>
                    <a:pt x="280" y="214"/>
                  </a:cubicBezTo>
                  <a:cubicBezTo>
                    <a:pt x="290" y="214"/>
                    <a:pt x="294" y="219"/>
                    <a:pt x="294" y="228"/>
                  </a:cubicBezTo>
                  <a:cubicBezTo>
                    <a:pt x="294" y="271"/>
                    <a:pt x="294" y="314"/>
                    <a:pt x="294" y="356"/>
                  </a:cubicBezTo>
                  <a:cubicBezTo>
                    <a:pt x="294" y="360"/>
                    <a:pt x="294" y="363"/>
                    <a:pt x="294" y="367"/>
                  </a:cubicBezTo>
                  <a:cubicBezTo>
                    <a:pt x="298" y="367"/>
                    <a:pt x="300" y="367"/>
                    <a:pt x="304" y="367"/>
                  </a:cubicBezTo>
                  <a:cubicBezTo>
                    <a:pt x="304" y="245"/>
                    <a:pt x="304" y="123"/>
                    <a:pt x="304" y="0"/>
                  </a:cubicBezTo>
                  <a:cubicBezTo>
                    <a:pt x="316" y="0"/>
                    <a:pt x="326" y="0"/>
                    <a:pt x="337" y="0"/>
                  </a:cubicBezTo>
                  <a:cubicBezTo>
                    <a:pt x="338" y="4"/>
                    <a:pt x="338" y="8"/>
                    <a:pt x="338" y="13"/>
                  </a:cubicBezTo>
                  <a:cubicBezTo>
                    <a:pt x="344" y="14"/>
                    <a:pt x="350" y="14"/>
                    <a:pt x="357" y="15"/>
                  </a:cubicBezTo>
                  <a:cubicBezTo>
                    <a:pt x="355" y="26"/>
                    <a:pt x="361" y="38"/>
                    <a:pt x="351" y="48"/>
                  </a:cubicBezTo>
                  <a:cubicBezTo>
                    <a:pt x="352" y="48"/>
                    <a:pt x="353" y="50"/>
                    <a:pt x="355" y="51"/>
                  </a:cubicBezTo>
                  <a:cubicBezTo>
                    <a:pt x="373" y="63"/>
                    <a:pt x="379" y="79"/>
                    <a:pt x="375" y="100"/>
                  </a:cubicBezTo>
                  <a:cubicBezTo>
                    <a:pt x="373" y="107"/>
                    <a:pt x="371" y="108"/>
                    <a:pt x="365" y="108"/>
                  </a:cubicBezTo>
                  <a:cubicBezTo>
                    <a:pt x="356" y="108"/>
                    <a:pt x="348" y="108"/>
                    <a:pt x="339" y="108"/>
                  </a:cubicBezTo>
                  <a:cubicBezTo>
                    <a:pt x="339" y="111"/>
                    <a:pt x="338" y="114"/>
                    <a:pt x="338" y="117"/>
                  </a:cubicBezTo>
                  <a:cubicBezTo>
                    <a:pt x="338" y="191"/>
                    <a:pt x="338" y="266"/>
                    <a:pt x="338" y="340"/>
                  </a:cubicBezTo>
                  <a:cubicBezTo>
                    <a:pt x="338" y="342"/>
                    <a:pt x="338" y="343"/>
                    <a:pt x="338" y="344"/>
                  </a:cubicBezTo>
                  <a:cubicBezTo>
                    <a:pt x="339" y="346"/>
                    <a:pt x="341" y="348"/>
                    <a:pt x="342" y="350"/>
                  </a:cubicBezTo>
                  <a:cubicBezTo>
                    <a:pt x="344" y="348"/>
                    <a:pt x="347" y="347"/>
                    <a:pt x="347" y="345"/>
                  </a:cubicBezTo>
                  <a:cubicBezTo>
                    <a:pt x="351" y="327"/>
                    <a:pt x="354" y="308"/>
                    <a:pt x="359" y="290"/>
                  </a:cubicBezTo>
                  <a:cubicBezTo>
                    <a:pt x="368" y="252"/>
                    <a:pt x="367" y="213"/>
                    <a:pt x="372" y="174"/>
                  </a:cubicBezTo>
                  <a:cubicBezTo>
                    <a:pt x="374" y="158"/>
                    <a:pt x="378" y="142"/>
                    <a:pt x="384" y="127"/>
                  </a:cubicBezTo>
                  <a:cubicBezTo>
                    <a:pt x="394" y="103"/>
                    <a:pt x="414" y="91"/>
                    <a:pt x="439" y="91"/>
                  </a:cubicBezTo>
                  <a:cubicBezTo>
                    <a:pt x="481" y="90"/>
                    <a:pt x="522" y="90"/>
                    <a:pt x="563" y="91"/>
                  </a:cubicBezTo>
                  <a:cubicBezTo>
                    <a:pt x="600" y="92"/>
                    <a:pt x="624" y="120"/>
                    <a:pt x="623" y="160"/>
                  </a:cubicBezTo>
                  <a:cubicBezTo>
                    <a:pt x="623" y="200"/>
                    <a:pt x="623" y="240"/>
                    <a:pt x="622" y="280"/>
                  </a:cubicBezTo>
                  <a:cubicBezTo>
                    <a:pt x="622" y="289"/>
                    <a:pt x="624" y="292"/>
                    <a:pt x="633" y="292"/>
                  </a:cubicBezTo>
                  <a:cubicBezTo>
                    <a:pt x="650" y="293"/>
                    <a:pt x="651" y="298"/>
                    <a:pt x="646" y="313"/>
                  </a:cubicBezTo>
                  <a:cubicBezTo>
                    <a:pt x="643" y="323"/>
                    <a:pt x="645" y="335"/>
                    <a:pt x="646" y="346"/>
                  </a:cubicBezTo>
                  <a:cubicBezTo>
                    <a:pt x="646" y="355"/>
                    <a:pt x="649" y="364"/>
                    <a:pt x="648" y="372"/>
                  </a:cubicBezTo>
                  <a:cubicBezTo>
                    <a:pt x="647" y="384"/>
                    <a:pt x="645" y="394"/>
                    <a:pt x="650" y="405"/>
                  </a:cubicBezTo>
                  <a:cubicBezTo>
                    <a:pt x="651" y="408"/>
                    <a:pt x="650" y="412"/>
                    <a:pt x="650" y="416"/>
                  </a:cubicBezTo>
                  <a:cubicBezTo>
                    <a:pt x="647" y="432"/>
                    <a:pt x="645" y="448"/>
                    <a:pt x="643" y="464"/>
                  </a:cubicBezTo>
                  <a:cubicBezTo>
                    <a:pt x="642" y="467"/>
                    <a:pt x="643" y="473"/>
                    <a:pt x="637" y="470"/>
                  </a:cubicBezTo>
                  <a:cubicBezTo>
                    <a:pt x="636" y="470"/>
                    <a:pt x="634" y="473"/>
                    <a:pt x="634" y="475"/>
                  </a:cubicBezTo>
                  <a:cubicBezTo>
                    <a:pt x="629" y="494"/>
                    <a:pt x="617" y="506"/>
                    <a:pt x="597" y="509"/>
                  </a:cubicBezTo>
                  <a:cubicBezTo>
                    <a:pt x="577" y="512"/>
                    <a:pt x="559" y="502"/>
                    <a:pt x="550" y="483"/>
                  </a:cubicBezTo>
                  <a:cubicBezTo>
                    <a:pt x="546" y="476"/>
                    <a:pt x="542" y="475"/>
                    <a:pt x="535" y="475"/>
                  </a:cubicBezTo>
                  <a:cubicBezTo>
                    <a:pt x="498" y="475"/>
                    <a:pt x="460" y="475"/>
                    <a:pt x="423" y="475"/>
                  </a:cubicBezTo>
                  <a:cubicBezTo>
                    <a:pt x="415" y="475"/>
                    <a:pt x="407" y="478"/>
                    <a:pt x="404" y="464"/>
                  </a:cubicBezTo>
                  <a:cubicBezTo>
                    <a:pt x="401" y="470"/>
                    <a:pt x="400" y="472"/>
                    <a:pt x="399" y="474"/>
                  </a:cubicBezTo>
                  <a:cubicBezTo>
                    <a:pt x="384" y="515"/>
                    <a:pt x="331" y="522"/>
                    <a:pt x="307" y="492"/>
                  </a:cubicBezTo>
                  <a:cubicBezTo>
                    <a:pt x="306" y="490"/>
                    <a:pt x="303" y="489"/>
                    <a:pt x="301" y="489"/>
                  </a:cubicBezTo>
                  <a:cubicBezTo>
                    <a:pt x="234" y="489"/>
                    <a:pt x="167" y="490"/>
                    <a:pt x="100" y="490"/>
                  </a:cubicBezTo>
                  <a:cubicBezTo>
                    <a:pt x="70" y="490"/>
                    <a:pt x="40" y="488"/>
                    <a:pt x="10" y="487"/>
                  </a:cubicBezTo>
                  <a:cubicBezTo>
                    <a:pt x="7" y="487"/>
                    <a:pt x="4" y="485"/>
                    <a:pt x="1" y="484"/>
                  </a:cubicBezTo>
                  <a:cubicBezTo>
                    <a:pt x="1" y="483"/>
                    <a:pt x="0" y="482"/>
                    <a:pt x="0" y="481"/>
                  </a:cubicBezTo>
                  <a:cubicBezTo>
                    <a:pt x="5" y="480"/>
                    <a:pt x="9" y="477"/>
                    <a:pt x="14" y="477"/>
                  </a:cubicBezTo>
                  <a:cubicBezTo>
                    <a:pt x="68" y="477"/>
                    <a:pt x="121" y="477"/>
                    <a:pt x="175" y="477"/>
                  </a:cubicBezTo>
                  <a:cubicBezTo>
                    <a:pt x="203" y="477"/>
                    <a:pt x="232" y="477"/>
                    <a:pt x="260" y="477"/>
                  </a:cubicBezTo>
                  <a:cubicBezTo>
                    <a:pt x="263" y="477"/>
                    <a:pt x="266" y="475"/>
                    <a:pt x="268" y="474"/>
                  </a:cubicBezTo>
                  <a:cubicBezTo>
                    <a:pt x="265" y="472"/>
                    <a:pt x="263" y="470"/>
                    <a:pt x="260" y="470"/>
                  </a:cubicBezTo>
                  <a:cubicBezTo>
                    <a:pt x="205" y="470"/>
                    <a:pt x="150" y="471"/>
                    <a:pt x="94" y="470"/>
                  </a:cubicBezTo>
                  <a:cubicBezTo>
                    <a:pt x="75" y="470"/>
                    <a:pt x="55" y="469"/>
                    <a:pt x="36" y="468"/>
                  </a:cubicBezTo>
                  <a:cubicBezTo>
                    <a:pt x="34" y="468"/>
                    <a:pt x="31" y="466"/>
                    <a:pt x="29" y="466"/>
                  </a:cubicBezTo>
                  <a:cubicBezTo>
                    <a:pt x="29" y="464"/>
                    <a:pt x="29" y="463"/>
                    <a:pt x="29" y="462"/>
                  </a:cubicBezTo>
                  <a:close/>
                  <a:moveTo>
                    <a:pt x="510" y="178"/>
                  </a:moveTo>
                  <a:cubicBezTo>
                    <a:pt x="506" y="177"/>
                    <a:pt x="502" y="176"/>
                    <a:pt x="499" y="175"/>
                  </a:cubicBezTo>
                  <a:cubicBezTo>
                    <a:pt x="497" y="174"/>
                    <a:pt x="495" y="173"/>
                    <a:pt x="494" y="171"/>
                  </a:cubicBezTo>
                  <a:cubicBezTo>
                    <a:pt x="489" y="163"/>
                    <a:pt x="488" y="153"/>
                    <a:pt x="489" y="144"/>
                  </a:cubicBezTo>
                  <a:cubicBezTo>
                    <a:pt x="490" y="137"/>
                    <a:pt x="493" y="130"/>
                    <a:pt x="494" y="123"/>
                  </a:cubicBezTo>
                  <a:cubicBezTo>
                    <a:pt x="472" y="123"/>
                    <a:pt x="447" y="122"/>
                    <a:pt x="423" y="123"/>
                  </a:cubicBezTo>
                  <a:cubicBezTo>
                    <a:pt x="403" y="124"/>
                    <a:pt x="391" y="135"/>
                    <a:pt x="390" y="152"/>
                  </a:cubicBezTo>
                  <a:cubicBezTo>
                    <a:pt x="387" y="183"/>
                    <a:pt x="384" y="214"/>
                    <a:pt x="381" y="245"/>
                  </a:cubicBezTo>
                  <a:cubicBezTo>
                    <a:pt x="380" y="255"/>
                    <a:pt x="380" y="266"/>
                    <a:pt x="379" y="276"/>
                  </a:cubicBezTo>
                  <a:cubicBezTo>
                    <a:pt x="380" y="276"/>
                    <a:pt x="381" y="277"/>
                    <a:pt x="382" y="277"/>
                  </a:cubicBezTo>
                  <a:cubicBezTo>
                    <a:pt x="394" y="259"/>
                    <a:pt x="407" y="241"/>
                    <a:pt x="420" y="223"/>
                  </a:cubicBezTo>
                  <a:cubicBezTo>
                    <a:pt x="415" y="217"/>
                    <a:pt x="410" y="212"/>
                    <a:pt x="406" y="207"/>
                  </a:cubicBezTo>
                  <a:cubicBezTo>
                    <a:pt x="406" y="206"/>
                    <a:pt x="407" y="205"/>
                    <a:pt x="408" y="204"/>
                  </a:cubicBezTo>
                  <a:cubicBezTo>
                    <a:pt x="419" y="211"/>
                    <a:pt x="431" y="217"/>
                    <a:pt x="443" y="223"/>
                  </a:cubicBezTo>
                  <a:cubicBezTo>
                    <a:pt x="443" y="223"/>
                    <a:pt x="444" y="222"/>
                    <a:pt x="444" y="222"/>
                  </a:cubicBezTo>
                  <a:cubicBezTo>
                    <a:pt x="441" y="219"/>
                    <a:pt x="438" y="216"/>
                    <a:pt x="435" y="213"/>
                  </a:cubicBezTo>
                  <a:cubicBezTo>
                    <a:pt x="439" y="205"/>
                    <a:pt x="445" y="204"/>
                    <a:pt x="453" y="212"/>
                  </a:cubicBezTo>
                  <a:cubicBezTo>
                    <a:pt x="464" y="223"/>
                    <a:pt x="478" y="222"/>
                    <a:pt x="487" y="209"/>
                  </a:cubicBezTo>
                  <a:cubicBezTo>
                    <a:pt x="494" y="200"/>
                    <a:pt x="501" y="190"/>
                    <a:pt x="510" y="178"/>
                  </a:cubicBezTo>
                  <a:close/>
                  <a:moveTo>
                    <a:pt x="495" y="272"/>
                  </a:moveTo>
                  <a:cubicBezTo>
                    <a:pt x="490" y="263"/>
                    <a:pt x="491" y="262"/>
                    <a:pt x="507" y="260"/>
                  </a:cubicBezTo>
                  <a:cubicBezTo>
                    <a:pt x="506" y="252"/>
                    <a:pt x="505" y="244"/>
                    <a:pt x="504" y="234"/>
                  </a:cubicBezTo>
                  <a:cubicBezTo>
                    <a:pt x="481" y="239"/>
                    <a:pt x="460" y="243"/>
                    <a:pt x="437" y="248"/>
                  </a:cubicBezTo>
                  <a:cubicBezTo>
                    <a:pt x="436" y="247"/>
                    <a:pt x="435" y="244"/>
                    <a:pt x="433" y="241"/>
                  </a:cubicBezTo>
                  <a:cubicBezTo>
                    <a:pt x="421" y="254"/>
                    <a:pt x="410" y="267"/>
                    <a:pt x="399" y="280"/>
                  </a:cubicBezTo>
                  <a:cubicBezTo>
                    <a:pt x="397" y="283"/>
                    <a:pt x="396" y="286"/>
                    <a:pt x="396" y="289"/>
                  </a:cubicBezTo>
                  <a:cubicBezTo>
                    <a:pt x="395" y="293"/>
                    <a:pt x="396" y="298"/>
                    <a:pt x="395" y="302"/>
                  </a:cubicBezTo>
                  <a:cubicBezTo>
                    <a:pt x="392" y="318"/>
                    <a:pt x="389" y="335"/>
                    <a:pt x="385" y="352"/>
                  </a:cubicBezTo>
                  <a:cubicBezTo>
                    <a:pt x="388" y="352"/>
                    <a:pt x="391" y="352"/>
                    <a:pt x="394" y="352"/>
                  </a:cubicBezTo>
                  <a:cubicBezTo>
                    <a:pt x="392" y="349"/>
                    <a:pt x="390" y="346"/>
                    <a:pt x="388" y="343"/>
                  </a:cubicBezTo>
                  <a:cubicBezTo>
                    <a:pt x="406" y="346"/>
                    <a:pt x="418" y="360"/>
                    <a:pt x="436" y="360"/>
                  </a:cubicBezTo>
                  <a:cubicBezTo>
                    <a:pt x="436" y="348"/>
                    <a:pt x="437" y="337"/>
                    <a:pt x="436" y="326"/>
                  </a:cubicBezTo>
                  <a:cubicBezTo>
                    <a:pt x="432" y="307"/>
                    <a:pt x="434" y="301"/>
                    <a:pt x="451" y="293"/>
                  </a:cubicBezTo>
                  <a:cubicBezTo>
                    <a:pt x="466" y="286"/>
                    <a:pt x="480" y="279"/>
                    <a:pt x="495" y="272"/>
                  </a:cubicBezTo>
                  <a:close/>
                  <a:moveTo>
                    <a:pt x="608" y="290"/>
                  </a:moveTo>
                  <a:cubicBezTo>
                    <a:pt x="608" y="289"/>
                    <a:pt x="609" y="289"/>
                    <a:pt x="609" y="288"/>
                  </a:cubicBezTo>
                  <a:cubicBezTo>
                    <a:pt x="609" y="242"/>
                    <a:pt x="609" y="195"/>
                    <a:pt x="609" y="149"/>
                  </a:cubicBezTo>
                  <a:cubicBezTo>
                    <a:pt x="608" y="132"/>
                    <a:pt x="599" y="120"/>
                    <a:pt x="585" y="112"/>
                  </a:cubicBezTo>
                  <a:cubicBezTo>
                    <a:pt x="583" y="110"/>
                    <a:pt x="580" y="110"/>
                    <a:pt x="578" y="111"/>
                  </a:cubicBezTo>
                  <a:cubicBezTo>
                    <a:pt x="574" y="113"/>
                    <a:pt x="569" y="117"/>
                    <a:pt x="564" y="120"/>
                  </a:cubicBezTo>
                  <a:cubicBezTo>
                    <a:pt x="582" y="132"/>
                    <a:pt x="589" y="150"/>
                    <a:pt x="589" y="169"/>
                  </a:cubicBezTo>
                  <a:cubicBezTo>
                    <a:pt x="590" y="195"/>
                    <a:pt x="589" y="220"/>
                    <a:pt x="588" y="246"/>
                  </a:cubicBezTo>
                  <a:cubicBezTo>
                    <a:pt x="588" y="260"/>
                    <a:pt x="588" y="275"/>
                    <a:pt x="588" y="290"/>
                  </a:cubicBezTo>
                  <a:cubicBezTo>
                    <a:pt x="595" y="290"/>
                    <a:pt x="602" y="290"/>
                    <a:pt x="608" y="290"/>
                  </a:cubicBezTo>
                  <a:close/>
                  <a:moveTo>
                    <a:pt x="577" y="224"/>
                  </a:moveTo>
                  <a:cubicBezTo>
                    <a:pt x="577" y="207"/>
                    <a:pt x="577" y="192"/>
                    <a:pt x="577" y="176"/>
                  </a:cubicBezTo>
                  <a:cubicBezTo>
                    <a:pt x="577" y="172"/>
                    <a:pt x="577" y="169"/>
                    <a:pt x="577" y="165"/>
                  </a:cubicBezTo>
                  <a:cubicBezTo>
                    <a:pt x="575" y="137"/>
                    <a:pt x="551" y="118"/>
                    <a:pt x="521" y="123"/>
                  </a:cubicBezTo>
                  <a:cubicBezTo>
                    <a:pt x="536" y="134"/>
                    <a:pt x="533" y="147"/>
                    <a:pt x="527" y="161"/>
                  </a:cubicBezTo>
                  <a:cubicBezTo>
                    <a:pt x="531" y="163"/>
                    <a:pt x="534" y="166"/>
                    <a:pt x="538" y="167"/>
                  </a:cubicBezTo>
                  <a:cubicBezTo>
                    <a:pt x="547" y="167"/>
                    <a:pt x="552" y="171"/>
                    <a:pt x="554" y="180"/>
                  </a:cubicBezTo>
                  <a:cubicBezTo>
                    <a:pt x="557" y="193"/>
                    <a:pt x="559" y="207"/>
                    <a:pt x="561" y="221"/>
                  </a:cubicBezTo>
                  <a:cubicBezTo>
                    <a:pt x="565" y="222"/>
                    <a:pt x="570" y="223"/>
                    <a:pt x="577" y="224"/>
                  </a:cubicBezTo>
                  <a:close/>
                  <a:moveTo>
                    <a:pt x="576" y="257"/>
                  </a:moveTo>
                  <a:cubicBezTo>
                    <a:pt x="576" y="257"/>
                    <a:pt x="575" y="257"/>
                    <a:pt x="575" y="256"/>
                  </a:cubicBezTo>
                  <a:cubicBezTo>
                    <a:pt x="572" y="267"/>
                    <a:pt x="570" y="278"/>
                    <a:pt x="567" y="289"/>
                  </a:cubicBezTo>
                  <a:cubicBezTo>
                    <a:pt x="570" y="289"/>
                    <a:pt x="573" y="289"/>
                    <a:pt x="576" y="289"/>
                  </a:cubicBezTo>
                  <a:cubicBezTo>
                    <a:pt x="576" y="278"/>
                    <a:pt x="576" y="268"/>
                    <a:pt x="576" y="25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07" name="Google Shape;1607;p25"/>
          <p:cNvGrpSpPr/>
          <p:nvPr/>
        </p:nvGrpSpPr>
        <p:grpSpPr>
          <a:xfrm>
            <a:off x="9910763" y="2921003"/>
            <a:ext cx="874712" cy="568326"/>
            <a:chOff x="6243" y="1840"/>
            <a:chExt cx="551" cy="358"/>
          </a:xfrm>
        </p:grpSpPr>
        <p:sp>
          <p:nvSpPr>
            <p:cNvPr id="1608" name="Google Shape;1608;p25"/>
            <p:cNvSpPr/>
            <p:nvPr/>
          </p:nvSpPr>
          <p:spPr>
            <a:xfrm>
              <a:off x="6243" y="1840"/>
              <a:ext cx="551" cy="358"/>
            </a:xfrm>
            <a:custGeom>
              <a:avLst/>
              <a:gdLst/>
              <a:ahLst/>
              <a:cxnLst/>
              <a:rect l="l" t="t" r="r" b="b"/>
              <a:pathLst>
                <a:path w="230" h="148" extrusionOk="0">
                  <a:moveTo>
                    <a:pt x="99" y="46"/>
                  </a:moveTo>
                  <a:cubicBezTo>
                    <a:pt x="99" y="30"/>
                    <a:pt x="99" y="15"/>
                    <a:pt x="99" y="0"/>
                  </a:cubicBezTo>
                  <a:cubicBezTo>
                    <a:pt x="103" y="0"/>
                    <a:pt x="106" y="0"/>
                    <a:pt x="110" y="0"/>
                  </a:cubicBezTo>
                  <a:cubicBezTo>
                    <a:pt x="110" y="15"/>
                    <a:pt x="110" y="30"/>
                    <a:pt x="110" y="45"/>
                  </a:cubicBezTo>
                  <a:cubicBezTo>
                    <a:pt x="133" y="45"/>
                    <a:pt x="156" y="45"/>
                    <a:pt x="179" y="45"/>
                  </a:cubicBezTo>
                  <a:cubicBezTo>
                    <a:pt x="179" y="30"/>
                    <a:pt x="179" y="15"/>
                    <a:pt x="179" y="0"/>
                  </a:cubicBezTo>
                  <a:cubicBezTo>
                    <a:pt x="183" y="0"/>
                    <a:pt x="186" y="0"/>
                    <a:pt x="190" y="0"/>
                  </a:cubicBezTo>
                  <a:cubicBezTo>
                    <a:pt x="190" y="12"/>
                    <a:pt x="190" y="25"/>
                    <a:pt x="190" y="37"/>
                  </a:cubicBezTo>
                  <a:cubicBezTo>
                    <a:pt x="190" y="46"/>
                    <a:pt x="190" y="46"/>
                    <a:pt x="199" y="46"/>
                  </a:cubicBezTo>
                  <a:cubicBezTo>
                    <a:pt x="207" y="46"/>
                    <a:pt x="216" y="46"/>
                    <a:pt x="224" y="46"/>
                  </a:cubicBezTo>
                  <a:cubicBezTo>
                    <a:pt x="228" y="46"/>
                    <a:pt x="230" y="47"/>
                    <a:pt x="230" y="51"/>
                  </a:cubicBezTo>
                  <a:cubicBezTo>
                    <a:pt x="230" y="81"/>
                    <a:pt x="230" y="110"/>
                    <a:pt x="230" y="139"/>
                  </a:cubicBezTo>
                  <a:cubicBezTo>
                    <a:pt x="230" y="145"/>
                    <a:pt x="226" y="145"/>
                    <a:pt x="222" y="145"/>
                  </a:cubicBezTo>
                  <a:cubicBezTo>
                    <a:pt x="174" y="145"/>
                    <a:pt x="125" y="145"/>
                    <a:pt x="77" y="145"/>
                  </a:cubicBezTo>
                  <a:cubicBezTo>
                    <a:pt x="77" y="145"/>
                    <a:pt x="76" y="145"/>
                    <a:pt x="75" y="145"/>
                  </a:cubicBezTo>
                  <a:cubicBezTo>
                    <a:pt x="60" y="148"/>
                    <a:pt x="48" y="142"/>
                    <a:pt x="38" y="131"/>
                  </a:cubicBezTo>
                  <a:cubicBezTo>
                    <a:pt x="27" y="120"/>
                    <a:pt x="15" y="110"/>
                    <a:pt x="4" y="100"/>
                  </a:cubicBezTo>
                  <a:cubicBezTo>
                    <a:pt x="0" y="96"/>
                    <a:pt x="1" y="94"/>
                    <a:pt x="4" y="91"/>
                  </a:cubicBezTo>
                  <a:cubicBezTo>
                    <a:pt x="20" y="77"/>
                    <a:pt x="35" y="63"/>
                    <a:pt x="51" y="49"/>
                  </a:cubicBezTo>
                  <a:cubicBezTo>
                    <a:pt x="53" y="47"/>
                    <a:pt x="57" y="46"/>
                    <a:pt x="60" y="46"/>
                  </a:cubicBezTo>
                  <a:cubicBezTo>
                    <a:pt x="73" y="46"/>
                    <a:pt x="85" y="46"/>
                    <a:pt x="99" y="46"/>
                  </a:cubicBezTo>
                  <a:close/>
                  <a:moveTo>
                    <a:pt x="190" y="113"/>
                  </a:moveTo>
                  <a:cubicBezTo>
                    <a:pt x="177" y="115"/>
                    <a:pt x="169" y="109"/>
                    <a:pt x="168" y="98"/>
                  </a:cubicBezTo>
                  <a:cubicBezTo>
                    <a:pt x="167" y="83"/>
                    <a:pt x="177" y="74"/>
                    <a:pt x="193" y="79"/>
                  </a:cubicBezTo>
                  <a:cubicBezTo>
                    <a:pt x="198" y="80"/>
                    <a:pt x="200" y="79"/>
                    <a:pt x="202" y="74"/>
                  </a:cubicBezTo>
                  <a:cubicBezTo>
                    <a:pt x="204" y="69"/>
                    <a:pt x="200" y="67"/>
                    <a:pt x="196" y="66"/>
                  </a:cubicBezTo>
                  <a:cubicBezTo>
                    <a:pt x="194" y="66"/>
                    <a:pt x="191" y="65"/>
                    <a:pt x="188" y="65"/>
                  </a:cubicBezTo>
                  <a:cubicBezTo>
                    <a:pt x="175" y="64"/>
                    <a:pt x="162" y="71"/>
                    <a:pt x="157" y="82"/>
                  </a:cubicBezTo>
                  <a:cubicBezTo>
                    <a:pt x="151" y="93"/>
                    <a:pt x="154" y="109"/>
                    <a:pt x="163" y="118"/>
                  </a:cubicBezTo>
                  <a:cubicBezTo>
                    <a:pt x="170" y="126"/>
                    <a:pt x="192" y="128"/>
                    <a:pt x="201" y="123"/>
                  </a:cubicBezTo>
                  <a:cubicBezTo>
                    <a:pt x="203" y="122"/>
                    <a:pt x="204" y="119"/>
                    <a:pt x="204" y="118"/>
                  </a:cubicBezTo>
                  <a:cubicBezTo>
                    <a:pt x="204" y="110"/>
                    <a:pt x="204" y="103"/>
                    <a:pt x="204" y="96"/>
                  </a:cubicBezTo>
                  <a:cubicBezTo>
                    <a:pt x="204" y="94"/>
                    <a:pt x="202" y="91"/>
                    <a:pt x="200" y="91"/>
                  </a:cubicBezTo>
                  <a:cubicBezTo>
                    <a:pt x="194" y="91"/>
                    <a:pt x="187" y="91"/>
                    <a:pt x="181" y="91"/>
                  </a:cubicBezTo>
                  <a:cubicBezTo>
                    <a:pt x="179" y="101"/>
                    <a:pt x="179" y="102"/>
                    <a:pt x="190" y="104"/>
                  </a:cubicBezTo>
                  <a:cubicBezTo>
                    <a:pt x="190" y="107"/>
                    <a:pt x="190" y="109"/>
                    <a:pt x="190" y="113"/>
                  </a:cubicBezTo>
                  <a:close/>
                  <a:moveTo>
                    <a:pt x="91" y="109"/>
                  </a:moveTo>
                  <a:cubicBezTo>
                    <a:pt x="105" y="107"/>
                    <a:pt x="105" y="107"/>
                    <a:pt x="109" y="119"/>
                  </a:cubicBezTo>
                  <a:cubicBezTo>
                    <a:pt x="109" y="120"/>
                    <a:pt x="110" y="121"/>
                    <a:pt x="110" y="123"/>
                  </a:cubicBezTo>
                  <a:cubicBezTo>
                    <a:pt x="113" y="127"/>
                    <a:pt x="118" y="125"/>
                    <a:pt x="122" y="124"/>
                  </a:cubicBezTo>
                  <a:cubicBezTo>
                    <a:pt x="122" y="124"/>
                    <a:pt x="124" y="120"/>
                    <a:pt x="123" y="119"/>
                  </a:cubicBezTo>
                  <a:cubicBezTo>
                    <a:pt x="118" y="102"/>
                    <a:pt x="112" y="86"/>
                    <a:pt x="106" y="70"/>
                  </a:cubicBezTo>
                  <a:cubicBezTo>
                    <a:pt x="105" y="68"/>
                    <a:pt x="102" y="66"/>
                    <a:pt x="100" y="66"/>
                  </a:cubicBezTo>
                  <a:cubicBezTo>
                    <a:pt x="97" y="65"/>
                    <a:pt x="93" y="64"/>
                    <a:pt x="91" y="69"/>
                  </a:cubicBezTo>
                  <a:cubicBezTo>
                    <a:pt x="85" y="86"/>
                    <a:pt x="79" y="103"/>
                    <a:pt x="74" y="120"/>
                  </a:cubicBezTo>
                  <a:cubicBezTo>
                    <a:pt x="74" y="121"/>
                    <a:pt x="75" y="124"/>
                    <a:pt x="76" y="125"/>
                  </a:cubicBezTo>
                  <a:cubicBezTo>
                    <a:pt x="81" y="127"/>
                    <a:pt x="86" y="125"/>
                    <a:pt x="88" y="119"/>
                  </a:cubicBezTo>
                  <a:cubicBezTo>
                    <a:pt x="89" y="116"/>
                    <a:pt x="90" y="112"/>
                    <a:pt x="91" y="109"/>
                  </a:cubicBezTo>
                  <a:close/>
                  <a:moveTo>
                    <a:pt x="137" y="107"/>
                  </a:moveTo>
                  <a:cubicBezTo>
                    <a:pt x="140" y="107"/>
                    <a:pt x="142" y="107"/>
                    <a:pt x="144" y="107"/>
                  </a:cubicBezTo>
                  <a:cubicBezTo>
                    <a:pt x="149" y="107"/>
                    <a:pt x="151" y="105"/>
                    <a:pt x="151" y="101"/>
                  </a:cubicBezTo>
                  <a:cubicBezTo>
                    <a:pt x="151" y="97"/>
                    <a:pt x="149" y="95"/>
                    <a:pt x="145" y="95"/>
                  </a:cubicBezTo>
                  <a:cubicBezTo>
                    <a:pt x="140" y="95"/>
                    <a:pt x="135" y="95"/>
                    <a:pt x="131" y="95"/>
                  </a:cubicBezTo>
                  <a:cubicBezTo>
                    <a:pt x="126" y="95"/>
                    <a:pt x="124" y="96"/>
                    <a:pt x="124" y="101"/>
                  </a:cubicBezTo>
                  <a:cubicBezTo>
                    <a:pt x="124" y="105"/>
                    <a:pt x="126" y="107"/>
                    <a:pt x="130" y="107"/>
                  </a:cubicBezTo>
                  <a:cubicBezTo>
                    <a:pt x="133" y="107"/>
                    <a:pt x="135" y="107"/>
                    <a:pt x="137" y="10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25"/>
            <p:cNvSpPr/>
            <p:nvPr/>
          </p:nvSpPr>
          <p:spPr>
            <a:xfrm>
              <a:off x="6243" y="1840"/>
              <a:ext cx="551" cy="358"/>
            </a:xfrm>
            <a:custGeom>
              <a:avLst/>
              <a:gdLst/>
              <a:ahLst/>
              <a:cxnLst/>
              <a:rect l="l" t="t" r="r" b="b"/>
              <a:pathLst>
                <a:path w="230" h="148" extrusionOk="0">
                  <a:moveTo>
                    <a:pt x="99" y="46"/>
                  </a:moveTo>
                  <a:cubicBezTo>
                    <a:pt x="99" y="30"/>
                    <a:pt x="99" y="15"/>
                    <a:pt x="99" y="0"/>
                  </a:cubicBezTo>
                  <a:cubicBezTo>
                    <a:pt x="103" y="0"/>
                    <a:pt x="106" y="0"/>
                    <a:pt x="110" y="0"/>
                  </a:cubicBezTo>
                  <a:cubicBezTo>
                    <a:pt x="110" y="15"/>
                    <a:pt x="110" y="30"/>
                    <a:pt x="110" y="45"/>
                  </a:cubicBezTo>
                  <a:cubicBezTo>
                    <a:pt x="133" y="45"/>
                    <a:pt x="156" y="45"/>
                    <a:pt x="179" y="45"/>
                  </a:cubicBezTo>
                  <a:cubicBezTo>
                    <a:pt x="179" y="30"/>
                    <a:pt x="179" y="15"/>
                    <a:pt x="179" y="0"/>
                  </a:cubicBezTo>
                  <a:cubicBezTo>
                    <a:pt x="183" y="0"/>
                    <a:pt x="186" y="0"/>
                    <a:pt x="190" y="0"/>
                  </a:cubicBezTo>
                  <a:cubicBezTo>
                    <a:pt x="190" y="12"/>
                    <a:pt x="190" y="25"/>
                    <a:pt x="190" y="37"/>
                  </a:cubicBezTo>
                  <a:cubicBezTo>
                    <a:pt x="190" y="46"/>
                    <a:pt x="190" y="46"/>
                    <a:pt x="199" y="46"/>
                  </a:cubicBezTo>
                  <a:cubicBezTo>
                    <a:pt x="207" y="46"/>
                    <a:pt x="216" y="46"/>
                    <a:pt x="224" y="46"/>
                  </a:cubicBezTo>
                  <a:cubicBezTo>
                    <a:pt x="228" y="46"/>
                    <a:pt x="230" y="47"/>
                    <a:pt x="230" y="51"/>
                  </a:cubicBezTo>
                  <a:cubicBezTo>
                    <a:pt x="230" y="81"/>
                    <a:pt x="230" y="110"/>
                    <a:pt x="230" y="139"/>
                  </a:cubicBezTo>
                  <a:cubicBezTo>
                    <a:pt x="230" y="145"/>
                    <a:pt x="226" y="145"/>
                    <a:pt x="222" y="145"/>
                  </a:cubicBezTo>
                  <a:cubicBezTo>
                    <a:pt x="174" y="145"/>
                    <a:pt x="125" y="145"/>
                    <a:pt x="77" y="145"/>
                  </a:cubicBezTo>
                  <a:cubicBezTo>
                    <a:pt x="77" y="145"/>
                    <a:pt x="76" y="145"/>
                    <a:pt x="75" y="145"/>
                  </a:cubicBezTo>
                  <a:cubicBezTo>
                    <a:pt x="60" y="148"/>
                    <a:pt x="48" y="142"/>
                    <a:pt x="38" y="131"/>
                  </a:cubicBezTo>
                  <a:cubicBezTo>
                    <a:pt x="27" y="120"/>
                    <a:pt x="15" y="110"/>
                    <a:pt x="4" y="100"/>
                  </a:cubicBezTo>
                  <a:cubicBezTo>
                    <a:pt x="0" y="96"/>
                    <a:pt x="1" y="94"/>
                    <a:pt x="4" y="91"/>
                  </a:cubicBezTo>
                  <a:cubicBezTo>
                    <a:pt x="20" y="77"/>
                    <a:pt x="35" y="63"/>
                    <a:pt x="51" y="49"/>
                  </a:cubicBezTo>
                  <a:cubicBezTo>
                    <a:pt x="53" y="47"/>
                    <a:pt x="57" y="46"/>
                    <a:pt x="60" y="46"/>
                  </a:cubicBezTo>
                  <a:cubicBezTo>
                    <a:pt x="73" y="46"/>
                    <a:pt x="85" y="46"/>
                    <a:pt x="99" y="46"/>
                  </a:cubicBezTo>
                  <a:close/>
                  <a:moveTo>
                    <a:pt x="190" y="113"/>
                  </a:moveTo>
                  <a:cubicBezTo>
                    <a:pt x="177" y="115"/>
                    <a:pt x="169" y="109"/>
                    <a:pt x="168" y="98"/>
                  </a:cubicBezTo>
                  <a:cubicBezTo>
                    <a:pt x="167" y="83"/>
                    <a:pt x="177" y="74"/>
                    <a:pt x="193" y="79"/>
                  </a:cubicBezTo>
                  <a:cubicBezTo>
                    <a:pt x="198" y="80"/>
                    <a:pt x="200" y="79"/>
                    <a:pt x="202" y="74"/>
                  </a:cubicBezTo>
                  <a:cubicBezTo>
                    <a:pt x="204" y="69"/>
                    <a:pt x="200" y="67"/>
                    <a:pt x="196" y="66"/>
                  </a:cubicBezTo>
                  <a:cubicBezTo>
                    <a:pt x="194" y="66"/>
                    <a:pt x="191" y="65"/>
                    <a:pt x="188" y="65"/>
                  </a:cubicBezTo>
                  <a:cubicBezTo>
                    <a:pt x="175" y="64"/>
                    <a:pt x="162" y="71"/>
                    <a:pt x="157" y="82"/>
                  </a:cubicBezTo>
                  <a:cubicBezTo>
                    <a:pt x="151" y="93"/>
                    <a:pt x="154" y="109"/>
                    <a:pt x="163" y="118"/>
                  </a:cubicBezTo>
                  <a:cubicBezTo>
                    <a:pt x="170" y="126"/>
                    <a:pt x="192" y="128"/>
                    <a:pt x="201" y="123"/>
                  </a:cubicBezTo>
                  <a:cubicBezTo>
                    <a:pt x="203" y="122"/>
                    <a:pt x="204" y="119"/>
                    <a:pt x="204" y="118"/>
                  </a:cubicBezTo>
                  <a:cubicBezTo>
                    <a:pt x="204" y="110"/>
                    <a:pt x="204" y="103"/>
                    <a:pt x="204" y="96"/>
                  </a:cubicBezTo>
                  <a:cubicBezTo>
                    <a:pt x="204" y="94"/>
                    <a:pt x="202" y="91"/>
                    <a:pt x="200" y="91"/>
                  </a:cubicBezTo>
                  <a:cubicBezTo>
                    <a:pt x="194" y="91"/>
                    <a:pt x="187" y="91"/>
                    <a:pt x="181" y="91"/>
                  </a:cubicBezTo>
                  <a:cubicBezTo>
                    <a:pt x="179" y="101"/>
                    <a:pt x="179" y="102"/>
                    <a:pt x="190" y="104"/>
                  </a:cubicBezTo>
                  <a:cubicBezTo>
                    <a:pt x="190" y="107"/>
                    <a:pt x="190" y="109"/>
                    <a:pt x="190" y="113"/>
                  </a:cubicBezTo>
                  <a:close/>
                  <a:moveTo>
                    <a:pt x="91" y="109"/>
                  </a:moveTo>
                  <a:cubicBezTo>
                    <a:pt x="105" y="107"/>
                    <a:pt x="105" y="107"/>
                    <a:pt x="109" y="119"/>
                  </a:cubicBezTo>
                  <a:cubicBezTo>
                    <a:pt x="109" y="120"/>
                    <a:pt x="110" y="121"/>
                    <a:pt x="110" y="123"/>
                  </a:cubicBezTo>
                  <a:cubicBezTo>
                    <a:pt x="113" y="127"/>
                    <a:pt x="118" y="125"/>
                    <a:pt x="122" y="124"/>
                  </a:cubicBezTo>
                  <a:cubicBezTo>
                    <a:pt x="122" y="124"/>
                    <a:pt x="124" y="120"/>
                    <a:pt x="123" y="119"/>
                  </a:cubicBezTo>
                  <a:cubicBezTo>
                    <a:pt x="118" y="102"/>
                    <a:pt x="112" y="86"/>
                    <a:pt x="106" y="70"/>
                  </a:cubicBezTo>
                  <a:cubicBezTo>
                    <a:pt x="105" y="68"/>
                    <a:pt x="102" y="66"/>
                    <a:pt x="100" y="66"/>
                  </a:cubicBezTo>
                  <a:cubicBezTo>
                    <a:pt x="97" y="65"/>
                    <a:pt x="93" y="64"/>
                    <a:pt x="91" y="69"/>
                  </a:cubicBezTo>
                  <a:cubicBezTo>
                    <a:pt x="85" y="86"/>
                    <a:pt x="79" y="103"/>
                    <a:pt x="74" y="120"/>
                  </a:cubicBezTo>
                  <a:cubicBezTo>
                    <a:pt x="74" y="121"/>
                    <a:pt x="75" y="124"/>
                    <a:pt x="76" y="125"/>
                  </a:cubicBezTo>
                  <a:cubicBezTo>
                    <a:pt x="81" y="127"/>
                    <a:pt x="86" y="125"/>
                    <a:pt x="88" y="119"/>
                  </a:cubicBezTo>
                  <a:cubicBezTo>
                    <a:pt x="89" y="116"/>
                    <a:pt x="90" y="112"/>
                    <a:pt x="91" y="109"/>
                  </a:cubicBezTo>
                  <a:close/>
                  <a:moveTo>
                    <a:pt x="137" y="107"/>
                  </a:moveTo>
                  <a:cubicBezTo>
                    <a:pt x="140" y="107"/>
                    <a:pt x="142" y="107"/>
                    <a:pt x="144" y="107"/>
                  </a:cubicBezTo>
                  <a:cubicBezTo>
                    <a:pt x="149" y="107"/>
                    <a:pt x="151" y="105"/>
                    <a:pt x="151" y="101"/>
                  </a:cubicBezTo>
                  <a:cubicBezTo>
                    <a:pt x="151" y="97"/>
                    <a:pt x="149" y="95"/>
                    <a:pt x="145" y="95"/>
                  </a:cubicBezTo>
                  <a:cubicBezTo>
                    <a:pt x="140" y="95"/>
                    <a:pt x="135" y="95"/>
                    <a:pt x="131" y="95"/>
                  </a:cubicBezTo>
                  <a:cubicBezTo>
                    <a:pt x="126" y="95"/>
                    <a:pt x="124" y="96"/>
                    <a:pt x="124" y="101"/>
                  </a:cubicBezTo>
                  <a:cubicBezTo>
                    <a:pt x="124" y="105"/>
                    <a:pt x="126" y="107"/>
                    <a:pt x="130" y="107"/>
                  </a:cubicBezTo>
                  <a:cubicBezTo>
                    <a:pt x="133" y="107"/>
                    <a:pt x="135" y="107"/>
                    <a:pt x="137" y="10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4" name="Google Shape;1614;p2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1223963"/>
            <a:ext cx="5441950" cy="47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5" name="Google Shape;1615;p26"/>
          <p:cNvSpPr/>
          <p:nvPr/>
        </p:nvSpPr>
        <p:spPr>
          <a:xfrm>
            <a:off x="6803190" y="3986293"/>
            <a:ext cx="4830814" cy="276999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Content Here </a:t>
            </a:r>
            <a:r>
              <a:rPr lang="en-US"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: I hope and I believe that this Template will your Time. </a:t>
            </a:r>
            <a:endParaRPr sz="12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6" name="Google Shape;1616;p26"/>
          <p:cNvSpPr/>
          <p:nvPr/>
        </p:nvSpPr>
        <p:spPr>
          <a:xfrm>
            <a:off x="6803190" y="4362363"/>
            <a:ext cx="4830814" cy="276999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Content Here </a:t>
            </a:r>
            <a:r>
              <a:rPr lang="en-US"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: I hope and I believe that this Template will your Time. </a:t>
            </a:r>
            <a:endParaRPr sz="12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26"/>
          <p:cNvSpPr/>
          <p:nvPr/>
        </p:nvSpPr>
        <p:spPr>
          <a:xfrm>
            <a:off x="6803190" y="4738433"/>
            <a:ext cx="4830814" cy="276999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Content Here </a:t>
            </a:r>
            <a:r>
              <a:rPr lang="en-US"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: I hope and I believe that this Template will your Time. </a:t>
            </a:r>
            <a:endParaRPr sz="12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8" name="Google Shape;1618;p26"/>
          <p:cNvSpPr/>
          <p:nvPr/>
        </p:nvSpPr>
        <p:spPr>
          <a:xfrm>
            <a:off x="6803190" y="5114503"/>
            <a:ext cx="4830814" cy="276999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Content Here </a:t>
            </a:r>
            <a:r>
              <a:rPr lang="en-US"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: I hope and I believe that this Template will your Time. </a:t>
            </a:r>
            <a:endParaRPr sz="12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9" name="Google Shape;1619;p26"/>
          <p:cNvSpPr/>
          <p:nvPr/>
        </p:nvSpPr>
        <p:spPr>
          <a:xfrm>
            <a:off x="6803190" y="5490575"/>
            <a:ext cx="4830814" cy="276999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Content Here </a:t>
            </a:r>
            <a:r>
              <a:rPr lang="en-US"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: I hope and I believe that this Template will your Time. </a:t>
            </a:r>
            <a:endParaRPr sz="12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0" name="Google Shape;1620;p26"/>
          <p:cNvSpPr/>
          <p:nvPr/>
        </p:nvSpPr>
        <p:spPr>
          <a:xfrm>
            <a:off x="6506317" y="4737969"/>
            <a:ext cx="193643" cy="256265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1" name="Google Shape;1621;p26"/>
          <p:cNvSpPr/>
          <p:nvPr/>
        </p:nvSpPr>
        <p:spPr>
          <a:xfrm>
            <a:off x="6475275" y="3990661"/>
            <a:ext cx="255727" cy="25572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2" name="Google Shape;1622;p26"/>
          <p:cNvSpPr/>
          <p:nvPr/>
        </p:nvSpPr>
        <p:spPr>
          <a:xfrm rot="2700000">
            <a:off x="6501837" y="5445746"/>
            <a:ext cx="202603" cy="363229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p26"/>
          <p:cNvSpPr/>
          <p:nvPr/>
        </p:nvSpPr>
        <p:spPr>
          <a:xfrm>
            <a:off x="6465950" y="5131726"/>
            <a:ext cx="274377" cy="256841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4" name="Google Shape;1624;p26"/>
          <p:cNvSpPr/>
          <p:nvPr/>
        </p:nvSpPr>
        <p:spPr>
          <a:xfrm flipH="1">
            <a:off x="6471855" y="4383879"/>
            <a:ext cx="262564" cy="216599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25" name="Google Shape;1625;p26"/>
          <p:cNvGrpSpPr/>
          <p:nvPr/>
        </p:nvGrpSpPr>
        <p:grpSpPr>
          <a:xfrm>
            <a:off x="8926151" y="1028073"/>
            <a:ext cx="2375857" cy="2506349"/>
            <a:chOff x="6975883" y="3736778"/>
            <a:chExt cx="4594794" cy="2506349"/>
          </a:xfrm>
        </p:grpSpPr>
        <p:sp>
          <p:nvSpPr>
            <p:cNvPr id="1626" name="Google Shape;1626;p26"/>
            <p:cNvSpPr txBox="1"/>
            <p:nvPr/>
          </p:nvSpPr>
          <p:spPr>
            <a:xfrm>
              <a:off x="6975883" y="4119469"/>
              <a:ext cx="4594794" cy="21236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26"/>
            <p:cNvSpPr txBox="1"/>
            <p:nvPr/>
          </p:nvSpPr>
          <p:spPr>
            <a:xfrm>
              <a:off x="6975883" y="3736778"/>
              <a:ext cx="4594794" cy="307777"/>
            </a:xfrm>
            <a:prstGeom prst="rect">
              <a:avLst/>
            </a:pr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 sz="1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28" name="Google Shape;1628;p26"/>
          <p:cNvSpPr txBox="1"/>
          <p:nvPr/>
        </p:nvSpPr>
        <p:spPr>
          <a:xfrm>
            <a:off x="4890372" y="1572374"/>
            <a:ext cx="3620566" cy="189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Simple </a:t>
            </a: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4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ortfolio </a:t>
            </a:r>
            <a:r>
              <a:rPr lang="en-US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en-US" sz="4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sentation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27"/>
          <p:cNvSpPr txBox="1">
            <a:spLocks noGrp="1"/>
          </p:cNvSpPr>
          <p:nvPr>
            <p:ph type="body" idx="1"/>
          </p:nvPr>
        </p:nvSpPr>
        <p:spPr>
          <a:xfrm>
            <a:off x="619125" y="254000"/>
            <a:ext cx="5088304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aphicFrame>
        <p:nvGraphicFramePr>
          <p:cNvPr id="1635" name="Google Shape;1635;p27"/>
          <p:cNvGraphicFramePr/>
          <p:nvPr/>
        </p:nvGraphicFramePr>
        <p:xfrm>
          <a:off x="6698139" y="1662276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36" name="Google Shape;1636;p27"/>
          <p:cNvGraphicFramePr/>
          <p:nvPr/>
        </p:nvGraphicFramePr>
        <p:xfrm>
          <a:off x="3589623" y="1569790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37" name="Google Shape;1637;p27"/>
          <p:cNvSpPr txBox="1"/>
          <p:nvPr/>
        </p:nvSpPr>
        <p:spPr>
          <a:xfrm>
            <a:off x="7013170" y="2231998"/>
            <a:ext cx="13681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75</a:t>
            </a:r>
            <a:r>
              <a:rPr lang="en-US" sz="1400" b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1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8" name="Google Shape;1638;p27"/>
          <p:cNvSpPr txBox="1"/>
          <p:nvPr/>
        </p:nvSpPr>
        <p:spPr>
          <a:xfrm>
            <a:off x="3884200" y="2139512"/>
            <a:ext cx="13681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65</a:t>
            </a:r>
            <a:r>
              <a:rPr lang="en-US" sz="1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1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9" name="Google Shape;1639;p27"/>
          <p:cNvGrpSpPr/>
          <p:nvPr/>
        </p:nvGrpSpPr>
        <p:grpSpPr>
          <a:xfrm>
            <a:off x="3175809" y="4780632"/>
            <a:ext cx="2738028" cy="1309346"/>
            <a:chOff x="861594" y="4369001"/>
            <a:chExt cx="2072252" cy="1309346"/>
          </a:xfrm>
        </p:grpSpPr>
        <p:sp>
          <p:nvSpPr>
            <p:cNvPr id="1640" name="Google Shape;1640;p27"/>
            <p:cNvSpPr txBox="1"/>
            <p:nvPr/>
          </p:nvSpPr>
          <p:spPr>
            <a:xfrm>
              <a:off x="865402" y="4662684"/>
              <a:ext cx="206129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  </a:t>
              </a:r>
              <a:endParaRPr/>
            </a:p>
          </p:txBody>
        </p:sp>
        <p:sp>
          <p:nvSpPr>
            <p:cNvPr id="1641" name="Google Shape;1641;p27"/>
            <p:cNvSpPr txBox="1"/>
            <p:nvPr/>
          </p:nvSpPr>
          <p:spPr>
            <a:xfrm>
              <a:off x="861594" y="4369001"/>
              <a:ext cx="2072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2" name="Google Shape;1642;p27"/>
          <p:cNvSpPr txBox="1"/>
          <p:nvPr/>
        </p:nvSpPr>
        <p:spPr>
          <a:xfrm>
            <a:off x="3163277" y="4208726"/>
            <a:ext cx="27380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$23,900</a:t>
            </a:r>
            <a:endParaRPr sz="2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3" name="Google Shape;1643;p27"/>
          <p:cNvGrpSpPr/>
          <p:nvPr/>
        </p:nvGrpSpPr>
        <p:grpSpPr>
          <a:xfrm>
            <a:off x="6356295" y="4829507"/>
            <a:ext cx="2738028" cy="1309346"/>
            <a:chOff x="3657406" y="4369001"/>
            <a:chExt cx="2072252" cy="1309346"/>
          </a:xfrm>
        </p:grpSpPr>
        <p:sp>
          <p:nvSpPr>
            <p:cNvPr id="1644" name="Google Shape;1644;p27"/>
            <p:cNvSpPr txBox="1"/>
            <p:nvPr/>
          </p:nvSpPr>
          <p:spPr>
            <a:xfrm>
              <a:off x="3661214" y="4662684"/>
              <a:ext cx="206129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  </a:t>
              </a:r>
              <a:endParaRPr/>
            </a:p>
          </p:txBody>
        </p:sp>
        <p:sp>
          <p:nvSpPr>
            <p:cNvPr id="1645" name="Google Shape;1645;p27"/>
            <p:cNvSpPr txBox="1"/>
            <p:nvPr/>
          </p:nvSpPr>
          <p:spPr>
            <a:xfrm>
              <a:off x="3657406" y="4369001"/>
              <a:ext cx="2072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6" name="Google Shape;1646;p27"/>
          <p:cNvSpPr txBox="1"/>
          <p:nvPr/>
        </p:nvSpPr>
        <p:spPr>
          <a:xfrm>
            <a:off x="6343763" y="4257601"/>
            <a:ext cx="27380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$23,900</a:t>
            </a:r>
            <a:endParaRPr sz="2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47" name="Google Shape;1647;p27"/>
          <p:cNvGraphicFramePr/>
          <p:nvPr/>
        </p:nvGraphicFramePr>
        <p:xfrm>
          <a:off x="9714499" y="1662276"/>
          <a:ext cx="1957307" cy="1957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48" name="Google Shape;1648;p27"/>
          <p:cNvSpPr txBox="1"/>
          <p:nvPr/>
        </p:nvSpPr>
        <p:spPr>
          <a:xfrm>
            <a:off x="10029530" y="2231998"/>
            <a:ext cx="13681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rPr>
              <a:t>80</a:t>
            </a:r>
            <a:r>
              <a:rPr lang="en-US" sz="1400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1400" b="1">
              <a:solidFill>
                <a:srgbClr val="FFE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9" name="Google Shape;1649;p27"/>
          <p:cNvGrpSpPr/>
          <p:nvPr/>
        </p:nvGrpSpPr>
        <p:grpSpPr>
          <a:xfrm>
            <a:off x="9372655" y="4829507"/>
            <a:ext cx="2738028" cy="1309346"/>
            <a:chOff x="3657406" y="4369001"/>
            <a:chExt cx="2072252" cy="1309346"/>
          </a:xfrm>
        </p:grpSpPr>
        <p:sp>
          <p:nvSpPr>
            <p:cNvPr id="1650" name="Google Shape;1650;p27"/>
            <p:cNvSpPr txBox="1"/>
            <p:nvPr/>
          </p:nvSpPr>
          <p:spPr>
            <a:xfrm>
              <a:off x="3661214" y="4662684"/>
              <a:ext cx="2061293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  </a:t>
              </a:r>
              <a:endParaRPr/>
            </a:p>
          </p:txBody>
        </p:sp>
        <p:sp>
          <p:nvSpPr>
            <p:cNvPr id="1651" name="Google Shape;1651;p27"/>
            <p:cNvSpPr txBox="1"/>
            <p:nvPr/>
          </p:nvSpPr>
          <p:spPr>
            <a:xfrm>
              <a:off x="3657406" y="4369001"/>
              <a:ext cx="20722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2" name="Google Shape;1652;p27"/>
          <p:cNvSpPr txBox="1"/>
          <p:nvPr/>
        </p:nvSpPr>
        <p:spPr>
          <a:xfrm>
            <a:off x="9360123" y="4257601"/>
            <a:ext cx="27380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$23,900</a:t>
            </a:r>
            <a:endParaRPr sz="28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3" name="Google Shape;1653;p27"/>
          <p:cNvGrpSpPr/>
          <p:nvPr/>
        </p:nvGrpSpPr>
        <p:grpSpPr>
          <a:xfrm>
            <a:off x="331788" y="2082800"/>
            <a:ext cx="2681288" cy="4237038"/>
            <a:chOff x="209" y="1312"/>
            <a:chExt cx="1689" cy="2669"/>
          </a:xfrm>
        </p:grpSpPr>
        <p:sp>
          <p:nvSpPr>
            <p:cNvPr id="1654" name="Google Shape;1654;p27"/>
            <p:cNvSpPr/>
            <p:nvPr/>
          </p:nvSpPr>
          <p:spPr>
            <a:xfrm>
              <a:off x="209" y="2853"/>
              <a:ext cx="1096" cy="1128"/>
            </a:xfrm>
            <a:custGeom>
              <a:avLst/>
              <a:gdLst/>
              <a:ahLst/>
              <a:cxnLst/>
              <a:rect l="l" t="t" r="r" b="b"/>
              <a:pathLst>
                <a:path w="355" h="366" extrusionOk="0">
                  <a:moveTo>
                    <a:pt x="7" y="366"/>
                  </a:moveTo>
                  <a:cubicBezTo>
                    <a:pt x="7" y="362"/>
                    <a:pt x="7" y="359"/>
                    <a:pt x="6" y="356"/>
                  </a:cubicBezTo>
                  <a:cubicBezTo>
                    <a:pt x="4" y="256"/>
                    <a:pt x="2" y="155"/>
                    <a:pt x="0" y="54"/>
                  </a:cubicBezTo>
                  <a:cubicBezTo>
                    <a:pt x="0" y="48"/>
                    <a:pt x="1" y="45"/>
                    <a:pt x="6" y="42"/>
                  </a:cubicBezTo>
                  <a:cubicBezTo>
                    <a:pt x="30" y="30"/>
                    <a:pt x="53" y="17"/>
                    <a:pt x="77" y="4"/>
                  </a:cubicBezTo>
                  <a:cubicBezTo>
                    <a:pt x="82" y="2"/>
                    <a:pt x="87" y="1"/>
                    <a:pt x="92" y="1"/>
                  </a:cubicBezTo>
                  <a:cubicBezTo>
                    <a:pt x="178" y="0"/>
                    <a:pt x="263" y="1"/>
                    <a:pt x="349" y="1"/>
                  </a:cubicBezTo>
                  <a:cubicBezTo>
                    <a:pt x="350" y="1"/>
                    <a:pt x="351" y="1"/>
                    <a:pt x="352" y="1"/>
                  </a:cubicBezTo>
                  <a:cubicBezTo>
                    <a:pt x="352" y="4"/>
                    <a:pt x="353" y="7"/>
                    <a:pt x="353" y="10"/>
                  </a:cubicBezTo>
                  <a:cubicBezTo>
                    <a:pt x="353" y="91"/>
                    <a:pt x="355" y="172"/>
                    <a:pt x="354" y="253"/>
                  </a:cubicBezTo>
                  <a:cubicBezTo>
                    <a:pt x="354" y="267"/>
                    <a:pt x="350" y="281"/>
                    <a:pt x="347" y="295"/>
                  </a:cubicBezTo>
                  <a:cubicBezTo>
                    <a:pt x="342" y="319"/>
                    <a:pt x="336" y="342"/>
                    <a:pt x="331" y="366"/>
                  </a:cubicBezTo>
                  <a:cubicBezTo>
                    <a:pt x="223" y="366"/>
                    <a:pt x="116" y="366"/>
                    <a:pt x="7" y="36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27"/>
            <p:cNvSpPr/>
            <p:nvPr/>
          </p:nvSpPr>
          <p:spPr>
            <a:xfrm>
              <a:off x="891" y="1312"/>
              <a:ext cx="1007" cy="2666"/>
            </a:xfrm>
            <a:custGeom>
              <a:avLst/>
              <a:gdLst/>
              <a:ahLst/>
              <a:cxnLst/>
              <a:rect l="l" t="t" r="r" b="b"/>
              <a:pathLst>
                <a:path w="326" h="865" extrusionOk="0">
                  <a:moveTo>
                    <a:pt x="182" y="281"/>
                  </a:moveTo>
                  <a:cubicBezTo>
                    <a:pt x="179" y="288"/>
                    <a:pt x="175" y="295"/>
                    <a:pt x="173" y="302"/>
                  </a:cubicBezTo>
                  <a:cubicBezTo>
                    <a:pt x="167" y="327"/>
                    <a:pt x="154" y="349"/>
                    <a:pt x="142" y="372"/>
                  </a:cubicBezTo>
                  <a:cubicBezTo>
                    <a:pt x="132" y="391"/>
                    <a:pt x="121" y="409"/>
                    <a:pt x="110" y="428"/>
                  </a:cubicBezTo>
                  <a:cubicBezTo>
                    <a:pt x="110" y="429"/>
                    <a:pt x="108" y="430"/>
                    <a:pt x="107" y="430"/>
                  </a:cubicBezTo>
                  <a:cubicBezTo>
                    <a:pt x="102" y="434"/>
                    <a:pt x="101" y="436"/>
                    <a:pt x="107" y="440"/>
                  </a:cubicBezTo>
                  <a:cubicBezTo>
                    <a:pt x="109" y="442"/>
                    <a:pt x="111" y="446"/>
                    <a:pt x="111" y="448"/>
                  </a:cubicBezTo>
                  <a:cubicBezTo>
                    <a:pt x="110" y="453"/>
                    <a:pt x="107" y="455"/>
                    <a:pt x="101" y="454"/>
                  </a:cubicBezTo>
                  <a:cubicBezTo>
                    <a:pt x="99" y="453"/>
                    <a:pt x="95" y="455"/>
                    <a:pt x="93" y="457"/>
                  </a:cubicBezTo>
                  <a:cubicBezTo>
                    <a:pt x="87" y="463"/>
                    <a:pt x="82" y="470"/>
                    <a:pt x="77" y="477"/>
                  </a:cubicBezTo>
                  <a:cubicBezTo>
                    <a:pt x="71" y="486"/>
                    <a:pt x="64" y="476"/>
                    <a:pt x="55" y="481"/>
                  </a:cubicBezTo>
                  <a:cubicBezTo>
                    <a:pt x="46" y="492"/>
                    <a:pt x="32" y="495"/>
                    <a:pt x="13" y="488"/>
                  </a:cubicBezTo>
                  <a:cubicBezTo>
                    <a:pt x="20" y="473"/>
                    <a:pt x="25" y="457"/>
                    <a:pt x="34" y="443"/>
                  </a:cubicBezTo>
                  <a:cubicBezTo>
                    <a:pt x="39" y="435"/>
                    <a:pt x="51" y="430"/>
                    <a:pt x="60" y="425"/>
                  </a:cubicBezTo>
                  <a:cubicBezTo>
                    <a:pt x="68" y="420"/>
                    <a:pt x="77" y="418"/>
                    <a:pt x="76" y="406"/>
                  </a:cubicBezTo>
                  <a:cubicBezTo>
                    <a:pt x="75" y="404"/>
                    <a:pt x="77" y="402"/>
                    <a:pt x="78" y="401"/>
                  </a:cubicBezTo>
                  <a:cubicBezTo>
                    <a:pt x="83" y="390"/>
                    <a:pt x="90" y="380"/>
                    <a:pt x="94" y="369"/>
                  </a:cubicBezTo>
                  <a:cubicBezTo>
                    <a:pt x="106" y="333"/>
                    <a:pt x="117" y="296"/>
                    <a:pt x="128" y="260"/>
                  </a:cubicBezTo>
                  <a:cubicBezTo>
                    <a:pt x="128" y="260"/>
                    <a:pt x="128" y="259"/>
                    <a:pt x="128" y="259"/>
                  </a:cubicBezTo>
                  <a:cubicBezTo>
                    <a:pt x="140" y="233"/>
                    <a:pt x="145" y="207"/>
                    <a:pt x="136" y="179"/>
                  </a:cubicBezTo>
                  <a:cubicBezTo>
                    <a:pt x="134" y="174"/>
                    <a:pt x="135" y="167"/>
                    <a:pt x="136" y="161"/>
                  </a:cubicBezTo>
                  <a:cubicBezTo>
                    <a:pt x="138" y="147"/>
                    <a:pt x="141" y="134"/>
                    <a:pt x="120" y="132"/>
                  </a:cubicBezTo>
                  <a:cubicBezTo>
                    <a:pt x="118" y="135"/>
                    <a:pt x="116" y="138"/>
                    <a:pt x="114" y="142"/>
                  </a:cubicBezTo>
                  <a:cubicBezTo>
                    <a:pt x="112" y="148"/>
                    <a:pt x="108" y="147"/>
                    <a:pt x="103" y="145"/>
                  </a:cubicBezTo>
                  <a:cubicBezTo>
                    <a:pt x="96" y="142"/>
                    <a:pt x="89" y="139"/>
                    <a:pt x="82" y="136"/>
                  </a:cubicBezTo>
                  <a:cubicBezTo>
                    <a:pt x="82" y="135"/>
                    <a:pt x="81" y="135"/>
                    <a:pt x="80" y="135"/>
                  </a:cubicBezTo>
                  <a:cubicBezTo>
                    <a:pt x="69" y="145"/>
                    <a:pt x="70" y="131"/>
                    <a:pt x="66" y="127"/>
                  </a:cubicBezTo>
                  <a:cubicBezTo>
                    <a:pt x="61" y="123"/>
                    <a:pt x="57" y="119"/>
                    <a:pt x="51" y="114"/>
                  </a:cubicBezTo>
                  <a:cubicBezTo>
                    <a:pt x="47" y="124"/>
                    <a:pt x="44" y="132"/>
                    <a:pt x="41" y="140"/>
                  </a:cubicBezTo>
                  <a:cubicBezTo>
                    <a:pt x="40" y="139"/>
                    <a:pt x="39" y="138"/>
                    <a:pt x="39" y="138"/>
                  </a:cubicBezTo>
                  <a:cubicBezTo>
                    <a:pt x="45" y="124"/>
                    <a:pt x="40" y="114"/>
                    <a:pt x="28" y="104"/>
                  </a:cubicBezTo>
                  <a:cubicBezTo>
                    <a:pt x="23" y="100"/>
                    <a:pt x="19" y="92"/>
                    <a:pt x="16" y="86"/>
                  </a:cubicBezTo>
                  <a:cubicBezTo>
                    <a:pt x="0" y="56"/>
                    <a:pt x="8" y="37"/>
                    <a:pt x="33" y="16"/>
                  </a:cubicBezTo>
                  <a:cubicBezTo>
                    <a:pt x="51" y="0"/>
                    <a:pt x="83" y="0"/>
                    <a:pt x="105" y="12"/>
                  </a:cubicBezTo>
                  <a:cubicBezTo>
                    <a:pt x="109" y="14"/>
                    <a:pt x="115" y="15"/>
                    <a:pt x="119" y="16"/>
                  </a:cubicBezTo>
                  <a:cubicBezTo>
                    <a:pt x="117" y="18"/>
                    <a:pt x="114" y="21"/>
                    <a:pt x="112" y="24"/>
                  </a:cubicBezTo>
                  <a:cubicBezTo>
                    <a:pt x="121" y="39"/>
                    <a:pt x="130" y="53"/>
                    <a:pt x="139" y="67"/>
                  </a:cubicBezTo>
                  <a:cubicBezTo>
                    <a:pt x="146" y="77"/>
                    <a:pt x="158" y="81"/>
                    <a:pt x="171" y="81"/>
                  </a:cubicBezTo>
                  <a:cubicBezTo>
                    <a:pt x="184" y="82"/>
                    <a:pt x="198" y="86"/>
                    <a:pt x="210" y="92"/>
                  </a:cubicBezTo>
                  <a:cubicBezTo>
                    <a:pt x="228" y="102"/>
                    <a:pt x="241" y="118"/>
                    <a:pt x="253" y="135"/>
                  </a:cubicBezTo>
                  <a:cubicBezTo>
                    <a:pt x="268" y="157"/>
                    <a:pt x="276" y="181"/>
                    <a:pt x="284" y="205"/>
                  </a:cubicBezTo>
                  <a:cubicBezTo>
                    <a:pt x="294" y="236"/>
                    <a:pt x="306" y="266"/>
                    <a:pt x="316" y="298"/>
                  </a:cubicBezTo>
                  <a:cubicBezTo>
                    <a:pt x="321" y="318"/>
                    <a:pt x="326" y="339"/>
                    <a:pt x="325" y="359"/>
                  </a:cubicBezTo>
                  <a:cubicBezTo>
                    <a:pt x="325" y="378"/>
                    <a:pt x="317" y="397"/>
                    <a:pt x="312" y="417"/>
                  </a:cubicBezTo>
                  <a:cubicBezTo>
                    <a:pt x="312" y="420"/>
                    <a:pt x="312" y="424"/>
                    <a:pt x="311" y="428"/>
                  </a:cubicBezTo>
                  <a:cubicBezTo>
                    <a:pt x="311" y="430"/>
                    <a:pt x="309" y="432"/>
                    <a:pt x="308" y="434"/>
                  </a:cubicBezTo>
                  <a:cubicBezTo>
                    <a:pt x="308" y="435"/>
                    <a:pt x="306" y="436"/>
                    <a:pt x="306" y="437"/>
                  </a:cubicBezTo>
                  <a:cubicBezTo>
                    <a:pt x="311" y="446"/>
                    <a:pt x="301" y="453"/>
                    <a:pt x="301" y="461"/>
                  </a:cubicBezTo>
                  <a:cubicBezTo>
                    <a:pt x="300" y="471"/>
                    <a:pt x="300" y="480"/>
                    <a:pt x="300" y="490"/>
                  </a:cubicBezTo>
                  <a:cubicBezTo>
                    <a:pt x="299" y="509"/>
                    <a:pt x="297" y="529"/>
                    <a:pt x="298" y="549"/>
                  </a:cubicBezTo>
                  <a:cubicBezTo>
                    <a:pt x="298" y="565"/>
                    <a:pt x="301" y="581"/>
                    <a:pt x="303" y="597"/>
                  </a:cubicBezTo>
                  <a:cubicBezTo>
                    <a:pt x="304" y="619"/>
                    <a:pt x="306" y="642"/>
                    <a:pt x="307" y="665"/>
                  </a:cubicBezTo>
                  <a:cubicBezTo>
                    <a:pt x="307" y="679"/>
                    <a:pt x="307" y="693"/>
                    <a:pt x="308" y="707"/>
                  </a:cubicBezTo>
                  <a:cubicBezTo>
                    <a:pt x="308" y="716"/>
                    <a:pt x="307" y="726"/>
                    <a:pt x="308" y="735"/>
                  </a:cubicBezTo>
                  <a:cubicBezTo>
                    <a:pt x="309" y="743"/>
                    <a:pt x="311" y="751"/>
                    <a:pt x="312" y="758"/>
                  </a:cubicBezTo>
                  <a:cubicBezTo>
                    <a:pt x="313" y="773"/>
                    <a:pt x="315" y="788"/>
                    <a:pt x="316" y="802"/>
                  </a:cubicBezTo>
                  <a:cubicBezTo>
                    <a:pt x="317" y="805"/>
                    <a:pt x="317" y="809"/>
                    <a:pt x="315" y="811"/>
                  </a:cubicBezTo>
                  <a:cubicBezTo>
                    <a:pt x="309" y="819"/>
                    <a:pt x="310" y="828"/>
                    <a:pt x="312" y="837"/>
                  </a:cubicBezTo>
                  <a:cubicBezTo>
                    <a:pt x="313" y="845"/>
                    <a:pt x="309" y="849"/>
                    <a:pt x="303" y="850"/>
                  </a:cubicBezTo>
                  <a:cubicBezTo>
                    <a:pt x="291" y="851"/>
                    <a:pt x="280" y="853"/>
                    <a:pt x="268" y="855"/>
                  </a:cubicBezTo>
                  <a:cubicBezTo>
                    <a:pt x="267" y="855"/>
                    <a:pt x="265" y="855"/>
                    <a:pt x="264" y="855"/>
                  </a:cubicBezTo>
                  <a:cubicBezTo>
                    <a:pt x="256" y="843"/>
                    <a:pt x="246" y="851"/>
                    <a:pt x="239" y="855"/>
                  </a:cubicBezTo>
                  <a:cubicBezTo>
                    <a:pt x="218" y="865"/>
                    <a:pt x="197" y="865"/>
                    <a:pt x="175" y="862"/>
                  </a:cubicBezTo>
                  <a:cubicBezTo>
                    <a:pt x="169" y="861"/>
                    <a:pt x="161" y="861"/>
                    <a:pt x="160" y="853"/>
                  </a:cubicBezTo>
                  <a:cubicBezTo>
                    <a:pt x="159" y="841"/>
                    <a:pt x="162" y="834"/>
                    <a:pt x="171" y="830"/>
                  </a:cubicBezTo>
                  <a:cubicBezTo>
                    <a:pt x="181" y="825"/>
                    <a:pt x="192" y="822"/>
                    <a:pt x="202" y="819"/>
                  </a:cubicBezTo>
                  <a:cubicBezTo>
                    <a:pt x="208" y="817"/>
                    <a:pt x="213" y="815"/>
                    <a:pt x="218" y="812"/>
                  </a:cubicBezTo>
                  <a:cubicBezTo>
                    <a:pt x="226" y="807"/>
                    <a:pt x="228" y="799"/>
                    <a:pt x="224" y="791"/>
                  </a:cubicBezTo>
                  <a:cubicBezTo>
                    <a:pt x="212" y="789"/>
                    <a:pt x="199" y="788"/>
                    <a:pt x="187" y="786"/>
                  </a:cubicBezTo>
                  <a:cubicBezTo>
                    <a:pt x="184" y="786"/>
                    <a:pt x="178" y="783"/>
                    <a:pt x="178" y="780"/>
                  </a:cubicBezTo>
                  <a:cubicBezTo>
                    <a:pt x="176" y="773"/>
                    <a:pt x="176" y="765"/>
                    <a:pt x="184" y="762"/>
                  </a:cubicBezTo>
                  <a:cubicBezTo>
                    <a:pt x="193" y="759"/>
                    <a:pt x="203" y="757"/>
                    <a:pt x="212" y="754"/>
                  </a:cubicBezTo>
                  <a:cubicBezTo>
                    <a:pt x="215" y="754"/>
                    <a:pt x="217" y="754"/>
                    <a:pt x="219" y="754"/>
                  </a:cubicBezTo>
                  <a:cubicBezTo>
                    <a:pt x="211" y="717"/>
                    <a:pt x="204" y="680"/>
                    <a:pt x="196" y="643"/>
                  </a:cubicBezTo>
                  <a:cubicBezTo>
                    <a:pt x="193" y="630"/>
                    <a:pt x="187" y="618"/>
                    <a:pt x="181" y="606"/>
                  </a:cubicBezTo>
                  <a:cubicBezTo>
                    <a:pt x="171" y="585"/>
                    <a:pt x="166" y="565"/>
                    <a:pt x="170" y="543"/>
                  </a:cubicBezTo>
                  <a:cubicBezTo>
                    <a:pt x="177" y="501"/>
                    <a:pt x="183" y="460"/>
                    <a:pt x="191" y="419"/>
                  </a:cubicBezTo>
                  <a:cubicBezTo>
                    <a:pt x="192" y="412"/>
                    <a:pt x="194" y="405"/>
                    <a:pt x="197" y="398"/>
                  </a:cubicBezTo>
                  <a:cubicBezTo>
                    <a:pt x="201" y="389"/>
                    <a:pt x="203" y="381"/>
                    <a:pt x="196" y="372"/>
                  </a:cubicBezTo>
                  <a:cubicBezTo>
                    <a:pt x="195" y="372"/>
                    <a:pt x="192" y="372"/>
                    <a:pt x="189" y="372"/>
                  </a:cubicBezTo>
                  <a:cubicBezTo>
                    <a:pt x="186" y="342"/>
                    <a:pt x="201" y="311"/>
                    <a:pt x="182" y="28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28"/>
          <p:cNvSpPr txBox="1"/>
          <p:nvPr/>
        </p:nvSpPr>
        <p:spPr>
          <a:xfrm>
            <a:off x="1451288" y="949396"/>
            <a:ext cx="2952328" cy="200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Simple</a:t>
            </a:r>
            <a:endParaRPr/>
          </a:p>
          <a:p>
            <a:pPr marL="0" marR="0" lvl="0" indent="0" algn="l" rtl="0">
              <a:lnSpc>
                <a:spcPct val="110000"/>
              </a:lnSpc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/>
          </a:p>
        </p:txBody>
      </p:sp>
      <p:sp>
        <p:nvSpPr>
          <p:cNvPr id="1661" name="Google Shape;1661;p28"/>
          <p:cNvSpPr txBox="1"/>
          <p:nvPr/>
        </p:nvSpPr>
        <p:spPr>
          <a:xfrm>
            <a:off x="1521629" y="2955634"/>
            <a:ext cx="29523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/>
          </a:p>
        </p:txBody>
      </p:sp>
      <p:sp>
        <p:nvSpPr>
          <p:cNvPr id="1662" name="Google Shape;1662;p28"/>
          <p:cNvSpPr txBox="1"/>
          <p:nvPr/>
        </p:nvSpPr>
        <p:spPr>
          <a:xfrm>
            <a:off x="1593669" y="3563352"/>
            <a:ext cx="2457251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 Get a modern PowerPoint  Presentation that is beautifully</a:t>
            </a:r>
            <a:endParaRPr/>
          </a:p>
        </p:txBody>
      </p:sp>
      <p:sp>
        <p:nvSpPr>
          <p:cNvPr id="1663" name="Google Shape;1663;p28"/>
          <p:cNvSpPr txBox="1"/>
          <p:nvPr/>
        </p:nvSpPr>
        <p:spPr>
          <a:xfrm>
            <a:off x="8917392" y="1373237"/>
            <a:ext cx="1682435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4" name="Google Shape;1664;p28"/>
          <p:cNvSpPr/>
          <p:nvPr/>
        </p:nvSpPr>
        <p:spPr>
          <a:xfrm>
            <a:off x="5396781" y="4308259"/>
            <a:ext cx="1682435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appeal. 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5" name="Google Shape;1665;p2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44297" y="553701"/>
            <a:ext cx="3387405" cy="280862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1666" name="Google Shape;1666;p28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064908" y="3488723"/>
            <a:ext cx="3387405" cy="280862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p29"/>
          <p:cNvSpPr txBox="1">
            <a:spLocks noGrp="1"/>
          </p:cNvSpPr>
          <p:nvPr>
            <p:ph type="body" idx="1"/>
          </p:nvPr>
        </p:nvSpPr>
        <p:spPr>
          <a:xfrm>
            <a:off x="256882" y="230187"/>
            <a:ext cx="82200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4400"/>
              <a:buFont typeface="Arial"/>
              <a:buNone/>
            </a:pPr>
            <a:r>
              <a:rPr lang="en-US" sz="44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1673" name="Google Shape;1673;p29"/>
          <p:cNvGrpSpPr/>
          <p:nvPr/>
        </p:nvGrpSpPr>
        <p:grpSpPr>
          <a:xfrm>
            <a:off x="6091071" y="2724766"/>
            <a:ext cx="3667671" cy="1029717"/>
            <a:chOff x="4094085" y="1232756"/>
            <a:chExt cx="3667671" cy="1029717"/>
          </a:xfrm>
        </p:grpSpPr>
        <p:sp>
          <p:nvSpPr>
            <p:cNvPr id="1674" name="Google Shape;1674;p29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rmAutofit fontScale="85000" lnSpcReduction="20000"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33" b="1">
                  <a:solidFill>
                    <a:srgbClr val="FFE000"/>
                  </a:solidFill>
                  <a:latin typeface="Arial"/>
                  <a:ea typeface="Arial"/>
                  <a:cs typeface="Arial"/>
                  <a:sym typeface="Arial"/>
                </a:rPr>
                <a:t>Title text preset</a:t>
              </a:r>
              <a:endParaRPr sz="2133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29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This part of the content as a text typesetting placeholder display(Recommended theme font)</a:t>
              </a:r>
              <a:b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If you need to change, please adjust it under the (Set Shape Format) menu (text option)</a:t>
              </a:r>
              <a:endParaRPr sz="1246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6" name="Google Shape;1676;p29"/>
          <p:cNvSpPr/>
          <p:nvPr/>
        </p:nvSpPr>
        <p:spPr>
          <a:xfrm>
            <a:off x="2321271" y="2135511"/>
            <a:ext cx="3473190" cy="2340000"/>
          </a:xfrm>
          <a:custGeom>
            <a:avLst/>
            <a:gdLst/>
            <a:ahLst/>
            <a:cxnLst/>
            <a:rect l="l" t="t" r="r" b="b"/>
            <a:pathLst>
              <a:path w="3473189" h="2340000" extrusionOk="0">
                <a:moveTo>
                  <a:pt x="1170000" y="0"/>
                </a:moveTo>
                <a:cubicBezTo>
                  <a:pt x="1735401" y="0"/>
                  <a:pt x="2207132" y="401055"/>
                  <a:pt x="2316230" y="934204"/>
                </a:cubicBezTo>
                <a:lnTo>
                  <a:pt x="2322677" y="976446"/>
                </a:lnTo>
                <a:lnTo>
                  <a:pt x="2762234" y="976446"/>
                </a:lnTo>
                <a:lnTo>
                  <a:pt x="2762234" y="782892"/>
                </a:lnTo>
                <a:lnTo>
                  <a:pt x="3473189" y="1170000"/>
                </a:lnTo>
                <a:lnTo>
                  <a:pt x="2762234" y="1557108"/>
                </a:lnTo>
                <a:lnTo>
                  <a:pt x="2762234" y="1363554"/>
                </a:lnTo>
                <a:lnTo>
                  <a:pt x="2322677" y="1363554"/>
                </a:lnTo>
                <a:lnTo>
                  <a:pt x="2316230" y="1405796"/>
                </a:lnTo>
                <a:cubicBezTo>
                  <a:pt x="2207132" y="1938945"/>
                  <a:pt x="1735401" y="2340000"/>
                  <a:pt x="1170000" y="2340000"/>
                </a:cubicBezTo>
                <a:cubicBezTo>
                  <a:pt x="523827" y="2340000"/>
                  <a:pt x="0" y="1816173"/>
                  <a:pt x="0" y="1170000"/>
                </a:cubicBezTo>
                <a:cubicBezTo>
                  <a:pt x="0" y="523827"/>
                  <a:pt x="523827" y="0"/>
                  <a:pt x="1170000" y="0"/>
                </a:cubicBezTo>
                <a:close/>
              </a:path>
            </a:pathLst>
          </a:cu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7" name="Google Shape;1677;p29"/>
          <p:cNvSpPr/>
          <p:nvPr/>
        </p:nvSpPr>
        <p:spPr>
          <a:xfrm rot="5400000">
            <a:off x="1478298" y="2695299"/>
            <a:ext cx="3473189" cy="2340001"/>
          </a:xfrm>
          <a:custGeom>
            <a:avLst/>
            <a:gdLst/>
            <a:ahLst/>
            <a:cxnLst/>
            <a:rect l="l" t="t" r="r" b="b"/>
            <a:pathLst>
              <a:path w="3473189" h="2340000" extrusionOk="0">
                <a:moveTo>
                  <a:pt x="1170000" y="0"/>
                </a:moveTo>
                <a:cubicBezTo>
                  <a:pt x="1735401" y="0"/>
                  <a:pt x="2207132" y="401055"/>
                  <a:pt x="2316230" y="934204"/>
                </a:cubicBezTo>
                <a:lnTo>
                  <a:pt x="2322677" y="976446"/>
                </a:lnTo>
                <a:lnTo>
                  <a:pt x="2762234" y="976446"/>
                </a:lnTo>
                <a:lnTo>
                  <a:pt x="2762234" y="782892"/>
                </a:lnTo>
                <a:lnTo>
                  <a:pt x="3473189" y="1170000"/>
                </a:lnTo>
                <a:lnTo>
                  <a:pt x="2762234" y="1557108"/>
                </a:lnTo>
                <a:lnTo>
                  <a:pt x="2762234" y="1363554"/>
                </a:lnTo>
                <a:lnTo>
                  <a:pt x="2322677" y="1363554"/>
                </a:lnTo>
                <a:lnTo>
                  <a:pt x="2316230" y="1405796"/>
                </a:lnTo>
                <a:cubicBezTo>
                  <a:pt x="2207132" y="1938945"/>
                  <a:pt x="1735401" y="2340000"/>
                  <a:pt x="1170000" y="2340000"/>
                </a:cubicBezTo>
                <a:cubicBezTo>
                  <a:pt x="523827" y="2340000"/>
                  <a:pt x="0" y="1816173"/>
                  <a:pt x="0" y="1170000"/>
                </a:cubicBezTo>
                <a:cubicBezTo>
                  <a:pt x="0" y="523827"/>
                  <a:pt x="523827" y="0"/>
                  <a:pt x="1170000" y="0"/>
                </a:cubicBezTo>
                <a:close/>
              </a:path>
            </a:pathLst>
          </a:custGeom>
          <a:solidFill>
            <a:srgbClr val="7F7F7F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8" name="Google Shape;1678;p29"/>
          <p:cNvSpPr/>
          <p:nvPr/>
        </p:nvSpPr>
        <p:spPr>
          <a:xfrm rot="-5400000">
            <a:off x="1122244" y="1568916"/>
            <a:ext cx="3473189" cy="2340001"/>
          </a:xfrm>
          <a:custGeom>
            <a:avLst/>
            <a:gdLst/>
            <a:ahLst/>
            <a:cxnLst/>
            <a:rect l="l" t="t" r="r" b="b"/>
            <a:pathLst>
              <a:path w="3473189" h="2340000" extrusionOk="0">
                <a:moveTo>
                  <a:pt x="1170000" y="0"/>
                </a:moveTo>
                <a:cubicBezTo>
                  <a:pt x="1735401" y="0"/>
                  <a:pt x="2207132" y="401055"/>
                  <a:pt x="2316230" y="934204"/>
                </a:cubicBezTo>
                <a:lnTo>
                  <a:pt x="2322677" y="976446"/>
                </a:lnTo>
                <a:lnTo>
                  <a:pt x="2762234" y="976446"/>
                </a:lnTo>
                <a:lnTo>
                  <a:pt x="2762234" y="782892"/>
                </a:lnTo>
                <a:lnTo>
                  <a:pt x="3473189" y="1170000"/>
                </a:lnTo>
                <a:lnTo>
                  <a:pt x="2762234" y="1557108"/>
                </a:lnTo>
                <a:lnTo>
                  <a:pt x="2762234" y="1363554"/>
                </a:lnTo>
                <a:lnTo>
                  <a:pt x="2322677" y="1363554"/>
                </a:lnTo>
                <a:lnTo>
                  <a:pt x="2316230" y="1405796"/>
                </a:lnTo>
                <a:cubicBezTo>
                  <a:pt x="2207132" y="1938945"/>
                  <a:pt x="1735401" y="2340000"/>
                  <a:pt x="1170000" y="2340000"/>
                </a:cubicBezTo>
                <a:cubicBezTo>
                  <a:pt x="523827" y="2340000"/>
                  <a:pt x="0" y="1816173"/>
                  <a:pt x="0" y="1170000"/>
                </a:cubicBezTo>
                <a:cubicBezTo>
                  <a:pt x="0" y="523827"/>
                  <a:pt x="523827" y="0"/>
                  <a:pt x="1170000" y="0"/>
                </a:cubicBezTo>
                <a:close/>
              </a:path>
            </a:pathLst>
          </a:custGeom>
          <a:solidFill>
            <a:srgbClr val="FFE000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9" name="Google Shape;1679;p29"/>
          <p:cNvSpPr/>
          <p:nvPr/>
        </p:nvSpPr>
        <p:spPr>
          <a:xfrm>
            <a:off x="1332786" y="2128704"/>
            <a:ext cx="2340001" cy="2340000"/>
          </a:xfrm>
          <a:prstGeom prst="ellipse">
            <a:avLst/>
          </a:prstGeom>
          <a:solidFill>
            <a:srgbClr val="662483"/>
          </a:solidFill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80" name="Google Shape;1680;p29"/>
          <p:cNvGrpSpPr/>
          <p:nvPr/>
        </p:nvGrpSpPr>
        <p:grpSpPr>
          <a:xfrm>
            <a:off x="2149619" y="2542488"/>
            <a:ext cx="701772" cy="355442"/>
            <a:chOff x="4325938" y="280988"/>
            <a:chExt cx="488950" cy="247650"/>
          </a:xfrm>
        </p:grpSpPr>
        <p:sp>
          <p:nvSpPr>
            <p:cNvPr id="1681" name="Google Shape;1681;p29"/>
            <p:cNvSpPr/>
            <p:nvPr/>
          </p:nvSpPr>
          <p:spPr>
            <a:xfrm>
              <a:off x="4325938" y="458788"/>
              <a:ext cx="69850" cy="69850"/>
            </a:xfrm>
            <a:custGeom>
              <a:avLst/>
              <a:gdLst/>
              <a:ahLst/>
              <a:cxnLst/>
              <a:rect l="l" t="t" r="r" b="b"/>
              <a:pathLst>
                <a:path w="44" h="44" extrusionOk="0">
                  <a:moveTo>
                    <a:pt x="44" y="22"/>
                  </a:moveTo>
                  <a:lnTo>
                    <a:pt x="44" y="22"/>
                  </a:lnTo>
                  <a:lnTo>
                    <a:pt x="42" y="30"/>
                  </a:lnTo>
                  <a:lnTo>
                    <a:pt x="36" y="36"/>
                  </a:lnTo>
                  <a:lnTo>
                    <a:pt x="30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14" y="42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2" y="14"/>
                  </a:lnTo>
                  <a:lnTo>
                    <a:pt x="44" y="22"/>
                  </a:lnTo>
                  <a:lnTo>
                    <a:pt x="44" y="2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29"/>
            <p:cNvSpPr/>
            <p:nvPr/>
          </p:nvSpPr>
          <p:spPr>
            <a:xfrm>
              <a:off x="4414838" y="401638"/>
              <a:ext cx="66675" cy="66675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42" y="20"/>
                  </a:moveTo>
                  <a:lnTo>
                    <a:pt x="42" y="20"/>
                  </a:lnTo>
                  <a:lnTo>
                    <a:pt x="42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2" y="12"/>
                  </a:lnTo>
                  <a:lnTo>
                    <a:pt x="42" y="20"/>
                  </a:lnTo>
                  <a:lnTo>
                    <a:pt x="42" y="2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29"/>
            <p:cNvSpPr/>
            <p:nvPr/>
          </p:nvSpPr>
          <p:spPr>
            <a:xfrm>
              <a:off x="4513263" y="427038"/>
              <a:ext cx="69850" cy="69850"/>
            </a:xfrm>
            <a:custGeom>
              <a:avLst/>
              <a:gdLst/>
              <a:ahLst/>
              <a:cxnLst/>
              <a:rect l="l" t="t" r="r" b="b"/>
              <a:pathLst>
                <a:path w="44" h="44" extrusionOk="0">
                  <a:moveTo>
                    <a:pt x="44" y="22"/>
                  </a:moveTo>
                  <a:lnTo>
                    <a:pt x="44" y="22"/>
                  </a:lnTo>
                  <a:lnTo>
                    <a:pt x="42" y="32"/>
                  </a:lnTo>
                  <a:lnTo>
                    <a:pt x="36" y="38"/>
                  </a:lnTo>
                  <a:lnTo>
                    <a:pt x="30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14" y="42"/>
                  </a:lnTo>
                  <a:lnTo>
                    <a:pt x="6" y="38"/>
                  </a:lnTo>
                  <a:lnTo>
                    <a:pt x="2" y="3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6" y="8"/>
                  </a:lnTo>
                  <a:lnTo>
                    <a:pt x="42" y="14"/>
                  </a:lnTo>
                  <a:lnTo>
                    <a:pt x="44" y="22"/>
                  </a:lnTo>
                  <a:lnTo>
                    <a:pt x="44" y="2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29"/>
            <p:cNvSpPr/>
            <p:nvPr/>
          </p:nvSpPr>
          <p:spPr>
            <a:xfrm>
              <a:off x="4589463" y="338138"/>
              <a:ext cx="69850" cy="69850"/>
            </a:xfrm>
            <a:custGeom>
              <a:avLst/>
              <a:gdLst/>
              <a:ahLst/>
              <a:cxnLst/>
              <a:rect l="l" t="t" r="r" b="b"/>
              <a:pathLst>
                <a:path w="44" h="44" extrusionOk="0">
                  <a:moveTo>
                    <a:pt x="44" y="22"/>
                  </a:moveTo>
                  <a:lnTo>
                    <a:pt x="44" y="22"/>
                  </a:lnTo>
                  <a:lnTo>
                    <a:pt x="42" y="30"/>
                  </a:lnTo>
                  <a:lnTo>
                    <a:pt x="38" y="38"/>
                  </a:lnTo>
                  <a:lnTo>
                    <a:pt x="30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14" y="42"/>
                  </a:lnTo>
                  <a:lnTo>
                    <a:pt x="8" y="38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8" y="6"/>
                  </a:lnTo>
                  <a:lnTo>
                    <a:pt x="42" y="14"/>
                  </a:lnTo>
                  <a:lnTo>
                    <a:pt x="44" y="22"/>
                  </a:lnTo>
                  <a:lnTo>
                    <a:pt x="44" y="2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29"/>
            <p:cNvSpPr/>
            <p:nvPr/>
          </p:nvSpPr>
          <p:spPr>
            <a:xfrm>
              <a:off x="4665663" y="395288"/>
              <a:ext cx="69850" cy="66675"/>
            </a:xfrm>
            <a:custGeom>
              <a:avLst/>
              <a:gdLst/>
              <a:ahLst/>
              <a:cxnLst/>
              <a:rect l="l" t="t" r="r" b="b"/>
              <a:pathLst>
                <a:path w="44" h="42" extrusionOk="0">
                  <a:moveTo>
                    <a:pt x="44" y="20"/>
                  </a:moveTo>
                  <a:lnTo>
                    <a:pt x="44" y="20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0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44" y="20"/>
                  </a:lnTo>
                  <a:lnTo>
                    <a:pt x="44" y="2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29"/>
            <p:cNvSpPr/>
            <p:nvPr/>
          </p:nvSpPr>
          <p:spPr>
            <a:xfrm>
              <a:off x="4745038" y="280988"/>
              <a:ext cx="69850" cy="66675"/>
            </a:xfrm>
            <a:custGeom>
              <a:avLst/>
              <a:gdLst/>
              <a:ahLst/>
              <a:cxnLst/>
              <a:rect l="l" t="t" r="r" b="b"/>
              <a:pathLst>
                <a:path w="44" h="42" extrusionOk="0">
                  <a:moveTo>
                    <a:pt x="44" y="22"/>
                  </a:moveTo>
                  <a:lnTo>
                    <a:pt x="44" y="22"/>
                  </a:lnTo>
                  <a:lnTo>
                    <a:pt x="42" y="30"/>
                  </a:lnTo>
                  <a:lnTo>
                    <a:pt x="38" y="36"/>
                  </a:lnTo>
                  <a:lnTo>
                    <a:pt x="30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14" y="42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8" y="6"/>
                  </a:lnTo>
                  <a:lnTo>
                    <a:pt x="42" y="12"/>
                  </a:lnTo>
                  <a:lnTo>
                    <a:pt x="44" y="22"/>
                  </a:lnTo>
                  <a:lnTo>
                    <a:pt x="44" y="2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29"/>
            <p:cNvSpPr/>
            <p:nvPr/>
          </p:nvSpPr>
          <p:spPr>
            <a:xfrm>
              <a:off x="4348163" y="303213"/>
              <a:ext cx="444500" cy="203200"/>
            </a:xfrm>
            <a:custGeom>
              <a:avLst/>
              <a:gdLst/>
              <a:ahLst/>
              <a:cxnLst/>
              <a:rect l="l" t="t" r="r" b="b"/>
              <a:pathLst>
                <a:path w="280" h="128" extrusionOk="0">
                  <a:moveTo>
                    <a:pt x="8" y="128"/>
                  </a:moveTo>
                  <a:lnTo>
                    <a:pt x="8" y="128"/>
                  </a:lnTo>
                  <a:lnTo>
                    <a:pt x="4" y="126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0" y="122"/>
                  </a:lnTo>
                  <a:lnTo>
                    <a:pt x="0" y="118"/>
                  </a:lnTo>
                  <a:lnTo>
                    <a:pt x="0" y="116"/>
                  </a:lnTo>
                  <a:lnTo>
                    <a:pt x="4" y="112"/>
                  </a:lnTo>
                  <a:lnTo>
                    <a:pt x="62" y="74"/>
                  </a:lnTo>
                  <a:lnTo>
                    <a:pt x="122" y="92"/>
                  </a:lnTo>
                  <a:lnTo>
                    <a:pt x="174" y="32"/>
                  </a:lnTo>
                  <a:lnTo>
                    <a:pt x="220" y="68"/>
                  </a:lnTo>
                  <a:lnTo>
                    <a:pt x="266" y="2"/>
                  </a:lnTo>
                  <a:lnTo>
                    <a:pt x="266" y="2"/>
                  </a:lnTo>
                  <a:lnTo>
                    <a:pt x="268" y="0"/>
                  </a:lnTo>
                  <a:lnTo>
                    <a:pt x="270" y="0"/>
                  </a:lnTo>
                  <a:lnTo>
                    <a:pt x="274" y="0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8" y="2"/>
                  </a:lnTo>
                  <a:lnTo>
                    <a:pt x="280" y="6"/>
                  </a:lnTo>
                  <a:lnTo>
                    <a:pt x="280" y="8"/>
                  </a:lnTo>
                  <a:lnTo>
                    <a:pt x="278" y="12"/>
                  </a:lnTo>
                  <a:lnTo>
                    <a:pt x="224" y="90"/>
                  </a:lnTo>
                  <a:lnTo>
                    <a:pt x="176" y="54"/>
                  </a:lnTo>
                  <a:lnTo>
                    <a:pt x="128" y="110"/>
                  </a:lnTo>
                  <a:lnTo>
                    <a:pt x="64" y="92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8" y="128"/>
                  </a:lnTo>
                  <a:lnTo>
                    <a:pt x="8" y="1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8" name="Google Shape;1688;p29"/>
          <p:cNvSpPr txBox="1"/>
          <p:nvPr/>
        </p:nvSpPr>
        <p:spPr>
          <a:xfrm>
            <a:off x="1359715" y="3187768"/>
            <a:ext cx="2271647" cy="249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 text preset</a:t>
            </a:r>
            <a:endParaRPr sz="2133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9" name="Google Shape;1689;p29"/>
          <p:cNvSpPr/>
          <p:nvPr/>
        </p:nvSpPr>
        <p:spPr>
          <a:xfrm>
            <a:off x="1609706" y="3365385"/>
            <a:ext cx="1847587" cy="85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part of the content as a text typesetting placeholder display</a:t>
            </a:r>
            <a:br>
              <a:rPr lang="en-US" sz="102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26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(Recommended theme font)</a:t>
            </a:r>
            <a:endParaRPr sz="1026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90" name="Google Shape;1690;p29"/>
          <p:cNvGrpSpPr/>
          <p:nvPr/>
        </p:nvGrpSpPr>
        <p:grpSpPr>
          <a:xfrm>
            <a:off x="4809286" y="4703944"/>
            <a:ext cx="3667671" cy="1029717"/>
            <a:chOff x="4094085" y="1232756"/>
            <a:chExt cx="3667671" cy="1029717"/>
          </a:xfrm>
        </p:grpSpPr>
        <p:sp>
          <p:nvSpPr>
            <p:cNvPr id="1691" name="Google Shape;1691;p29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rmAutofit fontScale="85000" lnSpcReduction="20000"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33" b="1">
                  <a:solidFill>
                    <a:srgbClr val="FFE000"/>
                  </a:solidFill>
                  <a:latin typeface="Arial"/>
                  <a:ea typeface="Arial"/>
                  <a:cs typeface="Arial"/>
                  <a:sym typeface="Arial"/>
                </a:rPr>
                <a:t>Title text preset</a:t>
              </a:r>
              <a:endParaRPr sz="2133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29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This part of the content as a text typesetting placeholder display(Recommended theme font)</a:t>
              </a:r>
              <a:b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If you need to change, please adjust it under the (Set Shape Format) menu (text option)</a:t>
              </a:r>
              <a:endParaRPr sz="1246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3" name="Google Shape;1693;p29"/>
          <p:cNvGrpSpPr/>
          <p:nvPr/>
        </p:nvGrpSpPr>
        <p:grpSpPr>
          <a:xfrm>
            <a:off x="4571726" y="756103"/>
            <a:ext cx="3667671" cy="1029717"/>
            <a:chOff x="4094085" y="1232756"/>
            <a:chExt cx="3667671" cy="1029717"/>
          </a:xfrm>
        </p:grpSpPr>
        <p:sp>
          <p:nvSpPr>
            <p:cNvPr id="1694" name="Google Shape;1694;p29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rmAutofit fontScale="85000" lnSpcReduction="20000"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33" b="1">
                  <a:solidFill>
                    <a:srgbClr val="FFE000"/>
                  </a:solidFill>
                  <a:latin typeface="Arial"/>
                  <a:ea typeface="Arial"/>
                  <a:cs typeface="Arial"/>
                  <a:sym typeface="Arial"/>
                </a:rPr>
                <a:t>Title text preset</a:t>
              </a:r>
              <a:endParaRPr sz="2133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29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rm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This part of the content as a text typesetting placeholder display(Recommended theme font)</a:t>
              </a:r>
              <a:b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246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If you need to change, please adjust it under the (Set Shape Format) menu (text option)</a:t>
              </a:r>
              <a:endParaRPr sz="1246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6" name="Google Shape;1696;p29"/>
          <p:cNvGrpSpPr/>
          <p:nvPr/>
        </p:nvGrpSpPr>
        <p:grpSpPr>
          <a:xfrm>
            <a:off x="10036178" y="2995613"/>
            <a:ext cx="1928813" cy="3033712"/>
            <a:chOff x="6322" y="1887"/>
            <a:chExt cx="1215" cy="1911"/>
          </a:xfrm>
        </p:grpSpPr>
        <p:sp>
          <p:nvSpPr>
            <p:cNvPr id="1697" name="Google Shape;1697;p29"/>
            <p:cNvSpPr/>
            <p:nvPr/>
          </p:nvSpPr>
          <p:spPr>
            <a:xfrm>
              <a:off x="6322" y="1887"/>
              <a:ext cx="962" cy="1911"/>
            </a:xfrm>
            <a:custGeom>
              <a:avLst/>
              <a:gdLst/>
              <a:ahLst/>
              <a:cxnLst/>
              <a:rect l="l" t="t" r="r" b="b"/>
              <a:pathLst>
                <a:path w="129" h="258" extrusionOk="0">
                  <a:moveTo>
                    <a:pt x="93" y="85"/>
                  </a:moveTo>
                  <a:cubicBezTo>
                    <a:pt x="95" y="85"/>
                    <a:pt x="97" y="86"/>
                    <a:pt x="99" y="85"/>
                  </a:cubicBezTo>
                  <a:cubicBezTo>
                    <a:pt x="110" y="84"/>
                    <a:pt x="118" y="89"/>
                    <a:pt x="127" y="93"/>
                  </a:cubicBezTo>
                  <a:cubicBezTo>
                    <a:pt x="128" y="94"/>
                    <a:pt x="129" y="95"/>
                    <a:pt x="129" y="96"/>
                  </a:cubicBezTo>
                  <a:cubicBezTo>
                    <a:pt x="129" y="107"/>
                    <a:pt x="129" y="118"/>
                    <a:pt x="129" y="129"/>
                  </a:cubicBezTo>
                  <a:cubicBezTo>
                    <a:pt x="129" y="157"/>
                    <a:pt x="129" y="185"/>
                    <a:pt x="129" y="214"/>
                  </a:cubicBezTo>
                  <a:cubicBezTo>
                    <a:pt x="129" y="227"/>
                    <a:pt x="129" y="241"/>
                    <a:pt x="129" y="254"/>
                  </a:cubicBezTo>
                  <a:cubicBezTo>
                    <a:pt x="129" y="255"/>
                    <a:pt x="129" y="256"/>
                    <a:pt x="129" y="258"/>
                  </a:cubicBezTo>
                  <a:cubicBezTo>
                    <a:pt x="103" y="258"/>
                    <a:pt x="77" y="258"/>
                    <a:pt x="51" y="258"/>
                  </a:cubicBezTo>
                  <a:cubicBezTo>
                    <a:pt x="51" y="228"/>
                    <a:pt x="51" y="199"/>
                    <a:pt x="51" y="169"/>
                  </a:cubicBezTo>
                  <a:cubicBezTo>
                    <a:pt x="48" y="169"/>
                    <a:pt x="45" y="169"/>
                    <a:pt x="43" y="169"/>
                  </a:cubicBezTo>
                  <a:cubicBezTo>
                    <a:pt x="43" y="199"/>
                    <a:pt x="43" y="228"/>
                    <a:pt x="43" y="258"/>
                  </a:cubicBezTo>
                  <a:cubicBezTo>
                    <a:pt x="35" y="258"/>
                    <a:pt x="27" y="258"/>
                    <a:pt x="19" y="258"/>
                  </a:cubicBezTo>
                  <a:cubicBezTo>
                    <a:pt x="19" y="216"/>
                    <a:pt x="19" y="175"/>
                    <a:pt x="19" y="133"/>
                  </a:cubicBezTo>
                  <a:cubicBezTo>
                    <a:pt x="16" y="133"/>
                    <a:pt x="14" y="133"/>
                    <a:pt x="11" y="133"/>
                  </a:cubicBezTo>
                  <a:cubicBezTo>
                    <a:pt x="6" y="133"/>
                    <a:pt x="4" y="131"/>
                    <a:pt x="3" y="125"/>
                  </a:cubicBezTo>
                  <a:cubicBezTo>
                    <a:pt x="3" y="122"/>
                    <a:pt x="3" y="119"/>
                    <a:pt x="3" y="116"/>
                  </a:cubicBezTo>
                  <a:cubicBezTo>
                    <a:pt x="3" y="114"/>
                    <a:pt x="4" y="112"/>
                    <a:pt x="1" y="111"/>
                  </a:cubicBezTo>
                  <a:cubicBezTo>
                    <a:pt x="1" y="111"/>
                    <a:pt x="0" y="110"/>
                    <a:pt x="0" y="109"/>
                  </a:cubicBezTo>
                  <a:cubicBezTo>
                    <a:pt x="0" y="99"/>
                    <a:pt x="0" y="90"/>
                    <a:pt x="0" y="80"/>
                  </a:cubicBezTo>
                  <a:cubicBezTo>
                    <a:pt x="0" y="76"/>
                    <a:pt x="3" y="73"/>
                    <a:pt x="7" y="72"/>
                  </a:cubicBezTo>
                  <a:cubicBezTo>
                    <a:pt x="13" y="69"/>
                    <a:pt x="20" y="66"/>
                    <a:pt x="27" y="63"/>
                  </a:cubicBezTo>
                  <a:cubicBezTo>
                    <a:pt x="33" y="61"/>
                    <a:pt x="36" y="55"/>
                    <a:pt x="33" y="48"/>
                  </a:cubicBezTo>
                  <a:cubicBezTo>
                    <a:pt x="32" y="46"/>
                    <a:pt x="32" y="45"/>
                    <a:pt x="32" y="43"/>
                  </a:cubicBezTo>
                  <a:cubicBezTo>
                    <a:pt x="31" y="41"/>
                    <a:pt x="30" y="40"/>
                    <a:pt x="28" y="39"/>
                  </a:cubicBezTo>
                  <a:cubicBezTo>
                    <a:pt x="25" y="38"/>
                    <a:pt x="24" y="29"/>
                    <a:pt x="26" y="27"/>
                  </a:cubicBezTo>
                  <a:cubicBezTo>
                    <a:pt x="27" y="27"/>
                    <a:pt x="28" y="26"/>
                    <a:pt x="28" y="25"/>
                  </a:cubicBezTo>
                  <a:cubicBezTo>
                    <a:pt x="29" y="20"/>
                    <a:pt x="29" y="14"/>
                    <a:pt x="30" y="9"/>
                  </a:cubicBezTo>
                  <a:cubicBezTo>
                    <a:pt x="31" y="5"/>
                    <a:pt x="34" y="4"/>
                    <a:pt x="37" y="3"/>
                  </a:cubicBezTo>
                  <a:cubicBezTo>
                    <a:pt x="44" y="0"/>
                    <a:pt x="52" y="0"/>
                    <a:pt x="60" y="5"/>
                  </a:cubicBezTo>
                  <a:cubicBezTo>
                    <a:pt x="61" y="6"/>
                    <a:pt x="63" y="8"/>
                    <a:pt x="63" y="10"/>
                  </a:cubicBezTo>
                  <a:cubicBezTo>
                    <a:pt x="64" y="15"/>
                    <a:pt x="65" y="20"/>
                    <a:pt x="66" y="25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70" y="29"/>
                    <a:pt x="68" y="32"/>
                    <a:pt x="67" y="35"/>
                  </a:cubicBezTo>
                  <a:cubicBezTo>
                    <a:pt x="67" y="38"/>
                    <a:pt x="67" y="39"/>
                    <a:pt x="64" y="40"/>
                  </a:cubicBezTo>
                  <a:cubicBezTo>
                    <a:pt x="63" y="40"/>
                    <a:pt x="63" y="40"/>
                    <a:pt x="63" y="41"/>
                  </a:cubicBezTo>
                  <a:cubicBezTo>
                    <a:pt x="61" y="44"/>
                    <a:pt x="60" y="47"/>
                    <a:pt x="59" y="50"/>
                  </a:cubicBezTo>
                  <a:cubicBezTo>
                    <a:pt x="58" y="56"/>
                    <a:pt x="61" y="61"/>
                    <a:pt x="66" y="63"/>
                  </a:cubicBezTo>
                  <a:cubicBezTo>
                    <a:pt x="73" y="66"/>
                    <a:pt x="80" y="69"/>
                    <a:pt x="87" y="72"/>
                  </a:cubicBezTo>
                  <a:cubicBezTo>
                    <a:pt x="91" y="74"/>
                    <a:pt x="94" y="78"/>
                    <a:pt x="93" y="83"/>
                  </a:cubicBezTo>
                  <a:cubicBezTo>
                    <a:pt x="93" y="84"/>
                    <a:pt x="93" y="84"/>
                    <a:pt x="93" y="85"/>
                  </a:cubicBezTo>
                  <a:close/>
                  <a:moveTo>
                    <a:pt x="68" y="66"/>
                  </a:moveTo>
                  <a:cubicBezTo>
                    <a:pt x="61" y="78"/>
                    <a:pt x="34" y="78"/>
                    <a:pt x="25" y="66"/>
                  </a:cubicBezTo>
                  <a:cubicBezTo>
                    <a:pt x="22" y="66"/>
                    <a:pt x="20" y="68"/>
                    <a:pt x="20" y="71"/>
                  </a:cubicBezTo>
                  <a:cubicBezTo>
                    <a:pt x="21" y="83"/>
                    <a:pt x="20" y="94"/>
                    <a:pt x="20" y="105"/>
                  </a:cubicBezTo>
                  <a:cubicBezTo>
                    <a:pt x="20" y="115"/>
                    <a:pt x="20" y="124"/>
                    <a:pt x="20" y="134"/>
                  </a:cubicBezTo>
                  <a:cubicBezTo>
                    <a:pt x="35" y="134"/>
                    <a:pt x="49" y="134"/>
                    <a:pt x="64" y="134"/>
                  </a:cubicBezTo>
                  <a:cubicBezTo>
                    <a:pt x="64" y="124"/>
                    <a:pt x="64" y="114"/>
                    <a:pt x="64" y="104"/>
                  </a:cubicBezTo>
                  <a:cubicBezTo>
                    <a:pt x="63" y="96"/>
                    <a:pt x="65" y="92"/>
                    <a:pt x="72" y="90"/>
                  </a:cubicBezTo>
                  <a:cubicBezTo>
                    <a:pt x="73" y="89"/>
                    <a:pt x="74" y="88"/>
                    <a:pt x="74" y="87"/>
                  </a:cubicBezTo>
                  <a:cubicBezTo>
                    <a:pt x="75" y="81"/>
                    <a:pt x="75" y="75"/>
                    <a:pt x="75" y="68"/>
                  </a:cubicBezTo>
                  <a:cubicBezTo>
                    <a:pt x="72" y="67"/>
                    <a:pt x="70" y="67"/>
                    <a:pt x="68" y="66"/>
                  </a:cubicBezTo>
                  <a:close/>
                  <a:moveTo>
                    <a:pt x="85" y="204"/>
                  </a:moveTo>
                  <a:cubicBezTo>
                    <a:pt x="85" y="200"/>
                    <a:pt x="85" y="196"/>
                    <a:pt x="85" y="193"/>
                  </a:cubicBezTo>
                  <a:cubicBezTo>
                    <a:pt x="78" y="193"/>
                    <a:pt x="72" y="193"/>
                    <a:pt x="66" y="193"/>
                  </a:cubicBezTo>
                  <a:cubicBezTo>
                    <a:pt x="66" y="203"/>
                    <a:pt x="66" y="213"/>
                    <a:pt x="66" y="223"/>
                  </a:cubicBezTo>
                  <a:cubicBezTo>
                    <a:pt x="86" y="223"/>
                    <a:pt x="107" y="223"/>
                    <a:pt x="127" y="223"/>
                  </a:cubicBezTo>
                  <a:cubicBezTo>
                    <a:pt x="127" y="213"/>
                    <a:pt x="127" y="203"/>
                    <a:pt x="127" y="193"/>
                  </a:cubicBezTo>
                  <a:cubicBezTo>
                    <a:pt x="121" y="193"/>
                    <a:pt x="114" y="193"/>
                    <a:pt x="107" y="193"/>
                  </a:cubicBezTo>
                  <a:cubicBezTo>
                    <a:pt x="107" y="197"/>
                    <a:pt x="107" y="200"/>
                    <a:pt x="107" y="204"/>
                  </a:cubicBezTo>
                  <a:cubicBezTo>
                    <a:pt x="104" y="204"/>
                    <a:pt x="101" y="204"/>
                    <a:pt x="98" y="204"/>
                  </a:cubicBezTo>
                  <a:cubicBezTo>
                    <a:pt x="98" y="200"/>
                    <a:pt x="98" y="196"/>
                    <a:pt x="98" y="193"/>
                  </a:cubicBezTo>
                  <a:cubicBezTo>
                    <a:pt x="97" y="193"/>
                    <a:pt x="96" y="193"/>
                    <a:pt x="96" y="193"/>
                  </a:cubicBezTo>
                  <a:cubicBezTo>
                    <a:pt x="95" y="196"/>
                    <a:pt x="95" y="200"/>
                    <a:pt x="94" y="204"/>
                  </a:cubicBezTo>
                  <a:cubicBezTo>
                    <a:pt x="92" y="204"/>
                    <a:pt x="89" y="204"/>
                    <a:pt x="85" y="204"/>
                  </a:cubicBezTo>
                  <a:close/>
                  <a:moveTo>
                    <a:pt x="85" y="139"/>
                  </a:moveTo>
                  <a:cubicBezTo>
                    <a:pt x="85" y="135"/>
                    <a:pt x="85" y="131"/>
                    <a:pt x="85" y="128"/>
                  </a:cubicBezTo>
                  <a:cubicBezTo>
                    <a:pt x="78" y="128"/>
                    <a:pt x="72" y="128"/>
                    <a:pt x="66" y="128"/>
                  </a:cubicBezTo>
                  <a:cubicBezTo>
                    <a:pt x="66" y="138"/>
                    <a:pt x="66" y="148"/>
                    <a:pt x="66" y="158"/>
                  </a:cubicBezTo>
                  <a:cubicBezTo>
                    <a:pt x="86" y="158"/>
                    <a:pt x="107" y="158"/>
                    <a:pt x="127" y="158"/>
                  </a:cubicBezTo>
                  <a:cubicBezTo>
                    <a:pt x="127" y="148"/>
                    <a:pt x="127" y="138"/>
                    <a:pt x="127" y="128"/>
                  </a:cubicBezTo>
                  <a:cubicBezTo>
                    <a:pt x="120" y="128"/>
                    <a:pt x="114" y="128"/>
                    <a:pt x="107" y="128"/>
                  </a:cubicBezTo>
                  <a:cubicBezTo>
                    <a:pt x="107" y="131"/>
                    <a:pt x="107" y="135"/>
                    <a:pt x="107" y="139"/>
                  </a:cubicBezTo>
                  <a:cubicBezTo>
                    <a:pt x="104" y="139"/>
                    <a:pt x="101" y="139"/>
                    <a:pt x="98" y="139"/>
                  </a:cubicBezTo>
                  <a:cubicBezTo>
                    <a:pt x="98" y="136"/>
                    <a:pt x="98" y="133"/>
                    <a:pt x="98" y="130"/>
                  </a:cubicBezTo>
                  <a:cubicBezTo>
                    <a:pt x="98" y="129"/>
                    <a:pt x="97" y="128"/>
                    <a:pt x="97" y="128"/>
                  </a:cubicBezTo>
                  <a:cubicBezTo>
                    <a:pt x="96" y="128"/>
                    <a:pt x="95" y="129"/>
                    <a:pt x="95" y="130"/>
                  </a:cubicBezTo>
                  <a:cubicBezTo>
                    <a:pt x="95" y="133"/>
                    <a:pt x="95" y="136"/>
                    <a:pt x="95" y="139"/>
                  </a:cubicBezTo>
                  <a:cubicBezTo>
                    <a:pt x="91" y="139"/>
                    <a:pt x="89" y="139"/>
                    <a:pt x="85" y="139"/>
                  </a:cubicBezTo>
                  <a:close/>
                  <a:moveTo>
                    <a:pt x="28" y="28"/>
                  </a:moveTo>
                  <a:cubicBezTo>
                    <a:pt x="26" y="32"/>
                    <a:pt x="28" y="37"/>
                    <a:pt x="30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4" y="43"/>
                    <a:pt x="34" y="46"/>
                    <a:pt x="36" y="48"/>
                  </a:cubicBezTo>
                  <a:cubicBezTo>
                    <a:pt x="40" y="52"/>
                    <a:pt x="46" y="52"/>
                    <a:pt x="52" y="51"/>
                  </a:cubicBezTo>
                  <a:cubicBezTo>
                    <a:pt x="56" y="50"/>
                    <a:pt x="60" y="48"/>
                    <a:pt x="60" y="42"/>
                  </a:cubicBezTo>
                  <a:cubicBezTo>
                    <a:pt x="61" y="41"/>
                    <a:pt x="61" y="38"/>
                    <a:pt x="62" y="38"/>
                  </a:cubicBezTo>
                  <a:cubicBezTo>
                    <a:pt x="65" y="38"/>
                    <a:pt x="66" y="37"/>
                    <a:pt x="66" y="34"/>
                  </a:cubicBezTo>
                  <a:cubicBezTo>
                    <a:pt x="66" y="33"/>
                    <a:pt x="66" y="31"/>
                    <a:pt x="67" y="29"/>
                  </a:cubicBezTo>
                  <a:cubicBezTo>
                    <a:pt x="66" y="29"/>
                    <a:pt x="66" y="29"/>
                    <a:pt x="66" y="28"/>
                  </a:cubicBezTo>
                  <a:cubicBezTo>
                    <a:pt x="64" y="29"/>
                    <a:pt x="63" y="30"/>
                    <a:pt x="62" y="31"/>
                  </a:cubicBezTo>
                  <a:cubicBezTo>
                    <a:pt x="61" y="25"/>
                    <a:pt x="60" y="18"/>
                    <a:pt x="60" y="12"/>
                  </a:cubicBezTo>
                  <a:cubicBezTo>
                    <a:pt x="57" y="12"/>
                    <a:pt x="55" y="11"/>
                    <a:pt x="53" y="12"/>
                  </a:cubicBezTo>
                  <a:cubicBezTo>
                    <a:pt x="49" y="14"/>
                    <a:pt x="45" y="14"/>
                    <a:pt x="41" y="12"/>
                  </a:cubicBezTo>
                  <a:cubicBezTo>
                    <a:pt x="36" y="10"/>
                    <a:pt x="34" y="12"/>
                    <a:pt x="33" y="17"/>
                  </a:cubicBezTo>
                  <a:cubicBezTo>
                    <a:pt x="32" y="22"/>
                    <a:pt x="32" y="26"/>
                    <a:pt x="32" y="31"/>
                  </a:cubicBezTo>
                  <a:cubicBezTo>
                    <a:pt x="30" y="30"/>
                    <a:pt x="29" y="29"/>
                    <a:pt x="28" y="28"/>
                  </a:cubicBezTo>
                  <a:close/>
                  <a:moveTo>
                    <a:pt x="30" y="64"/>
                  </a:moveTo>
                  <a:cubicBezTo>
                    <a:pt x="37" y="71"/>
                    <a:pt x="58" y="71"/>
                    <a:pt x="63" y="64"/>
                  </a:cubicBezTo>
                  <a:cubicBezTo>
                    <a:pt x="59" y="61"/>
                    <a:pt x="56" y="56"/>
                    <a:pt x="58" y="50"/>
                  </a:cubicBezTo>
                  <a:cubicBezTo>
                    <a:pt x="50" y="54"/>
                    <a:pt x="43" y="54"/>
                    <a:pt x="35" y="50"/>
                  </a:cubicBezTo>
                  <a:cubicBezTo>
                    <a:pt x="37" y="57"/>
                    <a:pt x="34" y="60"/>
                    <a:pt x="30" y="64"/>
                  </a:cubicBezTo>
                  <a:close/>
                  <a:moveTo>
                    <a:pt x="5" y="112"/>
                  </a:moveTo>
                  <a:cubicBezTo>
                    <a:pt x="5" y="117"/>
                    <a:pt x="5" y="122"/>
                    <a:pt x="5" y="127"/>
                  </a:cubicBezTo>
                  <a:cubicBezTo>
                    <a:pt x="5" y="130"/>
                    <a:pt x="7" y="131"/>
                    <a:pt x="10" y="132"/>
                  </a:cubicBezTo>
                  <a:cubicBezTo>
                    <a:pt x="13" y="132"/>
                    <a:pt x="16" y="132"/>
                    <a:pt x="19" y="132"/>
                  </a:cubicBezTo>
                  <a:cubicBezTo>
                    <a:pt x="19" y="129"/>
                    <a:pt x="19" y="126"/>
                    <a:pt x="19" y="124"/>
                  </a:cubicBezTo>
                  <a:cubicBezTo>
                    <a:pt x="17" y="124"/>
                    <a:pt x="15" y="123"/>
                    <a:pt x="14" y="123"/>
                  </a:cubicBezTo>
                  <a:cubicBezTo>
                    <a:pt x="15" y="119"/>
                    <a:pt x="20" y="117"/>
                    <a:pt x="19" y="112"/>
                  </a:cubicBezTo>
                  <a:cubicBezTo>
                    <a:pt x="14" y="112"/>
                    <a:pt x="10" y="112"/>
                    <a:pt x="5" y="112"/>
                  </a:cubicBezTo>
                  <a:close/>
                  <a:moveTo>
                    <a:pt x="70" y="93"/>
                  </a:moveTo>
                  <a:cubicBezTo>
                    <a:pt x="88" y="93"/>
                    <a:pt x="105" y="93"/>
                    <a:pt x="122" y="93"/>
                  </a:cubicBezTo>
                  <a:cubicBezTo>
                    <a:pt x="105" y="85"/>
                    <a:pt x="88" y="85"/>
                    <a:pt x="70" y="93"/>
                  </a:cubicBezTo>
                  <a:close/>
                  <a:moveTo>
                    <a:pt x="21" y="139"/>
                  </a:moveTo>
                  <a:cubicBezTo>
                    <a:pt x="35" y="139"/>
                    <a:pt x="49" y="139"/>
                    <a:pt x="63" y="139"/>
                  </a:cubicBezTo>
                  <a:cubicBezTo>
                    <a:pt x="64" y="137"/>
                    <a:pt x="64" y="135"/>
                    <a:pt x="61" y="135"/>
                  </a:cubicBezTo>
                  <a:cubicBezTo>
                    <a:pt x="48" y="136"/>
                    <a:pt x="35" y="136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7"/>
                    <a:pt x="21" y="138"/>
                    <a:pt x="21" y="139"/>
                  </a:cubicBezTo>
                  <a:close/>
                  <a:moveTo>
                    <a:pt x="21" y="159"/>
                  </a:moveTo>
                  <a:cubicBezTo>
                    <a:pt x="21" y="168"/>
                    <a:pt x="21" y="176"/>
                    <a:pt x="21" y="185"/>
                  </a:cubicBezTo>
                  <a:cubicBezTo>
                    <a:pt x="22" y="185"/>
                    <a:pt x="23" y="185"/>
                    <a:pt x="24" y="185"/>
                  </a:cubicBezTo>
                  <a:cubicBezTo>
                    <a:pt x="24" y="176"/>
                    <a:pt x="24" y="167"/>
                    <a:pt x="24" y="159"/>
                  </a:cubicBezTo>
                  <a:cubicBezTo>
                    <a:pt x="23" y="159"/>
                    <a:pt x="22" y="159"/>
                    <a:pt x="21" y="159"/>
                  </a:cubicBezTo>
                  <a:close/>
                  <a:moveTo>
                    <a:pt x="106" y="193"/>
                  </a:moveTo>
                  <a:cubicBezTo>
                    <a:pt x="99" y="192"/>
                    <a:pt x="98" y="191"/>
                    <a:pt x="100" y="202"/>
                  </a:cubicBezTo>
                  <a:cubicBezTo>
                    <a:pt x="102" y="202"/>
                    <a:pt x="104" y="202"/>
                    <a:pt x="106" y="202"/>
                  </a:cubicBezTo>
                  <a:cubicBezTo>
                    <a:pt x="106" y="199"/>
                    <a:pt x="106" y="196"/>
                    <a:pt x="106" y="193"/>
                  </a:cubicBezTo>
                  <a:close/>
                  <a:moveTo>
                    <a:pt x="106" y="137"/>
                  </a:moveTo>
                  <a:cubicBezTo>
                    <a:pt x="106" y="134"/>
                    <a:pt x="106" y="131"/>
                    <a:pt x="106" y="128"/>
                  </a:cubicBezTo>
                  <a:cubicBezTo>
                    <a:pt x="104" y="128"/>
                    <a:pt x="103" y="127"/>
                    <a:pt x="101" y="128"/>
                  </a:cubicBezTo>
                  <a:cubicBezTo>
                    <a:pt x="101" y="128"/>
                    <a:pt x="99" y="129"/>
                    <a:pt x="99" y="129"/>
                  </a:cubicBezTo>
                  <a:cubicBezTo>
                    <a:pt x="99" y="132"/>
                    <a:pt x="99" y="134"/>
                    <a:pt x="99" y="137"/>
                  </a:cubicBezTo>
                  <a:cubicBezTo>
                    <a:pt x="102" y="137"/>
                    <a:pt x="103" y="137"/>
                    <a:pt x="106" y="137"/>
                  </a:cubicBezTo>
                  <a:close/>
                  <a:moveTo>
                    <a:pt x="106" y="170"/>
                  </a:moveTo>
                  <a:cubicBezTo>
                    <a:pt x="107" y="160"/>
                    <a:pt x="106" y="159"/>
                    <a:pt x="100" y="161"/>
                  </a:cubicBezTo>
                  <a:cubicBezTo>
                    <a:pt x="100" y="163"/>
                    <a:pt x="100" y="166"/>
                    <a:pt x="100" y="170"/>
                  </a:cubicBezTo>
                  <a:cubicBezTo>
                    <a:pt x="102" y="170"/>
                    <a:pt x="104" y="170"/>
                    <a:pt x="106" y="170"/>
                  </a:cubicBezTo>
                  <a:close/>
                  <a:moveTo>
                    <a:pt x="87" y="160"/>
                  </a:moveTo>
                  <a:cubicBezTo>
                    <a:pt x="87" y="163"/>
                    <a:pt x="87" y="165"/>
                    <a:pt x="87" y="167"/>
                  </a:cubicBezTo>
                  <a:cubicBezTo>
                    <a:pt x="87" y="169"/>
                    <a:pt x="87" y="170"/>
                    <a:pt x="89" y="170"/>
                  </a:cubicBezTo>
                  <a:cubicBezTo>
                    <a:pt x="91" y="170"/>
                    <a:pt x="92" y="170"/>
                    <a:pt x="93" y="170"/>
                  </a:cubicBezTo>
                  <a:cubicBezTo>
                    <a:pt x="93" y="166"/>
                    <a:pt x="93" y="163"/>
                    <a:pt x="93" y="160"/>
                  </a:cubicBezTo>
                  <a:cubicBezTo>
                    <a:pt x="91" y="160"/>
                    <a:pt x="89" y="160"/>
                    <a:pt x="87" y="160"/>
                  </a:cubicBezTo>
                  <a:close/>
                  <a:moveTo>
                    <a:pt x="106" y="226"/>
                  </a:moveTo>
                  <a:cubicBezTo>
                    <a:pt x="104" y="226"/>
                    <a:pt x="102" y="226"/>
                    <a:pt x="100" y="226"/>
                  </a:cubicBezTo>
                  <a:cubicBezTo>
                    <a:pt x="100" y="229"/>
                    <a:pt x="100" y="232"/>
                    <a:pt x="100" y="235"/>
                  </a:cubicBezTo>
                  <a:cubicBezTo>
                    <a:pt x="102" y="235"/>
                    <a:pt x="104" y="235"/>
                    <a:pt x="106" y="235"/>
                  </a:cubicBezTo>
                  <a:cubicBezTo>
                    <a:pt x="106" y="232"/>
                    <a:pt x="106" y="229"/>
                    <a:pt x="106" y="226"/>
                  </a:cubicBezTo>
                  <a:close/>
                  <a:moveTo>
                    <a:pt x="106" y="104"/>
                  </a:moveTo>
                  <a:cubicBezTo>
                    <a:pt x="107" y="95"/>
                    <a:pt x="106" y="94"/>
                    <a:pt x="99" y="96"/>
                  </a:cubicBezTo>
                  <a:cubicBezTo>
                    <a:pt x="99" y="99"/>
                    <a:pt x="99" y="101"/>
                    <a:pt x="99" y="104"/>
                  </a:cubicBezTo>
                  <a:cubicBezTo>
                    <a:pt x="102" y="104"/>
                    <a:pt x="104" y="104"/>
                    <a:pt x="106" y="104"/>
                  </a:cubicBezTo>
                  <a:close/>
                  <a:moveTo>
                    <a:pt x="93" y="202"/>
                  </a:moveTo>
                  <a:cubicBezTo>
                    <a:pt x="93" y="199"/>
                    <a:pt x="93" y="196"/>
                    <a:pt x="93" y="193"/>
                  </a:cubicBezTo>
                  <a:cubicBezTo>
                    <a:pt x="91" y="193"/>
                    <a:pt x="89" y="193"/>
                    <a:pt x="87" y="193"/>
                  </a:cubicBezTo>
                  <a:cubicBezTo>
                    <a:pt x="87" y="196"/>
                    <a:pt x="87" y="199"/>
                    <a:pt x="87" y="202"/>
                  </a:cubicBezTo>
                  <a:cubicBezTo>
                    <a:pt x="89" y="202"/>
                    <a:pt x="91" y="202"/>
                    <a:pt x="93" y="202"/>
                  </a:cubicBezTo>
                  <a:close/>
                  <a:moveTo>
                    <a:pt x="93" y="137"/>
                  </a:moveTo>
                  <a:cubicBezTo>
                    <a:pt x="94" y="127"/>
                    <a:pt x="93" y="126"/>
                    <a:pt x="87" y="128"/>
                  </a:cubicBezTo>
                  <a:cubicBezTo>
                    <a:pt x="87" y="131"/>
                    <a:pt x="87" y="134"/>
                    <a:pt x="87" y="137"/>
                  </a:cubicBezTo>
                  <a:cubicBezTo>
                    <a:pt x="89" y="137"/>
                    <a:pt x="91" y="137"/>
                    <a:pt x="93" y="137"/>
                  </a:cubicBezTo>
                  <a:close/>
                  <a:moveTo>
                    <a:pt x="87" y="235"/>
                  </a:moveTo>
                  <a:cubicBezTo>
                    <a:pt x="89" y="235"/>
                    <a:pt x="91" y="235"/>
                    <a:pt x="93" y="235"/>
                  </a:cubicBezTo>
                  <a:cubicBezTo>
                    <a:pt x="93" y="232"/>
                    <a:pt x="93" y="229"/>
                    <a:pt x="93" y="226"/>
                  </a:cubicBezTo>
                  <a:cubicBezTo>
                    <a:pt x="91" y="226"/>
                    <a:pt x="89" y="226"/>
                    <a:pt x="87" y="226"/>
                  </a:cubicBezTo>
                  <a:cubicBezTo>
                    <a:pt x="87" y="229"/>
                    <a:pt x="87" y="232"/>
                    <a:pt x="87" y="235"/>
                  </a:cubicBezTo>
                  <a:close/>
                  <a:moveTo>
                    <a:pt x="93" y="104"/>
                  </a:moveTo>
                  <a:cubicBezTo>
                    <a:pt x="93" y="101"/>
                    <a:pt x="93" y="98"/>
                    <a:pt x="93" y="95"/>
                  </a:cubicBezTo>
                  <a:cubicBezTo>
                    <a:pt x="91" y="95"/>
                    <a:pt x="89" y="95"/>
                    <a:pt x="87" y="95"/>
                  </a:cubicBezTo>
                  <a:cubicBezTo>
                    <a:pt x="87" y="99"/>
                    <a:pt x="87" y="101"/>
                    <a:pt x="87" y="104"/>
                  </a:cubicBezTo>
                  <a:cubicBezTo>
                    <a:pt x="89" y="104"/>
                    <a:pt x="91" y="104"/>
                    <a:pt x="93" y="104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29"/>
            <p:cNvSpPr/>
            <p:nvPr/>
          </p:nvSpPr>
          <p:spPr>
            <a:xfrm>
              <a:off x="7358" y="3561"/>
              <a:ext cx="172" cy="17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8" y="16"/>
                  </a:moveTo>
                  <a:cubicBezTo>
                    <a:pt x="12" y="11"/>
                    <a:pt x="15" y="7"/>
                    <a:pt x="18" y="3"/>
                  </a:cubicBezTo>
                  <a:cubicBezTo>
                    <a:pt x="19" y="1"/>
                    <a:pt x="20" y="0"/>
                    <a:pt x="22" y="1"/>
                  </a:cubicBezTo>
                  <a:cubicBezTo>
                    <a:pt x="23" y="2"/>
                    <a:pt x="22" y="4"/>
                    <a:pt x="22" y="5"/>
                  </a:cubicBezTo>
                  <a:cubicBezTo>
                    <a:pt x="18" y="10"/>
                    <a:pt x="15" y="15"/>
                    <a:pt x="11" y="20"/>
                  </a:cubicBezTo>
                  <a:cubicBezTo>
                    <a:pt x="10" y="22"/>
                    <a:pt x="8" y="23"/>
                    <a:pt x="6" y="20"/>
                  </a:cubicBezTo>
                  <a:cubicBezTo>
                    <a:pt x="4" y="18"/>
                    <a:pt x="2" y="15"/>
                    <a:pt x="0" y="13"/>
                  </a:cubicBezTo>
                  <a:cubicBezTo>
                    <a:pt x="0" y="12"/>
                    <a:pt x="0" y="11"/>
                    <a:pt x="1" y="10"/>
                  </a:cubicBezTo>
                  <a:cubicBezTo>
                    <a:pt x="2" y="10"/>
                    <a:pt x="3" y="9"/>
                    <a:pt x="4" y="10"/>
                  </a:cubicBezTo>
                  <a:cubicBezTo>
                    <a:pt x="5" y="12"/>
                    <a:pt x="7" y="14"/>
                    <a:pt x="8" y="1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29"/>
            <p:cNvSpPr/>
            <p:nvPr/>
          </p:nvSpPr>
          <p:spPr>
            <a:xfrm>
              <a:off x="7358" y="2628"/>
              <a:ext cx="179" cy="163"/>
            </a:xfrm>
            <a:custGeom>
              <a:avLst/>
              <a:gdLst/>
              <a:ahLst/>
              <a:cxnLst/>
              <a:rect l="l" t="t" r="r" b="b"/>
              <a:pathLst>
                <a:path w="24" h="22" extrusionOk="0">
                  <a:moveTo>
                    <a:pt x="9" y="15"/>
                  </a:moveTo>
                  <a:cubicBezTo>
                    <a:pt x="12" y="11"/>
                    <a:pt x="15" y="6"/>
                    <a:pt x="18" y="2"/>
                  </a:cubicBezTo>
                  <a:cubicBezTo>
                    <a:pt x="19" y="1"/>
                    <a:pt x="21" y="0"/>
                    <a:pt x="22" y="0"/>
                  </a:cubicBezTo>
                  <a:cubicBezTo>
                    <a:pt x="24" y="2"/>
                    <a:pt x="23" y="3"/>
                    <a:pt x="22" y="5"/>
                  </a:cubicBezTo>
                  <a:cubicBezTo>
                    <a:pt x="18" y="10"/>
                    <a:pt x="15" y="14"/>
                    <a:pt x="12" y="19"/>
                  </a:cubicBezTo>
                  <a:cubicBezTo>
                    <a:pt x="9" y="22"/>
                    <a:pt x="8" y="22"/>
                    <a:pt x="5" y="19"/>
                  </a:cubicBezTo>
                  <a:cubicBezTo>
                    <a:pt x="4" y="17"/>
                    <a:pt x="2" y="15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11"/>
                    <a:pt x="7" y="13"/>
                    <a:pt x="9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29"/>
            <p:cNvSpPr/>
            <p:nvPr/>
          </p:nvSpPr>
          <p:spPr>
            <a:xfrm>
              <a:off x="7358" y="3072"/>
              <a:ext cx="172" cy="17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8" y="17"/>
                  </a:moveTo>
                  <a:cubicBezTo>
                    <a:pt x="12" y="12"/>
                    <a:pt x="15" y="8"/>
                    <a:pt x="18" y="4"/>
                  </a:cubicBezTo>
                  <a:cubicBezTo>
                    <a:pt x="19" y="2"/>
                    <a:pt x="20" y="0"/>
                    <a:pt x="22" y="2"/>
                  </a:cubicBezTo>
                  <a:cubicBezTo>
                    <a:pt x="23" y="2"/>
                    <a:pt x="22" y="5"/>
                    <a:pt x="21" y="6"/>
                  </a:cubicBezTo>
                  <a:cubicBezTo>
                    <a:pt x="18" y="11"/>
                    <a:pt x="15" y="16"/>
                    <a:pt x="11" y="20"/>
                  </a:cubicBezTo>
                  <a:cubicBezTo>
                    <a:pt x="9" y="23"/>
                    <a:pt x="8" y="23"/>
                    <a:pt x="6" y="21"/>
                  </a:cubicBezTo>
                  <a:cubicBezTo>
                    <a:pt x="4" y="18"/>
                    <a:pt x="2" y="16"/>
                    <a:pt x="0" y="14"/>
                  </a:cubicBezTo>
                  <a:cubicBezTo>
                    <a:pt x="0" y="13"/>
                    <a:pt x="0" y="12"/>
                    <a:pt x="0" y="10"/>
                  </a:cubicBezTo>
                  <a:cubicBezTo>
                    <a:pt x="2" y="11"/>
                    <a:pt x="3" y="10"/>
                    <a:pt x="4" y="11"/>
                  </a:cubicBezTo>
                  <a:cubicBezTo>
                    <a:pt x="6" y="12"/>
                    <a:pt x="7" y="14"/>
                    <a:pt x="8" y="1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29"/>
            <p:cNvSpPr/>
            <p:nvPr/>
          </p:nvSpPr>
          <p:spPr>
            <a:xfrm>
              <a:off x="7358" y="2857"/>
              <a:ext cx="164" cy="163"/>
            </a:xfrm>
            <a:custGeom>
              <a:avLst/>
              <a:gdLst/>
              <a:ahLst/>
              <a:cxnLst/>
              <a:rect l="l" t="t" r="r" b="b"/>
              <a:pathLst>
                <a:path w="22" h="22" extrusionOk="0">
                  <a:moveTo>
                    <a:pt x="9" y="15"/>
                  </a:moveTo>
                  <a:cubicBezTo>
                    <a:pt x="12" y="10"/>
                    <a:pt x="15" y="6"/>
                    <a:pt x="18" y="2"/>
                  </a:cubicBezTo>
                  <a:cubicBezTo>
                    <a:pt x="19" y="1"/>
                    <a:pt x="21" y="1"/>
                    <a:pt x="22" y="0"/>
                  </a:cubicBezTo>
                  <a:cubicBezTo>
                    <a:pt x="22" y="2"/>
                    <a:pt x="22" y="3"/>
                    <a:pt x="22" y="4"/>
                  </a:cubicBezTo>
                  <a:cubicBezTo>
                    <a:pt x="18" y="9"/>
                    <a:pt x="15" y="14"/>
                    <a:pt x="11" y="19"/>
                  </a:cubicBezTo>
                  <a:cubicBezTo>
                    <a:pt x="10" y="22"/>
                    <a:pt x="8" y="22"/>
                    <a:pt x="6" y="20"/>
                  </a:cubicBezTo>
                  <a:cubicBezTo>
                    <a:pt x="4" y="17"/>
                    <a:pt x="2" y="15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5" y="11"/>
                    <a:pt x="7" y="13"/>
                    <a:pt x="9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29"/>
            <p:cNvSpPr/>
            <p:nvPr/>
          </p:nvSpPr>
          <p:spPr>
            <a:xfrm>
              <a:off x="7358" y="3324"/>
              <a:ext cx="172" cy="163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9" y="15"/>
                  </a:moveTo>
                  <a:cubicBezTo>
                    <a:pt x="11" y="11"/>
                    <a:pt x="14" y="7"/>
                    <a:pt x="17" y="3"/>
                  </a:cubicBezTo>
                  <a:cubicBezTo>
                    <a:pt x="17" y="2"/>
                    <a:pt x="18" y="1"/>
                    <a:pt x="19" y="1"/>
                  </a:cubicBezTo>
                  <a:cubicBezTo>
                    <a:pt x="20" y="0"/>
                    <a:pt x="21" y="0"/>
                    <a:pt x="22" y="0"/>
                  </a:cubicBezTo>
                  <a:cubicBezTo>
                    <a:pt x="22" y="1"/>
                    <a:pt x="23" y="3"/>
                    <a:pt x="22" y="3"/>
                  </a:cubicBezTo>
                  <a:cubicBezTo>
                    <a:pt x="19" y="9"/>
                    <a:pt x="15" y="15"/>
                    <a:pt x="11" y="20"/>
                  </a:cubicBezTo>
                  <a:cubicBezTo>
                    <a:pt x="9" y="22"/>
                    <a:pt x="7" y="21"/>
                    <a:pt x="6" y="19"/>
                  </a:cubicBezTo>
                  <a:cubicBezTo>
                    <a:pt x="4" y="17"/>
                    <a:pt x="2" y="15"/>
                    <a:pt x="0" y="12"/>
                  </a:cubicBezTo>
                  <a:cubicBezTo>
                    <a:pt x="0" y="11"/>
                    <a:pt x="1" y="10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5" y="11"/>
                    <a:pt x="7" y="13"/>
                    <a:pt x="9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29"/>
            <p:cNvSpPr/>
            <p:nvPr/>
          </p:nvSpPr>
          <p:spPr>
            <a:xfrm>
              <a:off x="6478" y="2487"/>
              <a:ext cx="202" cy="96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4" y="0"/>
                  </a:moveTo>
                  <a:cubicBezTo>
                    <a:pt x="15" y="0"/>
                    <a:pt x="16" y="0"/>
                    <a:pt x="16" y="0"/>
                  </a:cubicBezTo>
                  <a:cubicBezTo>
                    <a:pt x="25" y="0"/>
                    <a:pt x="27" y="2"/>
                    <a:pt x="25" y="10"/>
                  </a:cubicBezTo>
                  <a:cubicBezTo>
                    <a:pt x="25" y="11"/>
                    <a:pt x="23" y="12"/>
                    <a:pt x="22" y="13"/>
                  </a:cubicBezTo>
                  <a:cubicBezTo>
                    <a:pt x="17" y="13"/>
                    <a:pt x="11" y="13"/>
                    <a:pt x="6" y="12"/>
                  </a:cubicBezTo>
                  <a:cubicBezTo>
                    <a:pt x="0" y="12"/>
                    <a:pt x="4" y="6"/>
                    <a:pt x="3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9" y="0"/>
                    <a:pt x="12" y="0"/>
                    <a:pt x="14" y="0"/>
                  </a:cubicBezTo>
                  <a:close/>
                  <a:moveTo>
                    <a:pt x="23" y="11"/>
                  </a:moveTo>
                  <a:cubicBezTo>
                    <a:pt x="23" y="7"/>
                    <a:pt x="23" y="4"/>
                    <a:pt x="23" y="1"/>
                  </a:cubicBezTo>
                  <a:cubicBezTo>
                    <a:pt x="17" y="1"/>
                    <a:pt x="11" y="1"/>
                    <a:pt x="5" y="1"/>
                  </a:cubicBezTo>
                  <a:cubicBezTo>
                    <a:pt x="5" y="5"/>
                    <a:pt x="5" y="8"/>
                    <a:pt x="5" y="11"/>
                  </a:cubicBezTo>
                  <a:cubicBezTo>
                    <a:pt x="11" y="11"/>
                    <a:pt x="17" y="11"/>
                    <a:pt x="23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29"/>
            <p:cNvSpPr/>
            <p:nvPr/>
          </p:nvSpPr>
          <p:spPr>
            <a:xfrm>
              <a:off x="6620" y="2169"/>
              <a:ext cx="104" cy="29"/>
            </a:xfrm>
            <a:custGeom>
              <a:avLst/>
              <a:gdLst/>
              <a:ahLst/>
              <a:cxnLst/>
              <a:rect l="l" t="t" r="r" b="b"/>
              <a:pathLst>
                <a:path w="14" h="4" extrusionOk="0">
                  <a:moveTo>
                    <a:pt x="0" y="0"/>
                  </a:moveTo>
                  <a:cubicBezTo>
                    <a:pt x="4" y="3"/>
                    <a:pt x="9" y="2"/>
                    <a:pt x="14" y="0"/>
                  </a:cubicBezTo>
                  <a:cubicBezTo>
                    <a:pt x="11" y="4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29"/>
            <p:cNvSpPr/>
            <p:nvPr/>
          </p:nvSpPr>
          <p:spPr>
            <a:xfrm>
              <a:off x="6322" y="1887"/>
              <a:ext cx="962" cy="1911"/>
            </a:xfrm>
            <a:custGeom>
              <a:avLst/>
              <a:gdLst/>
              <a:ahLst/>
              <a:cxnLst/>
              <a:rect l="l" t="t" r="r" b="b"/>
              <a:pathLst>
                <a:path w="129" h="258" extrusionOk="0">
                  <a:moveTo>
                    <a:pt x="93" y="85"/>
                  </a:moveTo>
                  <a:cubicBezTo>
                    <a:pt x="95" y="85"/>
                    <a:pt x="97" y="86"/>
                    <a:pt x="99" y="85"/>
                  </a:cubicBezTo>
                  <a:cubicBezTo>
                    <a:pt x="110" y="84"/>
                    <a:pt x="118" y="89"/>
                    <a:pt x="127" y="93"/>
                  </a:cubicBezTo>
                  <a:cubicBezTo>
                    <a:pt x="128" y="94"/>
                    <a:pt x="129" y="95"/>
                    <a:pt x="129" y="96"/>
                  </a:cubicBezTo>
                  <a:cubicBezTo>
                    <a:pt x="129" y="107"/>
                    <a:pt x="129" y="118"/>
                    <a:pt x="129" y="129"/>
                  </a:cubicBezTo>
                  <a:cubicBezTo>
                    <a:pt x="129" y="157"/>
                    <a:pt x="129" y="185"/>
                    <a:pt x="129" y="214"/>
                  </a:cubicBezTo>
                  <a:cubicBezTo>
                    <a:pt x="129" y="227"/>
                    <a:pt x="129" y="241"/>
                    <a:pt x="129" y="254"/>
                  </a:cubicBezTo>
                  <a:cubicBezTo>
                    <a:pt x="129" y="255"/>
                    <a:pt x="129" y="256"/>
                    <a:pt x="129" y="258"/>
                  </a:cubicBezTo>
                  <a:cubicBezTo>
                    <a:pt x="103" y="258"/>
                    <a:pt x="77" y="258"/>
                    <a:pt x="51" y="258"/>
                  </a:cubicBezTo>
                  <a:cubicBezTo>
                    <a:pt x="51" y="228"/>
                    <a:pt x="51" y="199"/>
                    <a:pt x="51" y="169"/>
                  </a:cubicBezTo>
                  <a:cubicBezTo>
                    <a:pt x="48" y="169"/>
                    <a:pt x="45" y="169"/>
                    <a:pt x="43" y="169"/>
                  </a:cubicBezTo>
                  <a:cubicBezTo>
                    <a:pt x="43" y="199"/>
                    <a:pt x="43" y="228"/>
                    <a:pt x="43" y="258"/>
                  </a:cubicBezTo>
                  <a:cubicBezTo>
                    <a:pt x="35" y="258"/>
                    <a:pt x="27" y="258"/>
                    <a:pt x="19" y="258"/>
                  </a:cubicBezTo>
                  <a:cubicBezTo>
                    <a:pt x="19" y="216"/>
                    <a:pt x="19" y="175"/>
                    <a:pt x="19" y="133"/>
                  </a:cubicBezTo>
                  <a:cubicBezTo>
                    <a:pt x="16" y="133"/>
                    <a:pt x="14" y="133"/>
                    <a:pt x="11" y="133"/>
                  </a:cubicBezTo>
                  <a:cubicBezTo>
                    <a:pt x="6" y="133"/>
                    <a:pt x="4" y="131"/>
                    <a:pt x="3" y="125"/>
                  </a:cubicBezTo>
                  <a:cubicBezTo>
                    <a:pt x="3" y="122"/>
                    <a:pt x="3" y="119"/>
                    <a:pt x="3" y="116"/>
                  </a:cubicBezTo>
                  <a:cubicBezTo>
                    <a:pt x="3" y="114"/>
                    <a:pt x="4" y="112"/>
                    <a:pt x="1" y="111"/>
                  </a:cubicBezTo>
                  <a:cubicBezTo>
                    <a:pt x="1" y="111"/>
                    <a:pt x="0" y="110"/>
                    <a:pt x="0" y="109"/>
                  </a:cubicBezTo>
                  <a:cubicBezTo>
                    <a:pt x="0" y="99"/>
                    <a:pt x="0" y="90"/>
                    <a:pt x="0" y="80"/>
                  </a:cubicBezTo>
                  <a:cubicBezTo>
                    <a:pt x="0" y="76"/>
                    <a:pt x="3" y="73"/>
                    <a:pt x="7" y="72"/>
                  </a:cubicBezTo>
                  <a:cubicBezTo>
                    <a:pt x="13" y="69"/>
                    <a:pt x="20" y="66"/>
                    <a:pt x="27" y="63"/>
                  </a:cubicBezTo>
                  <a:cubicBezTo>
                    <a:pt x="33" y="61"/>
                    <a:pt x="36" y="55"/>
                    <a:pt x="33" y="48"/>
                  </a:cubicBezTo>
                  <a:cubicBezTo>
                    <a:pt x="32" y="46"/>
                    <a:pt x="32" y="45"/>
                    <a:pt x="32" y="43"/>
                  </a:cubicBezTo>
                  <a:cubicBezTo>
                    <a:pt x="31" y="41"/>
                    <a:pt x="30" y="40"/>
                    <a:pt x="28" y="39"/>
                  </a:cubicBezTo>
                  <a:cubicBezTo>
                    <a:pt x="25" y="38"/>
                    <a:pt x="24" y="29"/>
                    <a:pt x="26" y="27"/>
                  </a:cubicBezTo>
                  <a:cubicBezTo>
                    <a:pt x="27" y="27"/>
                    <a:pt x="28" y="26"/>
                    <a:pt x="28" y="25"/>
                  </a:cubicBezTo>
                  <a:cubicBezTo>
                    <a:pt x="29" y="20"/>
                    <a:pt x="29" y="14"/>
                    <a:pt x="30" y="9"/>
                  </a:cubicBezTo>
                  <a:cubicBezTo>
                    <a:pt x="31" y="5"/>
                    <a:pt x="34" y="4"/>
                    <a:pt x="37" y="3"/>
                  </a:cubicBezTo>
                  <a:cubicBezTo>
                    <a:pt x="44" y="0"/>
                    <a:pt x="52" y="0"/>
                    <a:pt x="60" y="5"/>
                  </a:cubicBezTo>
                  <a:cubicBezTo>
                    <a:pt x="61" y="6"/>
                    <a:pt x="63" y="8"/>
                    <a:pt x="63" y="10"/>
                  </a:cubicBezTo>
                  <a:cubicBezTo>
                    <a:pt x="64" y="15"/>
                    <a:pt x="65" y="20"/>
                    <a:pt x="66" y="25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70" y="29"/>
                    <a:pt x="68" y="32"/>
                    <a:pt x="67" y="35"/>
                  </a:cubicBezTo>
                  <a:cubicBezTo>
                    <a:pt x="67" y="38"/>
                    <a:pt x="67" y="39"/>
                    <a:pt x="64" y="40"/>
                  </a:cubicBezTo>
                  <a:cubicBezTo>
                    <a:pt x="63" y="40"/>
                    <a:pt x="63" y="40"/>
                    <a:pt x="63" y="41"/>
                  </a:cubicBezTo>
                  <a:cubicBezTo>
                    <a:pt x="61" y="44"/>
                    <a:pt x="60" y="47"/>
                    <a:pt x="59" y="50"/>
                  </a:cubicBezTo>
                  <a:cubicBezTo>
                    <a:pt x="58" y="56"/>
                    <a:pt x="61" y="61"/>
                    <a:pt x="66" y="63"/>
                  </a:cubicBezTo>
                  <a:cubicBezTo>
                    <a:pt x="73" y="66"/>
                    <a:pt x="80" y="69"/>
                    <a:pt x="87" y="72"/>
                  </a:cubicBezTo>
                  <a:cubicBezTo>
                    <a:pt x="91" y="74"/>
                    <a:pt x="94" y="78"/>
                    <a:pt x="93" y="83"/>
                  </a:cubicBezTo>
                  <a:cubicBezTo>
                    <a:pt x="93" y="84"/>
                    <a:pt x="93" y="84"/>
                    <a:pt x="93" y="85"/>
                  </a:cubicBezTo>
                  <a:close/>
                  <a:moveTo>
                    <a:pt x="68" y="66"/>
                  </a:moveTo>
                  <a:cubicBezTo>
                    <a:pt x="61" y="78"/>
                    <a:pt x="34" y="78"/>
                    <a:pt x="25" y="66"/>
                  </a:cubicBezTo>
                  <a:cubicBezTo>
                    <a:pt x="22" y="66"/>
                    <a:pt x="20" y="68"/>
                    <a:pt x="20" y="71"/>
                  </a:cubicBezTo>
                  <a:cubicBezTo>
                    <a:pt x="21" y="83"/>
                    <a:pt x="20" y="94"/>
                    <a:pt x="20" y="105"/>
                  </a:cubicBezTo>
                  <a:cubicBezTo>
                    <a:pt x="20" y="115"/>
                    <a:pt x="20" y="124"/>
                    <a:pt x="20" y="134"/>
                  </a:cubicBezTo>
                  <a:cubicBezTo>
                    <a:pt x="35" y="134"/>
                    <a:pt x="49" y="134"/>
                    <a:pt x="64" y="134"/>
                  </a:cubicBezTo>
                  <a:cubicBezTo>
                    <a:pt x="64" y="124"/>
                    <a:pt x="64" y="114"/>
                    <a:pt x="64" y="104"/>
                  </a:cubicBezTo>
                  <a:cubicBezTo>
                    <a:pt x="63" y="96"/>
                    <a:pt x="65" y="92"/>
                    <a:pt x="72" y="90"/>
                  </a:cubicBezTo>
                  <a:cubicBezTo>
                    <a:pt x="73" y="89"/>
                    <a:pt x="74" y="88"/>
                    <a:pt x="74" y="87"/>
                  </a:cubicBezTo>
                  <a:cubicBezTo>
                    <a:pt x="75" y="81"/>
                    <a:pt x="75" y="75"/>
                    <a:pt x="75" y="68"/>
                  </a:cubicBezTo>
                  <a:cubicBezTo>
                    <a:pt x="72" y="67"/>
                    <a:pt x="70" y="67"/>
                    <a:pt x="68" y="66"/>
                  </a:cubicBezTo>
                  <a:close/>
                  <a:moveTo>
                    <a:pt x="85" y="204"/>
                  </a:moveTo>
                  <a:cubicBezTo>
                    <a:pt x="85" y="200"/>
                    <a:pt x="85" y="196"/>
                    <a:pt x="85" y="193"/>
                  </a:cubicBezTo>
                  <a:cubicBezTo>
                    <a:pt x="78" y="193"/>
                    <a:pt x="72" y="193"/>
                    <a:pt x="66" y="193"/>
                  </a:cubicBezTo>
                  <a:cubicBezTo>
                    <a:pt x="66" y="203"/>
                    <a:pt x="66" y="213"/>
                    <a:pt x="66" y="223"/>
                  </a:cubicBezTo>
                  <a:cubicBezTo>
                    <a:pt x="86" y="223"/>
                    <a:pt x="107" y="223"/>
                    <a:pt x="127" y="223"/>
                  </a:cubicBezTo>
                  <a:cubicBezTo>
                    <a:pt x="127" y="213"/>
                    <a:pt x="127" y="203"/>
                    <a:pt x="127" y="193"/>
                  </a:cubicBezTo>
                  <a:cubicBezTo>
                    <a:pt x="121" y="193"/>
                    <a:pt x="114" y="193"/>
                    <a:pt x="107" y="193"/>
                  </a:cubicBezTo>
                  <a:cubicBezTo>
                    <a:pt x="107" y="197"/>
                    <a:pt x="107" y="200"/>
                    <a:pt x="107" y="204"/>
                  </a:cubicBezTo>
                  <a:cubicBezTo>
                    <a:pt x="104" y="204"/>
                    <a:pt x="101" y="204"/>
                    <a:pt x="98" y="204"/>
                  </a:cubicBezTo>
                  <a:cubicBezTo>
                    <a:pt x="98" y="200"/>
                    <a:pt x="98" y="196"/>
                    <a:pt x="98" y="193"/>
                  </a:cubicBezTo>
                  <a:cubicBezTo>
                    <a:pt x="97" y="193"/>
                    <a:pt x="96" y="193"/>
                    <a:pt x="96" y="193"/>
                  </a:cubicBezTo>
                  <a:cubicBezTo>
                    <a:pt x="95" y="196"/>
                    <a:pt x="95" y="200"/>
                    <a:pt x="94" y="204"/>
                  </a:cubicBezTo>
                  <a:cubicBezTo>
                    <a:pt x="92" y="204"/>
                    <a:pt x="89" y="204"/>
                    <a:pt x="85" y="204"/>
                  </a:cubicBezTo>
                  <a:close/>
                  <a:moveTo>
                    <a:pt x="85" y="139"/>
                  </a:moveTo>
                  <a:cubicBezTo>
                    <a:pt x="85" y="135"/>
                    <a:pt x="85" y="131"/>
                    <a:pt x="85" y="128"/>
                  </a:cubicBezTo>
                  <a:cubicBezTo>
                    <a:pt x="78" y="128"/>
                    <a:pt x="72" y="128"/>
                    <a:pt x="66" y="128"/>
                  </a:cubicBezTo>
                  <a:cubicBezTo>
                    <a:pt x="66" y="138"/>
                    <a:pt x="66" y="148"/>
                    <a:pt x="66" y="158"/>
                  </a:cubicBezTo>
                  <a:cubicBezTo>
                    <a:pt x="86" y="158"/>
                    <a:pt x="107" y="158"/>
                    <a:pt x="127" y="158"/>
                  </a:cubicBezTo>
                  <a:cubicBezTo>
                    <a:pt x="127" y="148"/>
                    <a:pt x="127" y="138"/>
                    <a:pt x="127" y="128"/>
                  </a:cubicBezTo>
                  <a:cubicBezTo>
                    <a:pt x="120" y="128"/>
                    <a:pt x="114" y="128"/>
                    <a:pt x="107" y="128"/>
                  </a:cubicBezTo>
                  <a:cubicBezTo>
                    <a:pt x="107" y="131"/>
                    <a:pt x="107" y="135"/>
                    <a:pt x="107" y="139"/>
                  </a:cubicBezTo>
                  <a:cubicBezTo>
                    <a:pt x="104" y="139"/>
                    <a:pt x="101" y="139"/>
                    <a:pt x="98" y="139"/>
                  </a:cubicBezTo>
                  <a:cubicBezTo>
                    <a:pt x="98" y="136"/>
                    <a:pt x="98" y="133"/>
                    <a:pt x="98" y="130"/>
                  </a:cubicBezTo>
                  <a:cubicBezTo>
                    <a:pt x="98" y="129"/>
                    <a:pt x="97" y="128"/>
                    <a:pt x="97" y="128"/>
                  </a:cubicBezTo>
                  <a:cubicBezTo>
                    <a:pt x="96" y="128"/>
                    <a:pt x="95" y="129"/>
                    <a:pt x="95" y="130"/>
                  </a:cubicBezTo>
                  <a:cubicBezTo>
                    <a:pt x="95" y="133"/>
                    <a:pt x="95" y="136"/>
                    <a:pt x="95" y="139"/>
                  </a:cubicBezTo>
                  <a:cubicBezTo>
                    <a:pt x="91" y="139"/>
                    <a:pt x="89" y="139"/>
                    <a:pt x="85" y="139"/>
                  </a:cubicBezTo>
                  <a:close/>
                  <a:moveTo>
                    <a:pt x="28" y="28"/>
                  </a:moveTo>
                  <a:cubicBezTo>
                    <a:pt x="26" y="32"/>
                    <a:pt x="28" y="37"/>
                    <a:pt x="30" y="38"/>
                  </a:cubicBezTo>
                  <a:cubicBezTo>
                    <a:pt x="31" y="39"/>
                    <a:pt x="32" y="40"/>
                    <a:pt x="32" y="41"/>
                  </a:cubicBezTo>
                  <a:cubicBezTo>
                    <a:pt x="34" y="43"/>
                    <a:pt x="34" y="46"/>
                    <a:pt x="36" y="48"/>
                  </a:cubicBezTo>
                  <a:cubicBezTo>
                    <a:pt x="40" y="52"/>
                    <a:pt x="46" y="52"/>
                    <a:pt x="52" y="51"/>
                  </a:cubicBezTo>
                  <a:cubicBezTo>
                    <a:pt x="56" y="50"/>
                    <a:pt x="60" y="48"/>
                    <a:pt x="60" y="42"/>
                  </a:cubicBezTo>
                  <a:cubicBezTo>
                    <a:pt x="61" y="41"/>
                    <a:pt x="61" y="38"/>
                    <a:pt x="62" y="38"/>
                  </a:cubicBezTo>
                  <a:cubicBezTo>
                    <a:pt x="65" y="38"/>
                    <a:pt x="66" y="37"/>
                    <a:pt x="66" y="34"/>
                  </a:cubicBezTo>
                  <a:cubicBezTo>
                    <a:pt x="66" y="33"/>
                    <a:pt x="66" y="31"/>
                    <a:pt x="67" y="29"/>
                  </a:cubicBezTo>
                  <a:cubicBezTo>
                    <a:pt x="66" y="29"/>
                    <a:pt x="66" y="29"/>
                    <a:pt x="66" y="28"/>
                  </a:cubicBezTo>
                  <a:cubicBezTo>
                    <a:pt x="64" y="29"/>
                    <a:pt x="63" y="30"/>
                    <a:pt x="62" y="31"/>
                  </a:cubicBezTo>
                  <a:cubicBezTo>
                    <a:pt x="61" y="25"/>
                    <a:pt x="60" y="18"/>
                    <a:pt x="60" y="12"/>
                  </a:cubicBezTo>
                  <a:cubicBezTo>
                    <a:pt x="57" y="12"/>
                    <a:pt x="55" y="11"/>
                    <a:pt x="53" y="12"/>
                  </a:cubicBezTo>
                  <a:cubicBezTo>
                    <a:pt x="49" y="14"/>
                    <a:pt x="45" y="14"/>
                    <a:pt x="41" y="12"/>
                  </a:cubicBezTo>
                  <a:cubicBezTo>
                    <a:pt x="36" y="10"/>
                    <a:pt x="34" y="12"/>
                    <a:pt x="33" y="17"/>
                  </a:cubicBezTo>
                  <a:cubicBezTo>
                    <a:pt x="32" y="22"/>
                    <a:pt x="32" y="26"/>
                    <a:pt x="32" y="31"/>
                  </a:cubicBezTo>
                  <a:cubicBezTo>
                    <a:pt x="30" y="30"/>
                    <a:pt x="29" y="29"/>
                    <a:pt x="28" y="28"/>
                  </a:cubicBezTo>
                  <a:close/>
                  <a:moveTo>
                    <a:pt x="30" y="64"/>
                  </a:moveTo>
                  <a:cubicBezTo>
                    <a:pt x="37" y="71"/>
                    <a:pt x="58" y="71"/>
                    <a:pt x="63" y="64"/>
                  </a:cubicBezTo>
                  <a:cubicBezTo>
                    <a:pt x="59" y="61"/>
                    <a:pt x="56" y="56"/>
                    <a:pt x="58" y="50"/>
                  </a:cubicBezTo>
                  <a:cubicBezTo>
                    <a:pt x="50" y="54"/>
                    <a:pt x="43" y="54"/>
                    <a:pt x="35" y="50"/>
                  </a:cubicBezTo>
                  <a:cubicBezTo>
                    <a:pt x="37" y="57"/>
                    <a:pt x="34" y="60"/>
                    <a:pt x="30" y="64"/>
                  </a:cubicBezTo>
                  <a:close/>
                  <a:moveTo>
                    <a:pt x="5" y="112"/>
                  </a:moveTo>
                  <a:cubicBezTo>
                    <a:pt x="5" y="117"/>
                    <a:pt x="5" y="122"/>
                    <a:pt x="5" y="127"/>
                  </a:cubicBezTo>
                  <a:cubicBezTo>
                    <a:pt x="5" y="130"/>
                    <a:pt x="7" y="131"/>
                    <a:pt x="10" y="132"/>
                  </a:cubicBezTo>
                  <a:cubicBezTo>
                    <a:pt x="13" y="132"/>
                    <a:pt x="16" y="132"/>
                    <a:pt x="19" y="132"/>
                  </a:cubicBezTo>
                  <a:cubicBezTo>
                    <a:pt x="19" y="129"/>
                    <a:pt x="19" y="126"/>
                    <a:pt x="19" y="124"/>
                  </a:cubicBezTo>
                  <a:cubicBezTo>
                    <a:pt x="17" y="124"/>
                    <a:pt x="15" y="123"/>
                    <a:pt x="14" y="123"/>
                  </a:cubicBezTo>
                  <a:cubicBezTo>
                    <a:pt x="15" y="119"/>
                    <a:pt x="20" y="117"/>
                    <a:pt x="19" y="112"/>
                  </a:cubicBezTo>
                  <a:cubicBezTo>
                    <a:pt x="14" y="112"/>
                    <a:pt x="10" y="112"/>
                    <a:pt x="5" y="112"/>
                  </a:cubicBezTo>
                  <a:close/>
                  <a:moveTo>
                    <a:pt x="70" y="93"/>
                  </a:moveTo>
                  <a:cubicBezTo>
                    <a:pt x="88" y="93"/>
                    <a:pt x="105" y="93"/>
                    <a:pt x="122" y="93"/>
                  </a:cubicBezTo>
                  <a:cubicBezTo>
                    <a:pt x="105" y="85"/>
                    <a:pt x="88" y="85"/>
                    <a:pt x="70" y="93"/>
                  </a:cubicBezTo>
                  <a:close/>
                  <a:moveTo>
                    <a:pt x="21" y="139"/>
                  </a:moveTo>
                  <a:cubicBezTo>
                    <a:pt x="35" y="139"/>
                    <a:pt x="49" y="139"/>
                    <a:pt x="63" y="139"/>
                  </a:cubicBezTo>
                  <a:cubicBezTo>
                    <a:pt x="64" y="137"/>
                    <a:pt x="64" y="135"/>
                    <a:pt x="61" y="135"/>
                  </a:cubicBezTo>
                  <a:cubicBezTo>
                    <a:pt x="48" y="136"/>
                    <a:pt x="35" y="136"/>
                    <a:pt x="22" y="136"/>
                  </a:cubicBezTo>
                  <a:cubicBezTo>
                    <a:pt x="21" y="136"/>
                    <a:pt x="21" y="136"/>
                    <a:pt x="21" y="136"/>
                  </a:cubicBezTo>
                  <a:cubicBezTo>
                    <a:pt x="21" y="137"/>
                    <a:pt x="21" y="138"/>
                    <a:pt x="21" y="139"/>
                  </a:cubicBezTo>
                  <a:close/>
                  <a:moveTo>
                    <a:pt x="21" y="159"/>
                  </a:moveTo>
                  <a:cubicBezTo>
                    <a:pt x="21" y="168"/>
                    <a:pt x="21" y="176"/>
                    <a:pt x="21" y="185"/>
                  </a:cubicBezTo>
                  <a:cubicBezTo>
                    <a:pt x="22" y="185"/>
                    <a:pt x="23" y="185"/>
                    <a:pt x="24" y="185"/>
                  </a:cubicBezTo>
                  <a:cubicBezTo>
                    <a:pt x="24" y="176"/>
                    <a:pt x="24" y="167"/>
                    <a:pt x="24" y="159"/>
                  </a:cubicBezTo>
                  <a:cubicBezTo>
                    <a:pt x="23" y="159"/>
                    <a:pt x="22" y="159"/>
                    <a:pt x="21" y="159"/>
                  </a:cubicBezTo>
                  <a:close/>
                  <a:moveTo>
                    <a:pt x="106" y="193"/>
                  </a:moveTo>
                  <a:cubicBezTo>
                    <a:pt x="99" y="192"/>
                    <a:pt x="98" y="191"/>
                    <a:pt x="100" y="202"/>
                  </a:cubicBezTo>
                  <a:cubicBezTo>
                    <a:pt x="102" y="202"/>
                    <a:pt x="104" y="202"/>
                    <a:pt x="106" y="202"/>
                  </a:cubicBezTo>
                  <a:cubicBezTo>
                    <a:pt x="106" y="199"/>
                    <a:pt x="106" y="196"/>
                    <a:pt x="106" y="193"/>
                  </a:cubicBezTo>
                  <a:close/>
                  <a:moveTo>
                    <a:pt x="106" y="137"/>
                  </a:moveTo>
                  <a:cubicBezTo>
                    <a:pt x="106" y="134"/>
                    <a:pt x="106" y="131"/>
                    <a:pt x="106" y="128"/>
                  </a:cubicBezTo>
                  <a:cubicBezTo>
                    <a:pt x="104" y="128"/>
                    <a:pt x="103" y="127"/>
                    <a:pt x="101" y="128"/>
                  </a:cubicBezTo>
                  <a:cubicBezTo>
                    <a:pt x="101" y="128"/>
                    <a:pt x="99" y="129"/>
                    <a:pt x="99" y="129"/>
                  </a:cubicBezTo>
                  <a:cubicBezTo>
                    <a:pt x="99" y="132"/>
                    <a:pt x="99" y="134"/>
                    <a:pt x="99" y="137"/>
                  </a:cubicBezTo>
                  <a:cubicBezTo>
                    <a:pt x="102" y="137"/>
                    <a:pt x="103" y="137"/>
                    <a:pt x="106" y="137"/>
                  </a:cubicBezTo>
                  <a:close/>
                  <a:moveTo>
                    <a:pt x="106" y="170"/>
                  </a:moveTo>
                  <a:cubicBezTo>
                    <a:pt x="107" y="160"/>
                    <a:pt x="106" y="159"/>
                    <a:pt x="100" y="161"/>
                  </a:cubicBezTo>
                  <a:cubicBezTo>
                    <a:pt x="100" y="163"/>
                    <a:pt x="100" y="166"/>
                    <a:pt x="100" y="170"/>
                  </a:cubicBezTo>
                  <a:cubicBezTo>
                    <a:pt x="102" y="170"/>
                    <a:pt x="104" y="170"/>
                    <a:pt x="106" y="170"/>
                  </a:cubicBezTo>
                  <a:close/>
                  <a:moveTo>
                    <a:pt x="87" y="160"/>
                  </a:moveTo>
                  <a:cubicBezTo>
                    <a:pt x="87" y="163"/>
                    <a:pt x="87" y="165"/>
                    <a:pt x="87" y="167"/>
                  </a:cubicBezTo>
                  <a:cubicBezTo>
                    <a:pt x="87" y="169"/>
                    <a:pt x="87" y="170"/>
                    <a:pt x="89" y="170"/>
                  </a:cubicBezTo>
                  <a:cubicBezTo>
                    <a:pt x="91" y="170"/>
                    <a:pt x="92" y="170"/>
                    <a:pt x="93" y="170"/>
                  </a:cubicBezTo>
                  <a:cubicBezTo>
                    <a:pt x="93" y="166"/>
                    <a:pt x="93" y="163"/>
                    <a:pt x="93" y="160"/>
                  </a:cubicBezTo>
                  <a:cubicBezTo>
                    <a:pt x="91" y="160"/>
                    <a:pt x="89" y="160"/>
                    <a:pt x="87" y="160"/>
                  </a:cubicBezTo>
                  <a:close/>
                  <a:moveTo>
                    <a:pt x="106" y="226"/>
                  </a:moveTo>
                  <a:cubicBezTo>
                    <a:pt x="104" y="226"/>
                    <a:pt x="102" y="226"/>
                    <a:pt x="100" y="226"/>
                  </a:cubicBezTo>
                  <a:cubicBezTo>
                    <a:pt x="100" y="229"/>
                    <a:pt x="100" y="232"/>
                    <a:pt x="100" y="235"/>
                  </a:cubicBezTo>
                  <a:cubicBezTo>
                    <a:pt x="102" y="235"/>
                    <a:pt x="104" y="235"/>
                    <a:pt x="106" y="235"/>
                  </a:cubicBezTo>
                  <a:cubicBezTo>
                    <a:pt x="106" y="232"/>
                    <a:pt x="106" y="229"/>
                    <a:pt x="106" y="226"/>
                  </a:cubicBezTo>
                  <a:close/>
                  <a:moveTo>
                    <a:pt x="106" y="104"/>
                  </a:moveTo>
                  <a:cubicBezTo>
                    <a:pt x="107" y="95"/>
                    <a:pt x="106" y="94"/>
                    <a:pt x="99" y="96"/>
                  </a:cubicBezTo>
                  <a:cubicBezTo>
                    <a:pt x="99" y="99"/>
                    <a:pt x="99" y="101"/>
                    <a:pt x="99" y="104"/>
                  </a:cubicBezTo>
                  <a:cubicBezTo>
                    <a:pt x="102" y="104"/>
                    <a:pt x="104" y="104"/>
                    <a:pt x="106" y="104"/>
                  </a:cubicBezTo>
                  <a:close/>
                  <a:moveTo>
                    <a:pt x="93" y="202"/>
                  </a:moveTo>
                  <a:cubicBezTo>
                    <a:pt x="93" y="199"/>
                    <a:pt x="93" y="196"/>
                    <a:pt x="93" y="193"/>
                  </a:cubicBezTo>
                  <a:cubicBezTo>
                    <a:pt x="91" y="193"/>
                    <a:pt x="89" y="193"/>
                    <a:pt x="87" y="193"/>
                  </a:cubicBezTo>
                  <a:cubicBezTo>
                    <a:pt x="87" y="196"/>
                    <a:pt x="87" y="199"/>
                    <a:pt x="87" y="202"/>
                  </a:cubicBezTo>
                  <a:cubicBezTo>
                    <a:pt x="89" y="202"/>
                    <a:pt x="91" y="202"/>
                    <a:pt x="93" y="202"/>
                  </a:cubicBezTo>
                  <a:close/>
                  <a:moveTo>
                    <a:pt x="93" y="137"/>
                  </a:moveTo>
                  <a:cubicBezTo>
                    <a:pt x="94" y="127"/>
                    <a:pt x="93" y="126"/>
                    <a:pt x="87" y="128"/>
                  </a:cubicBezTo>
                  <a:cubicBezTo>
                    <a:pt x="87" y="131"/>
                    <a:pt x="87" y="134"/>
                    <a:pt x="87" y="137"/>
                  </a:cubicBezTo>
                  <a:cubicBezTo>
                    <a:pt x="89" y="137"/>
                    <a:pt x="91" y="137"/>
                    <a:pt x="93" y="137"/>
                  </a:cubicBezTo>
                  <a:close/>
                  <a:moveTo>
                    <a:pt x="87" y="235"/>
                  </a:moveTo>
                  <a:cubicBezTo>
                    <a:pt x="89" y="235"/>
                    <a:pt x="91" y="235"/>
                    <a:pt x="93" y="235"/>
                  </a:cubicBezTo>
                  <a:cubicBezTo>
                    <a:pt x="93" y="232"/>
                    <a:pt x="93" y="229"/>
                    <a:pt x="93" y="226"/>
                  </a:cubicBezTo>
                  <a:cubicBezTo>
                    <a:pt x="91" y="226"/>
                    <a:pt x="89" y="226"/>
                    <a:pt x="87" y="226"/>
                  </a:cubicBezTo>
                  <a:cubicBezTo>
                    <a:pt x="87" y="229"/>
                    <a:pt x="87" y="232"/>
                    <a:pt x="87" y="235"/>
                  </a:cubicBezTo>
                  <a:close/>
                  <a:moveTo>
                    <a:pt x="93" y="104"/>
                  </a:moveTo>
                  <a:cubicBezTo>
                    <a:pt x="93" y="101"/>
                    <a:pt x="93" y="98"/>
                    <a:pt x="93" y="95"/>
                  </a:cubicBezTo>
                  <a:cubicBezTo>
                    <a:pt x="91" y="95"/>
                    <a:pt x="89" y="95"/>
                    <a:pt x="87" y="95"/>
                  </a:cubicBezTo>
                  <a:cubicBezTo>
                    <a:pt x="87" y="99"/>
                    <a:pt x="87" y="101"/>
                    <a:pt x="87" y="104"/>
                  </a:cubicBezTo>
                  <a:cubicBezTo>
                    <a:pt x="89" y="104"/>
                    <a:pt x="91" y="104"/>
                    <a:pt x="93" y="104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29"/>
            <p:cNvSpPr/>
            <p:nvPr/>
          </p:nvSpPr>
          <p:spPr>
            <a:xfrm>
              <a:off x="7358" y="3561"/>
              <a:ext cx="172" cy="17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8" y="16"/>
                  </a:moveTo>
                  <a:cubicBezTo>
                    <a:pt x="12" y="11"/>
                    <a:pt x="15" y="7"/>
                    <a:pt x="18" y="3"/>
                  </a:cubicBezTo>
                  <a:cubicBezTo>
                    <a:pt x="19" y="1"/>
                    <a:pt x="20" y="0"/>
                    <a:pt x="22" y="1"/>
                  </a:cubicBezTo>
                  <a:cubicBezTo>
                    <a:pt x="23" y="2"/>
                    <a:pt x="22" y="4"/>
                    <a:pt x="22" y="5"/>
                  </a:cubicBezTo>
                  <a:cubicBezTo>
                    <a:pt x="18" y="10"/>
                    <a:pt x="15" y="15"/>
                    <a:pt x="11" y="20"/>
                  </a:cubicBezTo>
                  <a:cubicBezTo>
                    <a:pt x="10" y="22"/>
                    <a:pt x="8" y="23"/>
                    <a:pt x="6" y="20"/>
                  </a:cubicBezTo>
                  <a:cubicBezTo>
                    <a:pt x="4" y="18"/>
                    <a:pt x="2" y="15"/>
                    <a:pt x="0" y="13"/>
                  </a:cubicBezTo>
                  <a:cubicBezTo>
                    <a:pt x="0" y="12"/>
                    <a:pt x="0" y="11"/>
                    <a:pt x="1" y="10"/>
                  </a:cubicBezTo>
                  <a:cubicBezTo>
                    <a:pt x="2" y="10"/>
                    <a:pt x="3" y="9"/>
                    <a:pt x="4" y="10"/>
                  </a:cubicBezTo>
                  <a:cubicBezTo>
                    <a:pt x="5" y="12"/>
                    <a:pt x="7" y="14"/>
                    <a:pt x="8" y="16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29"/>
            <p:cNvSpPr/>
            <p:nvPr/>
          </p:nvSpPr>
          <p:spPr>
            <a:xfrm>
              <a:off x="7358" y="2628"/>
              <a:ext cx="179" cy="163"/>
            </a:xfrm>
            <a:custGeom>
              <a:avLst/>
              <a:gdLst/>
              <a:ahLst/>
              <a:cxnLst/>
              <a:rect l="l" t="t" r="r" b="b"/>
              <a:pathLst>
                <a:path w="24" h="22" extrusionOk="0">
                  <a:moveTo>
                    <a:pt x="9" y="15"/>
                  </a:moveTo>
                  <a:cubicBezTo>
                    <a:pt x="12" y="11"/>
                    <a:pt x="15" y="6"/>
                    <a:pt x="18" y="2"/>
                  </a:cubicBezTo>
                  <a:cubicBezTo>
                    <a:pt x="19" y="1"/>
                    <a:pt x="21" y="0"/>
                    <a:pt x="22" y="0"/>
                  </a:cubicBezTo>
                  <a:cubicBezTo>
                    <a:pt x="24" y="2"/>
                    <a:pt x="23" y="3"/>
                    <a:pt x="22" y="5"/>
                  </a:cubicBezTo>
                  <a:cubicBezTo>
                    <a:pt x="18" y="10"/>
                    <a:pt x="15" y="14"/>
                    <a:pt x="12" y="19"/>
                  </a:cubicBezTo>
                  <a:cubicBezTo>
                    <a:pt x="9" y="22"/>
                    <a:pt x="8" y="22"/>
                    <a:pt x="5" y="19"/>
                  </a:cubicBezTo>
                  <a:cubicBezTo>
                    <a:pt x="4" y="17"/>
                    <a:pt x="2" y="15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11"/>
                    <a:pt x="7" y="13"/>
                    <a:pt x="9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29"/>
            <p:cNvSpPr/>
            <p:nvPr/>
          </p:nvSpPr>
          <p:spPr>
            <a:xfrm>
              <a:off x="7358" y="3072"/>
              <a:ext cx="172" cy="17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8" y="17"/>
                  </a:moveTo>
                  <a:cubicBezTo>
                    <a:pt x="12" y="12"/>
                    <a:pt x="15" y="8"/>
                    <a:pt x="18" y="4"/>
                  </a:cubicBezTo>
                  <a:cubicBezTo>
                    <a:pt x="19" y="2"/>
                    <a:pt x="20" y="0"/>
                    <a:pt x="22" y="2"/>
                  </a:cubicBezTo>
                  <a:cubicBezTo>
                    <a:pt x="23" y="2"/>
                    <a:pt x="22" y="5"/>
                    <a:pt x="21" y="6"/>
                  </a:cubicBezTo>
                  <a:cubicBezTo>
                    <a:pt x="18" y="11"/>
                    <a:pt x="15" y="16"/>
                    <a:pt x="11" y="20"/>
                  </a:cubicBezTo>
                  <a:cubicBezTo>
                    <a:pt x="9" y="23"/>
                    <a:pt x="8" y="23"/>
                    <a:pt x="6" y="21"/>
                  </a:cubicBezTo>
                  <a:cubicBezTo>
                    <a:pt x="4" y="18"/>
                    <a:pt x="2" y="16"/>
                    <a:pt x="0" y="14"/>
                  </a:cubicBezTo>
                  <a:cubicBezTo>
                    <a:pt x="0" y="13"/>
                    <a:pt x="0" y="12"/>
                    <a:pt x="0" y="10"/>
                  </a:cubicBezTo>
                  <a:cubicBezTo>
                    <a:pt x="2" y="11"/>
                    <a:pt x="3" y="10"/>
                    <a:pt x="4" y="11"/>
                  </a:cubicBezTo>
                  <a:cubicBezTo>
                    <a:pt x="6" y="12"/>
                    <a:pt x="7" y="14"/>
                    <a:pt x="8" y="17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29"/>
            <p:cNvSpPr/>
            <p:nvPr/>
          </p:nvSpPr>
          <p:spPr>
            <a:xfrm>
              <a:off x="7358" y="2857"/>
              <a:ext cx="164" cy="163"/>
            </a:xfrm>
            <a:custGeom>
              <a:avLst/>
              <a:gdLst/>
              <a:ahLst/>
              <a:cxnLst/>
              <a:rect l="l" t="t" r="r" b="b"/>
              <a:pathLst>
                <a:path w="22" h="22" extrusionOk="0">
                  <a:moveTo>
                    <a:pt x="9" y="15"/>
                  </a:moveTo>
                  <a:cubicBezTo>
                    <a:pt x="12" y="10"/>
                    <a:pt x="15" y="6"/>
                    <a:pt x="18" y="2"/>
                  </a:cubicBezTo>
                  <a:cubicBezTo>
                    <a:pt x="19" y="1"/>
                    <a:pt x="21" y="1"/>
                    <a:pt x="22" y="0"/>
                  </a:cubicBezTo>
                  <a:cubicBezTo>
                    <a:pt x="22" y="2"/>
                    <a:pt x="22" y="3"/>
                    <a:pt x="22" y="4"/>
                  </a:cubicBezTo>
                  <a:cubicBezTo>
                    <a:pt x="18" y="9"/>
                    <a:pt x="15" y="14"/>
                    <a:pt x="11" y="19"/>
                  </a:cubicBezTo>
                  <a:cubicBezTo>
                    <a:pt x="10" y="22"/>
                    <a:pt x="8" y="22"/>
                    <a:pt x="6" y="20"/>
                  </a:cubicBezTo>
                  <a:cubicBezTo>
                    <a:pt x="4" y="17"/>
                    <a:pt x="2" y="15"/>
                    <a:pt x="0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5" y="11"/>
                    <a:pt x="7" y="13"/>
                    <a:pt x="9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29"/>
            <p:cNvSpPr/>
            <p:nvPr/>
          </p:nvSpPr>
          <p:spPr>
            <a:xfrm>
              <a:off x="7358" y="3324"/>
              <a:ext cx="172" cy="163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9" y="15"/>
                  </a:moveTo>
                  <a:cubicBezTo>
                    <a:pt x="11" y="11"/>
                    <a:pt x="14" y="7"/>
                    <a:pt x="17" y="3"/>
                  </a:cubicBezTo>
                  <a:cubicBezTo>
                    <a:pt x="17" y="2"/>
                    <a:pt x="18" y="1"/>
                    <a:pt x="19" y="1"/>
                  </a:cubicBezTo>
                  <a:cubicBezTo>
                    <a:pt x="20" y="0"/>
                    <a:pt x="21" y="0"/>
                    <a:pt x="22" y="0"/>
                  </a:cubicBezTo>
                  <a:cubicBezTo>
                    <a:pt x="22" y="1"/>
                    <a:pt x="23" y="3"/>
                    <a:pt x="22" y="3"/>
                  </a:cubicBezTo>
                  <a:cubicBezTo>
                    <a:pt x="19" y="9"/>
                    <a:pt x="15" y="15"/>
                    <a:pt x="11" y="20"/>
                  </a:cubicBezTo>
                  <a:cubicBezTo>
                    <a:pt x="9" y="22"/>
                    <a:pt x="7" y="21"/>
                    <a:pt x="6" y="19"/>
                  </a:cubicBezTo>
                  <a:cubicBezTo>
                    <a:pt x="4" y="17"/>
                    <a:pt x="2" y="15"/>
                    <a:pt x="0" y="12"/>
                  </a:cubicBezTo>
                  <a:cubicBezTo>
                    <a:pt x="0" y="11"/>
                    <a:pt x="1" y="10"/>
                    <a:pt x="1" y="9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5" y="11"/>
                    <a:pt x="7" y="13"/>
                    <a:pt x="9" y="15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29"/>
            <p:cNvSpPr/>
            <p:nvPr/>
          </p:nvSpPr>
          <p:spPr>
            <a:xfrm>
              <a:off x="6478" y="2487"/>
              <a:ext cx="202" cy="96"/>
            </a:xfrm>
            <a:custGeom>
              <a:avLst/>
              <a:gdLst/>
              <a:ahLst/>
              <a:cxnLst/>
              <a:rect l="l" t="t" r="r" b="b"/>
              <a:pathLst>
                <a:path w="27" h="13" extrusionOk="0">
                  <a:moveTo>
                    <a:pt x="14" y="0"/>
                  </a:moveTo>
                  <a:cubicBezTo>
                    <a:pt x="15" y="0"/>
                    <a:pt x="16" y="0"/>
                    <a:pt x="16" y="0"/>
                  </a:cubicBezTo>
                  <a:cubicBezTo>
                    <a:pt x="25" y="0"/>
                    <a:pt x="27" y="2"/>
                    <a:pt x="25" y="10"/>
                  </a:cubicBezTo>
                  <a:cubicBezTo>
                    <a:pt x="25" y="11"/>
                    <a:pt x="23" y="12"/>
                    <a:pt x="22" y="13"/>
                  </a:cubicBezTo>
                  <a:cubicBezTo>
                    <a:pt x="17" y="13"/>
                    <a:pt x="11" y="13"/>
                    <a:pt x="6" y="12"/>
                  </a:cubicBezTo>
                  <a:cubicBezTo>
                    <a:pt x="0" y="12"/>
                    <a:pt x="4" y="6"/>
                    <a:pt x="3" y="3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9" y="0"/>
                    <a:pt x="12" y="0"/>
                    <a:pt x="14" y="0"/>
                  </a:cubicBezTo>
                  <a:close/>
                  <a:moveTo>
                    <a:pt x="23" y="11"/>
                  </a:moveTo>
                  <a:cubicBezTo>
                    <a:pt x="23" y="7"/>
                    <a:pt x="23" y="4"/>
                    <a:pt x="23" y="1"/>
                  </a:cubicBezTo>
                  <a:cubicBezTo>
                    <a:pt x="17" y="1"/>
                    <a:pt x="11" y="1"/>
                    <a:pt x="5" y="1"/>
                  </a:cubicBezTo>
                  <a:cubicBezTo>
                    <a:pt x="5" y="5"/>
                    <a:pt x="5" y="8"/>
                    <a:pt x="5" y="11"/>
                  </a:cubicBezTo>
                  <a:cubicBezTo>
                    <a:pt x="11" y="11"/>
                    <a:pt x="17" y="11"/>
                    <a:pt x="23" y="11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29"/>
            <p:cNvSpPr/>
            <p:nvPr/>
          </p:nvSpPr>
          <p:spPr>
            <a:xfrm>
              <a:off x="6620" y="2169"/>
              <a:ext cx="104" cy="29"/>
            </a:xfrm>
            <a:custGeom>
              <a:avLst/>
              <a:gdLst/>
              <a:ahLst/>
              <a:cxnLst/>
              <a:rect l="l" t="t" r="r" b="b"/>
              <a:pathLst>
                <a:path w="14" h="4" extrusionOk="0">
                  <a:moveTo>
                    <a:pt x="0" y="0"/>
                  </a:moveTo>
                  <a:cubicBezTo>
                    <a:pt x="4" y="3"/>
                    <a:pt x="9" y="2"/>
                    <a:pt x="14" y="0"/>
                  </a:cubicBezTo>
                  <a:cubicBezTo>
                    <a:pt x="11" y="4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673A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7" name="Google Shape;1717;p30"/>
          <p:cNvPicPr preferRelativeResize="0"/>
          <p:nvPr/>
        </p:nvPicPr>
        <p:blipFill rotWithShape="1">
          <a:blip r:embed="rId3">
            <a:alphaModFix/>
          </a:blip>
          <a:srcRect t="-275"/>
          <a:stretch/>
        </p:blipFill>
        <p:spPr>
          <a:xfrm>
            <a:off x="210164" y="1242862"/>
            <a:ext cx="5607883" cy="4441403"/>
          </a:xfrm>
          <a:prstGeom prst="rect">
            <a:avLst/>
          </a:prstGeom>
          <a:noFill/>
          <a:ln>
            <a:noFill/>
          </a:ln>
        </p:spPr>
      </p:pic>
      <p:sp>
        <p:nvSpPr>
          <p:cNvPr id="1718" name="Google Shape;1718;p30"/>
          <p:cNvSpPr/>
          <p:nvPr/>
        </p:nvSpPr>
        <p:spPr>
          <a:xfrm>
            <a:off x="210164" y="4797152"/>
            <a:ext cx="5228944" cy="1440160"/>
          </a:xfrm>
          <a:prstGeom prst="rect">
            <a:avLst/>
          </a:prstGeom>
          <a:solidFill>
            <a:srgbClr val="FFE000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p30"/>
          <p:cNvSpPr txBox="1"/>
          <p:nvPr/>
        </p:nvSpPr>
        <p:spPr>
          <a:xfrm>
            <a:off x="1878372" y="-20944"/>
            <a:ext cx="8972507" cy="115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Portfolio Presentation</a:t>
            </a:r>
            <a:endParaRPr/>
          </a:p>
        </p:txBody>
      </p:sp>
      <p:sp>
        <p:nvSpPr>
          <p:cNvPr id="1720" name="Google Shape;1720;p30"/>
          <p:cNvSpPr txBox="1"/>
          <p:nvPr/>
        </p:nvSpPr>
        <p:spPr>
          <a:xfrm>
            <a:off x="6208046" y="1233760"/>
            <a:ext cx="117800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21" name="Google Shape;1721;p30"/>
          <p:cNvGrpSpPr/>
          <p:nvPr/>
        </p:nvGrpSpPr>
        <p:grpSpPr>
          <a:xfrm>
            <a:off x="6054838" y="1903195"/>
            <a:ext cx="5394617" cy="1560369"/>
            <a:chOff x="4822352" y="1916832"/>
            <a:chExt cx="3422056" cy="1560369"/>
          </a:xfrm>
        </p:grpSpPr>
        <p:sp>
          <p:nvSpPr>
            <p:cNvPr id="1722" name="Google Shape;1722;p30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1723" name="Google Shape;1723;p30"/>
            <p:cNvSpPr txBox="1"/>
            <p:nvPr/>
          </p:nvSpPr>
          <p:spPr>
            <a:xfrm>
              <a:off x="4822352" y="2276872"/>
              <a:ext cx="342205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   </a:t>
              </a:r>
              <a:endParaRPr/>
            </a:p>
          </p:txBody>
        </p:sp>
      </p:grpSp>
      <p:grpSp>
        <p:nvGrpSpPr>
          <p:cNvPr id="1724" name="Google Shape;1724;p30"/>
          <p:cNvGrpSpPr/>
          <p:nvPr/>
        </p:nvGrpSpPr>
        <p:grpSpPr>
          <a:xfrm>
            <a:off x="6111988" y="3884419"/>
            <a:ext cx="2541348" cy="1088782"/>
            <a:chOff x="395534" y="3737445"/>
            <a:chExt cx="3972999" cy="1088782"/>
          </a:xfrm>
        </p:grpSpPr>
        <p:sp>
          <p:nvSpPr>
            <p:cNvPr id="1725" name="Google Shape;1725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30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1727" name="Google Shape;1727;p30"/>
          <p:cNvGrpSpPr/>
          <p:nvPr/>
        </p:nvGrpSpPr>
        <p:grpSpPr>
          <a:xfrm>
            <a:off x="8781648" y="3884419"/>
            <a:ext cx="2541348" cy="1088782"/>
            <a:chOff x="395534" y="3737445"/>
            <a:chExt cx="3972999" cy="1088782"/>
          </a:xfrm>
        </p:grpSpPr>
        <p:sp>
          <p:nvSpPr>
            <p:cNvPr id="1728" name="Google Shape;1728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FFE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30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1730" name="Google Shape;1730;p30"/>
          <p:cNvGrpSpPr/>
          <p:nvPr/>
        </p:nvGrpSpPr>
        <p:grpSpPr>
          <a:xfrm>
            <a:off x="6111988" y="5259072"/>
            <a:ext cx="2541348" cy="1088782"/>
            <a:chOff x="395534" y="3737445"/>
            <a:chExt cx="3972999" cy="1088782"/>
          </a:xfrm>
        </p:grpSpPr>
        <p:sp>
          <p:nvSpPr>
            <p:cNvPr id="1731" name="Google Shape;1731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30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1733" name="Google Shape;1733;p30"/>
          <p:cNvGrpSpPr/>
          <p:nvPr/>
        </p:nvGrpSpPr>
        <p:grpSpPr>
          <a:xfrm>
            <a:off x="8781648" y="5259072"/>
            <a:ext cx="2541348" cy="1088782"/>
            <a:chOff x="395534" y="3737445"/>
            <a:chExt cx="3972999" cy="1088782"/>
          </a:xfrm>
        </p:grpSpPr>
        <p:sp>
          <p:nvSpPr>
            <p:cNvPr id="1734" name="Google Shape;1734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solidFill>
              <a:srgbClr val="66248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30"/>
            <p:cNvSpPr txBox="1"/>
            <p:nvPr/>
          </p:nvSpPr>
          <p:spPr>
            <a:xfrm>
              <a:off x="395536" y="3995230"/>
              <a:ext cx="397299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sp>
        <p:nvSpPr>
          <p:cNvPr id="1736" name="Google Shape;1736;p30"/>
          <p:cNvSpPr txBox="1"/>
          <p:nvPr/>
        </p:nvSpPr>
        <p:spPr>
          <a:xfrm>
            <a:off x="912423" y="5093568"/>
            <a:ext cx="4104456" cy="115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Portfolio</a:t>
            </a:r>
            <a:endParaRPr/>
          </a:p>
          <a:p>
            <a:pPr marL="0" marR="0" lvl="0" indent="0" algn="r" rtl="0">
              <a:lnSpc>
                <a:spcPct val="8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Presentation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p31"/>
          <p:cNvSpPr txBox="1">
            <a:spLocks noGrp="1"/>
          </p:cNvSpPr>
          <p:nvPr>
            <p:ph type="body" idx="1"/>
          </p:nvPr>
        </p:nvSpPr>
        <p:spPr>
          <a:xfrm>
            <a:off x="1271687" y="281644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Style</a:t>
            </a:r>
            <a:endParaRPr/>
          </a:p>
        </p:txBody>
      </p:sp>
      <p:grpSp>
        <p:nvGrpSpPr>
          <p:cNvPr id="1743" name="Google Shape;1743;p31"/>
          <p:cNvGrpSpPr/>
          <p:nvPr/>
        </p:nvGrpSpPr>
        <p:grpSpPr>
          <a:xfrm>
            <a:off x="6374004" y="1401389"/>
            <a:ext cx="1575412" cy="2721167"/>
            <a:chOff x="4863456" y="1894632"/>
            <a:chExt cx="1417556" cy="2448506"/>
          </a:xfrm>
        </p:grpSpPr>
        <p:sp>
          <p:nvSpPr>
            <p:cNvPr id="1744" name="Google Shape;1744;p31"/>
            <p:cNvSpPr/>
            <p:nvPr/>
          </p:nvSpPr>
          <p:spPr>
            <a:xfrm>
              <a:off x="4863456" y="1894632"/>
              <a:ext cx="1417556" cy="244850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31"/>
            <p:cNvSpPr/>
            <p:nvPr/>
          </p:nvSpPr>
          <p:spPr>
            <a:xfrm>
              <a:off x="5479028" y="2000031"/>
              <a:ext cx="186408" cy="36001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46" name="Google Shape;1746;p31"/>
            <p:cNvGrpSpPr/>
            <p:nvPr/>
          </p:nvGrpSpPr>
          <p:grpSpPr>
            <a:xfrm>
              <a:off x="5503568" y="4128564"/>
              <a:ext cx="137331" cy="151064"/>
              <a:chOff x="2453209" y="5151638"/>
              <a:chExt cx="191820" cy="211002"/>
            </a:xfrm>
          </p:grpSpPr>
          <p:sp>
            <p:nvSpPr>
              <p:cNvPr id="1747" name="Google Shape;1747;p31"/>
              <p:cNvSpPr/>
              <p:nvPr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w="12700" cap="flat" cmpd="sng">
                <a:solidFill>
                  <a:srgbClr val="26262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31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name="adj" fmla="val 16667"/>
                </a:avLst>
              </a:prstGeom>
              <a:solidFill>
                <a:srgbClr val="737373"/>
              </a:solidFill>
              <a:ln w="9525" cap="flat" cmpd="sng">
                <a:solidFill>
                  <a:srgbClr val="B0B0B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49" name="Google Shape;1749;p31"/>
            <p:cNvSpPr/>
            <p:nvPr/>
          </p:nvSpPr>
          <p:spPr>
            <a:xfrm>
              <a:off x="5361788" y="2104137"/>
              <a:ext cx="839496" cy="1967778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0" name="Google Shape;1750;p31"/>
          <p:cNvSpPr/>
          <p:nvPr/>
        </p:nvSpPr>
        <p:spPr>
          <a:xfrm>
            <a:off x="4150766" y="1401389"/>
            <a:ext cx="1575412" cy="2721167"/>
          </a:xfrm>
          <a:prstGeom prst="roundRect">
            <a:avLst>
              <a:gd name="adj" fmla="val 13580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1" name="Google Shape;1751;p31"/>
          <p:cNvSpPr/>
          <p:nvPr/>
        </p:nvSpPr>
        <p:spPr>
          <a:xfrm>
            <a:off x="4834887" y="1536187"/>
            <a:ext cx="207166" cy="4001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2" name="Google Shape;1752;p31"/>
          <p:cNvGrpSpPr/>
          <p:nvPr/>
        </p:nvGrpSpPr>
        <p:grpSpPr>
          <a:xfrm>
            <a:off x="4862160" y="3884089"/>
            <a:ext cx="152624" cy="167886"/>
            <a:chOff x="2453209" y="5151638"/>
            <a:chExt cx="191820" cy="211002"/>
          </a:xfrm>
        </p:grpSpPr>
        <p:sp>
          <p:nvSpPr>
            <p:cNvPr id="1753" name="Google Shape;1753;p31"/>
            <p:cNvSpPr/>
            <p:nvPr/>
          </p:nvSpPr>
          <p:spPr>
            <a:xfrm>
              <a:off x="2453209" y="5151638"/>
              <a:ext cx="191820" cy="211002"/>
            </a:xfrm>
            <a:prstGeom prst="ellipse">
              <a:avLst/>
            </a:prstGeom>
            <a:gradFill>
              <a:gsLst>
                <a:gs pos="0">
                  <a:srgbClr val="0F0F0F"/>
                </a:gs>
                <a:gs pos="56000">
                  <a:srgbClr val="595959"/>
                </a:gs>
                <a:gs pos="91000">
                  <a:srgbClr val="7F7F7F"/>
                </a:gs>
                <a:gs pos="100000">
                  <a:srgbClr val="BFBFBF"/>
                </a:gs>
              </a:gsLst>
              <a:lin ang="10800000" scaled="0"/>
            </a:gradFill>
            <a:ln w="12700" cap="flat" cmpd="sng">
              <a:solidFill>
                <a:srgbClr val="2626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31"/>
            <p:cNvSpPr/>
            <p:nvPr/>
          </p:nvSpPr>
          <p:spPr>
            <a:xfrm>
              <a:off x="2505251" y="5208531"/>
              <a:ext cx="87734" cy="97215"/>
            </a:xfrm>
            <a:prstGeom prst="roundRect">
              <a:avLst>
                <a:gd name="adj" fmla="val 16667"/>
              </a:avLst>
            </a:prstGeom>
            <a:solidFill>
              <a:srgbClr val="737373"/>
            </a:solidFill>
            <a:ln w="9525" cap="flat" cmpd="sng">
              <a:solidFill>
                <a:srgbClr val="B0B0B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5" name="Google Shape;1755;p31"/>
          <p:cNvSpPr/>
          <p:nvPr/>
        </p:nvSpPr>
        <p:spPr>
          <a:xfrm>
            <a:off x="4257456" y="1634224"/>
            <a:ext cx="932980" cy="2186906"/>
          </a:xfrm>
          <a:prstGeom prst="rect">
            <a:avLst/>
          </a:prstGeom>
          <a:solidFill>
            <a:srgbClr val="66248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6" name="Google Shape;1756;p31"/>
          <p:cNvSpPr/>
          <p:nvPr/>
        </p:nvSpPr>
        <p:spPr>
          <a:xfrm>
            <a:off x="5180563" y="1219882"/>
            <a:ext cx="1732762" cy="2992952"/>
          </a:xfrm>
          <a:prstGeom prst="roundRect">
            <a:avLst>
              <a:gd name="adj" fmla="val 13580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7" name="Google Shape;1757;p31"/>
          <p:cNvSpPr/>
          <p:nvPr/>
        </p:nvSpPr>
        <p:spPr>
          <a:xfrm>
            <a:off x="5943360" y="1361379"/>
            <a:ext cx="207166" cy="40010"/>
          </a:xfrm>
          <a:prstGeom prst="rect">
            <a:avLst/>
          </a:prstGeom>
          <a:solidFill>
            <a:srgbClr val="B0B0B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8" name="Google Shape;1758;p31"/>
          <p:cNvGrpSpPr/>
          <p:nvPr/>
        </p:nvGrpSpPr>
        <p:grpSpPr>
          <a:xfrm>
            <a:off x="5963010" y="3937902"/>
            <a:ext cx="167867" cy="184654"/>
            <a:chOff x="2453209" y="5151638"/>
            <a:chExt cx="191820" cy="211002"/>
          </a:xfrm>
        </p:grpSpPr>
        <p:sp>
          <p:nvSpPr>
            <p:cNvPr id="1759" name="Google Shape;1759;p31"/>
            <p:cNvSpPr/>
            <p:nvPr/>
          </p:nvSpPr>
          <p:spPr>
            <a:xfrm>
              <a:off x="2453209" y="5151638"/>
              <a:ext cx="191820" cy="211002"/>
            </a:xfrm>
            <a:prstGeom prst="ellipse">
              <a:avLst/>
            </a:prstGeom>
            <a:gradFill>
              <a:gsLst>
                <a:gs pos="0">
                  <a:srgbClr val="0F0F0F"/>
                </a:gs>
                <a:gs pos="56000">
                  <a:srgbClr val="595959"/>
                </a:gs>
                <a:gs pos="91000">
                  <a:srgbClr val="7F7F7F"/>
                </a:gs>
                <a:gs pos="100000">
                  <a:srgbClr val="BFBFBF"/>
                </a:gs>
              </a:gsLst>
              <a:lin ang="10800000" scaled="0"/>
            </a:gradFill>
            <a:ln w="12700" cap="flat" cmpd="sng">
              <a:solidFill>
                <a:srgbClr val="26262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31"/>
            <p:cNvSpPr/>
            <p:nvPr/>
          </p:nvSpPr>
          <p:spPr>
            <a:xfrm>
              <a:off x="2505251" y="5208531"/>
              <a:ext cx="87734" cy="97215"/>
            </a:xfrm>
            <a:prstGeom prst="roundRect">
              <a:avLst>
                <a:gd name="adj" fmla="val 16667"/>
              </a:avLst>
            </a:prstGeom>
            <a:solidFill>
              <a:srgbClr val="737373"/>
            </a:solidFill>
            <a:ln w="9525" cap="flat" cmpd="sng">
              <a:solidFill>
                <a:srgbClr val="B0B0B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1" name="Google Shape;1761;p31"/>
          <p:cNvSpPr/>
          <p:nvPr/>
        </p:nvSpPr>
        <p:spPr>
          <a:xfrm>
            <a:off x="5290505" y="1466754"/>
            <a:ext cx="1522624" cy="2403358"/>
          </a:xfrm>
          <a:prstGeom prst="rect">
            <a:avLst/>
          </a:prstGeom>
          <a:solidFill>
            <a:srgbClr val="FFE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2" name="Google Shape;1762;p31"/>
          <p:cNvSpPr txBox="1"/>
          <p:nvPr/>
        </p:nvSpPr>
        <p:spPr>
          <a:xfrm>
            <a:off x="1463041" y="1988842"/>
            <a:ext cx="1079218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50</a:t>
            </a:r>
            <a:r>
              <a:rPr lang="en-US" sz="27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700" b="1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3" name="Google Shape;1763;p31"/>
          <p:cNvSpPr txBox="1"/>
          <p:nvPr/>
        </p:nvSpPr>
        <p:spPr>
          <a:xfrm>
            <a:off x="9642689" y="1988841"/>
            <a:ext cx="10183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r>
              <a:rPr lang="en-US" sz="2700" b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700" b="1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4" name="Google Shape;1764;p31"/>
          <p:cNvSpPr txBox="1"/>
          <p:nvPr/>
        </p:nvSpPr>
        <p:spPr>
          <a:xfrm>
            <a:off x="5576158" y="4310381"/>
            <a:ext cx="10183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rPr>
              <a:t>70</a:t>
            </a:r>
            <a:r>
              <a:rPr lang="en-US" sz="2700" b="1">
                <a:solidFill>
                  <a:srgbClr val="FFE000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700" b="1">
              <a:solidFill>
                <a:srgbClr val="FFE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5" name="Google Shape;1765;p31"/>
          <p:cNvGrpSpPr/>
          <p:nvPr/>
        </p:nvGrpSpPr>
        <p:grpSpPr>
          <a:xfrm>
            <a:off x="669529" y="2685627"/>
            <a:ext cx="2666241" cy="1661994"/>
            <a:chOff x="3017861" y="4283314"/>
            <a:chExt cx="2348073" cy="1661994"/>
          </a:xfrm>
        </p:grpSpPr>
        <p:sp>
          <p:nvSpPr>
            <p:cNvPr id="1766" name="Google Shape;1766;p31"/>
            <p:cNvSpPr txBox="1"/>
            <p:nvPr/>
          </p:nvSpPr>
          <p:spPr>
            <a:xfrm>
              <a:off x="3021853" y="4560313"/>
              <a:ext cx="2344081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31"/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8" name="Google Shape;1768;p31"/>
          <p:cNvGrpSpPr/>
          <p:nvPr/>
        </p:nvGrpSpPr>
        <p:grpSpPr>
          <a:xfrm>
            <a:off x="8818742" y="2685627"/>
            <a:ext cx="2666241" cy="1661994"/>
            <a:chOff x="3017861" y="4283314"/>
            <a:chExt cx="2348073" cy="1661994"/>
          </a:xfrm>
        </p:grpSpPr>
        <p:sp>
          <p:nvSpPr>
            <p:cNvPr id="1769" name="Google Shape;1769;p31"/>
            <p:cNvSpPr txBox="1"/>
            <p:nvPr/>
          </p:nvSpPr>
          <p:spPr>
            <a:xfrm>
              <a:off x="3021853" y="4560313"/>
              <a:ext cx="2344081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31"/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1" name="Google Shape;1771;p31"/>
          <p:cNvGrpSpPr/>
          <p:nvPr/>
        </p:nvGrpSpPr>
        <p:grpSpPr>
          <a:xfrm>
            <a:off x="3919493" y="4887679"/>
            <a:ext cx="4331676" cy="1107996"/>
            <a:chOff x="3017861" y="4283314"/>
            <a:chExt cx="2348073" cy="1107996"/>
          </a:xfrm>
        </p:grpSpPr>
        <p:sp>
          <p:nvSpPr>
            <p:cNvPr id="1772" name="Google Shape;1772;p31"/>
            <p:cNvSpPr txBox="1"/>
            <p:nvPr/>
          </p:nvSpPr>
          <p:spPr>
            <a:xfrm>
              <a:off x="3021853" y="4560313"/>
              <a:ext cx="23440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31"/>
            <p:cNvSpPr txBox="1"/>
            <p:nvPr/>
          </p:nvSpPr>
          <p:spPr>
            <a:xfrm>
              <a:off x="3017861" y="4283314"/>
              <a:ext cx="23241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4" name="Google Shape;1774;p31"/>
          <p:cNvSpPr txBox="1"/>
          <p:nvPr/>
        </p:nvSpPr>
        <p:spPr>
          <a:xfrm>
            <a:off x="5510524" y="3054836"/>
            <a:ext cx="1044903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 sz="1400" b="1">
              <a:solidFill>
                <a:srgbClr val="6624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5" name="Google Shape;1775;p31"/>
          <p:cNvSpPr/>
          <p:nvPr/>
        </p:nvSpPr>
        <p:spPr>
          <a:xfrm>
            <a:off x="5819682" y="1871320"/>
            <a:ext cx="493077" cy="497195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6" name="Google Shape;1776;p31"/>
          <p:cNvSpPr/>
          <p:nvPr/>
        </p:nvSpPr>
        <p:spPr>
          <a:xfrm>
            <a:off x="7156452" y="1988831"/>
            <a:ext cx="433874" cy="333274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7" name="Google Shape;1777;p31"/>
          <p:cNvSpPr/>
          <p:nvPr/>
        </p:nvSpPr>
        <p:spPr>
          <a:xfrm>
            <a:off x="4532736" y="1941429"/>
            <a:ext cx="441114" cy="380677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3" name="Google Shape;1783;p32"/>
          <p:cNvGrpSpPr/>
          <p:nvPr/>
        </p:nvGrpSpPr>
        <p:grpSpPr>
          <a:xfrm>
            <a:off x="7336314" y="879599"/>
            <a:ext cx="3861193" cy="4611122"/>
            <a:chOff x="4406505" y="1014865"/>
            <a:chExt cx="3861193" cy="4611122"/>
          </a:xfrm>
        </p:grpSpPr>
        <p:sp>
          <p:nvSpPr>
            <p:cNvPr id="1784" name="Google Shape;1784;p32"/>
            <p:cNvSpPr txBox="1"/>
            <p:nvPr/>
          </p:nvSpPr>
          <p:spPr>
            <a:xfrm>
              <a:off x="4406506" y="1471003"/>
              <a:ext cx="3861192" cy="4154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785" name="Google Shape;1785;p32"/>
            <p:cNvSpPr txBox="1"/>
            <p:nvPr/>
          </p:nvSpPr>
          <p:spPr>
            <a:xfrm>
              <a:off x="4406505" y="1014865"/>
              <a:ext cx="386118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662483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24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86" name="Google Shape;178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599" y="3246120"/>
            <a:ext cx="6462049" cy="2371155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32"/>
          <p:cNvSpPr txBox="1"/>
          <p:nvPr/>
        </p:nvSpPr>
        <p:spPr>
          <a:xfrm flipH="1">
            <a:off x="357599" y="2103120"/>
            <a:ext cx="6965014" cy="88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7200"/>
              <a:buFont typeface="Arial Black"/>
              <a:buNone/>
            </a:pPr>
            <a:r>
              <a:rPr lang="en-US" sz="7200">
                <a:solidFill>
                  <a:srgbClr val="662483"/>
                </a:solidFill>
                <a:latin typeface="Arial Black"/>
                <a:ea typeface="Arial Black"/>
                <a:cs typeface="Arial Black"/>
                <a:sym typeface="Arial Black"/>
              </a:rPr>
              <a:t>Template</a:t>
            </a:r>
            <a:endParaRPr sz="7200">
              <a:solidFill>
                <a:srgbClr val="66248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788" name="Google Shape;1788;p32"/>
          <p:cNvSpPr txBox="1"/>
          <p:nvPr/>
        </p:nvSpPr>
        <p:spPr>
          <a:xfrm flipH="1">
            <a:off x="302463" y="879599"/>
            <a:ext cx="6965014" cy="881326"/>
          </a:xfrm>
          <a:prstGeom prst="rect">
            <a:avLst/>
          </a:prstGeom>
          <a:solidFill>
            <a:srgbClr val="EDC23C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7200"/>
              <a:buFont typeface="Arial Black"/>
              <a:buNone/>
            </a:pPr>
            <a:r>
              <a:rPr lang="en-US" sz="7200">
                <a:solidFill>
                  <a:srgbClr val="662483"/>
                </a:solidFill>
                <a:latin typeface="Arial Black"/>
                <a:ea typeface="Arial Black"/>
                <a:cs typeface="Arial Black"/>
                <a:sym typeface="Arial Black"/>
              </a:rPr>
              <a:t>INDUSTRIAL</a:t>
            </a:r>
            <a:endParaRPr sz="7200">
              <a:solidFill>
                <a:srgbClr val="662483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94" name="Google Shape;1794;p33"/>
          <p:cNvCxnSpPr/>
          <p:nvPr/>
        </p:nvCxnSpPr>
        <p:spPr>
          <a:xfrm>
            <a:off x="436756" y="5620215"/>
            <a:ext cx="11318488" cy="0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95" name="Google Shape;1795;p33"/>
          <p:cNvSpPr/>
          <p:nvPr/>
        </p:nvSpPr>
        <p:spPr>
          <a:xfrm rot="5400000">
            <a:off x="3435097" y="205776"/>
            <a:ext cx="5457478" cy="5045926"/>
          </a:xfrm>
          <a:prstGeom prst="homePlate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6" name="Google Shape;1796;p33"/>
          <p:cNvSpPr txBox="1"/>
          <p:nvPr/>
        </p:nvSpPr>
        <p:spPr>
          <a:xfrm>
            <a:off x="2463024" y="4308090"/>
            <a:ext cx="750756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2483"/>
              </a:buClr>
              <a:buSzPts val="7200"/>
              <a:buFont typeface="Arial"/>
              <a:buNone/>
            </a:pPr>
            <a:r>
              <a:rPr lang="en-US" sz="7200" b="1">
                <a:solidFill>
                  <a:srgbClr val="662483"/>
                </a:solidFill>
                <a:latin typeface="Arial"/>
                <a:ea typeface="Arial"/>
                <a:cs typeface="Arial"/>
                <a:sym typeface="Arial"/>
              </a:rPr>
              <a:t>THANKS YOU</a:t>
            </a:r>
            <a:endParaRPr/>
          </a:p>
        </p:txBody>
      </p:sp>
      <p:grpSp>
        <p:nvGrpSpPr>
          <p:cNvPr id="1797" name="Google Shape;1797;p33"/>
          <p:cNvGrpSpPr/>
          <p:nvPr/>
        </p:nvGrpSpPr>
        <p:grpSpPr>
          <a:xfrm>
            <a:off x="3389970" y="5457478"/>
            <a:ext cx="5843240" cy="853552"/>
            <a:chOff x="1640791" y="4286686"/>
            <a:chExt cx="5145953" cy="853552"/>
          </a:xfrm>
        </p:grpSpPr>
        <p:sp>
          <p:nvSpPr>
            <p:cNvPr id="1798" name="Google Shape;1798;p33"/>
            <p:cNvSpPr txBox="1"/>
            <p:nvPr/>
          </p:nvSpPr>
          <p:spPr>
            <a:xfrm>
              <a:off x="2308601" y="4724740"/>
              <a:ext cx="3643384" cy="4154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and Text. Get a designed.     </a:t>
              </a:r>
              <a:endParaRPr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33"/>
            <p:cNvSpPr txBox="1"/>
            <p:nvPr/>
          </p:nvSpPr>
          <p:spPr>
            <a:xfrm>
              <a:off x="1640791" y="4286686"/>
              <a:ext cx="5145953" cy="30777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plantillaspowerpoint.org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00" name="Google Shape;180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692" y="233712"/>
            <a:ext cx="4202616" cy="4202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34"/>
          <p:cNvSpPr/>
          <p:nvPr/>
        </p:nvSpPr>
        <p:spPr>
          <a:xfrm>
            <a:off x="5751329" y="0"/>
            <a:ext cx="5022243" cy="6858000"/>
          </a:xfrm>
          <a:prstGeom prst="parallelogram">
            <a:avLst>
              <a:gd name="adj" fmla="val 25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6" name="Google Shape;1806;p34"/>
          <p:cNvSpPr txBox="1"/>
          <p:nvPr/>
        </p:nvSpPr>
        <p:spPr>
          <a:xfrm>
            <a:off x="52533" y="630551"/>
            <a:ext cx="5423929" cy="1031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DM Sans"/>
              <a:buNone/>
            </a:pPr>
            <a:r>
              <a:rPr lang="en-US" sz="60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FUENTE</a:t>
            </a:r>
            <a:endParaRPr/>
          </a:p>
        </p:txBody>
      </p:sp>
      <p:sp>
        <p:nvSpPr>
          <p:cNvPr id="1807" name="Google Shape;1807;p34"/>
          <p:cNvSpPr txBox="1"/>
          <p:nvPr/>
        </p:nvSpPr>
        <p:spPr>
          <a:xfrm>
            <a:off x="1170330" y="1991151"/>
            <a:ext cx="5543071" cy="565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ELABORADO POR : </a:t>
            </a:r>
            <a:r>
              <a:rPr lang="en-US" sz="21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plantillaspowerpoint.org</a:t>
            </a:r>
            <a:endParaRPr sz="21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33" b="1">
              <a:solidFill>
                <a:srgbClr val="02FF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8" name="Google Shape;1808;p34"/>
          <p:cNvGrpSpPr/>
          <p:nvPr/>
        </p:nvGrpSpPr>
        <p:grpSpPr>
          <a:xfrm>
            <a:off x="1170329" y="2996907"/>
            <a:ext cx="3985231" cy="2125887"/>
            <a:chOff x="877424" y="2601843"/>
            <a:chExt cx="2989182" cy="1594553"/>
          </a:xfrm>
        </p:grpSpPr>
        <p:sp>
          <p:nvSpPr>
            <p:cNvPr id="1809" name="Google Shape;1809;p34"/>
            <p:cNvSpPr txBox="1"/>
            <p:nvPr/>
          </p:nvSpPr>
          <p:spPr>
            <a:xfrm>
              <a:off x="877424" y="2601843"/>
              <a:ext cx="2117100" cy="30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75" tIns="121875" rIns="121875" bIns="121875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33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rPr>
                <a:t>IMAGES :</a:t>
              </a:r>
              <a:endParaRPr sz="2133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34"/>
            <p:cNvSpPr txBox="1"/>
            <p:nvPr/>
          </p:nvSpPr>
          <p:spPr>
            <a:xfrm>
              <a:off x="877424" y="2910468"/>
              <a:ext cx="2989182" cy="1285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75" tIns="121875" rIns="121875" bIns="121875" anchor="t" anchorCtr="0">
              <a:noAutofit/>
            </a:bodyPr>
            <a:lstStyle/>
            <a:p>
              <a:pPr marL="380937" marR="0" lvl="0" indent="-380937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unsplash.com</a:t>
              </a:r>
              <a:endParaRPr/>
            </a:p>
            <a:p>
              <a:pPr marL="380937" marR="0" lvl="0" indent="-380937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Char char="•"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pngwing.com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1" name="Google Shape;1811;p34"/>
          <p:cNvSpPr txBox="1"/>
          <p:nvPr/>
        </p:nvSpPr>
        <p:spPr>
          <a:xfrm>
            <a:off x="1170329" y="4483487"/>
            <a:ext cx="2822555" cy="411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FONTS :</a:t>
            </a:r>
            <a:endParaRPr sz="2133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2" name="Google Shape;1812;p34"/>
          <p:cNvSpPr txBox="1"/>
          <p:nvPr/>
        </p:nvSpPr>
        <p:spPr>
          <a:xfrm>
            <a:off x="1170329" y="4894953"/>
            <a:ext cx="3526863" cy="912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380937" marR="0" lvl="0" indent="-38093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Agency FB</a:t>
            </a:r>
            <a:endParaRPr/>
          </a:p>
          <a:p>
            <a:pPr marL="380937" marR="0" lvl="0" indent="-38093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TT Norms Bold</a:t>
            </a:r>
            <a:endParaRPr/>
          </a:p>
          <a:p>
            <a:pPr marL="380937" marR="0" lvl="0" indent="-38093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Calisto MT</a:t>
            </a:r>
            <a:endParaRPr/>
          </a:p>
          <a:p>
            <a:pPr marL="380937" marR="0" lvl="0" indent="-25393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3" name="Google Shape;1813;p34"/>
          <p:cNvSpPr/>
          <p:nvPr/>
        </p:nvSpPr>
        <p:spPr>
          <a:xfrm rot="-2700000">
            <a:off x="5797905" y="1772337"/>
            <a:ext cx="4470989" cy="4470989"/>
          </a:xfrm>
          <a:prstGeom prst="teardrop">
            <a:avLst>
              <a:gd name="adj" fmla="val 100000"/>
            </a:avLst>
          </a:prstGeom>
          <a:solidFill>
            <a:srgbClr val="7030A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4" name="Google Shape;181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18421" y="2305421"/>
            <a:ext cx="5642467" cy="3526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p35"/>
          <p:cNvSpPr txBox="1">
            <a:spLocks noGrp="1"/>
          </p:cNvSpPr>
          <p:nvPr>
            <p:ph type="body" idx="1"/>
          </p:nvPr>
        </p:nvSpPr>
        <p:spPr>
          <a:xfrm>
            <a:off x="981892" y="309473"/>
            <a:ext cx="2698010" cy="506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Arial"/>
              <a:buNone/>
            </a:pPr>
            <a:r>
              <a:rPr lang="en-US" sz="2800" b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RESOURCES</a:t>
            </a:r>
            <a:endParaRPr/>
          </a:p>
        </p:txBody>
      </p:sp>
      <p:pic>
        <p:nvPicPr>
          <p:cNvPr id="1820" name="Google Shape;1820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1891" y="5505570"/>
            <a:ext cx="1462500" cy="9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8179" y="1033373"/>
            <a:ext cx="4635001" cy="479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2" name="Google Shape;1822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6304" y="5760953"/>
            <a:ext cx="978750" cy="6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3" name="Google Shape;1823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49170" y="5706024"/>
            <a:ext cx="888750" cy="84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4" name="Google Shape;1824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61235" y="5883263"/>
            <a:ext cx="967500" cy="5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5" name="Google Shape;1825;p3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661235" y="4690194"/>
            <a:ext cx="911250" cy="7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3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91709" y="5614703"/>
            <a:ext cx="866250" cy="84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3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91709" y="4326465"/>
            <a:ext cx="618750" cy="97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8" name="Google Shape;1828;p3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67959" y="3527715"/>
            <a:ext cx="742500" cy="79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9" name="Google Shape;1829;p3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89209" y="2340840"/>
            <a:ext cx="900000" cy="7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0" name="Google Shape;1830;p3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337959" y="1108852"/>
            <a:ext cx="2126250" cy="9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1" name="Google Shape;1831;p35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757840" y="1215727"/>
            <a:ext cx="1260000" cy="70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3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464209" y="2363340"/>
            <a:ext cx="2767500" cy="76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35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461449" y="3291465"/>
            <a:ext cx="2587500" cy="10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4" name="Google Shape;1834;p3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450254" y="4569270"/>
            <a:ext cx="2216250" cy="73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5" name="Google Shape;1835;p3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450254" y="5567445"/>
            <a:ext cx="2418750" cy="84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36"/>
          <p:cNvSpPr txBox="1">
            <a:spLocks noGrp="1"/>
          </p:cNvSpPr>
          <p:nvPr>
            <p:ph type="body" idx="1"/>
          </p:nvPr>
        </p:nvSpPr>
        <p:spPr>
          <a:xfrm>
            <a:off x="325476" y="224080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None/>
            </a:pPr>
            <a:r>
              <a:rPr lang="en-US" sz="48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Fully Editable Icon Sets: A</a:t>
            </a:r>
            <a:endParaRPr/>
          </a:p>
        </p:txBody>
      </p:sp>
      <p:sp>
        <p:nvSpPr>
          <p:cNvPr id="1842" name="Google Shape;1842;p36"/>
          <p:cNvSpPr/>
          <p:nvPr/>
        </p:nvSpPr>
        <p:spPr>
          <a:xfrm>
            <a:off x="6112075" y="1492326"/>
            <a:ext cx="523103" cy="524649"/>
          </a:xfrm>
          <a:custGeom>
            <a:avLst/>
            <a:gdLst/>
            <a:ahLst/>
            <a:cxnLst/>
            <a:rect l="l" t="t" r="r" b="b"/>
            <a:pathLst>
              <a:path w="3240001" h="3249575" extrusionOk="0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3" name="Google Shape;1843;p36"/>
          <p:cNvSpPr/>
          <p:nvPr/>
        </p:nvSpPr>
        <p:spPr>
          <a:xfrm>
            <a:off x="5273392" y="1562849"/>
            <a:ext cx="523101" cy="383595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4" name="Google Shape;1844;p36"/>
          <p:cNvSpPr/>
          <p:nvPr/>
        </p:nvSpPr>
        <p:spPr>
          <a:xfrm>
            <a:off x="6114156" y="4520112"/>
            <a:ext cx="313107" cy="707837"/>
          </a:xfrm>
          <a:custGeom>
            <a:avLst/>
            <a:gdLst/>
            <a:ahLst/>
            <a:cxnLst/>
            <a:rect l="l" t="t" r="r" b="b"/>
            <a:pathLst>
              <a:path w="1346449" h="3166775" extrusionOk="0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5" name="Google Shape;1845;p36"/>
          <p:cNvSpPr/>
          <p:nvPr/>
        </p:nvSpPr>
        <p:spPr>
          <a:xfrm rot="-2700000">
            <a:off x="9585432" y="3654542"/>
            <a:ext cx="225645" cy="502689"/>
          </a:xfrm>
          <a:custGeom>
            <a:avLst/>
            <a:gdLst/>
            <a:ahLst/>
            <a:cxnLst/>
            <a:rect l="l" t="t" r="r" b="b"/>
            <a:pathLst>
              <a:path w="154109" h="343323" extrusionOk="0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6" name="Google Shape;1846;p36"/>
          <p:cNvSpPr/>
          <p:nvPr/>
        </p:nvSpPr>
        <p:spPr>
          <a:xfrm flipH="1">
            <a:off x="5267103" y="4641804"/>
            <a:ext cx="464453" cy="464453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7" name="Google Shape;1847;p36"/>
          <p:cNvSpPr/>
          <p:nvPr/>
        </p:nvSpPr>
        <p:spPr>
          <a:xfrm>
            <a:off x="7745269" y="3642492"/>
            <a:ext cx="460739" cy="453349"/>
          </a:xfrm>
          <a:custGeom>
            <a:avLst/>
            <a:gdLst/>
            <a:ahLst/>
            <a:cxnLst/>
            <a:rect l="l" t="t" r="r" b="b"/>
            <a:pathLst>
              <a:path w="3214097" h="3162551" extrusionOk="0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8" name="Google Shape;1848;p36"/>
          <p:cNvSpPr/>
          <p:nvPr/>
        </p:nvSpPr>
        <p:spPr>
          <a:xfrm>
            <a:off x="11063272" y="3600558"/>
            <a:ext cx="464453" cy="463095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9" name="Google Shape;1849;p36"/>
          <p:cNvSpPr/>
          <p:nvPr/>
        </p:nvSpPr>
        <p:spPr>
          <a:xfrm>
            <a:off x="6950755" y="1518887"/>
            <a:ext cx="471527" cy="47152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0" name="Google Shape;1850;p36"/>
          <p:cNvSpPr/>
          <p:nvPr/>
        </p:nvSpPr>
        <p:spPr>
          <a:xfrm rot="5400000">
            <a:off x="7737544" y="1518883"/>
            <a:ext cx="472155" cy="471527"/>
          </a:xfrm>
          <a:custGeom>
            <a:avLst/>
            <a:gdLst/>
            <a:ahLst/>
            <a:cxnLst/>
            <a:rect l="l" t="t" r="r" b="b"/>
            <a:pathLst>
              <a:path w="3244313" h="3240000" extrusionOk="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1" name="Google Shape;1851;p36"/>
          <p:cNvSpPr/>
          <p:nvPr/>
        </p:nvSpPr>
        <p:spPr>
          <a:xfrm>
            <a:off x="6809869" y="4618885"/>
            <a:ext cx="513139" cy="510299"/>
          </a:xfrm>
          <a:custGeom>
            <a:avLst/>
            <a:gdLst/>
            <a:ahLst/>
            <a:cxnLst/>
            <a:rect l="l" t="t" r="r" b="b"/>
            <a:pathLst>
              <a:path w="3228711" h="3210836" extrusionOk="0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2" name="Google Shape;1852;p36"/>
          <p:cNvSpPr/>
          <p:nvPr/>
        </p:nvSpPr>
        <p:spPr>
          <a:xfrm rot="-5400000">
            <a:off x="8525151" y="1470787"/>
            <a:ext cx="567351" cy="567727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3" name="Google Shape;1853;p36"/>
          <p:cNvSpPr/>
          <p:nvPr/>
        </p:nvSpPr>
        <p:spPr>
          <a:xfrm>
            <a:off x="9408267" y="1424477"/>
            <a:ext cx="473260" cy="660339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4" name="Google Shape;1854;p36"/>
          <p:cNvSpPr/>
          <p:nvPr/>
        </p:nvSpPr>
        <p:spPr>
          <a:xfrm>
            <a:off x="7705612" y="4600861"/>
            <a:ext cx="385757" cy="546345"/>
          </a:xfrm>
          <a:custGeom>
            <a:avLst/>
            <a:gdLst/>
            <a:ahLst/>
            <a:cxnLst/>
            <a:rect l="l" t="t" r="r" b="b"/>
            <a:pathLst>
              <a:path w="2387678" h="3240000" extrusionOk="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5" name="Google Shape;1855;p36"/>
          <p:cNvSpPr/>
          <p:nvPr/>
        </p:nvSpPr>
        <p:spPr>
          <a:xfrm rot="-900000">
            <a:off x="6137534" y="3634192"/>
            <a:ext cx="548633" cy="469947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6" name="Google Shape;1856;p36"/>
          <p:cNvSpPr/>
          <p:nvPr/>
        </p:nvSpPr>
        <p:spPr>
          <a:xfrm>
            <a:off x="4401328" y="3545243"/>
            <a:ext cx="527289" cy="493591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7" name="Google Shape;1857;p36"/>
          <p:cNvSpPr/>
          <p:nvPr/>
        </p:nvSpPr>
        <p:spPr>
          <a:xfrm>
            <a:off x="4376388" y="4613320"/>
            <a:ext cx="508109" cy="508109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8" name="Google Shape;1858;p36"/>
          <p:cNvSpPr/>
          <p:nvPr/>
        </p:nvSpPr>
        <p:spPr>
          <a:xfrm rot="-2794008">
            <a:off x="10126345" y="1539518"/>
            <a:ext cx="551795" cy="546039"/>
          </a:xfrm>
          <a:custGeom>
            <a:avLst/>
            <a:gdLst/>
            <a:ahLst/>
            <a:cxnLst/>
            <a:rect l="l" t="t" r="r" b="b"/>
            <a:pathLst>
              <a:path w="1807240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9" name="Google Shape;1859;p36"/>
          <p:cNvSpPr/>
          <p:nvPr/>
        </p:nvSpPr>
        <p:spPr>
          <a:xfrm>
            <a:off x="10932405" y="1539585"/>
            <a:ext cx="544531" cy="547001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0" name="Google Shape;1860;p36"/>
          <p:cNvSpPr/>
          <p:nvPr/>
        </p:nvSpPr>
        <p:spPr>
          <a:xfrm>
            <a:off x="9363193" y="4577929"/>
            <a:ext cx="478107" cy="569275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1" name="Google Shape;1861;p36"/>
          <p:cNvSpPr/>
          <p:nvPr/>
        </p:nvSpPr>
        <p:spPr>
          <a:xfrm>
            <a:off x="8488225" y="4577929"/>
            <a:ext cx="478107" cy="569275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2" name="Google Shape;1862;p36"/>
          <p:cNvSpPr/>
          <p:nvPr/>
        </p:nvSpPr>
        <p:spPr>
          <a:xfrm>
            <a:off x="10238157" y="4577929"/>
            <a:ext cx="478107" cy="569275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3" name="Google Shape;1863;p36"/>
          <p:cNvSpPr/>
          <p:nvPr/>
        </p:nvSpPr>
        <p:spPr>
          <a:xfrm>
            <a:off x="11113125" y="4577929"/>
            <a:ext cx="478107" cy="569275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4" name="Google Shape;1864;p36"/>
          <p:cNvSpPr/>
          <p:nvPr/>
        </p:nvSpPr>
        <p:spPr>
          <a:xfrm>
            <a:off x="4351350" y="1478946"/>
            <a:ext cx="604193" cy="616425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5" name="Google Shape;1865;p36"/>
          <p:cNvGrpSpPr/>
          <p:nvPr/>
        </p:nvGrpSpPr>
        <p:grpSpPr>
          <a:xfrm>
            <a:off x="9367529" y="5419733"/>
            <a:ext cx="404116" cy="560193"/>
            <a:chOff x="-38860326" y="3221750"/>
            <a:chExt cx="228427" cy="316650"/>
          </a:xfrm>
        </p:grpSpPr>
        <p:sp>
          <p:nvSpPr>
            <p:cNvPr id="1866" name="Google Shape;1866;p36"/>
            <p:cNvSpPr/>
            <p:nvPr/>
          </p:nvSpPr>
          <p:spPr>
            <a:xfrm>
              <a:off x="-38735874" y="3222550"/>
              <a:ext cx="103975" cy="123675"/>
            </a:xfrm>
            <a:custGeom>
              <a:avLst/>
              <a:gdLst/>
              <a:ahLst/>
              <a:cxnLst/>
              <a:rect l="l" t="t" r="r" b="b"/>
              <a:pathLst>
                <a:path w="4159" h="4947" extrusionOk="0">
                  <a:moveTo>
                    <a:pt x="0" y="0"/>
                  </a:moveTo>
                  <a:lnTo>
                    <a:pt x="0" y="2552"/>
                  </a:lnTo>
                  <a:cubicBezTo>
                    <a:pt x="473" y="2710"/>
                    <a:pt x="851" y="3182"/>
                    <a:pt x="851" y="3750"/>
                  </a:cubicBezTo>
                  <a:lnTo>
                    <a:pt x="851" y="4947"/>
                  </a:lnTo>
                  <a:lnTo>
                    <a:pt x="4159" y="4947"/>
                  </a:lnTo>
                  <a:lnTo>
                    <a:pt x="4159" y="3687"/>
                  </a:lnTo>
                  <a:cubicBezTo>
                    <a:pt x="4159" y="1639"/>
                    <a:pt x="2489" y="0"/>
                    <a:pt x="44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36"/>
            <p:cNvSpPr/>
            <p:nvPr/>
          </p:nvSpPr>
          <p:spPr>
            <a:xfrm>
              <a:off x="-38756375" y="3302875"/>
              <a:ext cx="22075" cy="63050"/>
            </a:xfrm>
            <a:custGeom>
              <a:avLst/>
              <a:gdLst/>
              <a:ahLst/>
              <a:cxnLst/>
              <a:rect l="l" t="t" r="r" b="b"/>
              <a:pathLst>
                <a:path w="883" h="2522" extrusionOk="0">
                  <a:moveTo>
                    <a:pt x="474" y="1"/>
                  </a:moveTo>
                  <a:cubicBezTo>
                    <a:pt x="253" y="1"/>
                    <a:pt x="95" y="222"/>
                    <a:pt x="95" y="442"/>
                  </a:cubicBezTo>
                  <a:lnTo>
                    <a:pt x="95" y="2112"/>
                  </a:lnTo>
                  <a:cubicBezTo>
                    <a:pt x="1" y="2332"/>
                    <a:pt x="190" y="2521"/>
                    <a:pt x="442" y="2521"/>
                  </a:cubicBezTo>
                  <a:cubicBezTo>
                    <a:pt x="663" y="2521"/>
                    <a:pt x="820" y="2332"/>
                    <a:pt x="883" y="2112"/>
                  </a:cubicBezTo>
                  <a:lnTo>
                    <a:pt x="883" y="442"/>
                  </a:lnTo>
                  <a:cubicBezTo>
                    <a:pt x="883" y="222"/>
                    <a:pt x="663" y="64"/>
                    <a:pt x="47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8" name="Google Shape;1868;p36"/>
            <p:cNvSpPr/>
            <p:nvPr/>
          </p:nvSpPr>
          <p:spPr>
            <a:xfrm>
              <a:off x="-38859551" y="3221750"/>
              <a:ext cx="103200" cy="122900"/>
            </a:xfrm>
            <a:custGeom>
              <a:avLst/>
              <a:gdLst/>
              <a:ahLst/>
              <a:cxnLst/>
              <a:rect l="l" t="t" r="r" b="b"/>
              <a:pathLst>
                <a:path w="4128" h="4916" extrusionOk="0">
                  <a:moveTo>
                    <a:pt x="3687" y="1"/>
                  </a:moveTo>
                  <a:cubicBezTo>
                    <a:pt x="1671" y="1"/>
                    <a:pt x="1" y="1639"/>
                    <a:pt x="1" y="3687"/>
                  </a:cubicBezTo>
                  <a:lnTo>
                    <a:pt x="1" y="4916"/>
                  </a:lnTo>
                  <a:lnTo>
                    <a:pt x="3309" y="4916"/>
                  </a:lnTo>
                  <a:lnTo>
                    <a:pt x="3309" y="3687"/>
                  </a:lnTo>
                  <a:cubicBezTo>
                    <a:pt x="3309" y="3151"/>
                    <a:pt x="3655" y="2710"/>
                    <a:pt x="4128" y="2521"/>
                  </a:cubicBezTo>
                  <a:lnTo>
                    <a:pt x="4128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9" name="Google Shape;1869;p36"/>
            <p:cNvSpPr/>
            <p:nvPr/>
          </p:nvSpPr>
          <p:spPr>
            <a:xfrm>
              <a:off x="-38860326" y="3367475"/>
              <a:ext cx="228425" cy="170925"/>
            </a:xfrm>
            <a:custGeom>
              <a:avLst/>
              <a:gdLst/>
              <a:ahLst/>
              <a:cxnLst/>
              <a:rect l="l" t="t" r="r" b="b"/>
              <a:pathLst>
                <a:path w="9137" h="6837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5199"/>
                    <a:pt x="1639" y="6837"/>
                    <a:pt x="3686" y="6837"/>
                  </a:cubicBezTo>
                  <a:lnTo>
                    <a:pt x="5356" y="6837"/>
                  </a:lnTo>
                  <a:cubicBezTo>
                    <a:pt x="7467" y="6837"/>
                    <a:pt x="9137" y="5199"/>
                    <a:pt x="9137" y="3151"/>
                  </a:cubicBezTo>
                  <a:lnTo>
                    <a:pt x="9137" y="0"/>
                  </a:lnTo>
                  <a:lnTo>
                    <a:pt x="5734" y="0"/>
                  </a:lnTo>
                  <a:cubicBezTo>
                    <a:pt x="5577" y="473"/>
                    <a:pt x="5104" y="819"/>
                    <a:pt x="4568" y="819"/>
                  </a:cubicBezTo>
                  <a:cubicBezTo>
                    <a:pt x="4001" y="819"/>
                    <a:pt x="3560" y="473"/>
                    <a:pt x="337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70" name="Google Shape;1870;p36"/>
          <p:cNvGrpSpPr/>
          <p:nvPr/>
        </p:nvGrpSpPr>
        <p:grpSpPr>
          <a:xfrm>
            <a:off x="4313957" y="2400990"/>
            <a:ext cx="644147" cy="640959"/>
            <a:chOff x="-38538975" y="3954250"/>
            <a:chExt cx="318225" cy="316650"/>
          </a:xfrm>
        </p:grpSpPr>
        <p:sp>
          <p:nvSpPr>
            <p:cNvPr id="1871" name="Google Shape;1871;p36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2" name="Google Shape;1872;p36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6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73" name="Google Shape;1873;p36"/>
          <p:cNvGrpSpPr/>
          <p:nvPr/>
        </p:nvGrpSpPr>
        <p:grpSpPr>
          <a:xfrm>
            <a:off x="4400033" y="5618736"/>
            <a:ext cx="495355" cy="442029"/>
            <a:chOff x="-42996151" y="3612600"/>
            <a:chExt cx="323752" cy="288900"/>
          </a:xfrm>
        </p:grpSpPr>
        <p:sp>
          <p:nvSpPr>
            <p:cNvPr id="1874" name="Google Shape;1874;p36"/>
            <p:cNvSpPr/>
            <p:nvPr/>
          </p:nvSpPr>
          <p:spPr>
            <a:xfrm>
              <a:off x="-42914224" y="3612600"/>
              <a:ext cx="241825" cy="239275"/>
            </a:xfrm>
            <a:custGeom>
              <a:avLst/>
              <a:gdLst/>
              <a:ahLst/>
              <a:cxnLst/>
              <a:rect l="l" t="t" r="r" b="b"/>
              <a:pathLst>
                <a:path w="9673" h="9571" extrusionOk="0">
                  <a:moveTo>
                    <a:pt x="5963" y="1"/>
                  </a:moveTo>
                  <a:cubicBezTo>
                    <a:pt x="5661" y="1"/>
                    <a:pt x="5365" y="127"/>
                    <a:pt x="5136" y="371"/>
                  </a:cubicBezTo>
                  <a:lnTo>
                    <a:pt x="0" y="5507"/>
                  </a:lnTo>
                  <a:lnTo>
                    <a:pt x="4064" y="9571"/>
                  </a:lnTo>
                  <a:lnTo>
                    <a:pt x="9200" y="4436"/>
                  </a:lnTo>
                  <a:cubicBezTo>
                    <a:pt x="9672" y="3963"/>
                    <a:pt x="9672" y="3207"/>
                    <a:pt x="9200" y="2734"/>
                  </a:cubicBezTo>
                  <a:lnTo>
                    <a:pt x="6868" y="434"/>
                  </a:lnTo>
                  <a:cubicBezTo>
                    <a:pt x="6609" y="143"/>
                    <a:pt x="6283" y="1"/>
                    <a:pt x="596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5" name="Google Shape;1875;p36"/>
            <p:cNvSpPr/>
            <p:nvPr/>
          </p:nvSpPr>
          <p:spPr>
            <a:xfrm>
              <a:off x="-42946526" y="3762850"/>
              <a:ext cx="118950" cy="118950"/>
            </a:xfrm>
            <a:custGeom>
              <a:avLst/>
              <a:gdLst/>
              <a:ahLst/>
              <a:cxnLst/>
              <a:rect l="l" t="t" r="r" b="b"/>
              <a:pathLst>
                <a:path w="4758" h="4758" extrusionOk="0">
                  <a:moveTo>
                    <a:pt x="725" y="1"/>
                  </a:moveTo>
                  <a:lnTo>
                    <a:pt x="473" y="284"/>
                  </a:lnTo>
                  <a:cubicBezTo>
                    <a:pt x="253" y="505"/>
                    <a:pt x="95" y="820"/>
                    <a:pt x="95" y="1198"/>
                  </a:cubicBezTo>
                  <a:cubicBezTo>
                    <a:pt x="95" y="1450"/>
                    <a:pt x="190" y="1765"/>
                    <a:pt x="442" y="1986"/>
                  </a:cubicBezTo>
                  <a:cubicBezTo>
                    <a:pt x="631" y="2112"/>
                    <a:pt x="599" y="2458"/>
                    <a:pt x="442" y="2616"/>
                  </a:cubicBezTo>
                  <a:lnTo>
                    <a:pt x="1" y="3025"/>
                  </a:lnTo>
                  <a:lnTo>
                    <a:pt x="1733" y="4758"/>
                  </a:lnTo>
                  <a:lnTo>
                    <a:pt x="2174" y="4348"/>
                  </a:lnTo>
                  <a:cubicBezTo>
                    <a:pt x="2253" y="4270"/>
                    <a:pt x="2363" y="4230"/>
                    <a:pt x="2478" y="4230"/>
                  </a:cubicBezTo>
                  <a:cubicBezTo>
                    <a:pt x="2592" y="4230"/>
                    <a:pt x="2710" y="4270"/>
                    <a:pt x="2804" y="4348"/>
                  </a:cubicBezTo>
                  <a:cubicBezTo>
                    <a:pt x="3025" y="4569"/>
                    <a:pt x="3340" y="4695"/>
                    <a:pt x="3655" y="4695"/>
                  </a:cubicBezTo>
                  <a:cubicBezTo>
                    <a:pt x="3970" y="4695"/>
                    <a:pt x="4254" y="4569"/>
                    <a:pt x="4506" y="4348"/>
                  </a:cubicBezTo>
                  <a:lnTo>
                    <a:pt x="4758" y="4065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6" name="Google Shape;1876;p36"/>
            <p:cNvSpPr/>
            <p:nvPr/>
          </p:nvSpPr>
          <p:spPr>
            <a:xfrm>
              <a:off x="-42996151" y="3855800"/>
              <a:ext cx="78000" cy="45700"/>
            </a:xfrm>
            <a:custGeom>
              <a:avLst/>
              <a:gdLst/>
              <a:ahLst/>
              <a:cxnLst/>
              <a:rect l="l" t="t" r="r" b="b"/>
              <a:pathLst>
                <a:path w="3120" h="1828" extrusionOk="0">
                  <a:moveTo>
                    <a:pt x="1450" y="0"/>
                  </a:moveTo>
                  <a:lnTo>
                    <a:pt x="253" y="1166"/>
                  </a:lnTo>
                  <a:cubicBezTo>
                    <a:pt x="1" y="1355"/>
                    <a:pt x="190" y="1828"/>
                    <a:pt x="536" y="1828"/>
                  </a:cubicBezTo>
                  <a:lnTo>
                    <a:pt x="2773" y="1828"/>
                  </a:lnTo>
                  <a:cubicBezTo>
                    <a:pt x="2931" y="1828"/>
                    <a:pt x="3025" y="1765"/>
                    <a:pt x="3120" y="1670"/>
                  </a:cubicBezTo>
                  <a:lnTo>
                    <a:pt x="145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77" name="Google Shape;1877;p36"/>
          <p:cNvGrpSpPr/>
          <p:nvPr/>
        </p:nvGrpSpPr>
        <p:grpSpPr>
          <a:xfrm>
            <a:off x="8432501" y="5501784"/>
            <a:ext cx="496499" cy="485789"/>
            <a:chOff x="-41117651" y="3605525"/>
            <a:chExt cx="324500" cy="317500"/>
          </a:xfrm>
        </p:grpSpPr>
        <p:sp>
          <p:nvSpPr>
            <p:cNvPr id="1878" name="Google Shape;1878;p36"/>
            <p:cNvSpPr/>
            <p:nvPr/>
          </p:nvSpPr>
          <p:spPr>
            <a:xfrm>
              <a:off x="-41016851" y="3605525"/>
              <a:ext cx="106350" cy="105375"/>
            </a:xfrm>
            <a:custGeom>
              <a:avLst/>
              <a:gdLst/>
              <a:ahLst/>
              <a:cxnLst/>
              <a:rect l="l" t="t" r="r" b="b"/>
              <a:pathLst>
                <a:path w="4254" h="4215" extrusionOk="0">
                  <a:moveTo>
                    <a:pt x="2064" y="1"/>
                  </a:moveTo>
                  <a:cubicBezTo>
                    <a:pt x="1954" y="1"/>
                    <a:pt x="1844" y="40"/>
                    <a:pt x="1765" y="119"/>
                  </a:cubicBezTo>
                  <a:lnTo>
                    <a:pt x="1" y="1883"/>
                  </a:lnTo>
                  <a:lnTo>
                    <a:pt x="2332" y="4214"/>
                  </a:lnTo>
                  <a:lnTo>
                    <a:pt x="4096" y="2450"/>
                  </a:lnTo>
                  <a:cubicBezTo>
                    <a:pt x="4254" y="2293"/>
                    <a:pt x="4254" y="2009"/>
                    <a:pt x="4096" y="1852"/>
                  </a:cubicBezTo>
                  <a:lnTo>
                    <a:pt x="2364" y="119"/>
                  </a:lnTo>
                  <a:cubicBezTo>
                    <a:pt x="2285" y="40"/>
                    <a:pt x="2175" y="1"/>
                    <a:pt x="206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p36"/>
            <p:cNvSpPr/>
            <p:nvPr/>
          </p:nvSpPr>
          <p:spPr>
            <a:xfrm>
              <a:off x="-40900276" y="3721300"/>
              <a:ext cx="107125" cy="105375"/>
            </a:xfrm>
            <a:custGeom>
              <a:avLst/>
              <a:gdLst/>
              <a:ahLst/>
              <a:cxnLst/>
              <a:rect l="l" t="t" r="r" b="b"/>
              <a:pathLst>
                <a:path w="4285" h="4215" extrusionOk="0">
                  <a:moveTo>
                    <a:pt x="2064" y="1"/>
                  </a:moveTo>
                  <a:cubicBezTo>
                    <a:pt x="1954" y="1"/>
                    <a:pt x="1843" y="40"/>
                    <a:pt x="1765" y="119"/>
                  </a:cubicBezTo>
                  <a:lnTo>
                    <a:pt x="0" y="1915"/>
                  </a:lnTo>
                  <a:lnTo>
                    <a:pt x="2300" y="4215"/>
                  </a:lnTo>
                  <a:lnTo>
                    <a:pt x="4128" y="2482"/>
                  </a:lnTo>
                  <a:cubicBezTo>
                    <a:pt x="4285" y="2324"/>
                    <a:pt x="4285" y="2072"/>
                    <a:pt x="4128" y="1915"/>
                  </a:cubicBezTo>
                  <a:lnTo>
                    <a:pt x="2363" y="119"/>
                  </a:lnTo>
                  <a:cubicBezTo>
                    <a:pt x="2285" y="40"/>
                    <a:pt x="2174" y="1"/>
                    <a:pt x="206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p36"/>
            <p:cNvSpPr/>
            <p:nvPr/>
          </p:nvSpPr>
          <p:spPr>
            <a:xfrm>
              <a:off x="-41117651" y="3668350"/>
              <a:ext cx="262300" cy="254675"/>
            </a:xfrm>
            <a:custGeom>
              <a:avLst/>
              <a:gdLst/>
              <a:ahLst/>
              <a:cxnLst/>
              <a:rect l="l" t="t" r="r" b="b"/>
              <a:pathLst>
                <a:path w="10492" h="10187" extrusionOk="0">
                  <a:moveTo>
                    <a:pt x="3497" y="0"/>
                  </a:moveTo>
                  <a:lnTo>
                    <a:pt x="1764" y="1733"/>
                  </a:lnTo>
                  <a:cubicBezTo>
                    <a:pt x="1166" y="2332"/>
                    <a:pt x="725" y="3088"/>
                    <a:pt x="504" y="3812"/>
                  </a:cubicBezTo>
                  <a:cubicBezTo>
                    <a:pt x="0" y="5514"/>
                    <a:pt x="410" y="7404"/>
                    <a:pt x="1764" y="8759"/>
                  </a:cubicBezTo>
                  <a:cubicBezTo>
                    <a:pt x="2667" y="9661"/>
                    <a:pt x="3919" y="10187"/>
                    <a:pt x="5273" y="10187"/>
                  </a:cubicBezTo>
                  <a:cubicBezTo>
                    <a:pt x="5384" y="10187"/>
                    <a:pt x="5496" y="10183"/>
                    <a:pt x="5608" y="10176"/>
                  </a:cubicBezTo>
                  <a:cubicBezTo>
                    <a:pt x="6679" y="10082"/>
                    <a:pt x="7876" y="9609"/>
                    <a:pt x="8758" y="8759"/>
                  </a:cubicBezTo>
                  <a:lnTo>
                    <a:pt x="10491" y="7026"/>
                  </a:lnTo>
                  <a:lnTo>
                    <a:pt x="8191" y="4694"/>
                  </a:lnTo>
                  <a:lnTo>
                    <a:pt x="6396" y="6396"/>
                  </a:lnTo>
                  <a:cubicBezTo>
                    <a:pt x="6077" y="6715"/>
                    <a:pt x="5645" y="6880"/>
                    <a:pt x="5214" y="6880"/>
                  </a:cubicBezTo>
                  <a:cubicBezTo>
                    <a:pt x="4794" y="6880"/>
                    <a:pt x="4375" y="6722"/>
                    <a:pt x="4064" y="6396"/>
                  </a:cubicBezTo>
                  <a:cubicBezTo>
                    <a:pt x="3434" y="5766"/>
                    <a:pt x="3434" y="4694"/>
                    <a:pt x="4064" y="4064"/>
                  </a:cubicBezTo>
                  <a:lnTo>
                    <a:pt x="5797" y="2332"/>
                  </a:lnTo>
                  <a:lnTo>
                    <a:pt x="349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1" name="Google Shape;1881;p36"/>
          <p:cNvGrpSpPr/>
          <p:nvPr/>
        </p:nvGrpSpPr>
        <p:grpSpPr>
          <a:xfrm>
            <a:off x="5285626" y="5542541"/>
            <a:ext cx="469647" cy="475651"/>
            <a:chOff x="-42617299" y="3587775"/>
            <a:chExt cx="306950" cy="310875"/>
          </a:xfrm>
        </p:grpSpPr>
        <p:sp>
          <p:nvSpPr>
            <p:cNvPr id="1882" name="Google Shape;1882;p36"/>
            <p:cNvSpPr/>
            <p:nvPr/>
          </p:nvSpPr>
          <p:spPr>
            <a:xfrm>
              <a:off x="-42617299" y="3587775"/>
              <a:ext cx="306950" cy="310875"/>
            </a:xfrm>
            <a:custGeom>
              <a:avLst/>
              <a:gdLst/>
              <a:ahLst/>
              <a:cxnLst/>
              <a:rect l="l" t="t" r="r" b="b"/>
              <a:pathLst>
                <a:path w="12278" h="12435" extrusionOk="0">
                  <a:moveTo>
                    <a:pt x="5905" y="860"/>
                  </a:moveTo>
                  <a:cubicBezTo>
                    <a:pt x="6421" y="860"/>
                    <a:pt x="6926" y="1412"/>
                    <a:pt x="7341" y="2467"/>
                  </a:cubicBezTo>
                  <a:cubicBezTo>
                    <a:pt x="6837" y="2593"/>
                    <a:pt x="6365" y="2782"/>
                    <a:pt x="5892" y="3003"/>
                  </a:cubicBezTo>
                  <a:cubicBezTo>
                    <a:pt x="5419" y="2782"/>
                    <a:pt x="4947" y="2593"/>
                    <a:pt x="4443" y="2467"/>
                  </a:cubicBezTo>
                  <a:cubicBezTo>
                    <a:pt x="4893" y="1381"/>
                    <a:pt x="5404" y="860"/>
                    <a:pt x="5905" y="860"/>
                  </a:cubicBezTo>
                  <a:close/>
                  <a:moveTo>
                    <a:pt x="4191" y="3255"/>
                  </a:moveTo>
                  <a:cubicBezTo>
                    <a:pt x="4443" y="3349"/>
                    <a:pt x="4632" y="3381"/>
                    <a:pt x="4884" y="3475"/>
                  </a:cubicBezTo>
                  <a:cubicBezTo>
                    <a:pt x="4726" y="3538"/>
                    <a:pt x="4600" y="3601"/>
                    <a:pt x="4443" y="3696"/>
                  </a:cubicBezTo>
                  <a:cubicBezTo>
                    <a:pt x="4285" y="3790"/>
                    <a:pt x="4159" y="3853"/>
                    <a:pt x="4002" y="3948"/>
                  </a:cubicBezTo>
                  <a:cubicBezTo>
                    <a:pt x="4096" y="3727"/>
                    <a:pt x="4159" y="3507"/>
                    <a:pt x="4191" y="3255"/>
                  </a:cubicBezTo>
                  <a:close/>
                  <a:moveTo>
                    <a:pt x="7625" y="3318"/>
                  </a:moveTo>
                  <a:cubicBezTo>
                    <a:pt x="7688" y="3507"/>
                    <a:pt x="7751" y="3727"/>
                    <a:pt x="7782" y="3979"/>
                  </a:cubicBezTo>
                  <a:cubicBezTo>
                    <a:pt x="7499" y="3790"/>
                    <a:pt x="7247" y="3633"/>
                    <a:pt x="6963" y="3507"/>
                  </a:cubicBezTo>
                  <a:cubicBezTo>
                    <a:pt x="7184" y="3412"/>
                    <a:pt x="7404" y="3349"/>
                    <a:pt x="7625" y="3318"/>
                  </a:cubicBezTo>
                  <a:close/>
                  <a:moveTo>
                    <a:pt x="2611" y="3034"/>
                  </a:moveTo>
                  <a:cubicBezTo>
                    <a:pt x="2846" y="3034"/>
                    <a:pt x="3110" y="3054"/>
                    <a:pt x="3403" y="3097"/>
                  </a:cubicBezTo>
                  <a:cubicBezTo>
                    <a:pt x="3309" y="3570"/>
                    <a:pt x="3183" y="4042"/>
                    <a:pt x="3151" y="4609"/>
                  </a:cubicBezTo>
                  <a:cubicBezTo>
                    <a:pt x="2742" y="4924"/>
                    <a:pt x="2363" y="5240"/>
                    <a:pt x="1954" y="5586"/>
                  </a:cubicBezTo>
                  <a:cubicBezTo>
                    <a:pt x="712" y="4068"/>
                    <a:pt x="945" y="3034"/>
                    <a:pt x="2611" y="3034"/>
                  </a:cubicBezTo>
                  <a:close/>
                  <a:moveTo>
                    <a:pt x="9301" y="3075"/>
                  </a:moveTo>
                  <a:cubicBezTo>
                    <a:pt x="10879" y="3075"/>
                    <a:pt x="11079" y="4102"/>
                    <a:pt x="9862" y="5618"/>
                  </a:cubicBezTo>
                  <a:cubicBezTo>
                    <a:pt x="9515" y="5271"/>
                    <a:pt x="9137" y="4924"/>
                    <a:pt x="8696" y="4641"/>
                  </a:cubicBezTo>
                  <a:cubicBezTo>
                    <a:pt x="8601" y="4137"/>
                    <a:pt x="8538" y="3601"/>
                    <a:pt x="8412" y="3160"/>
                  </a:cubicBezTo>
                  <a:cubicBezTo>
                    <a:pt x="8746" y="3102"/>
                    <a:pt x="9042" y="3075"/>
                    <a:pt x="9301" y="3075"/>
                  </a:cubicBezTo>
                  <a:close/>
                  <a:moveTo>
                    <a:pt x="8822" y="5744"/>
                  </a:moveTo>
                  <a:cubicBezTo>
                    <a:pt x="9011" y="5901"/>
                    <a:pt x="9169" y="6059"/>
                    <a:pt x="9326" y="6216"/>
                  </a:cubicBezTo>
                  <a:cubicBezTo>
                    <a:pt x="9169" y="6374"/>
                    <a:pt x="8980" y="6531"/>
                    <a:pt x="8822" y="6689"/>
                  </a:cubicBezTo>
                  <a:lnTo>
                    <a:pt x="8822" y="5744"/>
                  </a:lnTo>
                  <a:close/>
                  <a:moveTo>
                    <a:pt x="3025" y="5775"/>
                  </a:moveTo>
                  <a:lnTo>
                    <a:pt x="3025" y="6720"/>
                  </a:lnTo>
                  <a:cubicBezTo>
                    <a:pt x="2836" y="6563"/>
                    <a:pt x="2679" y="6405"/>
                    <a:pt x="2521" y="6248"/>
                  </a:cubicBezTo>
                  <a:cubicBezTo>
                    <a:pt x="2679" y="6090"/>
                    <a:pt x="2868" y="5933"/>
                    <a:pt x="3025" y="5775"/>
                  </a:cubicBezTo>
                  <a:close/>
                  <a:moveTo>
                    <a:pt x="5892" y="3885"/>
                  </a:moveTo>
                  <a:cubicBezTo>
                    <a:pt x="6617" y="4200"/>
                    <a:pt x="7278" y="4609"/>
                    <a:pt x="7908" y="5082"/>
                  </a:cubicBezTo>
                  <a:cubicBezTo>
                    <a:pt x="8003" y="5838"/>
                    <a:pt x="8003" y="6626"/>
                    <a:pt x="7908" y="7413"/>
                  </a:cubicBezTo>
                  <a:cubicBezTo>
                    <a:pt x="7278" y="7823"/>
                    <a:pt x="6585" y="8232"/>
                    <a:pt x="5892" y="8579"/>
                  </a:cubicBezTo>
                  <a:cubicBezTo>
                    <a:pt x="5545" y="8421"/>
                    <a:pt x="5230" y="8232"/>
                    <a:pt x="4884" y="8043"/>
                  </a:cubicBezTo>
                  <a:cubicBezTo>
                    <a:pt x="4537" y="7823"/>
                    <a:pt x="4191" y="7634"/>
                    <a:pt x="3876" y="7413"/>
                  </a:cubicBezTo>
                  <a:cubicBezTo>
                    <a:pt x="3844" y="6657"/>
                    <a:pt x="3844" y="5870"/>
                    <a:pt x="3876" y="5082"/>
                  </a:cubicBezTo>
                  <a:cubicBezTo>
                    <a:pt x="4191" y="4830"/>
                    <a:pt x="4537" y="4641"/>
                    <a:pt x="4884" y="4452"/>
                  </a:cubicBezTo>
                  <a:cubicBezTo>
                    <a:pt x="5230" y="4263"/>
                    <a:pt x="5577" y="4042"/>
                    <a:pt x="5892" y="3885"/>
                  </a:cubicBezTo>
                  <a:close/>
                  <a:moveTo>
                    <a:pt x="4033" y="8516"/>
                  </a:moveTo>
                  <a:cubicBezTo>
                    <a:pt x="4159" y="8579"/>
                    <a:pt x="4317" y="8674"/>
                    <a:pt x="4474" y="8737"/>
                  </a:cubicBezTo>
                  <a:cubicBezTo>
                    <a:pt x="4632" y="8831"/>
                    <a:pt x="4758" y="8894"/>
                    <a:pt x="4915" y="8989"/>
                  </a:cubicBezTo>
                  <a:cubicBezTo>
                    <a:pt x="4663" y="9052"/>
                    <a:pt x="4474" y="9146"/>
                    <a:pt x="4254" y="9178"/>
                  </a:cubicBezTo>
                  <a:cubicBezTo>
                    <a:pt x="4159" y="8926"/>
                    <a:pt x="4096" y="8737"/>
                    <a:pt x="4033" y="8516"/>
                  </a:cubicBezTo>
                  <a:close/>
                  <a:moveTo>
                    <a:pt x="7782" y="8516"/>
                  </a:moveTo>
                  <a:cubicBezTo>
                    <a:pt x="7751" y="8737"/>
                    <a:pt x="7688" y="8989"/>
                    <a:pt x="7625" y="9178"/>
                  </a:cubicBezTo>
                  <a:cubicBezTo>
                    <a:pt x="7404" y="9083"/>
                    <a:pt x="7184" y="9052"/>
                    <a:pt x="6963" y="8989"/>
                  </a:cubicBezTo>
                  <a:cubicBezTo>
                    <a:pt x="7278" y="8831"/>
                    <a:pt x="7499" y="8674"/>
                    <a:pt x="7782" y="8516"/>
                  </a:cubicBezTo>
                  <a:close/>
                  <a:moveTo>
                    <a:pt x="1954" y="6846"/>
                  </a:moveTo>
                  <a:cubicBezTo>
                    <a:pt x="2300" y="7193"/>
                    <a:pt x="2710" y="7571"/>
                    <a:pt x="3151" y="7823"/>
                  </a:cubicBezTo>
                  <a:cubicBezTo>
                    <a:pt x="3214" y="8358"/>
                    <a:pt x="3309" y="8863"/>
                    <a:pt x="3403" y="9335"/>
                  </a:cubicBezTo>
                  <a:cubicBezTo>
                    <a:pt x="3090" y="9388"/>
                    <a:pt x="2806" y="9414"/>
                    <a:pt x="2555" y="9414"/>
                  </a:cubicBezTo>
                  <a:cubicBezTo>
                    <a:pt x="1015" y="9414"/>
                    <a:pt x="681" y="8445"/>
                    <a:pt x="1954" y="6846"/>
                  </a:cubicBezTo>
                  <a:close/>
                  <a:moveTo>
                    <a:pt x="9925" y="6846"/>
                  </a:moveTo>
                  <a:lnTo>
                    <a:pt x="9925" y="6846"/>
                  </a:lnTo>
                  <a:cubicBezTo>
                    <a:pt x="11167" y="8392"/>
                    <a:pt x="10934" y="9430"/>
                    <a:pt x="9267" y="9430"/>
                  </a:cubicBezTo>
                  <a:cubicBezTo>
                    <a:pt x="9032" y="9430"/>
                    <a:pt x="8768" y="9410"/>
                    <a:pt x="8475" y="9367"/>
                  </a:cubicBezTo>
                  <a:cubicBezTo>
                    <a:pt x="8538" y="8894"/>
                    <a:pt x="8664" y="8390"/>
                    <a:pt x="8727" y="7823"/>
                  </a:cubicBezTo>
                  <a:cubicBezTo>
                    <a:pt x="9137" y="7508"/>
                    <a:pt x="9515" y="7193"/>
                    <a:pt x="9925" y="6846"/>
                  </a:cubicBezTo>
                  <a:close/>
                  <a:moveTo>
                    <a:pt x="5924" y="9461"/>
                  </a:moveTo>
                  <a:cubicBezTo>
                    <a:pt x="6396" y="9650"/>
                    <a:pt x="6869" y="9839"/>
                    <a:pt x="7404" y="9965"/>
                  </a:cubicBezTo>
                  <a:cubicBezTo>
                    <a:pt x="6962" y="11056"/>
                    <a:pt x="6440" y="11607"/>
                    <a:pt x="5922" y="11607"/>
                  </a:cubicBezTo>
                  <a:cubicBezTo>
                    <a:pt x="5408" y="11607"/>
                    <a:pt x="4898" y="11064"/>
                    <a:pt x="4474" y="9965"/>
                  </a:cubicBezTo>
                  <a:cubicBezTo>
                    <a:pt x="4978" y="9839"/>
                    <a:pt x="5451" y="9650"/>
                    <a:pt x="5924" y="9461"/>
                  </a:cubicBezTo>
                  <a:close/>
                  <a:moveTo>
                    <a:pt x="5931" y="1"/>
                  </a:moveTo>
                  <a:cubicBezTo>
                    <a:pt x="5817" y="1"/>
                    <a:pt x="5699" y="14"/>
                    <a:pt x="5577" y="41"/>
                  </a:cubicBezTo>
                  <a:cubicBezTo>
                    <a:pt x="4632" y="262"/>
                    <a:pt x="4002" y="1333"/>
                    <a:pt x="3655" y="2278"/>
                  </a:cubicBezTo>
                  <a:cubicBezTo>
                    <a:pt x="3326" y="2223"/>
                    <a:pt x="2973" y="2187"/>
                    <a:pt x="2624" y="2187"/>
                  </a:cubicBezTo>
                  <a:cubicBezTo>
                    <a:pt x="1770" y="2187"/>
                    <a:pt x="939" y="2404"/>
                    <a:pt x="536" y="3097"/>
                  </a:cubicBezTo>
                  <a:cubicBezTo>
                    <a:pt x="1" y="4074"/>
                    <a:pt x="662" y="5334"/>
                    <a:pt x="1387" y="6216"/>
                  </a:cubicBezTo>
                  <a:cubicBezTo>
                    <a:pt x="788" y="6972"/>
                    <a:pt x="158" y="8043"/>
                    <a:pt x="379" y="8926"/>
                  </a:cubicBezTo>
                  <a:cubicBezTo>
                    <a:pt x="599" y="9650"/>
                    <a:pt x="1166" y="10028"/>
                    <a:pt x="1922" y="10186"/>
                  </a:cubicBezTo>
                  <a:cubicBezTo>
                    <a:pt x="2157" y="10241"/>
                    <a:pt x="2410" y="10266"/>
                    <a:pt x="2668" y="10266"/>
                  </a:cubicBezTo>
                  <a:cubicBezTo>
                    <a:pt x="2998" y="10266"/>
                    <a:pt x="3337" y="10225"/>
                    <a:pt x="3655" y="10154"/>
                  </a:cubicBezTo>
                  <a:cubicBezTo>
                    <a:pt x="4221" y="11678"/>
                    <a:pt x="5076" y="12434"/>
                    <a:pt x="5929" y="12434"/>
                  </a:cubicBezTo>
                  <a:cubicBezTo>
                    <a:pt x="6786" y="12434"/>
                    <a:pt x="7639" y="11670"/>
                    <a:pt x="8192" y="10154"/>
                  </a:cubicBezTo>
                  <a:cubicBezTo>
                    <a:pt x="8550" y="10215"/>
                    <a:pt x="8882" y="10243"/>
                    <a:pt x="9186" y="10243"/>
                  </a:cubicBezTo>
                  <a:cubicBezTo>
                    <a:pt x="11589" y="10243"/>
                    <a:pt x="12278" y="8453"/>
                    <a:pt x="10460" y="6216"/>
                  </a:cubicBezTo>
                  <a:cubicBezTo>
                    <a:pt x="12272" y="4014"/>
                    <a:pt x="11618" y="2182"/>
                    <a:pt x="9217" y="2182"/>
                  </a:cubicBezTo>
                  <a:cubicBezTo>
                    <a:pt x="8904" y="2182"/>
                    <a:pt x="8562" y="2213"/>
                    <a:pt x="8192" y="2278"/>
                  </a:cubicBezTo>
                  <a:cubicBezTo>
                    <a:pt x="7765" y="1139"/>
                    <a:pt x="7004" y="1"/>
                    <a:pt x="593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3" name="Google Shape;1883;p36"/>
            <p:cNvSpPr/>
            <p:nvPr/>
          </p:nvSpPr>
          <p:spPr>
            <a:xfrm>
              <a:off x="-42500724" y="3712425"/>
              <a:ext cx="63025" cy="62275"/>
            </a:xfrm>
            <a:custGeom>
              <a:avLst/>
              <a:gdLst/>
              <a:ahLst/>
              <a:cxnLst/>
              <a:rect l="l" t="t" r="r" b="b"/>
              <a:pathLst>
                <a:path w="2521" h="2491" extrusionOk="0">
                  <a:moveTo>
                    <a:pt x="1313" y="0"/>
                  </a:moveTo>
                  <a:cubicBezTo>
                    <a:pt x="1295" y="0"/>
                    <a:pt x="1278" y="1"/>
                    <a:pt x="1261" y="1"/>
                  </a:cubicBezTo>
                  <a:cubicBezTo>
                    <a:pt x="599" y="1"/>
                    <a:pt x="0" y="569"/>
                    <a:pt x="63" y="1230"/>
                  </a:cubicBezTo>
                  <a:cubicBezTo>
                    <a:pt x="0" y="1955"/>
                    <a:pt x="567" y="2490"/>
                    <a:pt x="1261" y="2490"/>
                  </a:cubicBezTo>
                  <a:cubicBezTo>
                    <a:pt x="1954" y="2490"/>
                    <a:pt x="2521" y="1955"/>
                    <a:pt x="2489" y="1230"/>
                  </a:cubicBezTo>
                  <a:cubicBezTo>
                    <a:pt x="2489" y="585"/>
                    <a:pt x="1980" y="0"/>
                    <a:pt x="131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4" name="Google Shape;1884;p36"/>
          <p:cNvGrpSpPr/>
          <p:nvPr/>
        </p:nvGrpSpPr>
        <p:grpSpPr>
          <a:xfrm>
            <a:off x="10220882" y="5564501"/>
            <a:ext cx="486899" cy="443521"/>
            <a:chOff x="-40745125" y="3632900"/>
            <a:chExt cx="318226" cy="289875"/>
          </a:xfrm>
        </p:grpSpPr>
        <p:sp>
          <p:nvSpPr>
            <p:cNvPr id="1885" name="Google Shape;1885;p36"/>
            <p:cNvSpPr/>
            <p:nvPr/>
          </p:nvSpPr>
          <p:spPr>
            <a:xfrm>
              <a:off x="-40745125" y="3632900"/>
              <a:ext cx="300125" cy="82725"/>
            </a:xfrm>
            <a:custGeom>
              <a:avLst/>
              <a:gdLst/>
              <a:ahLst/>
              <a:cxnLst/>
              <a:rect l="l" t="t" r="r" b="b"/>
              <a:pathLst>
                <a:path w="12005" h="3309" extrusionOk="0">
                  <a:moveTo>
                    <a:pt x="1671" y="0"/>
                  </a:moveTo>
                  <a:cubicBezTo>
                    <a:pt x="757" y="0"/>
                    <a:pt x="1" y="757"/>
                    <a:pt x="1" y="1670"/>
                  </a:cubicBezTo>
                  <a:cubicBezTo>
                    <a:pt x="1" y="2552"/>
                    <a:pt x="757" y="3308"/>
                    <a:pt x="1671" y="3308"/>
                  </a:cubicBezTo>
                  <a:lnTo>
                    <a:pt x="11469" y="3308"/>
                  </a:lnTo>
                  <a:cubicBezTo>
                    <a:pt x="11815" y="3308"/>
                    <a:pt x="12004" y="2930"/>
                    <a:pt x="11784" y="2647"/>
                  </a:cubicBezTo>
                  <a:cubicBezTo>
                    <a:pt x="11595" y="2363"/>
                    <a:pt x="11469" y="2017"/>
                    <a:pt x="11469" y="1670"/>
                  </a:cubicBezTo>
                  <a:cubicBezTo>
                    <a:pt x="11469" y="1292"/>
                    <a:pt x="11595" y="946"/>
                    <a:pt x="11784" y="662"/>
                  </a:cubicBezTo>
                  <a:cubicBezTo>
                    <a:pt x="11973" y="410"/>
                    <a:pt x="11784" y="0"/>
                    <a:pt x="1146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36"/>
            <p:cNvSpPr/>
            <p:nvPr/>
          </p:nvSpPr>
          <p:spPr>
            <a:xfrm>
              <a:off x="-40508051" y="3736075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2" y="3309"/>
                  </a:lnTo>
                  <a:lnTo>
                    <a:pt x="852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7" name="Google Shape;1887;p36"/>
            <p:cNvSpPr/>
            <p:nvPr/>
          </p:nvSpPr>
          <p:spPr>
            <a:xfrm>
              <a:off x="-40466299" y="3736875"/>
              <a:ext cx="39400" cy="82725"/>
            </a:xfrm>
            <a:custGeom>
              <a:avLst/>
              <a:gdLst/>
              <a:ahLst/>
              <a:cxnLst/>
              <a:rect l="l" t="t" r="r" b="b"/>
              <a:pathLst>
                <a:path w="1576" h="3309" extrusionOk="0">
                  <a:moveTo>
                    <a:pt x="1" y="0"/>
                  </a:moveTo>
                  <a:lnTo>
                    <a:pt x="1" y="3308"/>
                  </a:lnTo>
                  <a:lnTo>
                    <a:pt x="1198" y="3308"/>
                  </a:lnTo>
                  <a:cubicBezTo>
                    <a:pt x="1387" y="3277"/>
                    <a:pt x="1576" y="3088"/>
                    <a:pt x="1576" y="2899"/>
                  </a:cubicBezTo>
                  <a:lnTo>
                    <a:pt x="1576" y="410"/>
                  </a:lnTo>
                  <a:cubicBezTo>
                    <a:pt x="1576" y="158"/>
                    <a:pt x="1387" y="0"/>
                    <a:pt x="119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8" name="Google Shape;1888;p36"/>
            <p:cNvSpPr/>
            <p:nvPr/>
          </p:nvSpPr>
          <p:spPr>
            <a:xfrm>
              <a:off x="-40723049" y="3736075"/>
              <a:ext cx="194550" cy="82725"/>
            </a:xfrm>
            <a:custGeom>
              <a:avLst/>
              <a:gdLst/>
              <a:ahLst/>
              <a:cxnLst/>
              <a:rect l="l" t="t" r="r" b="b"/>
              <a:pathLst>
                <a:path w="7782" h="3309" extrusionOk="0">
                  <a:moveTo>
                    <a:pt x="441" y="1"/>
                  </a:moveTo>
                  <a:cubicBezTo>
                    <a:pt x="189" y="1"/>
                    <a:pt x="0" y="221"/>
                    <a:pt x="0" y="442"/>
                  </a:cubicBezTo>
                  <a:lnTo>
                    <a:pt x="0" y="2931"/>
                  </a:lnTo>
                  <a:cubicBezTo>
                    <a:pt x="0" y="3151"/>
                    <a:pt x="189" y="3309"/>
                    <a:pt x="441" y="3309"/>
                  </a:cubicBezTo>
                  <a:lnTo>
                    <a:pt x="7782" y="3309"/>
                  </a:lnTo>
                  <a:lnTo>
                    <a:pt x="7782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p36"/>
            <p:cNvSpPr/>
            <p:nvPr/>
          </p:nvSpPr>
          <p:spPr>
            <a:xfrm>
              <a:off x="-40681325" y="3839250"/>
              <a:ext cx="21300" cy="82725"/>
            </a:xfrm>
            <a:custGeom>
              <a:avLst/>
              <a:gdLst/>
              <a:ahLst/>
              <a:cxnLst/>
              <a:rect l="l" t="t" r="r" b="b"/>
              <a:pathLst>
                <a:path w="852" h="3309" extrusionOk="0">
                  <a:moveTo>
                    <a:pt x="1" y="1"/>
                  </a:moveTo>
                  <a:lnTo>
                    <a:pt x="1" y="3309"/>
                  </a:lnTo>
                  <a:lnTo>
                    <a:pt x="851" y="3309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p36"/>
            <p:cNvSpPr/>
            <p:nvPr/>
          </p:nvSpPr>
          <p:spPr>
            <a:xfrm>
              <a:off x="-40639575" y="3840825"/>
              <a:ext cx="190625" cy="81950"/>
            </a:xfrm>
            <a:custGeom>
              <a:avLst/>
              <a:gdLst/>
              <a:ahLst/>
              <a:cxnLst/>
              <a:rect l="l" t="t" r="r" b="b"/>
              <a:pathLst>
                <a:path w="7625" h="3278" extrusionOk="0">
                  <a:moveTo>
                    <a:pt x="1" y="1"/>
                  </a:moveTo>
                  <a:lnTo>
                    <a:pt x="1" y="3277"/>
                  </a:lnTo>
                  <a:lnTo>
                    <a:pt x="7247" y="3277"/>
                  </a:lnTo>
                  <a:cubicBezTo>
                    <a:pt x="7467" y="3277"/>
                    <a:pt x="7625" y="3057"/>
                    <a:pt x="7625" y="2868"/>
                  </a:cubicBezTo>
                  <a:lnTo>
                    <a:pt x="7625" y="379"/>
                  </a:lnTo>
                  <a:cubicBezTo>
                    <a:pt x="7625" y="158"/>
                    <a:pt x="7436" y="1"/>
                    <a:pt x="724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36"/>
            <p:cNvSpPr/>
            <p:nvPr/>
          </p:nvSpPr>
          <p:spPr>
            <a:xfrm>
              <a:off x="-40745125" y="3840050"/>
              <a:ext cx="43350" cy="82725"/>
            </a:xfrm>
            <a:custGeom>
              <a:avLst/>
              <a:gdLst/>
              <a:ahLst/>
              <a:cxnLst/>
              <a:rect l="l" t="t" r="r" b="b"/>
              <a:pathLst>
                <a:path w="1733" h="3309" extrusionOk="0">
                  <a:moveTo>
                    <a:pt x="442" y="0"/>
                  </a:moveTo>
                  <a:cubicBezTo>
                    <a:pt x="190" y="0"/>
                    <a:pt x="1" y="189"/>
                    <a:pt x="1" y="378"/>
                  </a:cubicBezTo>
                  <a:lnTo>
                    <a:pt x="1" y="2867"/>
                  </a:lnTo>
                  <a:cubicBezTo>
                    <a:pt x="1" y="3088"/>
                    <a:pt x="190" y="3308"/>
                    <a:pt x="442" y="3308"/>
                  </a:cubicBezTo>
                  <a:lnTo>
                    <a:pt x="1734" y="3308"/>
                  </a:lnTo>
                  <a:lnTo>
                    <a:pt x="1734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2" name="Google Shape;1892;p36"/>
          <p:cNvSpPr/>
          <p:nvPr/>
        </p:nvSpPr>
        <p:spPr>
          <a:xfrm>
            <a:off x="6077473" y="5543421"/>
            <a:ext cx="412193" cy="486897"/>
          </a:xfrm>
          <a:custGeom>
            <a:avLst/>
            <a:gdLst/>
            <a:ahLst/>
            <a:cxnLst/>
            <a:rect l="l" t="t" r="r" b="b"/>
            <a:pathLst>
              <a:path w="10776" h="12729" extrusionOk="0">
                <a:moveTo>
                  <a:pt x="1670" y="851"/>
                </a:moveTo>
                <a:lnTo>
                  <a:pt x="1670" y="9326"/>
                </a:lnTo>
                <a:cubicBezTo>
                  <a:pt x="1355" y="9326"/>
                  <a:pt x="1072" y="9421"/>
                  <a:pt x="851" y="9578"/>
                </a:cubicBezTo>
                <a:lnTo>
                  <a:pt x="851" y="2049"/>
                </a:lnTo>
                <a:cubicBezTo>
                  <a:pt x="851" y="1481"/>
                  <a:pt x="1198" y="1072"/>
                  <a:pt x="1670" y="851"/>
                </a:cubicBezTo>
                <a:close/>
                <a:moveTo>
                  <a:pt x="9925" y="10177"/>
                </a:moveTo>
                <a:lnTo>
                  <a:pt x="9925" y="10208"/>
                </a:lnTo>
                <a:lnTo>
                  <a:pt x="9925" y="11846"/>
                </a:lnTo>
                <a:lnTo>
                  <a:pt x="1670" y="11846"/>
                </a:lnTo>
                <a:cubicBezTo>
                  <a:pt x="1229" y="11846"/>
                  <a:pt x="851" y="11468"/>
                  <a:pt x="851" y="11027"/>
                </a:cubicBezTo>
                <a:cubicBezTo>
                  <a:pt x="851" y="10586"/>
                  <a:pt x="1229" y="10177"/>
                  <a:pt x="1670" y="10177"/>
                </a:cubicBezTo>
                <a:close/>
                <a:moveTo>
                  <a:pt x="2111" y="1"/>
                </a:moveTo>
                <a:cubicBezTo>
                  <a:pt x="914" y="1"/>
                  <a:pt x="1" y="946"/>
                  <a:pt x="1" y="2080"/>
                </a:cubicBezTo>
                <a:lnTo>
                  <a:pt x="1" y="11059"/>
                </a:lnTo>
                <a:cubicBezTo>
                  <a:pt x="1" y="11973"/>
                  <a:pt x="757" y="12729"/>
                  <a:pt x="1670" y="12729"/>
                </a:cubicBezTo>
                <a:lnTo>
                  <a:pt x="10334" y="12729"/>
                </a:lnTo>
                <a:cubicBezTo>
                  <a:pt x="10586" y="12729"/>
                  <a:pt x="10775" y="12508"/>
                  <a:pt x="10775" y="12319"/>
                </a:cubicBezTo>
                <a:lnTo>
                  <a:pt x="10775" y="473"/>
                </a:lnTo>
                <a:cubicBezTo>
                  <a:pt x="10775" y="221"/>
                  <a:pt x="10586" y="64"/>
                  <a:pt x="10334" y="64"/>
                </a:cubicBezTo>
                <a:lnTo>
                  <a:pt x="9105" y="64"/>
                </a:lnTo>
                <a:lnTo>
                  <a:pt x="9105" y="3781"/>
                </a:lnTo>
                <a:cubicBezTo>
                  <a:pt x="9105" y="4011"/>
                  <a:pt x="8912" y="4171"/>
                  <a:pt x="8708" y="4171"/>
                </a:cubicBezTo>
                <a:cubicBezTo>
                  <a:pt x="8604" y="4171"/>
                  <a:pt x="8498" y="4129"/>
                  <a:pt x="8412" y="4033"/>
                </a:cubicBezTo>
                <a:lnTo>
                  <a:pt x="7845" y="3498"/>
                </a:lnTo>
                <a:lnTo>
                  <a:pt x="7310" y="4033"/>
                </a:lnTo>
                <a:cubicBezTo>
                  <a:pt x="7214" y="4129"/>
                  <a:pt x="7100" y="4171"/>
                  <a:pt x="6991" y="4171"/>
                </a:cubicBezTo>
                <a:cubicBezTo>
                  <a:pt x="6778" y="4171"/>
                  <a:pt x="6585" y="4011"/>
                  <a:pt x="6585" y="3781"/>
                </a:cubicBezTo>
                <a:lnTo>
                  <a:pt x="6585" y="64"/>
                </a:lnTo>
                <a:lnTo>
                  <a:pt x="2111" y="64"/>
                </a:lnTo>
                <a:lnTo>
                  <a:pt x="2111" y="1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93" name="Google Shape;1893;p36"/>
          <p:cNvGrpSpPr/>
          <p:nvPr/>
        </p:nvGrpSpPr>
        <p:grpSpPr>
          <a:xfrm>
            <a:off x="11104828" y="5520906"/>
            <a:ext cx="476075" cy="484489"/>
            <a:chOff x="-40372574" y="3604550"/>
            <a:chExt cx="311150" cy="316650"/>
          </a:xfrm>
        </p:grpSpPr>
        <p:sp>
          <p:nvSpPr>
            <p:cNvPr id="1894" name="Google Shape;1894;p36"/>
            <p:cNvSpPr/>
            <p:nvPr/>
          </p:nvSpPr>
          <p:spPr>
            <a:xfrm>
              <a:off x="-40372574" y="3604550"/>
              <a:ext cx="311150" cy="134475"/>
            </a:xfrm>
            <a:custGeom>
              <a:avLst/>
              <a:gdLst/>
              <a:ahLst/>
              <a:cxnLst/>
              <a:rect l="l" t="t" r="r" b="b"/>
              <a:pathLst>
                <a:path w="12446" h="5379" extrusionOk="0">
                  <a:moveTo>
                    <a:pt x="3088" y="0"/>
                  </a:moveTo>
                  <a:cubicBezTo>
                    <a:pt x="1639" y="0"/>
                    <a:pt x="316" y="1008"/>
                    <a:pt x="95" y="2489"/>
                  </a:cubicBezTo>
                  <a:cubicBezTo>
                    <a:pt x="1" y="3214"/>
                    <a:pt x="190" y="3938"/>
                    <a:pt x="568" y="4506"/>
                  </a:cubicBezTo>
                  <a:cubicBezTo>
                    <a:pt x="962" y="5071"/>
                    <a:pt x="1607" y="5366"/>
                    <a:pt x="2240" y="5366"/>
                  </a:cubicBezTo>
                  <a:cubicBezTo>
                    <a:pt x="2772" y="5366"/>
                    <a:pt x="3296" y="5157"/>
                    <a:pt x="3655" y="4726"/>
                  </a:cubicBezTo>
                  <a:cubicBezTo>
                    <a:pt x="4569" y="3655"/>
                    <a:pt x="3844" y="2489"/>
                    <a:pt x="2836" y="2489"/>
                  </a:cubicBezTo>
                  <a:cubicBezTo>
                    <a:pt x="2584" y="2489"/>
                    <a:pt x="2427" y="2678"/>
                    <a:pt x="2427" y="2899"/>
                  </a:cubicBezTo>
                  <a:cubicBezTo>
                    <a:pt x="2427" y="3151"/>
                    <a:pt x="2616" y="3308"/>
                    <a:pt x="2836" y="3340"/>
                  </a:cubicBezTo>
                  <a:cubicBezTo>
                    <a:pt x="3057" y="3340"/>
                    <a:pt x="3214" y="3529"/>
                    <a:pt x="3214" y="3749"/>
                  </a:cubicBezTo>
                  <a:cubicBezTo>
                    <a:pt x="3214" y="3970"/>
                    <a:pt x="3025" y="4127"/>
                    <a:pt x="2836" y="4127"/>
                  </a:cubicBezTo>
                  <a:cubicBezTo>
                    <a:pt x="2049" y="4127"/>
                    <a:pt x="1450" y="3434"/>
                    <a:pt x="1608" y="2584"/>
                  </a:cubicBezTo>
                  <a:cubicBezTo>
                    <a:pt x="1754" y="1999"/>
                    <a:pt x="2279" y="1632"/>
                    <a:pt x="2882" y="1632"/>
                  </a:cubicBezTo>
                  <a:cubicBezTo>
                    <a:pt x="2930" y="1632"/>
                    <a:pt x="2977" y="1634"/>
                    <a:pt x="3025" y="1639"/>
                  </a:cubicBezTo>
                  <a:cubicBezTo>
                    <a:pt x="3624" y="1733"/>
                    <a:pt x="4128" y="2048"/>
                    <a:pt x="4474" y="2489"/>
                  </a:cubicBezTo>
                  <a:lnTo>
                    <a:pt x="7908" y="2489"/>
                  </a:lnTo>
                  <a:cubicBezTo>
                    <a:pt x="8255" y="2017"/>
                    <a:pt x="8759" y="1702"/>
                    <a:pt x="9358" y="1639"/>
                  </a:cubicBezTo>
                  <a:cubicBezTo>
                    <a:pt x="9406" y="1634"/>
                    <a:pt x="9453" y="1632"/>
                    <a:pt x="9501" y="1632"/>
                  </a:cubicBezTo>
                  <a:cubicBezTo>
                    <a:pt x="10104" y="1632"/>
                    <a:pt x="10629" y="1999"/>
                    <a:pt x="10775" y="2584"/>
                  </a:cubicBezTo>
                  <a:cubicBezTo>
                    <a:pt x="10964" y="3434"/>
                    <a:pt x="10334" y="4127"/>
                    <a:pt x="9547" y="4127"/>
                  </a:cubicBezTo>
                  <a:cubicBezTo>
                    <a:pt x="9326" y="4127"/>
                    <a:pt x="9137" y="3938"/>
                    <a:pt x="9137" y="3749"/>
                  </a:cubicBezTo>
                  <a:cubicBezTo>
                    <a:pt x="9137" y="3497"/>
                    <a:pt x="9326" y="3340"/>
                    <a:pt x="9547" y="3340"/>
                  </a:cubicBezTo>
                  <a:cubicBezTo>
                    <a:pt x="9799" y="3340"/>
                    <a:pt x="9956" y="3151"/>
                    <a:pt x="9956" y="2899"/>
                  </a:cubicBezTo>
                  <a:cubicBezTo>
                    <a:pt x="9956" y="2678"/>
                    <a:pt x="9767" y="2521"/>
                    <a:pt x="9547" y="2489"/>
                  </a:cubicBezTo>
                  <a:cubicBezTo>
                    <a:pt x="8539" y="2489"/>
                    <a:pt x="7814" y="3686"/>
                    <a:pt x="8728" y="4726"/>
                  </a:cubicBezTo>
                  <a:cubicBezTo>
                    <a:pt x="9099" y="5169"/>
                    <a:pt x="9626" y="5379"/>
                    <a:pt x="10158" y="5379"/>
                  </a:cubicBezTo>
                  <a:cubicBezTo>
                    <a:pt x="10800" y="5379"/>
                    <a:pt x="11451" y="5074"/>
                    <a:pt x="11847" y="4506"/>
                  </a:cubicBezTo>
                  <a:cubicBezTo>
                    <a:pt x="12225" y="3970"/>
                    <a:pt x="12445" y="3277"/>
                    <a:pt x="12319" y="2489"/>
                  </a:cubicBezTo>
                  <a:cubicBezTo>
                    <a:pt x="12130" y="1008"/>
                    <a:pt x="10775" y="0"/>
                    <a:pt x="932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p36"/>
            <p:cNvSpPr/>
            <p:nvPr/>
          </p:nvSpPr>
          <p:spPr>
            <a:xfrm>
              <a:off x="-40312699" y="3730575"/>
              <a:ext cx="185100" cy="190625"/>
            </a:xfrm>
            <a:custGeom>
              <a:avLst/>
              <a:gdLst/>
              <a:ahLst/>
              <a:cxnLst/>
              <a:rect l="l" t="t" r="r" b="b"/>
              <a:pathLst>
                <a:path w="7404" h="7625" extrusionOk="0">
                  <a:moveTo>
                    <a:pt x="2426" y="0"/>
                  </a:moveTo>
                  <a:lnTo>
                    <a:pt x="2426" y="5639"/>
                  </a:lnTo>
                  <a:cubicBezTo>
                    <a:pt x="2426" y="5860"/>
                    <a:pt x="2237" y="6017"/>
                    <a:pt x="2048" y="6017"/>
                  </a:cubicBezTo>
                  <a:cubicBezTo>
                    <a:pt x="1796" y="6017"/>
                    <a:pt x="1638" y="5828"/>
                    <a:pt x="1638" y="5639"/>
                  </a:cubicBezTo>
                  <a:lnTo>
                    <a:pt x="1638" y="473"/>
                  </a:lnTo>
                  <a:cubicBezTo>
                    <a:pt x="1229" y="851"/>
                    <a:pt x="630" y="1103"/>
                    <a:pt x="0" y="1134"/>
                  </a:cubicBezTo>
                  <a:lnTo>
                    <a:pt x="0" y="7246"/>
                  </a:lnTo>
                  <a:cubicBezTo>
                    <a:pt x="0" y="7467"/>
                    <a:pt x="189" y="7624"/>
                    <a:pt x="378" y="7624"/>
                  </a:cubicBezTo>
                  <a:lnTo>
                    <a:pt x="6994" y="7624"/>
                  </a:lnTo>
                  <a:cubicBezTo>
                    <a:pt x="7246" y="7624"/>
                    <a:pt x="7404" y="7435"/>
                    <a:pt x="7404" y="7246"/>
                  </a:cubicBezTo>
                  <a:lnTo>
                    <a:pt x="7404" y="1134"/>
                  </a:lnTo>
                  <a:cubicBezTo>
                    <a:pt x="6774" y="1071"/>
                    <a:pt x="6175" y="788"/>
                    <a:pt x="5734" y="315"/>
                  </a:cubicBezTo>
                  <a:lnTo>
                    <a:pt x="5734" y="5639"/>
                  </a:lnTo>
                  <a:cubicBezTo>
                    <a:pt x="5734" y="5860"/>
                    <a:pt x="5545" y="6017"/>
                    <a:pt x="5324" y="6017"/>
                  </a:cubicBezTo>
                  <a:cubicBezTo>
                    <a:pt x="5072" y="6017"/>
                    <a:pt x="4915" y="5828"/>
                    <a:pt x="4915" y="5639"/>
                  </a:cubicBezTo>
                  <a:lnTo>
                    <a:pt x="4915" y="0"/>
                  </a:lnTo>
                  <a:lnTo>
                    <a:pt x="4096" y="0"/>
                  </a:lnTo>
                  <a:lnTo>
                    <a:pt x="4096" y="5639"/>
                  </a:lnTo>
                  <a:cubicBezTo>
                    <a:pt x="4096" y="5860"/>
                    <a:pt x="3907" y="6017"/>
                    <a:pt x="3686" y="6017"/>
                  </a:cubicBezTo>
                  <a:cubicBezTo>
                    <a:pt x="3466" y="6017"/>
                    <a:pt x="3277" y="5828"/>
                    <a:pt x="3277" y="5639"/>
                  </a:cubicBezTo>
                  <a:lnTo>
                    <a:pt x="327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p36"/>
            <p:cNvSpPr/>
            <p:nvPr/>
          </p:nvSpPr>
          <p:spPr>
            <a:xfrm>
              <a:off x="-40250476" y="3688025"/>
              <a:ext cx="66950" cy="20500"/>
            </a:xfrm>
            <a:custGeom>
              <a:avLst/>
              <a:gdLst/>
              <a:ahLst/>
              <a:cxnLst/>
              <a:rect l="l" t="t" r="r" b="b"/>
              <a:pathLst>
                <a:path w="2678" h="820" extrusionOk="0">
                  <a:moveTo>
                    <a:pt x="0" y="1"/>
                  </a:moveTo>
                  <a:cubicBezTo>
                    <a:pt x="32" y="127"/>
                    <a:pt x="32" y="284"/>
                    <a:pt x="32" y="379"/>
                  </a:cubicBezTo>
                  <a:cubicBezTo>
                    <a:pt x="32" y="536"/>
                    <a:pt x="32" y="662"/>
                    <a:pt x="0" y="788"/>
                  </a:cubicBezTo>
                  <a:lnTo>
                    <a:pt x="2666" y="788"/>
                  </a:lnTo>
                  <a:cubicBezTo>
                    <a:pt x="2615" y="649"/>
                    <a:pt x="2615" y="555"/>
                    <a:pt x="2615" y="379"/>
                  </a:cubicBezTo>
                  <a:cubicBezTo>
                    <a:pt x="2615" y="284"/>
                    <a:pt x="2615" y="127"/>
                    <a:pt x="2678" y="1"/>
                  </a:cubicBezTo>
                  <a:close/>
                  <a:moveTo>
                    <a:pt x="2666" y="788"/>
                  </a:moveTo>
                  <a:cubicBezTo>
                    <a:pt x="2670" y="799"/>
                    <a:pt x="2674" y="809"/>
                    <a:pt x="2678" y="820"/>
                  </a:cubicBezTo>
                  <a:lnTo>
                    <a:pt x="2678" y="78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7" name="Google Shape;1897;p36"/>
          <p:cNvGrpSpPr/>
          <p:nvPr/>
        </p:nvGrpSpPr>
        <p:grpSpPr>
          <a:xfrm>
            <a:off x="6834941" y="5544625"/>
            <a:ext cx="486894" cy="484489"/>
            <a:chOff x="-41893474" y="3584850"/>
            <a:chExt cx="318223" cy="316650"/>
          </a:xfrm>
        </p:grpSpPr>
        <p:sp>
          <p:nvSpPr>
            <p:cNvPr id="1898" name="Google Shape;1898;p36"/>
            <p:cNvSpPr/>
            <p:nvPr/>
          </p:nvSpPr>
          <p:spPr>
            <a:xfrm>
              <a:off x="-41827301" y="3715600"/>
              <a:ext cx="186675" cy="185900"/>
            </a:xfrm>
            <a:custGeom>
              <a:avLst/>
              <a:gdLst/>
              <a:ahLst/>
              <a:cxnLst/>
              <a:rect l="l" t="t" r="r" b="b"/>
              <a:pathLst>
                <a:path w="7466" h="7436" extrusionOk="0">
                  <a:moveTo>
                    <a:pt x="3686" y="1465"/>
                  </a:moveTo>
                  <a:cubicBezTo>
                    <a:pt x="3836" y="1465"/>
                    <a:pt x="3985" y="1544"/>
                    <a:pt x="4064" y="1702"/>
                  </a:cubicBezTo>
                  <a:lnTo>
                    <a:pt x="4537" y="2678"/>
                  </a:lnTo>
                  <a:lnTo>
                    <a:pt x="5608" y="2836"/>
                  </a:lnTo>
                  <a:cubicBezTo>
                    <a:pt x="5955" y="2867"/>
                    <a:pt x="6081" y="3308"/>
                    <a:pt x="5829" y="3561"/>
                  </a:cubicBezTo>
                  <a:lnTo>
                    <a:pt x="5041" y="4285"/>
                  </a:lnTo>
                  <a:lnTo>
                    <a:pt x="5261" y="5356"/>
                  </a:lnTo>
                  <a:cubicBezTo>
                    <a:pt x="5286" y="5630"/>
                    <a:pt x="5075" y="5845"/>
                    <a:pt x="4845" y="5845"/>
                  </a:cubicBezTo>
                  <a:cubicBezTo>
                    <a:pt x="4784" y="5845"/>
                    <a:pt x="4722" y="5830"/>
                    <a:pt x="4663" y="5797"/>
                  </a:cubicBezTo>
                  <a:lnTo>
                    <a:pt x="3686" y="5262"/>
                  </a:lnTo>
                  <a:lnTo>
                    <a:pt x="2678" y="5797"/>
                  </a:lnTo>
                  <a:cubicBezTo>
                    <a:pt x="2616" y="5828"/>
                    <a:pt x="2553" y="5842"/>
                    <a:pt x="2492" y="5842"/>
                  </a:cubicBezTo>
                  <a:cubicBezTo>
                    <a:pt x="2244" y="5842"/>
                    <a:pt x="2035" y="5609"/>
                    <a:pt x="2111" y="5356"/>
                  </a:cubicBezTo>
                  <a:lnTo>
                    <a:pt x="2300" y="4285"/>
                  </a:lnTo>
                  <a:lnTo>
                    <a:pt x="1512" y="3561"/>
                  </a:lnTo>
                  <a:cubicBezTo>
                    <a:pt x="1323" y="3308"/>
                    <a:pt x="1418" y="2867"/>
                    <a:pt x="1796" y="2836"/>
                  </a:cubicBezTo>
                  <a:lnTo>
                    <a:pt x="2836" y="2678"/>
                  </a:lnTo>
                  <a:lnTo>
                    <a:pt x="3308" y="1702"/>
                  </a:lnTo>
                  <a:cubicBezTo>
                    <a:pt x="3387" y="1544"/>
                    <a:pt x="3537" y="1465"/>
                    <a:pt x="3686" y="1465"/>
                  </a:cubicBezTo>
                  <a:close/>
                  <a:moveTo>
                    <a:pt x="3718" y="0"/>
                  </a:moveTo>
                  <a:cubicBezTo>
                    <a:pt x="1670" y="0"/>
                    <a:pt x="32" y="1670"/>
                    <a:pt x="32" y="3750"/>
                  </a:cubicBezTo>
                  <a:cubicBezTo>
                    <a:pt x="0" y="5766"/>
                    <a:pt x="1670" y="7436"/>
                    <a:pt x="3718" y="7436"/>
                  </a:cubicBezTo>
                  <a:cubicBezTo>
                    <a:pt x="5765" y="7436"/>
                    <a:pt x="7404" y="5797"/>
                    <a:pt x="7467" y="3750"/>
                  </a:cubicBezTo>
                  <a:cubicBezTo>
                    <a:pt x="7467" y="1702"/>
                    <a:pt x="5797" y="32"/>
                    <a:pt x="371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36"/>
            <p:cNvSpPr/>
            <p:nvPr/>
          </p:nvSpPr>
          <p:spPr>
            <a:xfrm>
              <a:off x="-41726501" y="3586725"/>
              <a:ext cx="151250" cy="147800"/>
            </a:xfrm>
            <a:custGeom>
              <a:avLst/>
              <a:gdLst/>
              <a:ahLst/>
              <a:cxnLst/>
              <a:rect l="l" t="t" r="r" b="b"/>
              <a:pathLst>
                <a:path w="6050" h="5912" extrusionOk="0">
                  <a:moveTo>
                    <a:pt x="3829" y="0"/>
                  </a:moveTo>
                  <a:cubicBezTo>
                    <a:pt x="3706" y="0"/>
                    <a:pt x="3580" y="47"/>
                    <a:pt x="3498" y="146"/>
                  </a:cubicBezTo>
                  <a:lnTo>
                    <a:pt x="1" y="4336"/>
                  </a:lnTo>
                  <a:cubicBezTo>
                    <a:pt x="1229" y="4399"/>
                    <a:pt x="2332" y="4998"/>
                    <a:pt x="3088" y="5912"/>
                  </a:cubicBezTo>
                  <a:lnTo>
                    <a:pt x="5861" y="2446"/>
                  </a:lnTo>
                  <a:cubicBezTo>
                    <a:pt x="6050" y="2289"/>
                    <a:pt x="6050" y="2037"/>
                    <a:pt x="5924" y="1879"/>
                  </a:cubicBezTo>
                  <a:lnTo>
                    <a:pt x="4128" y="115"/>
                  </a:lnTo>
                  <a:cubicBezTo>
                    <a:pt x="4053" y="40"/>
                    <a:pt x="3942" y="0"/>
                    <a:pt x="382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p36"/>
            <p:cNvSpPr/>
            <p:nvPr/>
          </p:nvSpPr>
          <p:spPr>
            <a:xfrm>
              <a:off x="-41808400" y="3584850"/>
              <a:ext cx="148100" cy="89825"/>
            </a:xfrm>
            <a:custGeom>
              <a:avLst/>
              <a:gdLst/>
              <a:ahLst/>
              <a:cxnLst/>
              <a:rect l="l" t="t" r="r" b="b"/>
              <a:pathLst>
                <a:path w="5924" h="3593" extrusionOk="0">
                  <a:moveTo>
                    <a:pt x="0" y="1"/>
                  </a:moveTo>
                  <a:lnTo>
                    <a:pt x="2962" y="3592"/>
                  </a:lnTo>
                  <a:lnTo>
                    <a:pt x="5923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p36"/>
            <p:cNvSpPr/>
            <p:nvPr/>
          </p:nvSpPr>
          <p:spPr>
            <a:xfrm>
              <a:off x="-41893474" y="3586725"/>
              <a:ext cx="148875" cy="147025"/>
            </a:xfrm>
            <a:custGeom>
              <a:avLst/>
              <a:gdLst/>
              <a:ahLst/>
              <a:cxnLst/>
              <a:rect l="l" t="t" r="r" b="b"/>
              <a:pathLst>
                <a:path w="5955" h="5881" extrusionOk="0">
                  <a:moveTo>
                    <a:pt x="2194" y="0"/>
                  </a:moveTo>
                  <a:cubicBezTo>
                    <a:pt x="2084" y="0"/>
                    <a:pt x="1965" y="40"/>
                    <a:pt x="1859" y="115"/>
                  </a:cubicBezTo>
                  <a:lnTo>
                    <a:pt x="95" y="1879"/>
                  </a:lnTo>
                  <a:cubicBezTo>
                    <a:pt x="1" y="2037"/>
                    <a:pt x="1" y="2289"/>
                    <a:pt x="95" y="2446"/>
                  </a:cubicBezTo>
                  <a:lnTo>
                    <a:pt x="2899" y="5880"/>
                  </a:lnTo>
                  <a:cubicBezTo>
                    <a:pt x="3655" y="4998"/>
                    <a:pt x="4758" y="4399"/>
                    <a:pt x="5955" y="4305"/>
                  </a:cubicBezTo>
                  <a:lnTo>
                    <a:pt x="2490" y="146"/>
                  </a:lnTo>
                  <a:cubicBezTo>
                    <a:pt x="2424" y="47"/>
                    <a:pt x="2315" y="0"/>
                    <a:pt x="219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2" name="Google Shape;1902;p36"/>
          <p:cNvGrpSpPr/>
          <p:nvPr/>
        </p:nvGrpSpPr>
        <p:grpSpPr>
          <a:xfrm>
            <a:off x="7643920" y="5591139"/>
            <a:ext cx="483301" cy="378456"/>
            <a:chOff x="-41526451" y="3653375"/>
            <a:chExt cx="315875" cy="247350"/>
          </a:xfrm>
        </p:grpSpPr>
        <p:sp>
          <p:nvSpPr>
            <p:cNvPr id="1903" name="Google Shape;1903;p36"/>
            <p:cNvSpPr/>
            <p:nvPr/>
          </p:nvSpPr>
          <p:spPr>
            <a:xfrm>
              <a:off x="-41526451" y="3860525"/>
              <a:ext cx="315875" cy="40200"/>
            </a:xfrm>
            <a:custGeom>
              <a:avLst/>
              <a:gdLst/>
              <a:ahLst/>
              <a:cxnLst/>
              <a:rect l="l" t="t" r="r" b="b"/>
              <a:pathLst>
                <a:path w="12635" h="1608" extrusionOk="0">
                  <a:moveTo>
                    <a:pt x="379" y="0"/>
                  </a:moveTo>
                  <a:cubicBezTo>
                    <a:pt x="159" y="0"/>
                    <a:pt x="1" y="189"/>
                    <a:pt x="1" y="378"/>
                  </a:cubicBezTo>
                  <a:cubicBezTo>
                    <a:pt x="1" y="1040"/>
                    <a:pt x="537" y="1607"/>
                    <a:pt x="1198" y="1607"/>
                  </a:cubicBezTo>
                  <a:lnTo>
                    <a:pt x="11406" y="1607"/>
                  </a:lnTo>
                  <a:cubicBezTo>
                    <a:pt x="12067" y="1607"/>
                    <a:pt x="12634" y="1072"/>
                    <a:pt x="12634" y="378"/>
                  </a:cubicBezTo>
                  <a:cubicBezTo>
                    <a:pt x="12603" y="158"/>
                    <a:pt x="12445" y="0"/>
                    <a:pt x="12193" y="0"/>
                  </a:cubicBezTo>
                  <a:lnTo>
                    <a:pt x="10965" y="0"/>
                  </a:lnTo>
                  <a:lnTo>
                    <a:pt x="10965" y="378"/>
                  </a:lnTo>
                  <a:cubicBezTo>
                    <a:pt x="10965" y="630"/>
                    <a:pt x="10776" y="819"/>
                    <a:pt x="10555" y="819"/>
                  </a:cubicBezTo>
                  <a:cubicBezTo>
                    <a:pt x="10303" y="819"/>
                    <a:pt x="10146" y="630"/>
                    <a:pt x="10146" y="378"/>
                  </a:cubicBezTo>
                  <a:lnTo>
                    <a:pt x="10146" y="0"/>
                  </a:lnTo>
                  <a:lnTo>
                    <a:pt x="9326" y="0"/>
                  </a:lnTo>
                  <a:lnTo>
                    <a:pt x="9326" y="378"/>
                  </a:lnTo>
                  <a:cubicBezTo>
                    <a:pt x="9326" y="630"/>
                    <a:pt x="9137" y="819"/>
                    <a:pt x="8917" y="819"/>
                  </a:cubicBezTo>
                  <a:cubicBezTo>
                    <a:pt x="8696" y="819"/>
                    <a:pt x="8507" y="630"/>
                    <a:pt x="8507" y="378"/>
                  </a:cubicBezTo>
                  <a:lnTo>
                    <a:pt x="850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4" name="Google Shape;1904;p36"/>
            <p:cNvSpPr/>
            <p:nvPr/>
          </p:nvSpPr>
          <p:spPr>
            <a:xfrm>
              <a:off x="-41506750" y="3653375"/>
              <a:ext cx="275700" cy="186700"/>
            </a:xfrm>
            <a:custGeom>
              <a:avLst/>
              <a:gdLst/>
              <a:ahLst/>
              <a:cxnLst/>
              <a:rect l="l" t="t" r="r" b="b"/>
              <a:pathLst>
                <a:path w="11028" h="7468" extrusionOk="0">
                  <a:moveTo>
                    <a:pt x="3794" y="1673"/>
                  </a:moveTo>
                  <a:cubicBezTo>
                    <a:pt x="3841" y="1673"/>
                    <a:pt x="3890" y="1682"/>
                    <a:pt x="3939" y="1702"/>
                  </a:cubicBezTo>
                  <a:lnTo>
                    <a:pt x="6428" y="2521"/>
                  </a:lnTo>
                  <a:cubicBezTo>
                    <a:pt x="6680" y="2616"/>
                    <a:pt x="6806" y="2994"/>
                    <a:pt x="6585" y="3214"/>
                  </a:cubicBezTo>
                  <a:lnTo>
                    <a:pt x="6018" y="3750"/>
                  </a:lnTo>
                  <a:lnTo>
                    <a:pt x="7404" y="5136"/>
                  </a:lnTo>
                  <a:cubicBezTo>
                    <a:pt x="7593" y="5262"/>
                    <a:pt x="7593" y="5514"/>
                    <a:pt x="7436" y="5671"/>
                  </a:cubicBezTo>
                  <a:cubicBezTo>
                    <a:pt x="7357" y="5750"/>
                    <a:pt x="7247" y="5790"/>
                    <a:pt x="7136" y="5790"/>
                  </a:cubicBezTo>
                  <a:cubicBezTo>
                    <a:pt x="7026" y="5790"/>
                    <a:pt x="6916" y="5750"/>
                    <a:pt x="6837" y="5671"/>
                  </a:cubicBezTo>
                  <a:lnTo>
                    <a:pt x="5451" y="4317"/>
                  </a:lnTo>
                  <a:lnTo>
                    <a:pt x="4915" y="4852"/>
                  </a:lnTo>
                  <a:cubicBezTo>
                    <a:pt x="4821" y="4947"/>
                    <a:pt x="4714" y="4988"/>
                    <a:pt x="4613" y="4988"/>
                  </a:cubicBezTo>
                  <a:cubicBezTo>
                    <a:pt x="4444" y="4988"/>
                    <a:pt x="4293" y="4872"/>
                    <a:pt x="4254" y="4695"/>
                  </a:cubicBezTo>
                  <a:lnTo>
                    <a:pt x="3435" y="2206"/>
                  </a:lnTo>
                  <a:cubicBezTo>
                    <a:pt x="3328" y="1940"/>
                    <a:pt x="3537" y="1673"/>
                    <a:pt x="3794" y="1673"/>
                  </a:cubicBezTo>
                  <a:close/>
                  <a:moveTo>
                    <a:pt x="1198" y="1"/>
                  </a:moveTo>
                  <a:cubicBezTo>
                    <a:pt x="536" y="1"/>
                    <a:pt x="1" y="568"/>
                    <a:pt x="1" y="1229"/>
                  </a:cubicBezTo>
                  <a:lnTo>
                    <a:pt x="1" y="7467"/>
                  </a:lnTo>
                  <a:lnTo>
                    <a:pt x="11027" y="7467"/>
                  </a:lnTo>
                  <a:lnTo>
                    <a:pt x="11027" y="1229"/>
                  </a:lnTo>
                  <a:cubicBezTo>
                    <a:pt x="11027" y="568"/>
                    <a:pt x="10460" y="1"/>
                    <a:pt x="976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5" name="Google Shape;1905;p36"/>
          <p:cNvGrpSpPr/>
          <p:nvPr/>
        </p:nvGrpSpPr>
        <p:grpSpPr>
          <a:xfrm>
            <a:off x="5231566" y="2522410"/>
            <a:ext cx="480631" cy="552897"/>
            <a:chOff x="-42971724" y="3217825"/>
            <a:chExt cx="275675" cy="317125"/>
          </a:xfrm>
        </p:grpSpPr>
        <p:sp>
          <p:nvSpPr>
            <p:cNvPr id="1906" name="Google Shape;1906;p36"/>
            <p:cNvSpPr/>
            <p:nvPr/>
          </p:nvSpPr>
          <p:spPr>
            <a:xfrm>
              <a:off x="-42951251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p36"/>
            <p:cNvSpPr/>
            <p:nvPr/>
          </p:nvSpPr>
          <p:spPr>
            <a:xfrm>
              <a:off x="-42971724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p36"/>
            <p:cNvSpPr/>
            <p:nvPr/>
          </p:nvSpPr>
          <p:spPr>
            <a:xfrm>
              <a:off x="-42866974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9" name="Google Shape;1909;p36"/>
          <p:cNvGrpSpPr/>
          <p:nvPr/>
        </p:nvGrpSpPr>
        <p:grpSpPr>
          <a:xfrm>
            <a:off x="9324361" y="2518321"/>
            <a:ext cx="554773" cy="553419"/>
            <a:chOff x="-41111351" y="3239100"/>
            <a:chExt cx="318201" cy="317425"/>
          </a:xfrm>
        </p:grpSpPr>
        <p:sp>
          <p:nvSpPr>
            <p:cNvPr id="1910" name="Google Shape;1910;p36"/>
            <p:cNvSpPr/>
            <p:nvPr/>
          </p:nvSpPr>
          <p:spPr>
            <a:xfrm>
              <a:off x="-41111351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2930" y="1670"/>
                  </a:moveTo>
                  <a:cubicBezTo>
                    <a:pt x="3119" y="1670"/>
                    <a:pt x="3308" y="1859"/>
                    <a:pt x="3308" y="2048"/>
                  </a:cubicBezTo>
                  <a:lnTo>
                    <a:pt x="3308" y="2489"/>
                  </a:lnTo>
                  <a:lnTo>
                    <a:pt x="3749" y="2489"/>
                  </a:lnTo>
                  <a:cubicBezTo>
                    <a:pt x="4001" y="2489"/>
                    <a:pt x="4159" y="2678"/>
                    <a:pt x="4159" y="2930"/>
                  </a:cubicBezTo>
                  <a:cubicBezTo>
                    <a:pt x="4159" y="3151"/>
                    <a:pt x="3938" y="3340"/>
                    <a:pt x="3749" y="3340"/>
                  </a:cubicBezTo>
                  <a:lnTo>
                    <a:pt x="3308" y="3340"/>
                  </a:lnTo>
                  <a:lnTo>
                    <a:pt x="3308" y="3781"/>
                  </a:lnTo>
                  <a:cubicBezTo>
                    <a:pt x="3308" y="4001"/>
                    <a:pt x="3119" y="4159"/>
                    <a:pt x="2930" y="4159"/>
                  </a:cubicBezTo>
                  <a:cubicBezTo>
                    <a:pt x="2710" y="4159"/>
                    <a:pt x="2520" y="3970"/>
                    <a:pt x="2520" y="3781"/>
                  </a:cubicBezTo>
                  <a:lnTo>
                    <a:pt x="2520" y="3340"/>
                  </a:lnTo>
                  <a:lnTo>
                    <a:pt x="2079" y="3340"/>
                  </a:lnTo>
                  <a:cubicBezTo>
                    <a:pt x="1859" y="3340"/>
                    <a:pt x="1701" y="3151"/>
                    <a:pt x="1701" y="2930"/>
                  </a:cubicBezTo>
                  <a:cubicBezTo>
                    <a:pt x="1701" y="2678"/>
                    <a:pt x="1859" y="2489"/>
                    <a:pt x="2079" y="2489"/>
                  </a:cubicBezTo>
                  <a:lnTo>
                    <a:pt x="2520" y="2489"/>
                  </a:lnTo>
                  <a:lnTo>
                    <a:pt x="2520" y="2048"/>
                  </a:lnTo>
                  <a:cubicBezTo>
                    <a:pt x="2520" y="1827"/>
                    <a:pt x="2710" y="1670"/>
                    <a:pt x="2930" y="1670"/>
                  </a:cubicBezTo>
                  <a:close/>
                  <a:moveTo>
                    <a:pt x="441" y="0"/>
                  </a:moveTo>
                  <a:cubicBezTo>
                    <a:pt x="189" y="0"/>
                    <a:pt x="0" y="189"/>
                    <a:pt x="0" y="441"/>
                  </a:cubicBezTo>
                  <a:lnTo>
                    <a:pt x="0" y="5387"/>
                  </a:lnTo>
                  <a:cubicBezTo>
                    <a:pt x="32" y="5639"/>
                    <a:pt x="221" y="5797"/>
                    <a:pt x="441" y="5797"/>
                  </a:cubicBezTo>
                  <a:lnTo>
                    <a:pt x="5387" y="5797"/>
                  </a:lnTo>
                  <a:cubicBezTo>
                    <a:pt x="5639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39" y="0"/>
                    <a:pt x="538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p36"/>
            <p:cNvSpPr/>
            <p:nvPr/>
          </p:nvSpPr>
          <p:spPr>
            <a:xfrm>
              <a:off x="-41110576" y="3412375"/>
              <a:ext cx="146525" cy="144150"/>
            </a:xfrm>
            <a:custGeom>
              <a:avLst/>
              <a:gdLst/>
              <a:ahLst/>
              <a:cxnLst/>
              <a:rect l="l" t="t" r="r" b="b"/>
              <a:pathLst>
                <a:path w="5861" h="5766" extrusionOk="0">
                  <a:moveTo>
                    <a:pt x="3450" y="1859"/>
                  </a:moveTo>
                  <a:cubicBezTo>
                    <a:pt x="3561" y="1859"/>
                    <a:pt x="3671" y="1890"/>
                    <a:pt x="3750" y="1953"/>
                  </a:cubicBezTo>
                  <a:cubicBezTo>
                    <a:pt x="3907" y="2111"/>
                    <a:pt x="3907" y="2395"/>
                    <a:pt x="3750" y="2552"/>
                  </a:cubicBezTo>
                  <a:lnTo>
                    <a:pt x="3466" y="2836"/>
                  </a:lnTo>
                  <a:lnTo>
                    <a:pt x="3750" y="3119"/>
                  </a:lnTo>
                  <a:cubicBezTo>
                    <a:pt x="3907" y="3277"/>
                    <a:pt x="3907" y="3529"/>
                    <a:pt x="3750" y="3686"/>
                  </a:cubicBezTo>
                  <a:cubicBezTo>
                    <a:pt x="3671" y="3765"/>
                    <a:pt x="3561" y="3804"/>
                    <a:pt x="3450" y="3804"/>
                  </a:cubicBezTo>
                  <a:cubicBezTo>
                    <a:pt x="3340" y="3804"/>
                    <a:pt x="3230" y="3765"/>
                    <a:pt x="3151" y="3686"/>
                  </a:cubicBezTo>
                  <a:lnTo>
                    <a:pt x="2899" y="3434"/>
                  </a:lnTo>
                  <a:lnTo>
                    <a:pt x="2616" y="3686"/>
                  </a:lnTo>
                  <a:cubicBezTo>
                    <a:pt x="2537" y="3765"/>
                    <a:pt x="2426" y="3804"/>
                    <a:pt x="2316" y="3804"/>
                  </a:cubicBezTo>
                  <a:cubicBezTo>
                    <a:pt x="2206" y="3804"/>
                    <a:pt x="2096" y="3765"/>
                    <a:pt x="2017" y="3686"/>
                  </a:cubicBezTo>
                  <a:cubicBezTo>
                    <a:pt x="1859" y="3529"/>
                    <a:pt x="1859" y="3277"/>
                    <a:pt x="2017" y="3119"/>
                  </a:cubicBezTo>
                  <a:lnTo>
                    <a:pt x="2300" y="2836"/>
                  </a:lnTo>
                  <a:lnTo>
                    <a:pt x="2017" y="2552"/>
                  </a:lnTo>
                  <a:cubicBezTo>
                    <a:pt x="1859" y="2395"/>
                    <a:pt x="1859" y="2111"/>
                    <a:pt x="2017" y="1953"/>
                  </a:cubicBezTo>
                  <a:cubicBezTo>
                    <a:pt x="2096" y="1890"/>
                    <a:pt x="2206" y="1859"/>
                    <a:pt x="2316" y="1859"/>
                  </a:cubicBezTo>
                  <a:cubicBezTo>
                    <a:pt x="2426" y="1859"/>
                    <a:pt x="2537" y="1890"/>
                    <a:pt x="2616" y="1953"/>
                  </a:cubicBezTo>
                  <a:lnTo>
                    <a:pt x="2899" y="2237"/>
                  </a:lnTo>
                  <a:lnTo>
                    <a:pt x="3151" y="1953"/>
                  </a:lnTo>
                  <a:cubicBezTo>
                    <a:pt x="3230" y="1890"/>
                    <a:pt x="3340" y="1859"/>
                    <a:pt x="3450" y="1859"/>
                  </a:cubicBezTo>
                  <a:close/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lnTo>
                    <a:pt x="1" y="5356"/>
                  </a:lnTo>
                  <a:cubicBezTo>
                    <a:pt x="1" y="5608"/>
                    <a:pt x="221" y="5766"/>
                    <a:pt x="442" y="5766"/>
                  </a:cubicBezTo>
                  <a:lnTo>
                    <a:pt x="5419" y="5766"/>
                  </a:lnTo>
                  <a:cubicBezTo>
                    <a:pt x="5640" y="5766"/>
                    <a:pt x="5861" y="5545"/>
                    <a:pt x="5861" y="5356"/>
                  </a:cubicBezTo>
                  <a:lnTo>
                    <a:pt x="5861" y="378"/>
                  </a:lnTo>
                  <a:cubicBezTo>
                    <a:pt x="5861" y="158"/>
                    <a:pt x="5640" y="0"/>
                    <a:pt x="541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2" name="Google Shape;1912;p36"/>
            <p:cNvSpPr/>
            <p:nvPr/>
          </p:nvSpPr>
          <p:spPr>
            <a:xfrm>
              <a:off x="-40938875" y="3239100"/>
              <a:ext cx="145725" cy="144925"/>
            </a:xfrm>
            <a:custGeom>
              <a:avLst/>
              <a:gdLst/>
              <a:ahLst/>
              <a:cxnLst/>
              <a:rect l="l" t="t" r="r" b="b"/>
              <a:pathLst>
                <a:path w="5829" h="5797" extrusionOk="0">
                  <a:moveTo>
                    <a:pt x="3750" y="2457"/>
                  </a:moveTo>
                  <a:cubicBezTo>
                    <a:pt x="3970" y="2457"/>
                    <a:pt x="4128" y="2646"/>
                    <a:pt x="4128" y="2867"/>
                  </a:cubicBezTo>
                  <a:cubicBezTo>
                    <a:pt x="4159" y="3151"/>
                    <a:pt x="3970" y="3308"/>
                    <a:pt x="3750" y="3308"/>
                  </a:cubicBezTo>
                  <a:lnTo>
                    <a:pt x="2080" y="3308"/>
                  </a:lnTo>
                  <a:cubicBezTo>
                    <a:pt x="1859" y="3308"/>
                    <a:pt x="1702" y="3119"/>
                    <a:pt x="1702" y="2867"/>
                  </a:cubicBezTo>
                  <a:cubicBezTo>
                    <a:pt x="1702" y="2646"/>
                    <a:pt x="1891" y="2457"/>
                    <a:pt x="2080" y="2457"/>
                  </a:cubicBezTo>
                  <a:close/>
                  <a:moveTo>
                    <a:pt x="442" y="0"/>
                  </a:moveTo>
                  <a:cubicBezTo>
                    <a:pt x="190" y="0"/>
                    <a:pt x="1" y="189"/>
                    <a:pt x="1" y="441"/>
                  </a:cubicBezTo>
                  <a:lnTo>
                    <a:pt x="1" y="5387"/>
                  </a:lnTo>
                  <a:cubicBezTo>
                    <a:pt x="1" y="5639"/>
                    <a:pt x="190" y="5797"/>
                    <a:pt x="442" y="5797"/>
                  </a:cubicBezTo>
                  <a:lnTo>
                    <a:pt x="5388" y="5797"/>
                  </a:lnTo>
                  <a:cubicBezTo>
                    <a:pt x="5640" y="5797"/>
                    <a:pt x="5829" y="5608"/>
                    <a:pt x="5829" y="5387"/>
                  </a:cubicBezTo>
                  <a:lnTo>
                    <a:pt x="5829" y="441"/>
                  </a:lnTo>
                  <a:cubicBezTo>
                    <a:pt x="5829" y="189"/>
                    <a:pt x="5640" y="0"/>
                    <a:pt x="538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p36"/>
            <p:cNvSpPr/>
            <p:nvPr/>
          </p:nvSpPr>
          <p:spPr>
            <a:xfrm>
              <a:off x="-40938875" y="3411575"/>
              <a:ext cx="145725" cy="144950"/>
            </a:xfrm>
            <a:custGeom>
              <a:avLst/>
              <a:gdLst/>
              <a:ahLst/>
              <a:cxnLst/>
              <a:rect l="l" t="t" r="r" b="b"/>
              <a:pathLst>
                <a:path w="5829" h="5798" extrusionOk="0">
                  <a:moveTo>
                    <a:pt x="3750" y="1639"/>
                  </a:moveTo>
                  <a:cubicBezTo>
                    <a:pt x="3970" y="1639"/>
                    <a:pt x="4128" y="1859"/>
                    <a:pt x="4128" y="2080"/>
                  </a:cubicBezTo>
                  <a:cubicBezTo>
                    <a:pt x="4159" y="2332"/>
                    <a:pt x="3970" y="2490"/>
                    <a:pt x="3750" y="2490"/>
                  </a:cubicBezTo>
                  <a:lnTo>
                    <a:pt x="2080" y="2490"/>
                  </a:lnTo>
                  <a:cubicBezTo>
                    <a:pt x="1859" y="2490"/>
                    <a:pt x="1702" y="2269"/>
                    <a:pt x="1702" y="2080"/>
                  </a:cubicBezTo>
                  <a:cubicBezTo>
                    <a:pt x="1702" y="1859"/>
                    <a:pt x="1891" y="1639"/>
                    <a:pt x="2080" y="1639"/>
                  </a:cubicBezTo>
                  <a:close/>
                  <a:moveTo>
                    <a:pt x="3750" y="3309"/>
                  </a:moveTo>
                  <a:cubicBezTo>
                    <a:pt x="3970" y="3309"/>
                    <a:pt x="4128" y="3498"/>
                    <a:pt x="4128" y="3687"/>
                  </a:cubicBezTo>
                  <a:cubicBezTo>
                    <a:pt x="4159" y="3970"/>
                    <a:pt x="3970" y="4128"/>
                    <a:pt x="3750" y="4128"/>
                  </a:cubicBezTo>
                  <a:lnTo>
                    <a:pt x="2080" y="4128"/>
                  </a:lnTo>
                  <a:cubicBezTo>
                    <a:pt x="1859" y="4128"/>
                    <a:pt x="1702" y="3939"/>
                    <a:pt x="1702" y="3687"/>
                  </a:cubicBezTo>
                  <a:cubicBezTo>
                    <a:pt x="1702" y="3466"/>
                    <a:pt x="1891" y="3309"/>
                    <a:pt x="2080" y="3309"/>
                  </a:cubicBezTo>
                  <a:close/>
                  <a:moveTo>
                    <a:pt x="442" y="1"/>
                  </a:moveTo>
                  <a:cubicBezTo>
                    <a:pt x="190" y="1"/>
                    <a:pt x="1" y="190"/>
                    <a:pt x="1" y="379"/>
                  </a:cubicBezTo>
                  <a:lnTo>
                    <a:pt x="1" y="5388"/>
                  </a:lnTo>
                  <a:cubicBezTo>
                    <a:pt x="1" y="5640"/>
                    <a:pt x="190" y="5798"/>
                    <a:pt x="442" y="5798"/>
                  </a:cubicBezTo>
                  <a:lnTo>
                    <a:pt x="5388" y="5798"/>
                  </a:lnTo>
                  <a:cubicBezTo>
                    <a:pt x="5640" y="5798"/>
                    <a:pt x="5829" y="5577"/>
                    <a:pt x="5829" y="5388"/>
                  </a:cubicBezTo>
                  <a:lnTo>
                    <a:pt x="5829" y="410"/>
                  </a:lnTo>
                  <a:cubicBezTo>
                    <a:pt x="5829" y="190"/>
                    <a:pt x="5640" y="1"/>
                    <a:pt x="538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14" name="Google Shape;1914;p36"/>
          <p:cNvGrpSpPr/>
          <p:nvPr/>
        </p:nvGrpSpPr>
        <p:grpSpPr>
          <a:xfrm>
            <a:off x="6093089" y="2522405"/>
            <a:ext cx="640899" cy="553419"/>
            <a:chOff x="-42651700" y="3217825"/>
            <a:chExt cx="367600" cy="317425"/>
          </a:xfrm>
        </p:grpSpPr>
        <p:sp>
          <p:nvSpPr>
            <p:cNvPr id="1915" name="Google Shape;1915;p36"/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p36"/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p36"/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p36"/>
            <p:cNvSpPr/>
            <p:nvPr/>
          </p:nvSpPr>
          <p:spPr>
            <a:xfrm>
              <a:off x="-42561374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19" name="Google Shape;1919;p36"/>
          <p:cNvGrpSpPr/>
          <p:nvPr/>
        </p:nvGrpSpPr>
        <p:grpSpPr>
          <a:xfrm>
            <a:off x="10113189" y="2490106"/>
            <a:ext cx="562446" cy="552591"/>
            <a:chOff x="-40748276" y="3238700"/>
            <a:chExt cx="322602" cy="316950"/>
          </a:xfrm>
        </p:grpSpPr>
        <p:sp>
          <p:nvSpPr>
            <p:cNvPr id="1920" name="Google Shape;1920;p36"/>
            <p:cNvSpPr/>
            <p:nvPr/>
          </p:nvSpPr>
          <p:spPr>
            <a:xfrm>
              <a:off x="-40709676" y="3273750"/>
              <a:ext cx="84300" cy="84300"/>
            </a:xfrm>
            <a:custGeom>
              <a:avLst/>
              <a:gdLst/>
              <a:ahLst/>
              <a:cxnLst/>
              <a:rect l="l" t="t" r="r" b="b"/>
              <a:pathLst>
                <a:path w="3372" h="3372" extrusionOk="0">
                  <a:moveTo>
                    <a:pt x="2710" y="0"/>
                  </a:moveTo>
                  <a:lnTo>
                    <a:pt x="1" y="2710"/>
                  </a:lnTo>
                  <a:lnTo>
                    <a:pt x="694" y="3371"/>
                  </a:lnTo>
                  <a:lnTo>
                    <a:pt x="3372" y="662"/>
                  </a:lnTo>
                  <a:lnTo>
                    <a:pt x="271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1" name="Google Shape;1921;p36"/>
            <p:cNvSpPr/>
            <p:nvPr/>
          </p:nvSpPr>
          <p:spPr>
            <a:xfrm>
              <a:off x="-40578925" y="3247175"/>
              <a:ext cx="151250" cy="149475"/>
            </a:xfrm>
            <a:custGeom>
              <a:avLst/>
              <a:gdLst/>
              <a:ahLst/>
              <a:cxnLst/>
              <a:rect l="l" t="t" r="r" b="b"/>
              <a:pathLst>
                <a:path w="6050" h="5979" extrusionOk="0">
                  <a:moveTo>
                    <a:pt x="2663" y="0"/>
                  </a:moveTo>
                  <a:cubicBezTo>
                    <a:pt x="2552" y="0"/>
                    <a:pt x="2442" y="39"/>
                    <a:pt x="2363" y="118"/>
                  </a:cubicBezTo>
                  <a:lnTo>
                    <a:pt x="1261" y="1221"/>
                  </a:lnTo>
                  <a:lnTo>
                    <a:pt x="2678" y="2639"/>
                  </a:lnTo>
                  <a:cubicBezTo>
                    <a:pt x="2836" y="2796"/>
                    <a:pt x="2836" y="3080"/>
                    <a:pt x="2678" y="3237"/>
                  </a:cubicBezTo>
                  <a:cubicBezTo>
                    <a:pt x="2637" y="3278"/>
                    <a:pt x="2560" y="3302"/>
                    <a:pt x="2473" y="3302"/>
                  </a:cubicBezTo>
                  <a:cubicBezTo>
                    <a:pt x="2360" y="3302"/>
                    <a:pt x="2232" y="3263"/>
                    <a:pt x="2143" y="3174"/>
                  </a:cubicBezTo>
                  <a:lnTo>
                    <a:pt x="725" y="1756"/>
                  </a:lnTo>
                  <a:lnTo>
                    <a:pt x="0" y="2481"/>
                  </a:lnTo>
                  <a:lnTo>
                    <a:pt x="3529" y="5978"/>
                  </a:lnTo>
                  <a:lnTo>
                    <a:pt x="5892" y="3615"/>
                  </a:lnTo>
                  <a:cubicBezTo>
                    <a:pt x="6049" y="3458"/>
                    <a:pt x="6049" y="3174"/>
                    <a:pt x="5892" y="3017"/>
                  </a:cubicBezTo>
                  <a:lnTo>
                    <a:pt x="2962" y="118"/>
                  </a:lnTo>
                  <a:cubicBezTo>
                    <a:pt x="2883" y="39"/>
                    <a:pt x="2773" y="0"/>
                    <a:pt x="266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p36"/>
            <p:cNvSpPr/>
            <p:nvPr/>
          </p:nvSpPr>
          <p:spPr>
            <a:xfrm>
              <a:off x="-40678174" y="3305250"/>
              <a:ext cx="213475" cy="213475"/>
            </a:xfrm>
            <a:custGeom>
              <a:avLst/>
              <a:gdLst/>
              <a:ahLst/>
              <a:cxnLst/>
              <a:rect l="l" t="t" r="r" b="b"/>
              <a:pathLst>
                <a:path w="8539" h="8539" extrusionOk="0">
                  <a:moveTo>
                    <a:pt x="2679" y="0"/>
                  </a:moveTo>
                  <a:lnTo>
                    <a:pt x="1" y="2678"/>
                  </a:lnTo>
                  <a:lnTo>
                    <a:pt x="5861" y="8538"/>
                  </a:lnTo>
                  <a:lnTo>
                    <a:pt x="8539" y="5860"/>
                  </a:lnTo>
                  <a:lnTo>
                    <a:pt x="267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p36"/>
            <p:cNvSpPr/>
            <p:nvPr/>
          </p:nvSpPr>
          <p:spPr>
            <a:xfrm>
              <a:off x="-40513549" y="3469850"/>
              <a:ext cx="87875" cy="85800"/>
            </a:xfrm>
            <a:custGeom>
              <a:avLst/>
              <a:gdLst/>
              <a:ahLst/>
              <a:cxnLst/>
              <a:rect l="l" t="t" r="r" b="b"/>
              <a:pathLst>
                <a:path w="3515" h="3432" extrusionOk="0">
                  <a:moveTo>
                    <a:pt x="2426" y="1"/>
                  </a:moveTo>
                  <a:lnTo>
                    <a:pt x="0" y="2427"/>
                  </a:lnTo>
                  <a:lnTo>
                    <a:pt x="2899" y="3404"/>
                  </a:lnTo>
                  <a:cubicBezTo>
                    <a:pt x="2948" y="3423"/>
                    <a:pt x="2996" y="3432"/>
                    <a:pt x="3044" y="3432"/>
                  </a:cubicBezTo>
                  <a:cubicBezTo>
                    <a:pt x="3302" y="3432"/>
                    <a:pt x="3514" y="3166"/>
                    <a:pt x="3434" y="2899"/>
                  </a:cubicBezTo>
                  <a:lnTo>
                    <a:pt x="2426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p36"/>
            <p:cNvSpPr/>
            <p:nvPr/>
          </p:nvSpPr>
          <p:spPr>
            <a:xfrm>
              <a:off x="-40738025" y="3404500"/>
              <a:ext cx="150450" cy="149475"/>
            </a:xfrm>
            <a:custGeom>
              <a:avLst/>
              <a:gdLst/>
              <a:ahLst/>
              <a:cxnLst/>
              <a:rect l="l" t="t" r="r" b="b"/>
              <a:pathLst>
                <a:path w="6018" h="5979" extrusionOk="0">
                  <a:moveTo>
                    <a:pt x="2521" y="0"/>
                  </a:moveTo>
                  <a:lnTo>
                    <a:pt x="1796" y="725"/>
                  </a:lnTo>
                  <a:lnTo>
                    <a:pt x="3308" y="2205"/>
                  </a:lnTo>
                  <a:cubicBezTo>
                    <a:pt x="3466" y="2363"/>
                    <a:pt x="3466" y="2646"/>
                    <a:pt x="3308" y="2804"/>
                  </a:cubicBezTo>
                  <a:cubicBezTo>
                    <a:pt x="3230" y="2883"/>
                    <a:pt x="3119" y="2922"/>
                    <a:pt x="3009" y="2922"/>
                  </a:cubicBezTo>
                  <a:cubicBezTo>
                    <a:pt x="2899" y="2922"/>
                    <a:pt x="2789" y="2883"/>
                    <a:pt x="2710" y="2804"/>
                  </a:cubicBezTo>
                  <a:lnTo>
                    <a:pt x="1229" y="1292"/>
                  </a:lnTo>
                  <a:lnTo>
                    <a:pt x="158" y="2363"/>
                  </a:lnTo>
                  <a:cubicBezTo>
                    <a:pt x="0" y="2520"/>
                    <a:pt x="0" y="2804"/>
                    <a:pt x="158" y="2962"/>
                  </a:cubicBezTo>
                  <a:lnTo>
                    <a:pt x="3056" y="5860"/>
                  </a:lnTo>
                  <a:cubicBezTo>
                    <a:pt x="3135" y="5939"/>
                    <a:pt x="3245" y="5978"/>
                    <a:pt x="3356" y="5978"/>
                  </a:cubicBezTo>
                  <a:cubicBezTo>
                    <a:pt x="3466" y="5978"/>
                    <a:pt x="3576" y="5939"/>
                    <a:pt x="3655" y="5860"/>
                  </a:cubicBezTo>
                  <a:lnTo>
                    <a:pt x="6018" y="3497"/>
                  </a:lnTo>
                  <a:lnTo>
                    <a:pt x="252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p36"/>
            <p:cNvSpPr/>
            <p:nvPr/>
          </p:nvSpPr>
          <p:spPr>
            <a:xfrm>
              <a:off x="-40748276" y="3238700"/>
              <a:ext cx="92175" cy="87850"/>
            </a:xfrm>
            <a:custGeom>
              <a:avLst/>
              <a:gdLst/>
              <a:ahLst/>
              <a:cxnLst/>
              <a:rect l="l" t="t" r="r" b="b"/>
              <a:pathLst>
                <a:path w="3686" h="3513" extrusionOk="0">
                  <a:moveTo>
                    <a:pt x="2281" y="0"/>
                  </a:moveTo>
                  <a:cubicBezTo>
                    <a:pt x="1915" y="0"/>
                    <a:pt x="1545" y="142"/>
                    <a:pt x="1261" y="426"/>
                  </a:cubicBezTo>
                  <a:lnTo>
                    <a:pt x="568" y="1119"/>
                  </a:lnTo>
                  <a:cubicBezTo>
                    <a:pt x="1" y="1686"/>
                    <a:pt x="1" y="2568"/>
                    <a:pt x="568" y="3135"/>
                  </a:cubicBezTo>
                  <a:lnTo>
                    <a:pt x="946" y="3513"/>
                  </a:lnTo>
                  <a:lnTo>
                    <a:pt x="3687" y="804"/>
                  </a:lnTo>
                  <a:lnTo>
                    <a:pt x="3277" y="426"/>
                  </a:lnTo>
                  <a:cubicBezTo>
                    <a:pt x="3010" y="142"/>
                    <a:pt x="2647" y="0"/>
                    <a:pt x="228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26" name="Google Shape;1926;p36"/>
          <p:cNvSpPr/>
          <p:nvPr/>
        </p:nvSpPr>
        <p:spPr>
          <a:xfrm>
            <a:off x="6935718" y="2523495"/>
            <a:ext cx="543831" cy="551240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AE45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27" name="Google Shape;1927;p36"/>
          <p:cNvGrpSpPr/>
          <p:nvPr/>
        </p:nvGrpSpPr>
        <p:grpSpPr>
          <a:xfrm>
            <a:off x="10973468" y="2490397"/>
            <a:ext cx="553419" cy="503992"/>
            <a:chOff x="-40378075" y="3267450"/>
            <a:chExt cx="317425" cy="289075"/>
          </a:xfrm>
        </p:grpSpPr>
        <p:sp>
          <p:nvSpPr>
            <p:cNvPr id="1928" name="Google Shape;1928;p36"/>
            <p:cNvSpPr/>
            <p:nvPr/>
          </p:nvSpPr>
          <p:spPr>
            <a:xfrm>
              <a:off x="-40218975" y="3308400"/>
              <a:ext cx="158325" cy="248125"/>
            </a:xfrm>
            <a:custGeom>
              <a:avLst/>
              <a:gdLst/>
              <a:ahLst/>
              <a:cxnLst/>
              <a:rect l="l" t="t" r="r" b="b"/>
              <a:pathLst>
                <a:path w="6333" h="9925" extrusionOk="0">
                  <a:moveTo>
                    <a:pt x="4694" y="1"/>
                  </a:moveTo>
                  <a:lnTo>
                    <a:pt x="4694" y="7877"/>
                  </a:lnTo>
                  <a:cubicBezTo>
                    <a:pt x="4694" y="8097"/>
                    <a:pt x="4474" y="8255"/>
                    <a:pt x="4253" y="8255"/>
                  </a:cubicBezTo>
                  <a:cubicBezTo>
                    <a:pt x="2993" y="8255"/>
                    <a:pt x="1638" y="8696"/>
                    <a:pt x="693" y="9452"/>
                  </a:cubicBezTo>
                  <a:cubicBezTo>
                    <a:pt x="536" y="9546"/>
                    <a:pt x="189" y="9925"/>
                    <a:pt x="0" y="9925"/>
                  </a:cubicBezTo>
                  <a:lnTo>
                    <a:pt x="5073" y="9925"/>
                  </a:lnTo>
                  <a:cubicBezTo>
                    <a:pt x="5734" y="9925"/>
                    <a:pt x="6333" y="9357"/>
                    <a:pt x="6333" y="8696"/>
                  </a:cubicBezTo>
                  <a:lnTo>
                    <a:pt x="6333" y="1229"/>
                  </a:lnTo>
                  <a:cubicBezTo>
                    <a:pt x="6333" y="536"/>
                    <a:pt x="5766" y="1"/>
                    <a:pt x="507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p36"/>
            <p:cNvSpPr/>
            <p:nvPr/>
          </p:nvSpPr>
          <p:spPr>
            <a:xfrm>
              <a:off x="-40316649" y="3267450"/>
              <a:ext cx="86675" cy="257575"/>
            </a:xfrm>
            <a:custGeom>
              <a:avLst/>
              <a:gdLst/>
              <a:ahLst/>
              <a:cxnLst/>
              <a:rect l="l" t="t" r="r" b="b"/>
              <a:pathLst>
                <a:path w="3467" h="10303" extrusionOk="0">
                  <a:moveTo>
                    <a:pt x="1" y="0"/>
                  </a:moveTo>
                  <a:lnTo>
                    <a:pt x="1" y="9105"/>
                  </a:lnTo>
                  <a:cubicBezTo>
                    <a:pt x="1166" y="9200"/>
                    <a:pt x="2489" y="9578"/>
                    <a:pt x="3466" y="10302"/>
                  </a:cubicBezTo>
                  <a:lnTo>
                    <a:pt x="3466" y="1197"/>
                  </a:lnTo>
                  <a:cubicBezTo>
                    <a:pt x="2489" y="473"/>
                    <a:pt x="1229" y="95"/>
                    <a:pt x="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36"/>
            <p:cNvSpPr/>
            <p:nvPr/>
          </p:nvSpPr>
          <p:spPr>
            <a:xfrm>
              <a:off x="-40209524" y="3267450"/>
              <a:ext cx="86650" cy="257575"/>
            </a:xfrm>
            <a:custGeom>
              <a:avLst/>
              <a:gdLst/>
              <a:ahLst/>
              <a:cxnLst/>
              <a:rect l="l" t="t" r="r" b="b"/>
              <a:pathLst>
                <a:path w="3466" h="10303" extrusionOk="0">
                  <a:moveTo>
                    <a:pt x="3466" y="0"/>
                  </a:moveTo>
                  <a:cubicBezTo>
                    <a:pt x="2300" y="95"/>
                    <a:pt x="977" y="473"/>
                    <a:pt x="0" y="1197"/>
                  </a:cubicBezTo>
                  <a:lnTo>
                    <a:pt x="0" y="10302"/>
                  </a:lnTo>
                  <a:cubicBezTo>
                    <a:pt x="977" y="9578"/>
                    <a:pt x="2237" y="9200"/>
                    <a:pt x="3466" y="9105"/>
                  </a:cubicBezTo>
                  <a:lnTo>
                    <a:pt x="346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p36"/>
            <p:cNvSpPr/>
            <p:nvPr/>
          </p:nvSpPr>
          <p:spPr>
            <a:xfrm>
              <a:off x="-40378075" y="3308400"/>
              <a:ext cx="157550" cy="248125"/>
            </a:xfrm>
            <a:custGeom>
              <a:avLst/>
              <a:gdLst/>
              <a:ahLst/>
              <a:cxnLst/>
              <a:rect l="l" t="t" r="r" b="b"/>
              <a:pathLst>
                <a:path w="6302" h="9925" extrusionOk="0"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664"/>
                  </a:lnTo>
                  <a:cubicBezTo>
                    <a:pt x="32" y="9357"/>
                    <a:pt x="567" y="9925"/>
                    <a:pt x="1229" y="9925"/>
                  </a:cubicBezTo>
                  <a:lnTo>
                    <a:pt x="6301" y="9925"/>
                  </a:lnTo>
                  <a:cubicBezTo>
                    <a:pt x="6112" y="9925"/>
                    <a:pt x="5766" y="9609"/>
                    <a:pt x="5608" y="9452"/>
                  </a:cubicBezTo>
                  <a:cubicBezTo>
                    <a:pt x="4631" y="8664"/>
                    <a:pt x="3277" y="8255"/>
                    <a:pt x="2048" y="8255"/>
                  </a:cubicBezTo>
                  <a:cubicBezTo>
                    <a:pt x="1828" y="8255"/>
                    <a:pt x="1638" y="8066"/>
                    <a:pt x="1638" y="7877"/>
                  </a:cubicBezTo>
                  <a:lnTo>
                    <a:pt x="1638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2" name="Google Shape;1932;p36"/>
          <p:cNvGrpSpPr/>
          <p:nvPr/>
        </p:nvGrpSpPr>
        <p:grpSpPr>
          <a:xfrm>
            <a:off x="7701853" y="2496549"/>
            <a:ext cx="553461" cy="553115"/>
            <a:chOff x="-41895049" y="3217225"/>
            <a:chExt cx="317448" cy="317250"/>
          </a:xfrm>
        </p:grpSpPr>
        <p:sp>
          <p:nvSpPr>
            <p:cNvPr id="1933" name="Google Shape;1933;p36"/>
            <p:cNvSpPr/>
            <p:nvPr/>
          </p:nvSpPr>
          <p:spPr>
            <a:xfrm>
              <a:off x="-41895049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0" h="9830" extrusionOk="0">
                  <a:moveTo>
                    <a:pt x="1" y="0"/>
                  </a:moveTo>
                  <a:lnTo>
                    <a:pt x="1" y="9830"/>
                  </a:lnTo>
                  <a:lnTo>
                    <a:pt x="1670" y="8192"/>
                  </a:lnTo>
                  <a:lnTo>
                    <a:pt x="1670" y="163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36"/>
            <p:cNvSpPr/>
            <p:nvPr/>
          </p:nvSpPr>
          <p:spPr>
            <a:xfrm>
              <a:off x="-41619376" y="3273750"/>
              <a:ext cx="41775" cy="245750"/>
            </a:xfrm>
            <a:custGeom>
              <a:avLst/>
              <a:gdLst/>
              <a:ahLst/>
              <a:cxnLst/>
              <a:rect l="l" t="t" r="r" b="b"/>
              <a:pathLst>
                <a:path w="1670" h="9830" extrusionOk="0">
                  <a:moveTo>
                    <a:pt x="1670" y="0"/>
                  </a:moveTo>
                  <a:lnTo>
                    <a:pt x="0" y="1639"/>
                  </a:lnTo>
                  <a:lnTo>
                    <a:pt x="0" y="8192"/>
                  </a:lnTo>
                  <a:lnTo>
                    <a:pt x="1670" y="9830"/>
                  </a:lnTo>
                  <a:lnTo>
                    <a:pt x="167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36"/>
            <p:cNvSpPr/>
            <p:nvPr/>
          </p:nvSpPr>
          <p:spPr>
            <a:xfrm>
              <a:off x="-41832826" y="3321000"/>
              <a:ext cx="193000" cy="151250"/>
            </a:xfrm>
            <a:custGeom>
              <a:avLst/>
              <a:gdLst/>
              <a:ahLst/>
              <a:cxnLst/>
              <a:rect l="l" t="t" r="r" b="b"/>
              <a:pathLst>
                <a:path w="7719" h="6050" extrusionOk="0">
                  <a:moveTo>
                    <a:pt x="1" y="1"/>
                  </a:moveTo>
                  <a:lnTo>
                    <a:pt x="1" y="6050"/>
                  </a:lnTo>
                  <a:lnTo>
                    <a:pt x="3592" y="6050"/>
                  </a:lnTo>
                  <a:lnTo>
                    <a:pt x="3592" y="4821"/>
                  </a:lnTo>
                  <a:cubicBezTo>
                    <a:pt x="3592" y="4600"/>
                    <a:pt x="3781" y="4411"/>
                    <a:pt x="4002" y="4411"/>
                  </a:cubicBezTo>
                  <a:lnTo>
                    <a:pt x="6491" y="4411"/>
                  </a:lnTo>
                  <a:cubicBezTo>
                    <a:pt x="6743" y="4411"/>
                    <a:pt x="6932" y="4600"/>
                    <a:pt x="6932" y="4821"/>
                  </a:cubicBezTo>
                  <a:lnTo>
                    <a:pt x="6932" y="6050"/>
                  </a:lnTo>
                  <a:lnTo>
                    <a:pt x="7719" y="6050"/>
                  </a:lnTo>
                  <a:lnTo>
                    <a:pt x="7719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36"/>
            <p:cNvSpPr/>
            <p:nvPr/>
          </p:nvSpPr>
          <p:spPr>
            <a:xfrm>
              <a:off x="-41880076" y="3493500"/>
              <a:ext cx="287500" cy="40975"/>
            </a:xfrm>
            <a:custGeom>
              <a:avLst/>
              <a:gdLst/>
              <a:ahLst/>
              <a:cxnLst/>
              <a:rect l="l" t="t" r="r" b="b"/>
              <a:pathLst>
                <a:path w="11500" h="1639" extrusionOk="0">
                  <a:moveTo>
                    <a:pt x="1639" y="0"/>
                  </a:moveTo>
                  <a:lnTo>
                    <a:pt x="0" y="1638"/>
                  </a:lnTo>
                  <a:lnTo>
                    <a:pt x="11500" y="1638"/>
                  </a:lnTo>
                  <a:lnTo>
                    <a:pt x="983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7" name="Google Shape;1937;p36"/>
            <p:cNvSpPr/>
            <p:nvPr/>
          </p:nvSpPr>
          <p:spPr>
            <a:xfrm>
              <a:off x="-41880876" y="3217225"/>
              <a:ext cx="288300" cy="83325"/>
            </a:xfrm>
            <a:custGeom>
              <a:avLst/>
              <a:gdLst/>
              <a:ahLst/>
              <a:cxnLst/>
              <a:rect l="l" t="t" r="r" b="b"/>
              <a:pathLst>
                <a:path w="11532" h="3332" extrusionOk="0">
                  <a:moveTo>
                    <a:pt x="5798" y="1033"/>
                  </a:moveTo>
                  <a:lnTo>
                    <a:pt x="6459" y="1694"/>
                  </a:lnTo>
                  <a:lnTo>
                    <a:pt x="5136" y="1694"/>
                  </a:lnTo>
                  <a:lnTo>
                    <a:pt x="5798" y="1033"/>
                  </a:lnTo>
                  <a:close/>
                  <a:moveTo>
                    <a:pt x="5750" y="1"/>
                  </a:moveTo>
                  <a:cubicBezTo>
                    <a:pt x="5640" y="1"/>
                    <a:pt x="5530" y="40"/>
                    <a:pt x="5451" y="119"/>
                  </a:cubicBezTo>
                  <a:lnTo>
                    <a:pt x="3939" y="1663"/>
                  </a:lnTo>
                  <a:lnTo>
                    <a:pt x="1" y="1663"/>
                  </a:lnTo>
                  <a:lnTo>
                    <a:pt x="1639" y="3332"/>
                  </a:lnTo>
                  <a:lnTo>
                    <a:pt x="9862" y="3332"/>
                  </a:lnTo>
                  <a:lnTo>
                    <a:pt x="11532" y="1663"/>
                  </a:lnTo>
                  <a:lnTo>
                    <a:pt x="7593" y="1663"/>
                  </a:lnTo>
                  <a:lnTo>
                    <a:pt x="6050" y="119"/>
                  </a:lnTo>
                  <a:cubicBezTo>
                    <a:pt x="5971" y="40"/>
                    <a:pt x="5861" y="1"/>
                    <a:pt x="575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8" name="Google Shape;1938;p36"/>
          <p:cNvGrpSpPr/>
          <p:nvPr/>
        </p:nvGrpSpPr>
        <p:grpSpPr>
          <a:xfrm>
            <a:off x="8529139" y="2475236"/>
            <a:ext cx="557559" cy="550717"/>
            <a:chOff x="-41530374" y="3218800"/>
            <a:chExt cx="319800" cy="315875"/>
          </a:xfrm>
        </p:grpSpPr>
        <p:sp>
          <p:nvSpPr>
            <p:cNvPr id="1939" name="Google Shape;1939;p36"/>
            <p:cNvSpPr/>
            <p:nvPr/>
          </p:nvSpPr>
          <p:spPr>
            <a:xfrm>
              <a:off x="-41530374" y="3337550"/>
              <a:ext cx="199300" cy="197125"/>
            </a:xfrm>
            <a:custGeom>
              <a:avLst/>
              <a:gdLst/>
              <a:ahLst/>
              <a:cxnLst/>
              <a:rect l="l" t="t" r="r" b="b"/>
              <a:pathLst>
                <a:path w="7971" h="7885" extrusionOk="0">
                  <a:moveTo>
                    <a:pt x="3245" y="0"/>
                  </a:moveTo>
                  <a:lnTo>
                    <a:pt x="473" y="2804"/>
                  </a:lnTo>
                  <a:cubicBezTo>
                    <a:pt x="0" y="3277"/>
                    <a:pt x="0" y="4064"/>
                    <a:pt x="473" y="4568"/>
                  </a:cubicBezTo>
                  <a:lnTo>
                    <a:pt x="3403" y="7530"/>
                  </a:lnTo>
                  <a:cubicBezTo>
                    <a:pt x="3639" y="7766"/>
                    <a:pt x="3954" y="7884"/>
                    <a:pt x="4277" y="7884"/>
                  </a:cubicBezTo>
                  <a:cubicBezTo>
                    <a:pt x="4600" y="7884"/>
                    <a:pt x="4931" y="7766"/>
                    <a:pt x="5199" y="7530"/>
                  </a:cubicBezTo>
                  <a:lnTo>
                    <a:pt x="7971" y="4726"/>
                  </a:lnTo>
                  <a:lnTo>
                    <a:pt x="324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0" name="Google Shape;1940;p36"/>
            <p:cNvSpPr/>
            <p:nvPr/>
          </p:nvSpPr>
          <p:spPr>
            <a:xfrm>
              <a:off x="-41435074" y="3218800"/>
              <a:ext cx="224500" cy="221950"/>
            </a:xfrm>
            <a:custGeom>
              <a:avLst/>
              <a:gdLst/>
              <a:ahLst/>
              <a:cxnLst/>
              <a:rect l="l" t="t" r="r" b="b"/>
              <a:pathLst>
                <a:path w="8980" h="8878" extrusionOk="0">
                  <a:moveTo>
                    <a:pt x="4395" y="1"/>
                  </a:moveTo>
                  <a:cubicBezTo>
                    <a:pt x="4285" y="1"/>
                    <a:pt x="4175" y="40"/>
                    <a:pt x="4096" y="119"/>
                  </a:cubicBezTo>
                  <a:lnTo>
                    <a:pt x="1" y="4152"/>
                  </a:lnTo>
                  <a:lnTo>
                    <a:pt x="4726" y="8877"/>
                  </a:lnTo>
                  <a:lnTo>
                    <a:pt x="8822" y="4845"/>
                  </a:lnTo>
                  <a:cubicBezTo>
                    <a:pt x="8979" y="4687"/>
                    <a:pt x="8979" y="4404"/>
                    <a:pt x="8822" y="4246"/>
                  </a:cubicBezTo>
                  <a:lnTo>
                    <a:pt x="4695" y="119"/>
                  </a:lnTo>
                  <a:cubicBezTo>
                    <a:pt x="4616" y="40"/>
                    <a:pt x="4506" y="1"/>
                    <a:pt x="439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41" name="Google Shape;1941;p36"/>
          <p:cNvGrpSpPr/>
          <p:nvPr/>
        </p:nvGrpSpPr>
        <p:grpSpPr>
          <a:xfrm>
            <a:off x="5180809" y="3466333"/>
            <a:ext cx="669035" cy="669035"/>
            <a:chOff x="5049725" y="249400"/>
            <a:chExt cx="481825" cy="481825"/>
          </a:xfrm>
        </p:grpSpPr>
        <p:sp>
          <p:nvSpPr>
            <p:cNvPr id="1942" name="Google Shape;1942;p36"/>
            <p:cNvSpPr/>
            <p:nvPr/>
          </p:nvSpPr>
          <p:spPr>
            <a:xfrm>
              <a:off x="5191775" y="560925"/>
              <a:ext cx="197625" cy="170300"/>
            </a:xfrm>
            <a:custGeom>
              <a:avLst/>
              <a:gdLst/>
              <a:ahLst/>
              <a:cxnLst/>
              <a:rect l="l" t="t" r="r" b="b"/>
              <a:pathLst>
                <a:path w="7904" h="6812" extrusionOk="0">
                  <a:moveTo>
                    <a:pt x="6213" y="1129"/>
                  </a:moveTo>
                  <a:cubicBezTo>
                    <a:pt x="6523" y="1129"/>
                    <a:pt x="6776" y="1379"/>
                    <a:pt x="6776" y="1693"/>
                  </a:cubicBezTo>
                  <a:cubicBezTo>
                    <a:pt x="6776" y="2006"/>
                    <a:pt x="6523" y="2259"/>
                    <a:pt x="6213" y="2259"/>
                  </a:cubicBezTo>
                  <a:lnTo>
                    <a:pt x="1696" y="2259"/>
                  </a:lnTo>
                  <a:cubicBezTo>
                    <a:pt x="1383" y="2259"/>
                    <a:pt x="1130" y="2006"/>
                    <a:pt x="1130" y="1693"/>
                  </a:cubicBezTo>
                  <a:cubicBezTo>
                    <a:pt x="1130" y="1379"/>
                    <a:pt x="1383" y="1129"/>
                    <a:pt x="1696" y="1129"/>
                  </a:cubicBezTo>
                  <a:close/>
                  <a:moveTo>
                    <a:pt x="6213" y="3388"/>
                  </a:moveTo>
                  <a:cubicBezTo>
                    <a:pt x="6523" y="3388"/>
                    <a:pt x="6776" y="3638"/>
                    <a:pt x="6776" y="3951"/>
                  </a:cubicBezTo>
                  <a:cubicBezTo>
                    <a:pt x="6776" y="4264"/>
                    <a:pt x="6523" y="4517"/>
                    <a:pt x="6213" y="4517"/>
                  </a:cubicBezTo>
                  <a:lnTo>
                    <a:pt x="1696" y="4517"/>
                  </a:lnTo>
                  <a:cubicBezTo>
                    <a:pt x="1383" y="4517"/>
                    <a:pt x="1130" y="4264"/>
                    <a:pt x="1130" y="3951"/>
                  </a:cubicBezTo>
                  <a:cubicBezTo>
                    <a:pt x="1130" y="3638"/>
                    <a:pt x="1383" y="3388"/>
                    <a:pt x="1696" y="3388"/>
                  </a:cubicBezTo>
                  <a:close/>
                  <a:moveTo>
                    <a:pt x="0" y="0"/>
                  </a:moveTo>
                  <a:lnTo>
                    <a:pt x="0" y="6249"/>
                  </a:lnTo>
                  <a:cubicBezTo>
                    <a:pt x="0" y="6559"/>
                    <a:pt x="253" y="6812"/>
                    <a:pt x="567" y="6812"/>
                  </a:cubicBezTo>
                  <a:lnTo>
                    <a:pt x="7342" y="6812"/>
                  </a:lnTo>
                  <a:cubicBezTo>
                    <a:pt x="7652" y="6812"/>
                    <a:pt x="7905" y="6559"/>
                    <a:pt x="7905" y="6249"/>
                  </a:cubicBezTo>
                  <a:lnTo>
                    <a:pt x="790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p36"/>
            <p:cNvSpPr/>
            <p:nvPr/>
          </p:nvSpPr>
          <p:spPr>
            <a:xfrm>
              <a:off x="5049725" y="249400"/>
              <a:ext cx="481825" cy="396225"/>
            </a:xfrm>
            <a:custGeom>
              <a:avLst/>
              <a:gdLst/>
              <a:ahLst/>
              <a:cxnLst/>
              <a:rect l="l" t="t" r="r" b="b"/>
              <a:pathLst>
                <a:path w="19273" h="15849" extrusionOk="0">
                  <a:moveTo>
                    <a:pt x="4553" y="4518"/>
                  </a:moveTo>
                  <a:lnTo>
                    <a:pt x="4553" y="5686"/>
                  </a:lnTo>
                  <a:lnTo>
                    <a:pt x="3424" y="5686"/>
                  </a:lnTo>
                  <a:lnTo>
                    <a:pt x="3424" y="4948"/>
                  </a:lnTo>
                  <a:cubicBezTo>
                    <a:pt x="3424" y="4710"/>
                    <a:pt x="3617" y="4518"/>
                    <a:pt x="3852" y="4518"/>
                  </a:cubicBezTo>
                  <a:close/>
                  <a:moveTo>
                    <a:pt x="15418" y="4518"/>
                  </a:moveTo>
                  <a:cubicBezTo>
                    <a:pt x="15653" y="4518"/>
                    <a:pt x="15845" y="4710"/>
                    <a:pt x="15845" y="4948"/>
                  </a:cubicBezTo>
                  <a:lnTo>
                    <a:pt x="15845" y="5686"/>
                  </a:lnTo>
                  <a:lnTo>
                    <a:pt x="14716" y="5686"/>
                  </a:lnTo>
                  <a:lnTo>
                    <a:pt x="14716" y="4518"/>
                  </a:lnTo>
                  <a:close/>
                  <a:moveTo>
                    <a:pt x="10199" y="1130"/>
                  </a:moveTo>
                  <a:lnTo>
                    <a:pt x="10199" y="3954"/>
                  </a:lnTo>
                  <a:cubicBezTo>
                    <a:pt x="10199" y="4265"/>
                    <a:pt x="10452" y="4518"/>
                    <a:pt x="10765" y="4518"/>
                  </a:cubicBezTo>
                  <a:lnTo>
                    <a:pt x="13587" y="4518"/>
                  </a:lnTo>
                  <a:lnTo>
                    <a:pt x="13587" y="6815"/>
                  </a:lnTo>
                  <a:lnTo>
                    <a:pt x="5682" y="6815"/>
                  </a:lnTo>
                  <a:lnTo>
                    <a:pt x="5682" y="1130"/>
                  </a:lnTo>
                  <a:close/>
                  <a:moveTo>
                    <a:pt x="16412" y="9074"/>
                  </a:moveTo>
                  <a:cubicBezTo>
                    <a:pt x="16722" y="9074"/>
                    <a:pt x="16975" y="9324"/>
                    <a:pt x="16975" y="9637"/>
                  </a:cubicBezTo>
                  <a:cubicBezTo>
                    <a:pt x="16975" y="9950"/>
                    <a:pt x="16722" y="10203"/>
                    <a:pt x="16412" y="10203"/>
                  </a:cubicBezTo>
                  <a:lnTo>
                    <a:pt x="15282" y="10203"/>
                  </a:lnTo>
                  <a:cubicBezTo>
                    <a:pt x="14969" y="10203"/>
                    <a:pt x="14716" y="9950"/>
                    <a:pt x="14716" y="9637"/>
                  </a:cubicBezTo>
                  <a:cubicBezTo>
                    <a:pt x="14716" y="9324"/>
                    <a:pt x="14969" y="9074"/>
                    <a:pt x="15282" y="9074"/>
                  </a:cubicBezTo>
                  <a:close/>
                  <a:moveTo>
                    <a:pt x="10782" y="1"/>
                  </a:moveTo>
                  <a:cubicBezTo>
                    <a:pt x="10776" y="1"/>
                    <a:pt x="10771" y="1"/>
                    <a:pt x="10765" y="1"/>
                  </a:cubicBezTo>
                  <a:lnTo>
                    <a:pt x="5119" y="1"/>
                  </a:lnTo>
                  <a:cubicBezTo>
                    <a:pt x="4806" y="1"/>
                    <a:pt x="4553" y="254"/>
                    <a:pt x="4553" y="567"/>
                  </a:cubicBezTo>
                  <a:lnTo>
                    <a:pt x="4553" y="3388"/>
                  </a:lnTo>
                  <a:lnTo>
                    <a:pt x="3852" y="3388"/>
                  </a:lnTo>
                  <a:cubicBezTo>
                    <a:pt x="2993" y="3388"/>
                    <a:pt x="2295" y="4087"/>
                    <a:pt x="2295" y="4948"/>
                  </a:cubicBezTo>
                  <a:lnTo>
                    <a:pt x="2295" y="5686"/>
                  </a:lnTo>
                  <a:lnTo>
                    <a:pt x="1693" y="5686"/>
                  </a:lnTo>
                  <a:cubicBezTo>
                    <a:pt x="756" y="5686"/>
                    <a:pt x="0" y="6442"/>
                    <a:pt x="0" y="7378"/>
                  </a:cubicBezTo>
                  <a:lnTo>
                    <a:pt x="0" y="14154"/>
                  </a:lnTo>
                  <a:cubicBezTo>
                    <a:pt x="0" y="15090"/>
                    <a:pt x="756" y="15846"/>
                    <a:pt x="1693" y="15849"/>
                  </a:cubicBezTo>
                  <a:lnTo>
                    <a:pt x="4553" y="15849"/>
                  </a:lnTo>
                  <a:lnTo>
                    <a:pt x="4553" y="12461"/>
                  </a:lnTo>
                  <a:lnTo>
                    <a:pt x="3990" y="12461"/>
                  </a:lnTo>
                  <a:cubicBezTo>
                    <a:pt x="3677" y="12461"/>
                    <a:pt x="3424" y="12208"/>
                    <a:pt x="3424" y="11895"/>
                  </a:cubicBezTo>
                  <a:cubicBezTo>
                    <a:pt x="3424" y="11582"/>
                    <a:pt x="3677" y="11332"/>
                    <a:pt x="3990" y="11332"/>
                  </a:cubicBezTo>
                  <a:lnTo>
                    <a:pt x="15282" y="11332"/>
                  </a:lnTo>
                  <a:cubicBezTo>
                    <a:pt x="15593" y="11332"/>
                    <a:pt x="15845" y="11582"/>
                    <a:pt x="15845" y="11895"/>
                  </a:cubicBezTo>
                  <a:cubicBezTo>
                    <a:pt x="15845" y="12208"/>
                    <a:pt x="15593" y="12461"/>
                    <a:pt x="15282" y="12461"/>
                  </a:cubicBezTo>
                  <a:lnTo>
                    <a:pt x="14716" y="12461"/>
                  </a:lnTo>
                  <a:lnTo>
                    <a:pt x="14716" y="15849"/>
                  </a:lnTo>
                  <a:lnTo>
                    <a:pt x="17541" y="15849"/>
                  </a:lnTo>
                  <a:cubicBezTo>
                    <a:pt x="18474" y="15849"/>
                    <a:pt x="19272" y="15087"/>
                    <a:pt x="19272" y="14154"/>
                  </a:cubicBezTo>
                  <a:lnTo>
                    <a:pt x="19272" y="7378"/>
                  </a:lnTo>
                  <a:cubicBezTo>
                    <a:pt x="19272" y="6445"/>
                    <a:pt x="18474" y="5686"/>
                    <a:pt x="17541" y="5686"/>
                  </a:cubicBezTo>
                  <a:lnTo>
                    <a:pt x="16975" y="5686"/>
                  </a:lnTo>
                  <a:lnTo>
                    <a:pt x="16975" y="4948"/>
                  </a:lnTo>
                  <a:cubicBezTo>
                    <a:pt x="16975" y="4087"/>
                    <a:pt x="16276" y="3388"/>
                    <a:pt x="15418" y="3388"/>
                  </a:cubicBezTo>
                  <a:lnTo>
                    <a:pt x="14385" y="3388"/>
                  </a:lnTo>
                  <a:cubicBezTo>
                    <a:pt x="11026" y="30"/>
                    <a:pt x="11079" y="1"/>
                    <a:pt x="1078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44" name="Google Shape;1944;p36"/>
          <p:cNvGrpSpPr/>
          <p:nvPr/>
        </p:nvGrpSpPr>
        <p:grpSpPr>
          <a:xfrm>
            <a:off x="6907611" y="3560858"/>
            <a:ext cx="526655" cy="526655"/>
            <a:chOff x="5660400" y="238125"/>
            <a:chExt cx="481825" cy="481825"/>
          </a:xfrm>
        </p:grpSpPr>
        <p:sp>
          <p:nvSpPr>
            <p:cNvPr id="1945" name="Google Shape;1945;p36"/>
            <p:cNvSpPr/>
            <p:nvPr/>
          </p:nvSpPr>
          <p:spPr>
            <a:xfrm>
              <a:off x="5660400" y="436700"/>
              <a:ext cx="481825" cy="283250"/>
            </a:xfrm>
            <a:custGeom>
              <a:avLst/>
              <a:gdLst/>
              <a:ahLst/>
              <a:cxnLst/>
              <a:rect l="l" t="t" r="r" b="b"/>
              <a:pathLst>
                <a:path w="19273" h="11330" extrusionOk="0">
                  <a:moveTo>
                    <a:pt x="5120" y="1130"/>
                  </a:moveTo>
                  <a:cubicBezTo>
                    <a:pt x="5433" y="1130"/>
                    <a:pt x="5683" y="1380"/>
                    <a:pt x="5683" y="1693"/>
                  </a:cubicBezTo>
                  <a:cubicBezTo>
                    <a:pt x="5683" y="2006"/>
                    <a:pt x="5433" y="2259"/>
                    <a:pt x="5120" y="2259"/>
                  </a:cubicBezTo>
                  <a:lnTo>
                    <a:pt x="2861" y="2259"/>
                  </a:lnTo>
                  <a:cubicBezTo>
                    <a:pt x="2548" y="2259"/>
                    <a:pt x="2298" y="2006"/>
                    <a:pt x="2298" y="1693"/>
                  </a:cubicBezTo>
                  <a:cubicBezTo>
                    <a:pt x="2298" y="1380"/>
                    <a:pt x="2548" y="1130"/>
                    <a:pt x="2861" y="1130"/>
                  </a:cubicBezTo>
                  <a:close/>
                  <a:moveTo>
                    <a:pt x="10766" y="1130"/>
                  </a:moveTo>
                  <a:cubicBezTo>
                    <a:pt x="11079" y="1130"/>
                    <a:pt x="11329" y="1380"/>
                    <a:pt x="11329" y="1693"/>
                  </a:cubicBezTo>
                  <a:cubicBezTo>
                    <a:pt x="11329" y="2006"/>
                    <a:pt x="11079" y="2259"/>
                    <a:pt x="10766" y="2259"/>
                  </a:cubicBezTo>
                  <a:lnTo>
                    <a:pt x="8507" y="2259"/>
                  </a:lnTo>
                  <a:cubicBezTo>
                    <a:pt x="8194" y="2259"/>
                    <a:pt x="7944" y="2006"/>
                    <a:pt x="7944" y="1693"/>
                  </a:cubicBezTo>
                  <a:cubicBezTo>
                    <a:pt x="7944" y="1380"/>
                    <a:pt x="8194" y="1130"/>
                    <a:pt x="8507" y="1130"/>
                  </a:cubicBezTo>
                  <a:close/>
                  <a:moveTo>
                    <a:pt x="16412" y="1130"/>
                  </a:moveTo>
                  <a:cubicBezTo>
                    <a:pt x="16725" y="1130"/>
                    <a:pt x="16975" y="1380"/>
                    <a:pt x="16975" y="1693"/>
                  </a:cubicBezTo>
                  <a:cubicBezTo>
                    <a:pt x="16975" y="2006"/>
                    <a:pt x="16725" y="2259"/>
                    <a:pt x="16412" y="2259"/>
                  </a:cubicBezTo>
                  <a:lnTo>
                    <a:pt x="14153" y="2259"/>
                  </a:lnTo>
                  <a:cubicBezTo>
                    <a:pt x="13840" y="2259"/>
                    <a:pt x="13590" y="2006"/>
                    <a:pt x="13590" y="1693"/>
                  </a:cubicBezTo>
                  <a:cubicBezTo>
                    <a:pt x="13590" y="1380"/>
                    <a:pt x="13840" y="1130"/>
                    <a:pt x="14153" y="1130"/>
                  </a:cubicBezTo>
                  <a:close/>
                  <a:moveTo>
                    <a:pt x="5120" y="4518"/>
                  </a:moveTo>
                  <a:cubicBezTo>
                    <a:pt x="5433" y="4518"/>
                    <a:pt x="5683" y="4767"/>
                    <a:pt x="5683" y="5081"/>
                  </a:cubicBezTo>
                  <a:cubicBezTo>
                    <a:pt x="5683" y="5394"/>
                    <a:pt x="5433" y="5647"/>
                    <a:pt x="5120" y="5647"/>
                  </a:cubicBezTo>
                  <a:lnTo>
                    <a:pt x="2861" y="5647"/>
                  </a:lnTo>
                  <a:cubicBezTo>
                    <a:pt x="2548" y="5647"/>
                    <a:pt x="2298" y="5394"/>
                    <a:pt x="2298" y="5081"/>
                  </a:cubicBezTo>
                  <a:cubicBezTo>
                    <a:pt x="2298" y="4767"/>
                    <a:pt x="2548" y="4518"/>
                    <a:pt x="2861" y="4518"/>
                  </a:cubicBezTo>
                  <a:close/>
                  <a:moveTo>
                    <a:pt x="10766" y="4518"/>
                  </a:moveTo>
                  <a:cubicBezTo>
                    <a:pt x="11079" y="4518"/>
                    <a:pt x="11329" y="4767"/>
                    <a:pt x="11329" y="5081"/>
                  </a:cubicBezTo>
                  <a:cubicBezTo>
                    <a:pt x="11329" y="5394"/>
                    <a:pt x="11079" y="5647"/>
                    <a:pt x="10766" y="5647"/>
                  </a:cubicBezTo>
                  <a:lnTo>
                    <a:pt x="8507" y="5647"/>
                  </a:lnTo>
                  <a:cubicBezTo>
                    <a:pt x="8194" y="5647"/>
                    <a:pt x="7944" y="5394"/>
                    <a:pt x="7944" y="5081"/>
                  </a:cubicBezTo>
                  <a:cubicBezTo>
                    <a:pt x="7944" y="4767"/>
                    <a:pt x="8194" y="4518"/>
                    <a:pt x="8507" y="4518"/>
                  </a:cubicBezTo>
                  <a:close/>
                  <a:moveTo>
                    <a:pt x="16412" y="4518"/>
                  </a:moveTo>
                  <a:cubicBezTo>
                    <a:pt x="16725" y="4518"/>
                    <a:pt x="16975" y="4767"/>
                    <a:pt x="16975" y="5081"/>
                  </a:cubicBezTo>
                  <a:cubicBezTo>
                    <a:pt x="16975" y="5394"/>
                    <a:pt x="16725" y="5647"/>
                    <a:pt x="16412" y="5647"/>
                  </a:cubicBezTo>
                  <a:lnTo>
                    <a:pt x="14153" y="5647"/>
                  </a:lnTo>
                  <a:cubicBezTo>
                    <a:pt x="13840" y="5647"/>
                    <a:pt x="13590" y="5394"/>
                    <a:pt x="13590" y="5081"/>
                  </a:cubicBezTo>
                  <a:cubicBezTo>
                    <a:pt x="13590" y="4767"/>
                    <a:pt x="13840" y="4518"/>
                    <a:pt x="14153" y="4518"/>
                  </a:cubicBezTo>
                  <a:close/>
                  <a:moveTo>
                    <a:pt x="5120" y="7941"/>
                  </a:moveTo>
                  <a:cubicBezTo>
                    <a:pt x="5433" y="7941"/>
                    <a:pt x="5683" y="8194"/>
                    <a:pt x="5683" y="8507"/>
                  </a:cubicBezTo>
                  <a:cubicBezTo>
                    <a:pt x="5683" y="8818"/>
                    <a:pt x="5433" y="9071"/>
                    <a:pt x="5120" y="9071"/>
                  </a:cubicBezTo>
                  <a:lnTo>
                    <a:pt x="2861" y="9071"/>
                  </a:lnTo>
                  <a:cubicBezTo>
                    <a:pt x="2548" y="9071"/>
                    <a:pt x="2298" y="8818"/>
                    <a:pt x="2298" y="8507"/>
                  </a:cubicBezTo>
                  <a:cubicBezTo>
                    <a:pt x="2298" y="8194"/>
                    <a:pt x="2548" y="7941"/>
                    <a:pt x="2861" y="7941"/>
                  </a:cubicBezTo>
                  <a:close/>
                  <a:moveTo>
                    <a:pt x="10766" y="7941"/>
                  </a:moveTo>
                  <a:cubicBezTo>
                    <a:pt x="11079" y="7941"/>
                    <a:pt x="11329" y="8194"/>
                    <a:pt x="11329" y="8507"/>
                  </a:cubicBezTo>
                  <a:cubicBezTo>
                    <a:pt x="11329" y="8818"/>
                    <a:pt x="11079" y="9071"/>
                    <a:pt x="10766" y="9071"/>
                  </a:cubicBezTo>
                  <a:lnTo>
                    <a:pt x="8507" y="9071"/>
                  </a:lnTo>
                  <a:cubicBezTo>
                    <a:pt x="8194" y="9071"/>
                    <a:pt x="7944" y="8818"/>
                    <a:pt x="7944" y="8507"/>
                  </a:cubicBezTo>
                  <a:cubicBezTo>
                    <a:pt x="7944" y="8194"/>
                    <a:pt x="8194" y="7941"/>
                    <a:pt x="8507" y="7941"/>
                  </a:cubicBezTo>
                  <a:close/>
                  <a:moveTo>
                    <a:pt x="16412" y="7941"/>
                  </a:moveTo>
                  <a:cubicBezTo>
                    <a:pt x="16725" y="7941"/>
                    <a:pt x="16975" y="8194"/>
                    <a:pt x="16975" y="8507"/>
                  </a:cubicBezTo>
                  <a:cubicBezTo>
                    <a:pt x="16975" y="8818"/>
                    <a:pt x="16725" y="9071"/>
                    <a:pt x="16412" y="9071"/>
                  </a:cubicBezTo>
                  <a:lnTo>
                    <a:pt x="14153" y="9071"/>
                  </a:lnTo>
                  <a:cubicBezTo>
                    <a:pt x="13840" y="9071"/>
                    <a:pt x="13590" y="8818"/>
                    <a:pt x="13590" y="8507"/>
                  </a:cubicBezTo>
                  <a:cubicBezTo>
                    <a:pt x="13590" y="8194"/>
                    <a:pt x="13840" y="7941"/>
                    <a:pt x="14153" y="7941"/>
                  </a:cubicBezTo>
                  <a:close/>
                  <a:moveTo>
                    <a:pt x="1" y="1"/>
                  </a:moveTo>
                  <a:lnTo>
                    <a:pt x="1" y="9637"/>
                  </a:lnTo>
                  <a:cubicBezTo>
                    <a:pt x="1" y="10570"/>
                    <a:pt x="759" y="11329"/>
                    <a:pt x="1696" y="11329"/>
                  </a:cubicBezTo>
                  <a:lnTo>
                    <a:pt x="17580" y="11329"/>
                  </a:lnTo>
                  <a:cubicBezTo>
                    <a:pt x="18514" y="11329"/>
                    <a:pt x="19273" y="10570"/>
                    <a:pt x="19273" y="9637"/>
                  </a:cubicBezTo>
                  <a:lnTo>
                    <a:pt x="19273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p36"/>
            <p:cNvSpPr/>
            <p:nvPr/>
          </p:nvSpPr>
          <p:spPr>
            <a:xfrm>
              <a:off x="5660400" y="238125"/>
              <a:ext cx="481825" cy="170375"/>
            </a:xfrm>
            <a:custGeom>
              <a:avLst/>
              <a:gdLst/>
              <a:ahLst/>
              <a:cxnLst/>
              <a:rect l="l" t="t" r="r" b="b"/>
              <a:pathLst>
                <a:path w="19273" h="6815" extrusionOk="0">
                  <a:moveTo>
                    <a:pt x="3990" y="1129"/>
                  </a:moveTo>
                  <a:cubicBezTo>
                    <a:pt x="4304" y="1129"/>
                    <a:pt x="4557" y="1382"/>
                    <a:pt x="4557" y="1695"/>
                  </a:cubicBezTo>
                  <a:lnTo>
                    <a:pt x="4557" y="3954"/>
                  </a:lnTo>
                  <a:cubicBezTo>
                    <a:pt x="4557" y="4264"/>
                    <a:pt x="4304" y="4517"/>
                    <a:pt x="3990" y="4517"/>
                  </a:cubicBezTo>
                  <a:cubicBezTo>
                    <a:pt x="3677" y="4517"/>
                    <a:pt x="3427" y="4264"/>
                    <a:pt x="3427" y="3954"/>
                  </a:cubicBezTo>
                  <a:lnTo>
                    <a:pt x="3427" y="1695"/>
                  </a:lnTo>
                  <a:cubicBezTo>
                    <a:pt x="3427" y="1382"/>
                    <a:pt x="3677" y="1129"/>
                    <a:pt x="3990" y="1129"/>
                  </a:cubicBezTo>
                  <a:close/>
                  <a:moveTo>
                    <a:pt x="9637" y="1129"/>
                  </a:moveTo>
                  <a:cubicBezTo>
                    <a:pt x="9950" y="1129"/>
                    <a:pt x="10203" y="1382"/>
                    <a:pt x="10203" y="1695"/>
                  </a:cubicBezTo>
                  <a:lnTo>
                    <a:pt x="10203" y="3954"/>
                  </a:lnTo>
                  <a:cubicBezTo>
                    <a:pt x="10203" y="4264"/>
                    <a:pt x="9950" y="4517"/>
                    <a:pt x="9637" y="4517"/>
                  </a:cubicBezTo>
                  <a:cubicBezTo>
                    <a:pt x="9323" y="4517"/>
                    <a:pt x="9073" y="4264"/>
                    <a:pt x="9073" y="3954"/>
                  </a:cubicBezTo>
                  <a:lnTo>
                    <a:pt x="9073" y="1695"/>
                  </a:lnTo>
                  <a:cubicBezTo>
                    <a:pt x="9073" y="1382"/>
                    <a:pt x="9323" y="1129"/>
                    <a:pt x="9637" y="1129"/>
                  </a:cubicBezTo>
                  <a:close/>
                  <a:moveTo>
                    <a:pt x="15283" y="1129"/>
                  </a:moveTo>
                  <a:cubicBezTo>
                    <a:pt x="15596" y="1129"/>
                    <a:pt x="15849" y="1382"/>
                    <a:pt x="15849" y="1695"/>
                  </a:cubicBezTo>
                  <a:lnTo>
                    <a:pt x="15849" y="3954"/>
                  </a:lnTo>
                  <a:cubicBezTo>
                    <a:pt x="15849" y="4264"/>
                    <a:pt x="15596" y="4517"/>
                    <a:pt x="15283" y="4517"/>
                  </a:cubicBezTo>
                  <a:cubicBezTo>
                    <a:pt x="14969" y="4517"/>
                    <a:pt x="14719" y="4264"/>
                    <a:pt x="14719" y="3954"/>
                  </a:cubicBezTo>
                  <a:lnTo>
                    <a:pt x="14719" y="1695"/>
                  </a:lnTo>
                  <a:cubicBezTo>
                    <a:pt x="14719" y="1382"/>
                    <a:pt x="14969" y="1129"/>
                    <a:pt x="15283" y="1129"/>
                  </a:cubicBezTo>
                  <a:close/>
                  <a:moveTo>
                    <a:pt x="3990" y="0"/>
                  </a:moveTo>
                  <a:cubicBezTo>
                    <a:pt x="3054" y="0"/>
                    <a:pt x="2298" y="759"/>
                    <a:pt x="2298" y="1695"/>
                  </a:cubicBezTo>
                  <a:lnTo>
                    <a:pt x="2298" y="2258"/>
                  </a:lnTo>
                  <a:lnTo>
                    <a:pt x="1696" y="2258"/>
                  </a:lnTo>
                  <a:cubicBezTo>
                    <a:pt x="759" y="2258"/>
                    <a:pt x="1" y="3017"/>
                    <a:pt x="1" y="3954"/>
                  </a:cubicBezTo>
                  <a:lnTo>
                    <a:pt x="1" y="6814"/>
                  </a:lnTo>
                  <a:lnTo>
                    <a:pt x="19273" y="6814"/>
                  </a:lnTo>
                  <a:lnTo>
                    <a:pt x="19273" y="3954"/>
                  </a:lnTo>
                  <a:cubicBezTo>
                    <a:pt x="19273" y="3017"/>
                    <a:pt x="18514" y="2258"/>
                    <a:pt x="17580" y="2258"/>
                  </a:cubicBezTo>
                  <a:lnTo>
                    <a:pt x="16978" y="2258"/>
                  </a:lnTo>
                  <a:lnTo>
                    <a:pt x="16978" y="1695"/>
                  </a:lnTo>
                  <a:cubicBezTo>
                    <a:pt x="16978" y="759"/>
                    <a:pt x="16219" y="0"/>
                    <a:pt x="15283" y="0"/>
                  </a:cubicBezTo>
                  <a:cubicBezTo>
                    <a:pt x="14346" y="0"/>
                    <a:pt x="13590" y="759"/>
                    <a:pt x="13590" y="1695"/>
                  </a:cubicBezTo>
                  <a:lnTo>
                    <a:pt x="13590" y="2258"/>
                  </a:lnTo>
                  <a:lnTo>
                    <a:pt x="11332" y="2258"/>
                  </a:lnTo>
                  <a:lnTo>
                    <a:pt x="11332" y="1695"/>
                  </a:lnTo>
                  <a:cubicBezTo>
                    <a:pt x="11332" y="759"/>
                    <a:pt x="10573" y="0"/>
                    <a:pt x="9637" y="0"/>
                  </a:cubicBezTo>
                  <a:cubicBezTo>
                    <a:pt x="8700" y="0"/>
                    <a:pt x="7944" y="759"/>
                    <a:pt x="7944" y="1695"/>
                  </a:cubicBezTo>
                  <a:lnTo>
                    <a:pt x="7944" y="2258"/>
                  </a:lnTo>
                  <a:lnTo>
                    <a:pt x="5686" y="2258"/>
                  </a:lnTo>
                  <a:lnTo>
                    <a:pt x="5686" y="1695"/>
                  </a:lnTo>
                  <a:cubicBezTo>
                    <a:pt x="5686" y="759"/>
                    <a:pt x="4927" y="0"/>
                    <a:pt x="399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47" name="Google Shape;1947;p36"/>
          <p:cNvGrpSpPr/>
          <p:nvPr/>
        </p:nvGrpSpPr>
        <p:grpSpPr>
          <a:xfrm>
            <a:off x="10124024" y="3635877"/>
            <a:ext cx="588344" cy="379235"/>
            <a:chOff x="1492675" y="1520750"/>
            <a:chExt cx="481825" cy="310575"/>
          </a:xfrm>
        </p:grpSpPr>
        <p:sp>
          <p:nvSpPr>
            <p:cNvPr id="1948" name="Google Shape;1948;p36"/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9" name="Google Shape;1949;p36"/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0" name="Google Shape;1950;p36"/>
          <p:cNvGrpSpPr/>
          <p:nvPr/>
        </p:nvGrpSpPr>
        <p:grpSpPr>
          <a:xfrm>
            <a:off x="8576331" y="3664393"/>
            <a:ext cx="451872" cy="423619"/>
            <a:chOff x="4456875" y="2635825"/>
            <a:chExt cx="481825" cy="451700"/>
          </a:xfrm>
        </p:grpSpPr>
        <p:sp>
          <p:nvSpPr>
            <p:cNvPr id="1951" name="Google Shape;1951;p36"/>
            <p:cNvSpPr/>
            <p:nvPr/>
          </p:nvSpPr>
          <p:spPr>
            <a:xfrm>
              <a:off x="4542475" y="3031050"/>
              <a:ext cx="189725" cy="56475"/>
            </a:xfrm>
            <a:custGeom>
              <a:avLst/>
              <a:gdLst/>
              <a:ahLst/>
              <a:cxnLst/>
              <a:rect l="l" t="t" r="r" b="b"/>
              <a:pathLst>
                <a:path w="7589" h="2259" extrusionOk="0">
                  <a:moveTo>
                    <a:pt x="2792" y="0"/>
                  </a:moveTo>
                  <a:lnTo>
                    <a:pt x="2415" y="1130"/>
                  </a:lnTo>
                  <a:lnTo>
                    <a:pt x="567" y="1130"/>
                  </a:lnTo>
                  <a:cubicBezTo>
                    <a:pt x="253" y="1130"/>
                    <a:pt x="0" y="1383"/>
                    <a:pt x="0" y="1696"/>
                  </a:cubicBezTo>
                  <a:cubicBezTo>
                    <a:pt x="0" y="2006"/>
                    <a:pt x="253" y="2259"/>
                    <a:pt x="567" y="2259"/>
                  </a:cubicBezTo>
                  <a:lnTo>
                    <a:pt x="7589" y="2259"/>
                  </a:lnTo>
                  <a:cubicBezTo>
                    <a:pt x="7101" y="1831"/>
                    <a:pt x="6821" y="1214"/>
                    <a:pt x="6821" y="567"/>
                  </a:cubicBezTo>
                  <a:lnTo>
                    <a:pt x="682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p36"/>
            <p:cNvSpPr/>
            <p:nvPr/>
          </p:nvSpPr>
          <p:spPr>
            <a:xfrm>
              <a:off x="4456875" y="2946350"/>
              <a:ext cx="256125" cy="56500"/>
            </a:xfrm>
            <a:custGeom>
              <a:avLst/>
              <a:gdLst/>
              <a:ahLst/>
              <a:cxnLst/>
              <a:rect l="l" t="t" r="r" b="b"/>
              <a:pathLst>
                <a:path w="10245" h="2260" extrusionOk="0">
                  <a:moveTo>
                    <a:pt x="1" y="1"/>
                  </a:moveTo>
                  <a:lnTo>
                    <a:pt x="1" y="567"/>
                  </a:lnTo>
                  <a:cubicBezTo>
                    <a:pt x="1" y="1500"/>
                    <a:pt x="756" y="2259"/>
                    <a:pt x="1693" y="2259"/>
                  </a:cubicBezTo>
                  <a:lnTo>
                    <a:pt x="10245" y="2259"/>
                  </a:lnTo>
                  <a:lnTo>
                    <a:pt x="1024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3" name="Google Shape;1953;p36"/>
            <p:cNvSpPr/>
            <p:nvPr/>
          </p:nvSpPr>
          <p:spPr>
            <a:xfrm>
              <a:off x="4741225" y="2861675"/>
              <a:ext cx="169400" cy="141175"/>
            </a:xfrm>
            <a:custGeom>
              <a:avLst/>
              <a:gdLst/>
              <a:ahLst/>
              <a:cxnLst/>
              <a:rect l="l" t="t" r="r" b="b"/>
              <a:pathLst>
                <a:path w="6775" h="5647" extrusionOk="0">
                  <a:moveTo>
                    <a:pt x="0" y="0"/>
                  </a:moveTo>
                  <a:lnTo>
                    <a:pt x="0" y="5646"/>
                  </a:lnTo>
                  <a:lnTo>
                    <a:pt x="6775" y="5646"/>
                  </a:lnTo>
                  <a:lnTo>
                    <a:pt x="677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36"/>
            <p:cNvSpPr/>
            <p:nvPr/>
          </p:nvSpPr>
          <p:spPr>
            <a:xfrm>
              <a:off x="4741225" y="3031050"/>
              <a:ext cx="169400" cy="42400"/>
            </a:xfrm>
            <a:custGeom>
              <a:avLst/>
              <a:gdLst/>
              <a:ahLst/>
              <a:cxnLst/>
              <a:rect l="l" t="t" r="r" b="b"/>
              <a:pathLst>
                <a:path w="6775" h="1695" extrusionOk="0">
                  <a:moveTo>
                    <a:pt x="0" y="0"/>
                  </a:moveTo>
                  <a:lnTo>
                    <a:pt x="0" y="567"/>
                  </a:lnTo>
                  <a:cubicBezTo>
                    <a:pt x="0" y="1190"/>
                    <a:pt x="506" y="1696"/>
                    <a:pt x="1129" y="1696"/>
                  </a:cubicBezTo>
                  <a:lnTo>
                    <a:pt x="5646" y="1696"/>
                  </a:lnTo>
                  <a:cubicBezTo>
                    <a:pt x="6270" y="1696"/>
                    <a:pt x="6775" y="1190"/>
                    <a:pt x="6775" y="567"/>
                  </a:cubicBezTo>
                  <a:lnTo>
                    <a:pt x="677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p36"/>
            <p:cNvSpPr/>
            <p:nvPr/>
          </p:nvSpPr>
          <p:spPr>
            <a:xfrm>
              <a:off x="4456875" y="2635825"/>
              <a:ext cx="481825" cy="282325"/>
            </a:xfrm>
            <a:custGeom>
              <a:avLst/>
              <a:gdLst/>
              <a:ahLst/>
              <a:cxnLst/>
              <a:rect l="l" t="t" r="r" b="b"/>
              <a:pathLst>
                <a:path w="19273" h="11293" extrusionOk="0">
                  <a:moveTo>
                    <a:pt x="1693" y="0"/>
                  </a:moveTo>
                  <a:cubicBezTo>
                    <a:pt x="756" y="0"/>
                    <a:pt x="1" y="759"/>
                    <a:pt x="1" y="1696"/>
                  </a:cubicBezTo>
                  <a:lnTo>
                    <a:pt x="1" y="11293"/>
                  </a:lnTo>
                  <a:lnTo>
                    <a:pt x="10245" y="11293"/>
                  </a:lnTo>
                  <a:lnTo>
                    <a:pt x="10245" y="7342"/>
                  </a:lnTo>
                  <a:cubicBezTo>
                    <a:pt x="10245" y="6092"/>
                    <a:pt x="11257" y="5083"/>
                    <a:pt x="12503" y="5083"/>
                  </a:cubicBezTo>
                  <a:lnTo>
                    <a:pt x="17020" y="5083"/>
                  </a:lnTo>
                  <a:cubicBezTo>
                    <a:pt x="18201" y="5083"/>
                    <a:pt x="19179" y="5993"/>
                    <a:pt x="19273" y="7167"/>
                  </a:cubicBezTo>
                  <a:lnTo>
                    <a:pt x="19273" y="1696"/>
                  </a:lnTo>
                  <a:cubicBezTo>
                    <a:pt x="19270" y="759"/>
                    <a:pt x="18514" y="0"/>
                    <a:pt x="1757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6" name="Google Shape;1956;p36"/>
            <p:cNvSpPr/>
            <p:nvPr/>
          </p:nvSpPr>
          <p:spPr>
            <a:xfrm>
              <a:off x="4741225" y="2791125"/>
              <a:ext cx="169400" cy="42325"/>
            </a:xfrm>
            <a:custGeom>
              <a:avLst/>
              <a:gdLst/>
              <a:ahLst/>
              <a:cxnLst/>
              <a:rect l="l" t="t" r="r" b="b"/>
              <a:pathLst>
                <a:path w="6775" h="1693" extrusionOk="0">
                  <a:moveTo>
                    <a:pt x="1129" y="1"/>
                  </a:moveTo>
                  <a:cubicBezTo>
                    <a:pt x="506" y="1"/>
                    <a:pt x="0" y="503"/>
                    <a:pt x="0" y="1130"/>
                  </a:cubicBezTo>
                  <a:lnTo>
                    <a:pt x="0" y="1693"/>
                  </a:lnTo>
                  <a:lnTo>
                    <a:pt x="6775" y="1693"/>
                  </a:lnTo>
                  <a:lnTo>
                    <a:pt x="6775" y="1130"/>
                  </a:lnTo>
                  <a:cubicBezTo>
                    <a:pt x="6775" y="503"/>
                    <a:pt x="6270" y="1"/>
                    <a:pt x="564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AE45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37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None/>
            </a:pPr>
            <a:r>
              <a:rPr lang="en-US" sz="48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Fully Editable Icon Sets: B</a:t>
            </a:r>
            <a:endParaRPr/>
          </a:p>
        </p:txBody>
      </p:sp>
      <p:sp>
        <p:nvSpPr>
          <p:cNvPr id="1963" name="Google Shape;1963;p37"/>
          <p:cNvSpPr/>
          <p:nvPr/>
        </p:nvSpPr>
        <p:spPr>
          <a:xfrm>
            <a:off x="6041086" y="1656752"/>
            <a:ext cx="553825" cy="652237"/>
          </a:xfrm>
          <a:custGeom>
            <a:avLst/>
            <a:gdLst/>
            <a:ahLst/>
            <a:cxnLst/>
            <a:rect l="l" t="t" r="r" b="b"/>
            <a:pathLst>
              <a:path w="341005" h="376812" extrusionOk="0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4" name="Google Shape;1964;p37"/>
          <p:cNvSpPr/>
          <p:nvPr/>
        </p:nvSpPr>
        <p:spPr>
          <a:xfrm>
            <a:off x="6965136" y="1671269"/>
            <a:ext cx="581741" cy="623207"/>
          </a:xfrm>
          <a:custGeom>
            <a:avLst/>
            <a:gdLst/>
            <a:ahLst/>
            <a:cxnLst/>
            <a:rect l="l" t="t" r="r" b="b"/>
            <a:pathLst>
              <a:path w="3068057" h="3083879" extrusionOk="0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5" name="Google Shape;1965;p37"/>
          <p:cNvGrpSpPr/>
          <p:nvPr/>
        </p:nvGrpSpPr>
        <p:grpSpPr>
          <a:xfrm>
            <a:off x="5116326" y="1609365"/>
            <a:ext cx="583751" cy="699624"/>
            <a:chOff x="4835382" y="-161249"/>
            <a:chExt cx="3078656" cy="3462027"/>
          </a:xfrm>
        </p:grpSpPr>
        <p:sp>
          <p:nvSpPr>
            <p:cNvPr id="1966" name="Google Shape;1966;p37"/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/>
              <a:ahLst/>
              <a:cxnLst/>
              <a:rect l="l" t="t" r="r" b="b"/>
              <a:pathLst>
                <a:path w="5331558" h="5891405" extrusionOk="0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p37"/>
            <p:cNvSpPr/>
            <p:nvPr/>
          </p:nvSpPr>
          <p:spPr>
            <a:xfrm rot="-3499458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8" extrusionOk="0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8" name="Google Shape;1968;p37"/>
          <p:cNvSpPr/>
          <p:nvPr/>
        </p:nvSpPr>
        <p:spPr>
          <a:xfrm>
            <a:off x="4210387" y="1692144"/>
            <a:ext cx="496324" cy="581453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9" name="Google Shape;1969;p37"/>
          <p:cNvSpPr/>
          <p:nvPr/>
        </p:nvSpPr>
        <p:spPr>
          <a:xfrm>
            <a:off x="11311551" y="1671297"/>
            <a:ext cx="584676" cy="623139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0" name="Google Shape;1970;p37"/>
          <p:cNvSpPr/>
          <p:nvPr/>
        </p:nvSpPr>
        <p:spPr>
          <a:xfrm>
            <a:off x="5106717" y="5441627"/>
            <a:ext cx="573035" cy="610732"/>
          </a:xfrm>
          <a:custGeom>
            <a:avLst/>
            <a:gdLst/>
            <a:ahLst/>
            <a:cxnLst/>
            <a:rect l="l" t="t" r="r" b="b"/>
            <a:pathLst>
              <a:path w="3960440" h="3960000" extrusionOk="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1" name="Google Shape;1971;p37"/>
          <p:cNvSpPr/>
          <p:nvPr/>
        </p:nvSpPr>
        <p:spPr>
          <a:xfrm>
            <a:off x="4171997" y="5441627"/>
            <a:ext cx="573099" cy="610732"/>
          </a:xfrm>
          <a:custGeom>
            <a:avLst/>
            <a:gdLst/>
            <a:ahLst/>
            <a:cxnLst/>
            <a:rect l="l" t="t" r="r" b="b"/>
            <a:pathLst>
              <a:path w="3888432" h="3960440" extrusionOk="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2" name="Google Shape;1972;p37"/>
          <p:cNvSpPr/>
          <p:nvPr/>
        </p:nvSpPr>
        <p:spPr>
          <a:xfrm>
            <a:off x="6969485" y="5441627"/>
            <a:ext cx="573035" cy="610732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3" name="Google Shape;1973;p37"/>
          <p:cNvSpPr/>
          <p:nvPr/>
        </p:nvSpPr>
        <p:spPr>
          <a:xfrm>
            <a:off x="6031480" y="5441627"/>
            <a:ext cx="573035" cy="610732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4" name="Google Shape;1974;p37"/>
          <p:cNvSpPr/>
          <p:nvPr/>
        </p:nvSpPr>
        <p:spPr>
          <a:xfrm>
            <a:off x="7924479" y="5429217"/>
            <a:ext cx="575079" cy="623139"/>
          </a:xfrm>
          <a:custGeom>
            <a:avLst/>
            <a:gdLst/>
            <a:ahLst/>
            <a:cxnLst/>
            <a:rect l="l" t="t" r="r" b="b"/>
            <a:pathLst>
              <a:path w="3186824" h="3240000" extrusionOk="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5" name="Google Shape;1975;p37"/>
          <p:cNvSpPr/>
          <p:nvPr/>
        </p:nvSpPr>
        <p:spPr>
          <a:xfrm>
            <a:off x="8814350" y="5472140"/>
            <a:ext cx="539103" cy="580219"/>
          </a:xfrm>
          <a:custGeom>
            <a:avLst/>
            <a:gdLst/>
            <a:ahLst/>
            <a:cxnLst/>
            <a:rect l="l" t="t" r="r" b="b"/>
            <a:pathLst>
              <a:path w="3189723" h="3221116" extrusionOk="0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6" name="Google Shape;1976;p37"/>
          <p:cNvGrpSpPr/>
          <p:nvPr/>
        </p:nvGrpSpPr>
        <p:grpSpPr>
          <a:xfrm>
            <a:off x="10468326" y="5417441"/>
            <a:ext cx="547742" cy="583779"/>
            <a:chOff x="-65145698" y="3727425"/>
            <a:chExt cx="317423" cy="317425"/>
          </a:xfrm>
        </p:grpSpPr>
        <p:sp>
          <p:nvSpPr>
            <p:cNvPr id="1977" name="Google Shape;1977;p37"/>
            <p:cNvSpPr/>
            <p:nvPr/>
          </p:nvSpPr>
          <p:spPr>
            <a:xfrm>
              <a:off x="-65145698" y="3769150"/>
              <a:ext cx="275675" cy="275700"/>
            </a:xfrm>
            <a:custGeom>
              <a:avLst/>
              <a:gdLst/>
              <a:ahLst/>
              <a:cxnLst/>
              <a:rect l="l" t="t" r="r" b="b"/>
              <a:pathLst>
                <a:path w="11027" h="11028" extrusionOk="0">
                  <a:moveTo>
                    <a:pt x="5514" y="1"/>
                  </a:moveTo>
                  <a:cubicBezTo>
                    <a:pt x="2489" y="1"/>
                    <a:pt x="0" y="2458"/>
                    <a:pt x="0" y="5514"/>
                  </a:cubicBezTo>
                  <a:cubicBezTo>
                    <a:pt x="0" y="8539"/>
                    <a:pt x="2489" y="11027"/>
                    <a:pt x="5514" y="11027"/>
                  </a:cubicBezTo>
                  <a:cubicBezTo>
                    <a:pt x="8538" y="11027"/>
                    <a:pt x="11027" y="8539"/>
                    <a:pt x="11027" y="5514"/>
                  </a:cubicBezTo>
                  <a:cubicBezTo>
                    <a:pt x="11027" y="5294"/>
                    <a:pt x="10869" y="5105"/>
                    <a:pt x="10649" y="5105"/>
                  </a:cubicBezTo>
                  <a:lnTo>
                    <a:pt x="5955" y="5105"/>
                  </a:lnTo>
                  <a:lnTo>
                    <a:pt x="5955" y="410"/>
                  </a:lnTo>
                  <a:cubicBezTo>
                    <a:pt x="5955" y="190"/>
                    <a:pt x="5766" y="1"/>
                    <a:pt x="551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p37"/>
            <p:cNvSpPr/>
            <p:nvPr/>
          </p:nvSpPr>
          <p:spPr>
            <a:xfrm>
              <a:off x="-64977150" y="3727425"/>
              <a:ext cx="148875" cy="147300"/>
            </a:xfrm>
            <a:custGeom>
              <a:avLst/>
              <a:gdLst/>
              <a:ahLst/>
              <a:cxnLst/>
              <a:rect l="l" t="t" r="r" b="b"/>
              <a:pathLst>
                <a:path w="5955" h="5892" extrusionOk="0">
                  <a:moveTo>
                    <a:pt x="441" y="0"/>
                  </a:moveTo>
                  <a:cubicBezTo>
                    <a:pt x="189" y="0"/>
                    <a:pt x="0" y="158"/>
                    <a:pt x="0" y="378"/>
                  </a:cubicBezTo>
                  <a:lnTo>
                    <a:pt x="0" y="5513"/>
                  </a:lnTo>
                  <a:cubicBezTo>
                    <a:pt x="0" y="5702"/>
                    <a:pt x="189" y="5891"/>
                    <a:pt x="441" y="5891"/>
                  </a:cubicBezTo>
                  <a:lnTo>
                    <a:pt x="5514" y="5891"/>
                  </a:lnTo>
                  <a:cubicBezTo>
                    <a:pt x="5734" y="5891"/>
                    <a:pt x="5955" y="5702"/>
                    <a:pt x="5955" y="5513"/>
                  </a:cubicBezTo>
                  <a:cubicBezTo>
                    <a:pt x="5955" y="2489"/>
                    <a:pt x="3466" y="0"/>
                    <a:pt x="44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9" name="Google Shape;1979;p37"/>
          <p:cNvGrpSpPr/>
          <p:nvPr/>
        </p:nvGrpSpPr>
        <p:grpSpPr>
          <a:xfrm>
            <a:off x="5311528" y="3702802"/>
            <a:ext cx="523629" cy="508065"/>
            <a:chOff x="-61354872" y="3751050"/>
            <a:chExt cx="316650" cy="288275"/>
          </a:xfrm>
        </p:grpSpPr>
        <p:sp>
          <p:nvSpPr>
            <p:cNvPr id="1980" name="Google Shape;1980;p37"/>
            <p:cNvSpPr/>
            <p:nvPr/>
          </p:nvSpPr>
          <p:spPr>
            <a:xfrm>
              <a:off x="-61200500" y="3875475"/>
              <a:ext cx="41775" cy="41000"/>
            </a:xfrm>
            <a:custGeom>
              <a:avLst/>
              <a:gdLst/>
              <a:ahLst/>
              <a:cxnLst/>
              <a:rect l="l" t="t" r="r" b="b"/>
              <a:pathLst>
                <a:path w="1670" h="1640" extrusionOk="0">
                  <a:moveTo>
                    <a:pt x="820" y="1"/>
                  </a:moveTo>
                  <a:cubicBezTo>
                    <a:pt x="379" y="1"/>
                    <a:pt x="1" y="348"/>
                    <a:pt x="1" y="820"/>
                  </a:cubicBezTo>
                  <a:cubicBezTo>
                    <a:pt x="1" y="1261"/>
                    <a:pt x="379" y="1639"/>
                    <a:pt x="820" y="1639"/>
                  </a:cubicBezTo>
                  <a:cubicBezTo>
                    <a:pt x="1292" y="1639"/>
                    <a:pt x="1670" y="1261"/>
                    <a:pt x="1670" y="820"/>
                  </a:cubicBezTo>
                  <a:cubicBezTo>
                    <a:pt x="1670" y="348"/>
                    <a:pt x="1292" y="1"/>
                    <a:pt x="82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1" name="Google Shape;1981;p37"/>
            <p:cNvSpPr/>
            <p:nvPr/>
          </p:nvSpPr>
          <p:spPr>
            <a:xfrm>
              <a:off x="-61293425" y="3813275"/>
              <a:ext cx="192975" cy="165425"/>
            </a:xfrm>
            <a:custGeom>
              <a:avLst/>
              <a:gdLst/>
              <a:ahLst/>
              <a:cxnLst/>
              <a:rect l="l" t="t" r="r" b="b"/>
              <a:pathLst>
                <a:path w="7718" h="6617" extrusionOk="0">
                  <a:moveTo>
                    <a:pt x="6191" y="1260"/>
                  </a:moveTo>
                  <a:cubicBezTo>
                    <a:pt x="6301" y="1260"/>
                    <a:pt x="6411" y="1292"/>
                    <a:pt x="6490" y="1355"/>
                  </a:cubicBezTo>
                  <a:cubicBezTo>
                    <a:pt x="6648" y="1512"/>
                    <a:pt x="6648" y="1796"/>
                    <a:pt x="6490" y="1953"/>
                  </a:cubicBezTo>
                  <a:lnTo>
                    <a:pt x="5954" y="2457"/>
                  </a:lnTo>
                  <a:cubicBezTo>
                    <a:pt x="6112" y="2709"/>
                    <a:pt x="6207" y="3025"/>
                    <a:pt x="6207" y="3308"/>
                  </a:cubicBezTo>
                  <a:cubicBezTo>
                    <a:pt x="6207" y="3592"/>
                    <a:pt x="6112" y="3907"/>
                    <a:pt x="5954" y="4127"/>
                  </a:cubicBezTo>
                  <a:lnTo>
                    <a:pt x="6490" y="4631"/>
                  </a:lnTo>
                  <a:cubicBezTo>
                    <a:pt x="6648" y="4789"/>
                    <a:pt x="6648" y="5072"/>
                    <a:pt x="6490" y="5230"/>
                  </a:cubicBezTo>
                  <a:cubicBezTo>
                    <a:pt x="6396" y="5324"/>
                    <a:pt x="6270" y="5356"/>
                    <a:pt x="6207" y="5356"/>
                  </a:cubicBezTo>
                  <a:cubicBezTo>
                    <a:pt x="6080" y="5356"/>
                    <a:pt x="6017" y="5324"/>
                    <a:pt x="5923" y="5230"/>
                  </a:cubicBezTo>
                  <a:lnTo>
                    <a:pt x="5419" y="4726"/>
                  </a:lnTo>
                  <a:cubicBezTo>
                    <a:pt x="5167" y="4883"/>
                    <a:pt x="4852" y="4946"/>
                    <a:pt x="4600" y="4946"/>
                  </a:cubicBezTo>
                  <a:cubicBezTo>
                    <a:pt x="4316" y="4946"/>
                    <a:pt x="4001" y="4883"/>
                    <a:pt x="3749" y="4726"/>
                  </a:cubicBezTo>
                  <a:lnTo>
                    <a:pt x="3245" y="5230"/>
                  </a:lnTo>
                  <a:cubicBezTo>
                    <a:pt x="3182" y="5324"/>
                    <a:pt x="3056" y="5356"/>
                    <a:pt x="2961" y="5356"/>
                  </a:cubicBezTo>
                  <a:cubicBezTo>
                    <a:pt x="2835" y="5356"/>
                    <a:pt x="2772" y="5324"/>
                    <a:pt x="2709" y="5230"/>
                  </a:cubicBezTo>
                  <a:cubicBezTo>
                    <a:pt x="2552" y="5072"/>
                    <a:pt x="2552" y="4789"/>
                    <a:pt x="2709" y="4631"/>
                  </a:cubicBezTo>
                  <a:lnTo>
                    <a:pt x="3214" y="4127"/>
                  </a:lnTo>
                  <a:cubicBezTo>
                    <a:pt x="2961" y="3907"/>
                    <a:pt x="2898" y="3623"/>
                    <a:pt x="2898" y="3308"/>
                  </a:cubicBezTo>
                  <a:cubicBezTo>
                    <a:pt x="2898" y="2993"/>
                    <a:pt x="2961" y="2709"/>
                    <a:pt x="3119" y="2457"/>
                  </a:cubicBezTo>
                  <a:lnTo>
                    <a:pt x="2615" y="1953"/>
                  </a:lnTo>
                  <a:cubicBezTo>
                    <a:pt x="2457" y="1796"/>
                    <a:pt x="2457" y="1512"/>
                    <a:pt x="2615" y="1355"/>
                  </a:cubicBezTo>
                  <a:cubicBezTo>
                    <a:pt x="2694" y="1292"/>
                    <a:pt x="2804" y="1260"/>
                    <a:pt x="2914" y="1260"/>
                  </a:cubicBezTo>
                  <a:cubicBezTo>
                    <a:pt x="3025" y="1260"/>
                    <a:pt x="3135" y="1292"/>
                    <a:pt x="3214" y="1355"/>
                  </a:cubicBezTo>
                  <a:lnTo>
                    <a:pt x="3718" y="1890"/>
                  </a:lnTo>
                  <a:cubicBezTo>
                    <a:pt x="3970" y="1733"/>
                    <a:pt x="4253" y="1638"/>
                    <a:pt x="4537" y="1638"/>
                  </a:cubicBezTo>
                  <a:cubicBezTo>
                    <a:pt x="4820" y="1638"/>
                    <a:pt x="5135" y="1733"/>
                    <a:pt x="5387" y="1890"/>
                  </a:cubicBezTo>
                  <a:lnTo>
                    <a:pt x="5891" y="1355"/>
                  </a:lnTo>
                  <a:cubicBezTo>
                    <a:pt x="5970" y="1292"/>
                    <a:pt x="6080" y="1260"/>
                    <a:pt x="6191" y="1260"/>
                  </a:cubicBezTo>
                  <a:close/>
                  <a:moveTo>
                    <a:pt x="0" y="0"/>
                  </a:moveTo>
                  <a:lnTo>
                    <a:pt x="0" y="1260"/>
                  </a:lnTo>
                  <a:lnTo>
                    <a:pt x="851" y="1260"/>
                  </a:lnTo>
                  <a:cubicBezTo>
                    <a:pt x="1071" y="1260"/>
                    <a:pt x="1260" y="1449"/>
                    <a:pt x="1260" y="1638"/>
                  </a:cubicBezTo>
                  <a:cubicBezTo>
                    <a:pt x="1260" y="1859"/>
                    <a:pt x="1071" y="2079"/>
                    <a:pt x="851" y="2079"/>
                  </a:cubicBezTo>
                  <a:lnTo>
                    <a:pt x="0" y="2079"/>
                  </a:lnTo>
                  <a:lnTo>
                    <a:pt x="0" y="4568"/>
                  </a:lnTo>
                  <a:lnTo>
                    <a:pt x="851" y="4568"/>
                  </a:lnTo>
                  <a:cubicBezTo>
                    <a:pt x="1071" y="4568"/>
                    <a:pt x="1260" y="4757"/>
                    <a:pt x="1260" y="4946"/>
                  </a:cubicBezTo>
                  <a:cubicBezTo>
                    <a:pt x="1260" y="5198"/>
                    <a:pt x="1071" y="5387"/>
                    <a:pt x="851" y="5387"/>
                  </a:cubicBezTo>
                  <a:lnTo>
                    <a:pt x="0" y="5387"/>
                  </a:lnTo>
                  <a:lnTo>
                    <a:pt x="0" y="6616"/>
                  </a:lnTo>
                  <a:lnTo>
                    <a:pt x="7719" y="6616"/>
                  </a:lnTo>
                  <a:lnTo>
                    <a:pt x="771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2" name="Google Shape;1982;p37"/>
            <p:cNvSpPr/>
            <p:nvPr/>
          </p:nvSpPr>
          <p:spPr>
            <a:xfrm>
              <a:off x="-61354872" y="3751050"/>
              <a:ext cx="316650" cy="288275"/>
            </a:xfrm>
            <a:custGeom>
              <a:avLst/>
              <a:gdLst/>
              <a:ahLst/>
              <a:cxnLst/>
              <a:rect l="l" t="t" r="r" b="b"/>
              <a:pathLst>
                <a:path w="12666" h="11531" extrusionOk="0">
                  <a:moveTo>
                    <a:pt x="10618" y="1701"/>
                  </a:moveTo>
                  <a:cubicBezTo>
                    <a:pt x="10870" y="1701"/>
                    <a:pt x="11027" y="1890"/>
                    <a:pt x="11027" y="2080"/>
                  </a:cubicBezTo>
                  <a:lnTo>
                    <a:pt x="11027" y="9546"/>
                  </a:lnTo>
                  <a:cubicBezTo>
                    <a:pt x="11027" y="9767"/>
                    <a:pt x="10807" y="9956"/>
                    <a:pt x="10618" y="9956"/>
                  </a:cubicBezTo>
                  <a:lnTo>
                    <a:pt x="2080" y="9956"/>
                  </a:lnTo>
                  <a:cubicBezTo>
                    <a:pt x="1828" y="9956"/>
                    <a:pt x="1670" y="9767"/>
                    <a:pt x="1670" y="9546"/>
                  </a:cubicBezTo>
                  <a:lnTo>
                    <a:pt x="1670" y="2080"/>
                  </a:lnTo>
                  <a:cubicBezTo>
                    <a:pt x="1670" y="1859"/>
                    <a:pt x="1891" y="1701"/>
                    <a:pt x="2080" y="1701"/>
                  </a:cubicBezTo>
                  <a:close/>
                  <a:moveTo>
                    <a:pt x="1198" y="0"/>
                  </a:moveTo>
                  <a:cubicBezTo>
                    <a:pt x="536" y="0"/>
                    <a:pt x="1" y="567"/>
                    <a:pt x="1" y="1229"/>
                  </a:cubicBezTo>
                  <a:lnTo>
                    <a:pt x="1" y="10334"/>
                  </a:lnTo>
                  <a:cubicBezTo>
                    <a:pt x="1" y="10995"/>
                    <a:pt x="536" y="11531"/>
                    <a:pt x="1198" y="11531"/>
                  </a:cubicBezTo>
                  <a:lnTo>
                    <a:pt x="11405" y="11531"/>
                  </a:lnTo>
                  <a:cubicBezTo>
                    <a:pt x="12067" y="11531"/>
                    <a:pt x="12666" y="10995"/>
                    <a:pt x="12666" y="10334"/>
                  </a:cubicBezTo>
                  <a:lnTo>
                    <a:pt x="12666" y="1260"/>
                  </a:lnTo>
                  <a:cubicBezTo>
                    <a:pt x="12666" y="567"/>
                    <a:pt x="12130" y="0"/>
                    <a:pt x="1140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3" name="Google Shape;1983;p37"/>
          <p:cNvGrpSpPr/>
          <p:nvPr/>
        </p:nvGrpSpPr>
        <p:grpSpPr>
          <a:xfrm>
            <a:off x="6104275" y="3669048"/>
            <a:ext cx="523634" cy="546973"/>
            <a:chOff x="-60988625" y="3740800"/>
            <a:chExt cx="316653" cy="310350"/>
          </a:xfrm>
        </p:grpSpPr>
        <p:sp>
          <p:nvSpPr>
            <p:cNvPr id="1984" name="Google Shape;1984;p37"/>
            <p:cNvSpPr/>
            <p:nvPr/>
          </p:nvSpPr>
          <p:spPr>
            <a:xfrm>
              <a:off x="-60988625" y="3740800"/>
              <a:ext cx="311125" cy="310350"/>
            </a:xfrm>
            <a:custGeom>
              <a:avLst/>
              <a:gdLst/>
              <a:ahLst/>
              <a:cxnLst/>
              <a:rect l="l" t="t" r="r" b="b"/>
              <a:pathLst>
                <a:path w="12445" h="12414" extrusionOk="0">
                  <a:moveTo>
                    <a:pt x="7026" y="1670"/>
                  </a:moveTo>
                  <a:cubicBezTo>
                    <a:pt x="7278" y="1670"/>
                    <a:pt x="7467" y="1859"/>
                    <a:pt x="7467" y="2111"/>
                  </a:cubicBezTo>
                  <a:cubicBezTo>
                    <a:pt x="7467" y="2332"/>
                    <a:pt x="7278" y="2490"/>
                    <a:pt x="7026" y="2490"/>
                  </a:cubicBezTo>
                  <a:lnTo>
                    <a:pt x="2080" y="2490"/>
                  </a:lnTo>
                  <a:cubicBezTo>
                    <a:pt x="1828" y="2490"/>
                    <a:pt x="1639" y="2300"/>
                    <a:pt x="1639" y="2111"/>
                  </a:cubicBezTo>
                  <a:cubicBezTo>
                    <a:pt x="1639" y="1828"/>
                    <a:pt x="1828" y="1670"/>
                    <a:pt x="2080" y="1670"/>
                  </a:cubicBezTo>
                  <a:close/>
                  <a:moveTo>
                    <a:pt x="7026" y="4159"/>
                  </a:moveTo>
                  <a:cubicBezTo>
                    <a:pt x="7278" y="4159"/>
                    <a:pt x="7467" y="4348"/>
                    <a:pt x="7467" y="4537"/>
                  </a:cubicBezTo>
                  <a:cubicBezTo>
                    <a:pt x="7467" y="4789"/>
                    <a:pt x="7278" y="4978"/>
                    <a:pt x="7026" y="4978"/>
                  </a:cubicBezTo>
                  <a:lnTo>
                    <a:pt x="2080" y="4978"/>
                  </a:lnTo>
                  <a:cubicBezTo>
                    <a:pt x="1828" y="4978"/>
                    <a:pt x="1639" y="4789"/>
                    <a:pt x="1639" y="4537"/>
                  </a:cubicBezTo>
                  <a:cubicBezTo>
                    <a:pt x="1639" y="4317"/>
                    <a:pt x="1828" y="4159"/>
                    <a:pt x="2080" y="4159"/>
                  </a:cubicBezTo>
                  <a:close/>
                  <a:moveTo>
                    <a:pt x="7026" y="6648"/>
                  </a:moveTo>
                  <a:cubicBezTo>
                    <a:pt x="7278" y="6648"/>
                    <a:pt x="7467" y="6837"/>
                    <a:pt x="7467" y="7058"/>
                  </a:cubicBezTo>
                  <a:cubicBezTo>
                    <a:pt x="7467" y="7310"/>
                    <a:pt x="7278" y="7467"/>
                    <a:pt x="7026" y="7467"/>
                  </a:cubicBezTo>
                  <a:lnTo>
                    <a:pt x="2080" y="7467"/>
                  </a:lnTo>
                  <a:cubicBezTo>
                    <a:pt x="1828" y="7467"/>
                    <a:pt x="1639" y="7278"/>
                    <a:pt x="1639" y="7058"/>
                  </a:cubicBezTo>
                  <a:cubicBezTo>
                    <a:pt x="1639" y="6806"/>
                    <a:pt x="1828" y="6648"/>
                    <a:pt x="2080" y="6648"/>
                  </a:cubicBezTo>
                  <a:close/>
                  <a:moveTo>
                    <a:pt x="7026" y="9106"/>
                  </a:moveTo>
                  <a:cubicBezTo>
                    <a:pt x="7278" y="9106"/>
                    <a:pt x="7467" y="9295"/>
                    <a:pt x="7467" y="9515"/>
                  </a:cubicBezTo>
                  <a:cubicBezTo>
                    <a:pt x="7467" y="9736"/>
                    <a:pt x="7278" y="9893"/>
                    <a:pt x="7026" y="9893"/>
                  </a:cubicBezTo>
                  <a:lnTo>
                    <a:pt x="2080" y="9893"/>
                  </a:lnTo>
                  <a:cubicBezTo>
                    <a:pt x="1828" y="9893"/>
                    <a:pt x="1639" y="9704"/>
                    <a:pt x="1639" y="9515"/>
                  </a:cubicBezTo>
                  <a:cubicBezTo>
                    <a:pt x="1639" y="9263"/>
                    <a:pt x="1828" y="9106"/>
                    <a:pt x="2080" y="9106"/>
                  </a:cubicBezTo>
                  <a:close/>
                  <a:moveTo>
                    <a:pt x="11500" y="10775"/>
                  </a:moveTo>
                  <a:cubicBezTo>
                    <a:pt x="11342" y="11248"/>
                    <a:pt x="10870" y="11594"/>
                    <a:pt x="10303" y="11594"/>
                  </a:cubicBezTo>
                  <a:cubicBezTo>
                    <a:pt x="9767" y="11594"/>
                    <a:pt x="9326" y="11248"/>
                    <a:pt x="9137" y="10775"/>
                  </a:cubicBezTo>
                  <a:close/>
                  <a:moveTo>
                    <a:pt x="1261" y="1"/>
                  </a:moveTo>
                  <a:cubicBezTo>
                    <a:pt x="568" y="1"/>
                    <a:pt x="32" y="568"/>
                    <a:pt x="32" y="1229"/>
                  </a:cubicBezTo>
                  <a:lnTo>
                    <a:pt x="32" y="10334"/>
                  </a:lnTo>
                  <a:cubicBezTo>
                    <a:pt x="0" y="11468"/>
                    <a:pt x="946" y="12414"/>
                    <a:pt x="2080" y="12414"/>
                  </a:cubicBezTo>
                  <a:lnTo>
                    <a:pt x="10334" y="12414"/>
                  </a:lnTo>
                  <a:cubicBezTo>
                    <a:pt x="11500" y="12414"/>
                    <a:pt x="12445" y="11468"/>
                    <a:pt x="12445" y="10334"/>
                  </a:cubicBezTo>
                  <a:cubicBezTo>
                    <a:pt x="12445" y="10082"/>
                    <a:pt x="12224" y="9893"/>
                    <a:pt x="12004" y="9893"/>
                  </a:cubicBezTo>
                  <a:lnTo>
                    <a:pt x="9074" y="9893"/>
                  </a:lnTo>
                  <a:lnTo>
                    <a:pt x="9074" y="1229"/>
                  </a:lnTo>
                  <a:cubicBezTo>
                    <a:pt x="9074" y="568"/>
                    <a:pt x="8538" y="1"/>
                    <a:pt x="787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37"/>
            <p:cNvSpPr/>
            <p:nvPr/>
          </p:nvSpPr>
          <p:spPr>
            <a:xfrm>
              <a:off x="-60742097" y="3920375"/>
              <a:ext cx="68550" cy="55175"/>
            </a:xfrm>
            <a:custGeom>
              <a:avLst/>
              <a:gdLst/>
              <a:ahLst/>
              <a:cxnLst/>
              <a:rect l="l" t="t" r="r" b="b"/>
              <a:pathLst>
                <a:path w="2742" h="2207" extrusionOk="0">
                  <a:moveTo>
                    <a:pt x="0" y="1"/>
                  </a:moveTo>
                  <a:lnTo>
                    <a:pt x="0" y="32"/>
                  </a:lnTo>
                  <a:lnTo>
                    <a:pt x="1009" y="1986"/>
                  </a:lnTo>
                  <a:cubicBezTo>
                    <a:pt x="1103" y="2080"/>
                    <a:pt x="1261" y="2206"/>
                    <a:pt x="1418" y="2206"/>
                  </a:cubicBezTo>
                  <a:cubicBezTo>
                    <a:pt x="1576" y="2206"/>
                    <a:pt x="1733" y="2143"/>
                    <a:pt x="1796" y="1986"/>
                  </a:cubicBezTo>
                  <a:lnTo>
                    <a:pt x="2741" y="32"/>
                  </a:lnTo>
                  <a:lnTo>
                    <a:pt x="2741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37"/>
            <p:cNvSpPr/>
            <p:nvPr/>
          </p:nvSpPr>
          <p:spPr>
            <a:xfrm>
              <a:off x="-60740522" y="3741600"/>
              <a:ext cx="68550" cy="158325"/>
            </a:xfrm>
            <a:custGeom>
              <a:avLst/>
              <a:gdLst/>
              <a:ahLst/>
              <a:cxnLst/>
              <a:rect l="l" t="t" r="r" b="b"/>
              <a:pathLst>
                <a:path w="2742" h="6333" extrusionOk="0">
                  <a:moveTo>
                    <a:pt x="1796" y="819"/>
                  </a:moveTo>
                  <a:cubicBezTo>
                    <a:pt x="1891" y="819"/>
                    <a:pt x="1922" y="882"/>
                    <a:pt x="1922" y="945"/>
                  </a:cubicBezTo>
                  <a:lnTo>
                    <a:pt x="1922" y="1638"/>
                  </a:lnTo>
                  <a:lnTo>
                    <a:pt x="820" y="1638"/>
                  </a:lnTo>
                  <a:lnTo>
                    <a:pt x="820" y="945"/>
                  </a:lnTo>
                  <a:cubicBezTo>
                    <a:pt x="820" y="851"/>
                    <a:pt x="883" y="819"/>
                    <a:pt x="977" y="819"/>
                  </a:cubicBezTo>
                  <a:close/>
                  <a:moveTo>
                    <a:pt x="977" y="0"/>
                  </a:moveTo>
                  <a:cubicBezTo>
                    <a:pt x="410" y="0"/>
                    <a:pt x="1" y="410"/>
                    <a:pt x="1" y="945"/>
                  </a:cubicBezTo>
                  <a:lnTo>
                    <a:pt x="1" y="6333"/>
                  </a:lnTo>
                  <a:lnTo>
                    <a:pt x="2741" y="6333"/>
                  </a:lnTo>
                  <a:lnTo>
                    <a:pt x="2741" y="945"/>
                  </a:lnTo>
                  <a:cubicBezTo>
                    <a:pt x="2741" y="410"/>
                    <a:pt x="2300" y="0"/>
                    <a:pt x="179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7" name="Google Shape;1987;p37"/>
          <p:cNvGrpSpPr/>
          <p:nvPr/>
        </p:nvGrpSpPr>
        <p:grpSpPr>
          <a:xfrm>
            <a:off x="9506544" y="3681072"/>
            <a:ext cx="479509" cy="494673"/>
            <a:chOff x="-59447249" y="3706150"/>
            <a:chExt cx="319000" cy="308775"/>
          </a:xfrm>
        </p:grpSpPr>
        <p:sp>
          <p:nvSpPr>
            <p:cNvPr id="1988" name="Google Shape;1988;p37"/>
            <p:cNvSpPr/>
            <p:nvPr/>
          </p:nvSpPr>
          <p:spPr>
            <a:xfrm>
              <a:off x="-59381876" y="3922750"/>
              <a:ext cx="79575" cy="29950"/>
            </a:xfrm>
            <a:custGeom>
              <a:avLst/>
              <a:gdLst/>
              <a:ahLst/>
              <a:cxnLst/>
              <a:rect l="l" t="t" r="r" b="b"/>
              <a:pathLst>
                <a:path w="3183" h="1198" extrusionOk="0">
                  <a:moveTo>
                    <a:pt x="1607" y="0"/>
                  </a:moveTo>
                  <a:cubicBezTo>
                    <a:pt x="820" y="0"/>
                    <a:pt x="190" y="504"/>
                    <a:pt x="1" y="1197"/>
                  </a:cubicBezTo>
                  <a:lnTo>
                    <a:pt x="3183" y="1197"/>
                  </a:lnTo>
                  <a:cubicBezTo>
                    <a:pt x="3025" y="536"/>
                    <a:pt x="2363" y="0"/>
                    <a:pt x="160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37"/>
            <p:cNvSpPr/>
            <p:nvPr/>
          </p:nvSpPr>
          <p:spPr>
            <a:xfrm>
              <a:off x="-59364550" y="3861525"/>
              <a:ext cx="43350" cy="40900"/>
            </a:xfrm>
            <a:custGeom>
              <a:avLst/>
              <a:gdLst/>
              <a:ahLst/>
              <a:cxnLst/>
              <a:rect l="l" t="t" r="r" b="b"/>
              <a:pathLst>
                <a:path w="1733" h="1636" extrusionOk="0">
                  <a:moveTo>
                    <a:pt x="858" y="0"/>
                  </a:moveTo>
                  <a:cubicBezTo>
                    <a:pt x="784" y="0"/>
                    <a:pt x="707" y="8"/>
                    <a:pt x="631" y="23"/>
                  </a:cubicBezTo>
                  <a:cubicBezTo>
                    <a:pt x="347" y="118"/>
                    <a:pt x="127" y="307"/>
                    <a:pt x="95" y="590"/>
                  </a:cubicBezTo>
                  <a:cubicBezTo>
                    <a:pt x="1" y="906"/>
                    <a:pt x="95" y="1189"/>
                    <a:pt x="284" y="1410"/>
                  </a:cubicBezTo>
                  <a:cubicBezTo>
                    <a:pt x="446" y="1548"/>
                    <a:pt x="658" y="1636"/>
                    <a:pt x="871" y="1636"/>
                  </a:cubicBezTo>
                  <a:cubicBezTo>
                    <a:pt x="949" y="1636"/>
                    <a:pt x="1027" y="1624"/>
                    <a:pt x="1103" y="1599"/>
                  </a:cubicBezTo>
                  <a:cubicBezTo>
                    <a:pt x="1387" y="1536"/>
                    <a:pt x="1607" y="1347"/>
                    <a:pt x="1670" y="1063"/>
                  </a:cubicBezTo>
                  <a:cubicBezTo>
                    <a:pt x="1733" y="748"/>
                    <a:pt x="1670" y="464"/>
                    <a:pt x="1450" y="244"/>
                  </a:cubicBezTo>
                  <a:cubicBezTo>
                    <a:pt x="1307" y="77"/>
                    <a:pt x="1091" y="0"/>
                    <a:pt x="85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37"/>
            <p:cNvSpPr/>
            <p:nvPr/>
          </p:nvSpPr>
          <p:spPr>
            <a:xfrm>
              <a:off x="-59447249" y="3706150"/>
              <a:ext cx="319000" cy="308775"/>
            </a:xfrm>
            <a:custGeom>
              <a:avLst/>
              <a:gdLst/>
              <a:ahLst/>
              <a:cxnLst/>
              <a:rect l="l" t="t" r="r" b="b"/>
              <a:pathLst>
                <a:path w="12759" h="12351" extrusionOk="0">
                  <a:moveTo>
                    <a:pt x="6428" y="820"/>
                  </a:moveTo>
                  <a:cubicBezTo>
                    <a:pt x="6900" y="820"/>
                    <a:pt x="7247" y="1166"/>
                    <a:pt x="7247" y="1639"/>
                  </a:cubicBezTo>
                  <a:lnTo>
                    <a:pt x="7247" y="4128"/>
                  </a:lnTo>
                  <a:lnTo>
                    <a:pt x="5609" y="4128"/>
                  </a:lnTo>
                  <a:lnTo>
                    <a:pt x="5609" y="1639"/>
                  </a:lnTo>
                  <a:cubicBezTo>
                    <a:pt x="5609" y="1166"/>
                    <a:pt x="5955" y="820"/>
                    <a:pt x="6428" y="820"/>
                  </a:cubicBezTo>
                  <a:close/>
                  <a:moveTo>
                    <a:pt x="10681" y="6616"/>
                  </a:moveTo>
                  <a:cubicBezTo>
                    <a:pt x="10901" y="6616"/>
                    <a:pt x="11059" y="6805"/>
                    <a:pt x="11059" y="6994"/>
                  </a:cubicBezTo>
                  <a:cubicBezTo>
                    <a:pt x="11122" y="7247"/>
                    <a:pt x="10901" y="7436"/>
                    <a:pt x="10681" y="7436"/>
                  </a:cubicBezTo>
                  <a:lnTo>
                    <a:pt x="8192" y="7436"/>
                  </a:lnTo>
                  <a:cubicBezTo>
                    <a:pt x="7971" y="7436"/>
                    <a:pt x="7751" y="7247"/>
                    <a:pt x="7751" y="6994"/>
                  </a:cubicBezTo>
                  <a:cubicBezTo>
                    <a:pt x="7751" y="6742"/>
                    <a:pt x="7971" y="6616"/>
                    <a:pt x="8192" y="6616"/>
                  </a:cubicBezTo>
                  <a:close/>
                  <a:moveTo>
                    <a:pt x="10681" y="8255"/>
                  </a:moveTo>
                  <a:cubicBezTo>
                    <a:pt x="10901" y="8255"/>
                    <a:pt x="11059" y="8444"/>
                    <a:pt x="11059" y="8696"/>
                  </a:cubicBezTo>
                  <a:cubicBezTo>
                    <a:pt x="11122" y="8885"/>
                    <a:pt x="10901" y="9074"/>
                    <a:pt x="10681" y="9074"/>
                  </a:cubicBezTo>
                  <a:lnTo>
                    <a:pt x="8192" y="9074"/>
                  </a:lnTo>
                  <a:cubicBezTo>
                    <a:pt x="7971" y="9074"/>
                    <a:pt x="7751" y="8885"/>
                    <a:pt x="7751" y="8696"/>
                  </a:cubicBezTo>
                  <a:cubicBezTo>
                    <a:pt x="7751" y="8444"/>
                    <a:pt x="7971" y="8255"/>
                    <a:pt x="8192" y="8255"/>
                  </a:cubicBezTo>
                  <a:close/>
                  <a:moveTo>
                    <a:pt x="4233" y="5360"/>
                  </a:moveTo>
                  <a:cubicBezTo>
                    <a:pt x="4671" y="5360"/>
                    <a:pt x="5082" y="5531"/>
                    <a:pt x="5388" y="5860"/>
                  </a:cubicBezTo>
                  <a:cubicBezTo>
                    <a:pt x="5829" y="6301"/>
                    <a:pt x="5987" y="6868"/>
                    <a:pt x="5829" y="7467"/>
                  </a:cubicBezTo>
                  <a:cubicBezTo>
                    <a:pt x="5766" y="7751"/>
                    <a:pt x="5640" y="7971"/>
                    <a:pt x="5451" y="8192"/>
                  </a:cubicBezTo>
                  <a:cubicBezTo>
                    <a:pt x="6176" y="8601"/>
                    <a:pt x="6711" y="9389"/>
                    <a:pt x="6711" y="10334"/>
                  </a:cubicBezTo>
                  <a:cubicBezTo>
                    <a:pt x="6711" y="10555"/>
                    <a:pt x="6491" y="10744"/>
                    <a:pt x="6270" y="10744"/>
                  </a:cubicBezTo>
                  <a:lnTo>
                    <a:pt x="2143" y="10744"/>
                  </a:lnTo>
                  <a:cubicBezTo>
                    <a:pt x="1891" y="10744"/>
                    <a:pt x="1733" y="10555"/>
                    <a:pt x="1733" y="10303"/>
                  </a:cubicBezTo>
                  <a:cubicBezTo>
                    <a:pt x="1733" y="9357"/>
                    <a:pt x="2238" y="8570"/>
                    <a:pt x="3025" y="8129"/>
                  </a:cubicBezTo>
                  <a:cubicBezTo>
                    <a:pt x="2647" y="7688"/>
                    <a:pt x="2490" y="7121"/>
                    <a:pt x="2647" y="6553"/>
                  </a:cubicBezTo>
                  <a:cubicBezTo>
                    <a:pt x="2805" y="6018"/>
                    <a:pt x="3246" y="5577"/>
                    <a:pt x="3781" y="5419"/>
                  </a:cubicBezTo>
                  <a:cubicBezTo>
                    <a:pt x="3933" y="5379"/>
                    <a:pt x="4084" y="5360"/>
                    <a:pt x="4233" y="5360"/>
                  </a:cubicBezTo>
                  <a:close/>
                  <a:moveTo>
                    <a:pt x="10681" y="9893"/>
                  </a:moveTo>
                  <a:cubicBezTo>
                    <a:pt x="10901" y="9893"/>
                    <a:pt x="11059" y="10113"/>
                    <a:pt x="11059" y="10303"/>
                  </a:cubicBezTo>
                  <a:cubicBezTo>
                    <a:pt x="11122" y="10555"/>
                    <a:pt x="10901" y="10744"/>
                    <a:pt x="10681" y="10744"/>
                  </a:cubicBezTo>
                  <a:lnTo>
                    <a:pt x="8192" y="10744"/>
                  </a:lnTo>
                  <a:cubicBezTo>
                    <a:pt x="7971" y="10744"/>
                    <a:pt x="7751" y="10555"/>
                    <a:pt x="7751" y="10303"/>
                  </a:cubicBezTo>
                  <a:cubicBezTo>
                    <a:pt x="7751" y="10050"/>
                    <a:pt x="7971" y="9893"/>
                    <a:pt x="8192" y="9893"/>
                  </a:cubicBezTo>
                  <a:close/>
                  <a:moveTo>
                    <a:pt x="6396" y="0"/>
                  </a:moveTo>
                  <a:cubicBezTo>
                    <a:pt x="5483" y="0"/>
                    <a:pt x="4726" y="725"/>
                    <a:pt x="4726" y="1639"/>
                  </a:cubicBezTo>
                  <a:lnTo>
                    <a:pt x="4726" y="2458"/>
                  </a:lnTo>
                  <a:lnTo>
                    <a:pt x="1261" y="2458"/>
                  </a:lnTo>
                  <a:cubicBezTo>
                    <a:pt x="599" y="2458"/>
                    <a:pt x="1" y="3025"/>
                    <a:pt x="1" y="3686"/>
                  </a:cubicBezTo>
                  <a:lnTo>
                    <a:pt x="1" y="11122"/>
                  </a:lnTo>
                  <a:cubicBezTo>
                    <a:pt x="1" y="11815"/>
                    <a:pt x="568" y="12350"/>
                    <a:pt x="1261" y="12350"/>
                  </a:cubicBezTo>
                  <a:lnTo>
                    <a:pt x="11468" y="12350"/>
                  </a:lnTo>
                  <a:cubicBezTo>
                    <a:pt x="12130" y="12350"/>
                    <a:pt x="12697" y="11815"/>
                    <a:pt x="12697" y="11122"/>
                  </a:cubicBezTo>
                  <a:lnTo>
                    <a:pt x="12697" y="3686"/>
                  </a:lnTo>
                  <a:cubicBezTo>
                    <a:pt x="12760" y="3025"/>
                    <a:pt x="12162" y="2458"/>
                    <a:pt x="11500" y="2458"/>
                  </a:cubicBezTo>
                  <a:lnTo>
                    <a:pt x="8034" y="2458"/>
                  </a:lnTo>
                  <a:lnTo>
                    <a:pt x="8034" y="1639"/>
                  </a:lnTo>
                  <a:cubicBezTo>
                    <a:pt x="8034" y="725"/>
                    <a:pt x="7278" y="0"/>
                    <a:pt x="639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37"/>
            <p:cNvSpPr/>
            <p:nvPr/>
          </p:nvSpPr>
          <p:spPr>
            <a:xfrm>
              <a:off x="-59293652" y="3740025"/>
              <a:ext cx="14175" cy="14200"/>
            </a:xfrm>
            <a:custGeom>
              <a:avLst/>
              <a:gdLst/>
              <a:ahLst/>
              <a:cxnLst/>
              <a:rect l="l" t="t" r="r" b="b"/>
              <a:pathLst>
                <a:path w="567" h="568" extrusionOk="0">
                  <a:moveTo>
                    <a:pt x="284" y="0"/>
                  </a:moveTo>
                  <a:cubicBezTo>
                    <a:pt x="126" y="0"/>
                    <a:pt x="0" y="126"/>
                    <a:pt x="0" y="284"/>
                  </a:cubicBezTo>
                  <a:cubicBezTo>
                    <a:pt x="0" y="441"/>
                    <a:pt x="126" y="567"/>
                    <a:pt x="284" y="567"/>
                  </a:cubicBezTo>
                  <a:cubicBezTo>
                    <a:pt x="441" y="567"/>
                    <a:pt x="567" y="441"/>
                    <a:pt x="567" y="284"/>
                  </a:cubicBezTo>
                  <a:cubicBezTo>
                    <a:pt x="567" y="126"/>
                    <a:pt x="441" y="0"/>
                    <a:pt x="28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92" name="Google Shape;1992;p37"/>
          <p:cNvGrpSpPr/>
          <p:nvPr/>
        </p:nvGrpSpPr>
        <p:grpSpPr>
          <a:xfrm>
            <a:off x="8537815" y="1572992"/>
            <a:ext cx="687285" cy="724613"/>
            <a:chOff x="-64406128" y="3362225"/>
            <a:chExt cx="318225" cy="314800"/>
          </a:xfrm>
        </p:grpSpPr>
        <p:sp>
          <p:nvSpPr>
            <p:cNvPr id="1993" name="Google Shape;1993;p37"/>
            <p:cNvSpPr/>
            <p:nvPr/>
          </p:nvSpPr>
          <p:spPr>
            <a:xfrm>
              <a:off x="-64332098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37"/>
            <p:cNvSpPr/>
            <p:nvPr/>
          </p:nvSpPr>
          <p:spPr>
            <a:xfrm>
              <a:off x="-64406128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5" name="Google Shape;1995;p37"/>
          <p:cNvSpPr/>
          <p:nvPr/>
        </p:nvSpPr>
        <p:spPr>
          <a:xfrm>
            <a:off x="6972573" y="3640871"/>
            <a:ext cx="527515" cy="556004"/>
          </a:xfrm>
          <a:custGeom>
            <a:avLst/>
            <a:gdLst/>
            <a:ahLst/>
            <a:cxnLst/>
            <a:rect l="l" t="t" r="r" b="b"/>
            <a:pathLst>
              <a:path w="12759" h="12619" extrusionOk="0">
                <a:moveTo>
                  <a:pt x="10082" y="2190"/>
                </a:moveTo>
                <a:lnTo>
                  <a:pt x="11027" y="2726"/>
                </a:lnTo>
                <a:lnTo>
                  <a:pt x="8948" y="6317"/>
                </a:lnTo>
                <a:lnTo>
                  <a:pt x="8003" y="5781"/>
                </a:lnTo>
                <a:cubicBezTo>
                  <a:pt x="8349" y="5151"/>
                  <a:pt x="9704" y="2820"/>
                  <a:pt x="10082" y="2190"/>
                </a:cubicBezTo>
                <a:close/>
                <a:moveTo>
                  <a:pt x="7813" y="6601"/>
                </a:moveTo>
                <a:lnTo>
                  <a:pt x="8318" y="6916"/>
                </a:lnTo>
                <a:lnTo>
                  <a:pt x="7782" y="7262"/>
                </a:lnTo>
                <a:lnTo>
                  <a:pt x="7813" y="6601"/>
                </a:lnTo>
                <a:close/>
                <a:moveTo>
                  <a:pt x="10554" y="8522"/>
                </a:moveTo>
                <a:cubicBezTo>
                  <a:pt x="10806" y="8522"/>
                  <a:pt x="10964" y="8711"/>
                  <a:pt x="10964" y="8900"/>
                </a:cubicBezTo>
                <a:cubicBezTo>
                  <a:pt x="10964" y="9153"/>
                  <a:pt x="10806" y="9342"/>
                  <a:pt x="10554" y="9342"/>
                </a:cubicBezTo>
                <a:lnTo>
                  <a:pt x="5608" y="9342"/>
                </a:lnTo>
                <a:cubicBezTo>
                  <a:pt x="5356" y="9342"/>
                  <a:pt x="5167" y="9153"/>
                  <a:pt x="5167" y="8900"/>
                </a:cubicBezTo>
                <a:cubicBezTo>
                  <a:pt x="5167" y="8680"/>
                  <a:pt x="5356" y="8522"/>
                  <a:pt x="5608" y="8522"/>
                </a:cubicBezTo>
                <a:close/>
                <a:moveTo>
                  <a:pt x="3088" y="5592"/>
                </a:moveTo>
                <a:cubicBezTo>
                  <a:pt x="3308" y="5592"/>
                  <a:pt x="3497" y="5813"/>
                  <a:pt x="3497" y="6002"/>
                </a:cubicBezTo>
                <a:lnTo>
                  <a:pt x="3497" y="6286"/>
                </a:lnTo>
                <a:cubicBezTo>
                  <a:pt x="3970" y="6443"/>
                  <a:pt x="4348" y="6916"/>
                  <a:pt x="4348" y="7451"/>
                </a:cubicBezTo>
                <a:cubicBezTo>
                  <a:pt x="4348" y="7703"/>
                  <a:pt x="4159" y="7861"/>
                  <a:pt x="3907" y="7861"/>
                </a:cubicBezTo>
                <a:cubicBezTo>
                  <a:pt x="3655" y="7861"/>
                  <a:pt x="3497" y="7640"/>
                  <a:pt x="3497" y="7451"/>
                </a:cubicBezTo>
                <a:cubicBezTo>
                  <a:pt x="3497" y="7231"/>
                  <a:pt x="3308" y="7010"/>
                  <a:pt x="3088" y="7010"/>
                </a:cubicBezTo>
                <a:cubicBezTo>
                  <a:pt x="2836" y="7010"/>
                  <a:pt x="2678" y="7231"/>
                  <a:pt x="2678" y="7451"/>
                </a:cubicBezTo>
                <a:cubicBezTo>
                  <a:pt x="2678" y="7703"/>
                  <a:pt x="3025" y="7924"/>
                  <a:pt x="3340" y="8176"/>
                </a:cubicBezTo>
                <a:cubicBezTo>
                  <a:pt x="3781" y="8491"/>
                  <a:pt x="4348" y="8869"/>
                  <a:pt x="4348" y="9531"/>
                </a:cubicBezTo>
                <a:cubicBezTo>
                  <a:pt x="4348" y="10098"/>
                  <a:pt x="3970" y="10539"/>
                  <a:pt x="3497" y="10728"/>
                </a:cubicBezTo>
                <a:lnTo>
                  <a:pt x="3497" y="11011"/>
                </a:lnTo>
                <a:cubicBezTo>
                  <a:pt x="3497" y="11232"/>
                  <a:pt x="3308" y="11452"/>
                  <a:pt x="3088" y="11452"/>
                </a:cubicBezTo>
                <a:cubicBezTo>
                  <a:pt x="2836" y="11452"/>
                  <a:pt x="2678" y="11232"/>
                  <a:pt x="2678" y="11011"/>
                </a:cubicBezTo>
                <a:lnTo>
                  <a:pt x="2678" y="10728"/>
                </a:lnTo>
                <a:cubicBezTo>
                  <a:pt x="2206" y="10570"/>
                  <a:pt x="1859" y="10098"/>
                  <a:pt x="1859" y="9531"/>
                </a:cubicBezTo>
                <a:cubicBezTo>
                  <a:pt x="1859" y="9310"/>
                  <a:pt x="2048" y="9121"/>
                  <a:pt x="2300" y="9121"/>
                </a:cubicBezTo>
                <a:cubicBezTo>
                  <a:pt x="2521" y="9121"/>
                  <a:pt x="2678" y="9310"/>
                  <a:pt x="2678" y="9531"/>
                </a:cubicBezTo>
                <a:cubicBezTo>
                  <a:pt x="2678" y="9783"/>
                  <a:pt x="2867" y="9940"/>
                  <a:pt x="3088" y="9940"/>
                </a:cubicBezTo>
                <a:cubicBezTo>
                  <a:pt x="3308" y="9940"/>
                  <a:pt x="3497" y="9751"/>
                  <a:pt x="3497" y="9531"/>
                </a:cubicBezTo>
                <a:cubicBezTo>
                  <a:pt x="3497" y="9310"/>
                  <a:pt x="3182" y="9089"/>
                  <a:pt x="2836" y="8837"/>
                </a:cubicBezTo>
                <a:cubicBezTo>
                  <a:pt x="2395" y="8522"/>
                  <a:pt x="1859" y="8113"/>
                  <a:pt x="1859" y="7451"/>
                </a:cubicBezTo>
                <a:cubicBezTo>
                  <a:pt x="1859" y="6916"/>
                  <a:pt x="2206" y="6475"/>
                  <a:pt x="2678" y="6286"/>
                </a:cubicBezTo>
                <a:lnTo>
                  <a:pt x="2678" y="6002"/>
                </a:lnTo>
                <a:cubicBezTo>
                  <a:pt x="2678" y="5750"/>
                  <a:pt x="2867" y="5592"/>
                  <a:pt x="3088" y="5592"/>
                </a:cubicBezTo>
                <a:close/>
                <a:moveTo>
                  <a:pt x="10554" y="11011"/>
                </a:moveTo>
                <a:cubicBezTo>
                  <a:pt x="10806" y="11011"/>
                  <a:pt x="10964" y="11200"/>
                  <a:pt x="10964" y="11452"/>
                </a:cubicBezTo>
                <a:cubicBezTo>
                  <a:pt x="10964" y="11641"/>
                  <a:pt x="10806" y="11830"/>
                  <a:pt x="10554" y="11830"/>
                </a:cubicBezTo>
                <a:lnTo>
                  <a:pt x="5608" y="11830"/>
                </a:lnTo>
                <a:cubicBezTo>
                  <a:pt x="5356" y="11830"/>
                  <a:pt x="5167" y="11641"/>
                  <a:pt x="5167" y="11452"/>
                </a:cubicBezTo>
                <a:cubicBezTo>
                  <a:pt x="5167" y="11200"/>
                  <a:pt x="5356" y="11011"/>
                  <a:pt x="5608" y="11011"/>
                </a:cubicBezTo>
                <a:close/>
                <a:moveTo>
                  <a:pt x="10933" y="1"/>
                </a:moveTo>
                <a:cubicBezTo>
                  <a:pt x="10599" y="1"/>
                  <a:pt x="10280" y="176"/>
                  <a:pt x="10113" y="489"/>
                </a:cubicBezTo>
                <a:lnTo>
                  <a:pt x="7877" y="4395"/>
                </a:lnTo>
                <a:lnTo>
                  <a:pt x="1229" y="4395"/>
                </a:lnTo>
                <a:cubicBezTo>
                  <a:pt x="567" y="4395"/>
                  <a:pt x="0" y="4931"/>
                  <a:pt x="0" y="5592"/>
                </a:cubicBezTo>
                <a:lnTo>
                  <a:pt x="0" y="11389"/>
                </a:lnTo>
                <a:cubicBezTo>
                  <a:pt x="0" y="12051"/>
                  <a:pt x="567" y="12618"/>
                  <a:pt x="1229" y="12618"/>
                </a:cubicBezTo>
                <a:lnTo>
                  <a:pt x="11437" y="12618"/>
                </a:lnTo>
                <a:cubicBezTo>
                  <a:pt x="12098" y="12618"/>
                  <a:pt x="12697" y="12082"/>
                  <a:pt x="12697" y="11389"/>
                </a:cubicBezTo>
                <a:lnTo>
                  <a:pt x="12697" y="5592"/>
                </a:lnTo>
                <a:cubicBezTo>
                  <a:pt x="12602" y="4931"/>
                  <a:pt x="12067" y="4395"/>
                  <a:pt x="11374" y="4395"/>
                </a:cubicBezTo>
                <a:lnTo>
                  <a:pt x="11027" y="4395"/>
                </a:lnTo>
                <a:lnTo>
                  <a:pt x="12476" y="1875"/>
                </a:lnTo>
                <a:cubicBezTo>
                  <a:pt x="12760" y="1402"/>
                  <a:pt x="12602" y="804"/>
                  <a:pt x="12130" y="583"/>
                </a:cubicBezTo>
                <a:lnTo>
                  <a:pt x="11437" y="142"/>
                </a:lnTo>
                <a:cubicBezTo>
                  <a:pt x="11277" y="46"/>
                  <a:pt x="11103" y="1"/>
                  <a:pt x="10933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96" name="Google Shape;1996;p37"/>
          <p:cNvGrpSpPr/>
          <p:nvPr/>
        </p:nvGrpSpPr>
        <p:grpSpPr>
          <a:xfrm>
            <a:off x="11298643" y="2764243"/>
            <a:ext cx="467489" cy="505847"/>
            <a:chOff x="-59400777" y="4084200"/>
            <a:chExt cx="311126" cy="315875"/>
          </a:xfrm>
        </p:grpSpPr>
        <p:sp>
          <p:nvSpPr>
            <p:cNvPr id="1997" name="Google Shape;1997;p37"/>
            <p:cNvSpPr/>
            <p:nvPr/>
          </p:nvSpPr>
          <p:spPr>
            <a:xfrm>
              <a:off x="-59400777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37" y="1071"/>
                    <a:pt x="2237" y="1260"/>
                  </a:cubicBezTo>
                  <a:cubicBezTo>
                    <a:pt x="2237" y="1449"/>
                    <a:pt x="2048" y="1701"/>
                    <a:pt x="1796" y="1701"/>
                  </a:cubicBezTo>
                  <a:cubicBezTo>
                    <a:pt x="1576" y="1701"/>
                    <a:pt x="1418" y="1481"/>
                    <a:pt x="1418" y="1260"/>
                  </a:cubicBezTo>
                  <a:cubicBezTo>
                    <a:pt x="1418" y="1008"/>
                    <a:pt x="1576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29" y="3308"/>
                  </a:cubicBezTo>
                  <a:lnTo>
                    <a:pt x="2332" y="3308"/>
                  </a:lnTo>
                  <a:cubicBezTo>
                    <a:pt x="2993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37"/>
            <p:cNvSpPr/>
            <p:nvPr/>
          </p:nvSpPr>
          <p:spPr>
            <a:xfrm>
              <a:off x="-59400002" y="4084200"/>
              <a:ext cx="89825" cy="212700"/>
            </a:xfrm>
            <a:custGeom>
              <a:avLst/>
              <a:gdLst/>
              <a:ahLst/>
              <a:cxnLst/>
              <a:rect l="l" t="t" r="r" b="b"/>
              <a:pathLst>
                <a:path w="3593" h="8508" extrusionOk="0">
                  <a:moveTo>
                    <a:pt x="1734" y="1607"/>
                  </a:moveTo>
                  <a:cubicBezTo>
                    <a:pt x="1923" y="1607"/>
                    <a:pt x="2175" y="1797"/>
                    <a:pt x="2175" y="2049"/>
                  </a:cubicBezTo>
                  <a:lnTo>
                    <a:pt x="2175" y="7278"/>
                  </a:lnTo>
                  <a:cubicBezTo>
                    <a:pt x="2175" y="7499"/>
                    <a:pt x="1986" y="7656"/>
                    <a:pt x="1734" y="7656"/>
                  </a:cubicBezTo>
                  <a:cubicBezTo>
                    <a:pt x="1513" y="7656"/>
                    <a:pt x="1356" y="7467"/>
                    <a:pt x="1356" y="7278"/>
                  </a:cubicBezTo>
                  <a:lnTo>
                    <a:pt x="1356" y="2049"/>
                  </a:lnTo>
                  <a:cubicBezTo>
                    <a:pt x="1356" y="1797"/>
                    <a:pt x="1545" y="1607"/>
                    <a:pt x="1734" y="1607"/>
                  </a:cubicBezTo>
                  <a:close/>
                  <a:moveTo>
                    <a:pt x="1230" y="1"/>
                  </a:moveTo>
                  <a:cubicBezTo>
                    <a:pt x="568" y="1"/>
                    <a:pt x="1" y="536"/>
                    <a:pt x="1" y="1198"/>
                  </a:cubicBezTo>
                  <a:lnTo>
                    <a:pt x="1" y="8507"/>
                  </a:lnTo>
                  <a:lnTo>
                    <a:pt x="3593" y="8507"/>
                  </a:lnTo>
                  <a:lnTo>
                    <a:pt x="3593" y="1198"/>
                  </a:lnTo>
                  <a:cubicBezTo>
                    <a:pt x="3561" y="536"/>
                    <a:pt x="2994" y="1"/>
                    <a:pt x="233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37"/>
            <p:cNvSpPr/>
            <p:nvPr/>
          </p:nvSpPr>
          <p:spPr>
            <a:xfrm>
              <a:off x="-59290502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796" y="851"/>
                  </a:moveTo>
                  <a:cubicBezTo>
                    <a:pt x="2048" y="851"/>
                    <a:pt x="2205" y="1071"/>
                    <a:pt x="2205" y="1260"/>
                  </a:cubicBezTo>
                  <a:cubicBezTo>
                    <a:pt x="2205" y="1449"/>
                    <a:pt x="2016" y="1701"/>
                    <a:pt x="1796" y="1701"/>
                  </a:cubicBezTo>
                  <a:cubicBezTo>
                    <a:pt x="1575" y="1701"/>
                    <a:pt x="1386" y="1481"/>
                    <a:pt x="1386" y="1260"/>
                  </a:cubicBezTo>
                  <a:cubicBezTo>
                    <a:pt x="1386" y="1008"/>
                    <a:pt x="1575" y="851"/>
                    <a:pt x="1796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cubicBezTo>
                    <a:pt x="0" y="2741"/>
                    <a:pt x="536" y="3308"/>
                    <a:pt x="1260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37"/>
            <p:cNvSpPr/>
            <p:nvPr/>
          </p:nvSpPr>
          <p:spPr>
            <a:xfrm>
              <a:off x="-59290502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96" y="1607"/>
                  </a:moveTo>
                  <a:cubicBezTo>
                    <a:pt x="2048" y="1607"/>
                    <a:pt x="2205" y="1797"/>
                    <a:pt x="2205" y="2049"/>
                  </a:cubicBezTo>
                  <a:lnTo>
                    <a:pt x="2205" y="7278"/>
                  </a:lnTo>
                  <a:cubicBezTo>
                    <a:pt x="2205" y="7499"/>
                    <a:pt x="2016" y="7656"/>
                    <a:pt x="1796" y="7656"/>
                  </a:cubicBezTo>
                  <a:cubicBezTo>
                    <a:pt x="1607" y="7656"/>
                    <a:pt x="1386" y="7467"/>
                    <a:pt x="1386" y="7278"/>
                  </a:cubicBezTo>
                  <a:lnTo>
                    <a:pt x="1386" y="2049"/>
                  </a:lnTo>
                  <a:cubicBezTo>
                    <a:pt x="1386" y="1797"/>
                    <a:pt x="1575" y="1607"/>
                    <a:pt x="1796" y="1607"/>
                  </a:cubicBezTo>
                  <a:close/>
                  <a:moveTo>
                    <a:pt x="1260" y="1"/>
                  </a:moveTo>
                  <a:cubicBezTo>
                    <a:pt x="599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92" y="536"/>
                    <a:pt x="3025" y="1"/>
                    <a:pt x="236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37"/>
            <p:cNvSpPr/>
            <p:nvPr/>
          </p:nvSpPr>
          <p:spPr>
            <a:xfrm>
              <a:off x="-59181026" y="4317350"/>
              <a:ext cx="89800" cy="82725"/>
            </a:xfrm>
            <a:custGeom>
              <a:avLst/>
              <a:gdLst/>
              <a:ahLst/>
              <a:cxnLst/>
              <a:rect l="l" t="t" r="r" b="b"/>
              <a:pathLst>
                <a:path w="3592" h="3309" extrusionOk="0">
                  <a:moveTo>
                    <a:pt x="1828" y="851"/>
                  </a:moveTo>
                  <a:cubicBezTo>
                    <a:pt x="2080" y="851"/>
                    <a:pt x="2269" y="1071"/>
                    <a:pt x="2269" y="1260"/>
                  </a:cubicBezTo>
                  <a:cubicBezTo>
                    <a:pt x="2269" y="1449"/>
                    <a:pt x="2080" y="1701"/>
                    <a:pt x="1828" y="1701"/>
                  </a:cubicBezTo>
                  <a:cubicBezTo>
                    <a:pt x="1607" y="1701"/>
                    <a:pt x="1450" y="1481"/>
                    <a:pt x="1450" y="1260"/>
                  </a:cubicBezTo>
                  <a:cubicBezTo>
                    <a:pt x="1450" y="1008"/>
                    <a:pt x="1607" y="851"/>
                    <a:pt x="1828" y="851"/>
                  </a:cubicBezTo>
                  <a:close/>
                  <a:moveTo>
                    <a:pt x="0" y="0"/>
                  </a:moveTo>
                  <a:lnTo>
                    <a:pt x="0" y="2079"/>
                  </a:lnTo>
                  <a:lnTo>
                    <a:pt x="32" y="2079"/>
                  </a:lnTo>
                  <a:cubicBezTo>
                    <a:pt x="32" y="2741"/>
                    <a:pt x="567" y="3308"/>
                    <a:pt x="1261" y="3308"/>
                  </a:cubicBezTo>
                  <a:lnTo>
                    <a:pt x="2363" y="3308"/>
                  </a:lnTo>
                  <a:cubicBezTo>
                    <a:pt x="3025" y="3308"/>
                    <a:pt x="3592" y="2741"/>
                    <a:pt x="3592" y="2079"/>
                  </a:cubicBezTo>
                  <a:lnTo>
                    <a:pt x="359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37"/>
            <p:cNvSpPr/>
            <p:nvPr/>
          </p:nvSpPr>
          <p:spPr>
            <a:xfrm>
              <a:off x="-59179451" y="4084200"/>
              <a:ext cx="89800" cy="212700"/>
            </a:xfrm>
            <a:custGeom>
              <a:avLst/>
              <a:gdLst/>
              <a:ahLst/>
              <a:cxnLst/>
              <a:rect l="l" t="t" r="r" b="b"/>
              <a:pathLst>
                <a:path w="3592" h="8508" extrusionOk="0">
                  <a:moveTo>
                    <a:pt x="1733" y="1607"/>
                  </a:moveTo>
                  <a:cubicBezTo>
                    <a:pt x="1922" y="1607"/>
                    <a:pt x="2174" y="1797"/>
                    <a:pt x="2174" y="2049"/>
                  </a:cubicBezTo>
                  <a:lnTo>
                    <a:pt x="2174" y="7278"/>
                  </a:lnTo>
                  <a:cubicBezTo>
                    <a:pt x="2174" y="7499"/>
                    <a:pt x="1985" y="7656"/>
                    <a:pt x="1733" y="7656"/>
                  </a:cubicBezTo>
                  <a:cubicBezTo>
                    <a:pt x="1513" y="7656"/>
                    <a:pt x="1355" y="7467"/>
                    <a:pt x="1355" y="7278"/>
                  </a:cubicBezTo>
                  <a:lnTo>
                    <a:pt x="1355" y="2049"/>
                  </a:lnTo>
                  <a:cubicBezTo>
                    <a:pt x="1355" y="1797"/>
                    <a:pt x="1544" y="1607"/>
                    <a:pt x="1733" y="1607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lnTo>
                    <a:pt x="0" y="8507"/>
                  </a:lnTo>
                  <a:lnTo>
                    <a:pt x="3592" y="8507"/>
                  </a:lnTo>
                  <a:lnTo>
                    <a:pt x="3592" y="1198"/>
                  </a:lnTo>
                  <a:cubicBezTo>
                    <a:pt x="3560" y="536"/>
                    <a:pt x="2993" y="1"/>
                    <a:pt x="233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3" name="Google Shape;2003;p37"/>
          <p:cNvGrpSpPr/>
          <p:nvPr/>
        </p:nvGrpSpPr>
        <p:grpSpPr>
          <a:xfrm>
            <a:off x="7821563" y="1613953"/>
            <a:ext cx="570207" cy="714003"/>
            <a:chOff x="-64022548" y="3727425"/>
            <a:chExt cx="270175" cy="317425"/>
          </a:xfrm>
        </p:grpSpPr>
        <p:sp>
          <p:nvSpPr>
            <p:cNvPr id="2004" name="Google Shape;2004;p37"/>
            <p:cNvSpPr/>
            <p:nvPr/>
          </p:nvSpPr>
          <p:spPr>
            <a:xfrm>
              <a:off x="-64022548" y="3912500"/>
              <a:ext cx="270175" cy="90600"/>
            </a:xfrm>
            <a:custGeom>
              <a:avLst/>
              <a:gdLst/>
              <a:ahLst/>
              <a:cxnLst/>
              <a:rect l="l" t="t" r="r" b="b"/>
              <a:pathLst>
                <a:path w="10807" h="3623" extrusionOk="0">
                  <a:moveTo>
                    <a:pt x="2111" y="1"/>
                  </a:moveTo>
                  <a:cubicBezTo>
                    <a:pt x="945" y="1"/>
                    <a:pt x="0" y="946"/>
                    <a:pt x="0" y="2080"/>
                  </a:cubicBezTo>
                  <a:lnTo>
                    <a:pt x="0" y="3183"/>
                  </a:lnTo>
                  <a:cubicBezTo>
                    <a:pt x="0" y="3435"/>
                    <a:pt x="221" y="3624"/>
                    <a:pt x="441" y="3624"/>
                  </a:cubicBezTo>
                  <a:lnTo>
                    <a:pt x="10365" y="3624"/>
                  </a:lnTo>
                  <a:cubicBezTo>
                    <a:pt x="10618" y="3624"/>
                    <a:pt x="10807" y="3435"/>
                    <a:pt x="10807" y="3183"/>
                  </a:cubicBezTo>
                  <a:lnTo>
                    <a:pt x="10807" y="2080"/>
                  </a:lnTo>
                  <a:cubicBezTo>
                    <a:pt x="10807" y="946"/>
                    <a:pt x="9861" y="1"/>
                    <a:pt x="872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37"/>
            <p:cNvSpPr/>
            <p:nvPr/>
          </p:nvSpPr>
          <p:spPr>
            <a:xfrm>
              <a:off x="-64000503" y="4023550"/>
              <a:ext cx="227650" cy="21300"/>
            </a:xfrm>
            <a:custGeom>
              <a:avLst/>
              <a:gdLst/>
              <a:ahLst/>
              <a:cxnLst/>
              <a:rect l="l" t="t" r="r" b="b"/>
              <a:pathLst>
                <a:path w="9106" h="852" extrusionOk="0">
                  <a:moveTo>
                    <a:pt x="0" y="1"/>
                  </a:moveTo>
                  <a:lnTo>
                    <a:pt x="0" y="442"/>
                  </a:lnTo>
                  <a:cubicBezTo>
                    <a:pt x="0" y="694"/>
                    <a:pt x="190" y="851"/>
                    <a:pt x="442" y="851"/>
                  </a:cubicBezTo>
                  <a:lnTo>
                    <a:pt x="8696" y="851"/>
                  </a:lnTo>
                  <a:cubicBezTo>
                    <a:pt x="8948" y="851"/>
                    <a:pt x="9105" y="631"/>
                    <a:pt x="9105" y="442"/>
                  </a:cubicBezTo>
                  <a:lnTo>
                    <a:pt x="910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37"/>
            <p:cNvSpPr/>
            <p:nvPr/>
          </p:nvSpPr>
          <p:spPr>
            <a:xfrm>
              <a:off x="-63960325" y="3727425"/>
              <a:ext cx="144925" cy="165425"/>
            </a:xfrm>
            <a:custGeom>
              <a:avLst/>
              <a:gdLst/>
              <a:ahLst/>
              <a:cxnLst/>
              <a:rect l="l" t="t" r="r" b="b"/>
              <a:pathLst>
                <a:path w="5797" h="6617" extrusionOk="0">
                  <a:moveTo>
                    <a:pt x="2930" y="0"/>
                  </a:moveTo>
                  <a:cubicBezTo>
                    <a:pt x="1292" y="0"/>
                    <a:pt x="0" y="1292"/>
                    <a:pt x="0" y="2867"/>
                  </a:cubicBezTo>
                  <a:cubicBezTo>
                    <a:pt x="32" y="3812"/>
                    <a:pt x="504" y="4694"/>
                    <a:pt x="1260" y="5230"/>
                  </a:cubicBezTo>
                  <a:lnTo>
                    <a:pt x="1260" y="6616"/>
                  </a:lnTo>
                  <a:lnTo>
                    <a:pt x="4568" y="6616"/>
                  </a:lnTo>
                  <a:lnTo>
                    <a:pt x="4568" y="5230"/>
                  </a:lnTo>
                  <a:cubicBezTo>
                    <a:pt x="5356" y="4694"/>
                    <a:pt x="5797" y="3812"/>
                    <a:pt x="5797" y="2867"/>
                  </a:cubicBezTo>
                  <a:cubicBezTo>
                    <a:pt x="5797" y="1260"/>
                    <a:pt x="4505" y="0"/>
                    <a:pt x="293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7" name="Google Shape;2007;p37"/>
          <p:cNvGrpSpPr/>
          <p:nvPr/>
        </p:nvGrpSpPr>
        <p:grpSpPr>
          <a:xfrm>
            <a:off x="7924480" y="3640437"/>
            <a:ext cx="523626" cy="557899"/>
            <a:chOff x="-60255348" y="3733825"/>
            <a:chExt cx="316648" cy="316550"/>
          </a:xfrm>
        </p:grpSpPr>
        <p:sp>
          <p:nvSpPr>
            <p:cNvPr id="2008" name="Google Shape;2008;p37"/>
            <p:cNvSpPr/>
            <p:nvPr/>
          </p:nvSpPr>
          <p:spPr>
            <a:xfrm>
              <a:off x="-60218327" y="3733825"/>
              <a:ext cx="235525" cy="316550"/>
            </a:xfrm>
            <a:custGeom>
              <a:avLst/>
              <a:gdLst/>
              <a:ahLst/>
              <a:cxnLst/>
              <a:rect l="l" t="t" r="r" b="b"/>
              <a:pathLst>
                <a:path w="9421" h="12662" extrusionOk="0">
                  <a:moveTo>
                    <a:pt x="4821" y="1666"/>
                  </a:moveTo>
                  <a:cubicBezTo>
                    <a:pt x="5073" y="1666"/>
                    <a:pt x="5262" y="1886"/>
                    <a:pt x="5262" y="2075"/>
                  </a:cubicBezTo>
                  <a:lnTo>
                    <a:pt x="5262" y="2359"/>
                  </a:lnTo>
                  <a:cubicBezTo>
                    <a:pt x="5734" y="2485"/>
                    <a:pt x="6081" y="2989"/>
                    <a:pt x="6081" y="3525"/>
                  </a:cubicBezTo>
                  <a:cubicBezTo>
                    <a:pt x="6081" y="3777"/>
                    <a:pt x="5892" y="3934"/>
                    <a:pt x="5640" y="3934"/>
                  </a:cubicBezTo>
                  <a:cubicBezTo>
                    <a:pt x="5419" y="3934"/>
                    <a:pt x="5262" y="3714"/>
                    <a:pt x="5262" y="3525"/>
                  </a:cubicBezTo>
                  <a:cubicBezTo>
                    <a:pt x="5262" y="3273"/>
                    <a:pt x="5073" y="3084"/>
                    <a:pt x="4821" y="3084"/>
                  </a:cubicBezTo>
                  <a:cubicBezTo>
                    <a:pt x="4569" y="3084"/>
                    <a:pt x="4411" y="3273"/>
                    <a:pt x="4411" y="3525"/>
                  </a:cubicBezTo>
                  <a:cubicBezTo>
                    <a:pt x="4411" y="3777"/>
                    <a:pt x="4789" y="3997"/>
                    <a:pt x="5104" y="4249"/>
                  </a:cubicBezTo>
                  <a:cubicBezTo>
                    <a:pt x="5514" y="4564"/>
                    <a:pt x="6081" y="4942"/>
                    <a:pt x="6081" y="5604"/>
                  </a:cubicBezTo>
                  <a:cubicBezTo>
                    <a:pt x="6081" y="6171"/>
                    <a:pt x="5734" y="6612"/>
                    <a:pt x="5262" y="6801"/>
                  </a:cubicBezTo>
                  <a:lnTo>
                    <a:pt x="5262" y="7085"/>
                  </a:lnTo>
                  <a:cubicBezTo>
                    <a:pt x="5262" y="7305"/>
                    <a:pt x="5041" y="7463"/>
                    <a:pt x="4821" y="7463"/>
                  </a:cubicBezTo>
                  <a:cubicBezTo>
                    <a:pt x="4569" y="7463"/>
                    <a:pt x="4411" y="7274"/>
                    <a:pt x="4411" y="7085"/>
                  </a:cubicBezTo>
                  <a:lnTo>
                    <a:pt x="4411" y="6801"/>
                  </a:lnTo>
                  <a:cubicBezTo>
                    <a:pt x="3938" y="6644"/>
                    <a:pt x="3592" y="6171"/>
                    <a:pt x="3592" y="5604"/>
                  </a:cubicBezTo>
                  <a:cubicBezTo>
                    <a:pt x="3592" y="5383"/>
                    <a:pt x="3781" y="5194"/>
                    <a:pt x="4033" y="5194"/>
                  </a:cubicBezTo>
                  <a:cubicBezTo>
                    <a:pt x="4253" y="5194"/>
                    <a:pt x="4411" y="5383"/>
                    <a:pt x="4411" y="5604"/>
                  </a:cubicBezTo>
                  <a:cubicBezTo>
                    <a:pt x="4411" y="5856"/>
                    <a:pt x="4632" y="6014"/>
                    <a:pt x="4821" y="6014"/>
                  </a:cubicBezTo>
                  <a:cubicBezTo>
                    <a:pt x="5041" y="6014"/>
                    <a:pt x="5262" y="5824"/>
                    <a:pt x="5262" y="5604"/>
                  </a:cubicBezTo>
                  <a:cubicBezTo>
                    <a:pt x="5262" y="5383"/>
                    <a:pt x="4947" y="5131"/>
                    <a:pt x="4569" y="4911"/>
                  </a:cubicBezTo>
                  <a:cubicBezTo>
                    <a:pt x="4159" y="4596"/>
                    <a:pt x="3592" y="4186"/>
                    <a:pt x="3592" y="3525"/>
                  </a:cubicBezTo>
                  <a:cubicBezTo>
                    <a:pt x="3592" y="2989"/>
                    <a:pt x="3938" y="2548"/>
                    <a:pt x="4411" y="2359"/>
                  </a:cubicBezTo>
                  <a:lnTo>
                    <a:pt x="4411" y="2075"/>
                  </a:lnTo>
                  <a:cubicBezTo>
                    <a:pt x="4411" y="1823"/>
                    <a:pt x="4632" y="1666"/>
                    <a:pt x="4821" y="1666"/>
                  </a:cubicBezTo>
                  <a:close/>
                  <a:moveTo>
                    <a:pt x="6081" y="9385"/>
                  </a:moveTo>
                  <a:lnTo>
                    <a:pt x="6081" y="10235"/>
                  </a:lnTo>
                  <a:lnTo>
                    <a:pt x="3592" y="10235"/>
                  </a:lnTo>
                  <a:lnTo>
                    <a:pt x="3592" y="9385"/>
                  </a:lnTo>
                  <a:close/>
                  <a:moveTo>
                    <a:pt x="4801" y="0"/>
                  </a:moveTo>
                  <a:cubicBezTo>
                    <a:pt x="4498" y="0"/>
                    <a:pt x="4188" y="29"/>
                    <a:pt x="3875" y="91"/>
                  </a:cubicBezTo>
                  <a:cubicBezTo>
                    <a:pt x="2111" y="500"/>
                    <a:pt x="693" y="1949"/>
                    <a:pt x="378" y="3714"/>
                  </a:cubicBezTo>
                  <a:cubicBezTo>
                    <a:pt x="0" y="5698"/>
                    <a:pt x="1008" y="7652"/>
                    <a:pt x="2773" y="8565"/>
                  </a:cubicBezTo>
                  <a:lnTo>
                    <a:pt x="2773" y="10582"/>
                  </a:lnTo>
                  <a:cubicBezTo>
                    <a:pt x="2773" y="11716"/>
                    <a:pt x="3718" y="12661"/>
                    <a:pt x="4852" y="12661"/>
                  </a:cubicBezTo>
                  <a:cubicBezTo>
                    <a:pt x="5986" y="12661"/>
                    <a:pt x="6963" y="11716"/>
                    <a:pt x="6963" y="10582"/>
                  </a:cubicBezTo>
                  <a:lnTo>
                    <a:pt x="6963" y="8565"/>
                  </a:lnTo>
                  <a:cubicBezTo>
                    <a:pt x="8444" y="7778"/>
                    <a:pt x="9420" y="6234"/>
                    <a:pt x="9420" y="4501"/>
                  </a:cubicBezTo>
                  <a:cubicBezTo>
                    <a:pt x="9392" y="2000"/>
                    <a:pt x="7308" y="0"/>
                    <a:pt x="480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37"/>
            <p:cNvSpPr/>
            <p:nvPr/>
          </p:nvSpPr>
          <p:spPr>
            <a:xfrm>
              <a:off x="-60255348" y="3844775"/>
              <a:ext cx="34675" cy="20500"/>
            </a:xfrm>
            <a:custGeom>
              <a:avLst/>
              <a:gdLst/>
              <a:ahLst/>
              <a:cxnLst/>
              <a:rect l="l" t="t" r="r" b="b"/>
              <a:pathLst>
                <a:path w="1387" h="820" extrusionOk="0">
                  <a:moveTo>
                    <a:pt x="379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630"/>
                    <a:pt x="190" y="819"/>
                    <a:pt x="379" y="819"/>
                  </a:cubicBezTo>
                  <a:lnTo>
                    <a:pt x="946" y="819"/>
                  </a:lnTo>
                  <a:cubicBezTo>
                    <a:pt x="1166" y="819"/>
                    <a:pt x="1387" y="630"/>
                    <a:pt x="1387" y="378"/>
                  </a:cubicBezTo>
                  <a:cubicBezTo>
                    <a:pt x="1387" y="158"/>
                    <a:pt x="1166" y="0"/>
                    <a:pt x="94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37"/>
            <p:cNvSpPr/>
            <p:nvPr/>
          </p:nvSpPr>
          <p:spPr>
            <a:xfrm>
              <a:off x="-59974175" y="3844775"/>
              <a:ext cx="35475" cy="20500"/>
            </a:xfrm>
            <a:custGeom>
              <a:avLst/>
              <a:gdLst/>
              <a:ahLst/>
              <a:cxnLst/>
              <a:rect l="l" t="t" r="r" b="b"/>
              <a:pathLst>
                <a:path w="1419" h="820" extrusionOk="0">
                  <a:moveTo>
                    <a:pt x="442" y="0"/>
                  </a:moveTo>
                  <a:cubicBezTo>
                    <a:pt x="221" y="0"/>
                    <a:pt x="1" y="189"/>
                    <a:pt x="1" y="378"/>
                  </a:cubicBezTo>
                  <a:cubicBezTo>
                    <a:pt x="1" y="630"/>
                    <a:pt x="221" y="819"/>
                    <a:pt x="442" y="819"/>
                  </a:cubicBezTo>
                  <a:lnTo>
                    <a:pt x="1009" y="819"/>
                  </a:lnTo>
                  <a:cubicBezTo>
                    <a:pt x="1230" y="819"/>
                    <a:pt x="1387" y="630"/>
                    <a:pt x="1387" y="378"/>
                  </a:cubicBezTo>
                  <a:cubicBezTo>
                    <a:pt x="1419" y="158"/>
                    <a:pt x="1230" y="0"/>
                    <a:pt x="100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37"/>
            <p:cNvSpPr/>
            <p:nvPr/>
          </p:nvSpPr>
          <p:spPr>
            <a:xfrm>
              <a:off x="-60212827" y="393947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836" y="1"/>
                  </a:moveTo>
                  <a:cubicBezTo>
                    <a:pt x="725" y="1"/>
                    <a:pt x="615" y="40"/>
                    <a:pt x="536" y="119"/>
                  </a:cubicBezTo>
                  <a:lnTo>
                    <a:pt x="158" y="497"/>
                  </a:lnTo>
                  <a:cubicBezTo>
                    <a:pt x="1" y="654"/>
                    <a:pt x="1" y="938"/>
                    <a:pt x="158" y="1096"/>
                  </a:cubicBezTo>
                  <a:cubicBezTo>
                    <a:pt x="237" y="1174"/>
                    <a:pt x="340" y="1214"/>
                    <a:pt x="442" y="1214"/>
                  </a:cubicBezTo>
                  <a:cubicBezTo>
                    <a:pt x="544" y="1214"/>
                    <a:pt x="647" y="1174"/>
                    <a:pt x="725" y="1096"/>
                  </a:cubicBezTo>
                  <a:lnTo>
                    <a:pt x="1135" y="686"/>
                  </a:lnTo>
                  <a:cubicBezTo>
                    <a:pt x="1293" y="528"/>
                    <a:pt x="1293" y="245"/>
                    <a:pt x="1135" y="119"/>
                  </a:cubicBezTo>
                  <a:cubicBezTo>
                    <a:pt x="1056" y="40"/>
                    <a:pt x="946" y="1"/>
                    <a:pt x="83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37"/>
            <p:cNvSpPr/>
            <p:nvPr/>
          </p:nvSpPr>
          <p:spPr>
            <a:xfrm>
              <a:off x="-60012752" y="373942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835" y="1"/>
                  </a:moveTo>
                  <a:cubicBezTo>
                    <a:pt x="725" y="1"/>
                    <a:pt x="614" y="40"/>
                    <a:pt x="536" y="119"/>
                  </a:cubicBezTo>
                  <a:lnTo>
                    <a:pt x="126" y="497"/>
                  </a:lnTo>
                  <a:cubicBezTo>
                    <a:pt x="0" y="654"/>
                    <a:pt x="0" y="938"/>
                    <a:pt x="126" y="1095"/>
                  </a:cubicBezTo>
                  <a:cubicBezTo>
                    <a:pt x="205" y="1174"/>
                    <a:pt x="315" y="1213"/>
                    <a:pt x="425" y="1213"/>
                  </a:cubicBezTo>
                  <a:cubicBezTo>
                    <a:pt x="536" y="1213"/>
                    <a:pt x="646" y="1174"/>
                    <a:pt x="725" y="1095"/>
                  </a:cubicBezTo>
                  <a:lnTo>
                    <a:pt x="1134" y="686"/>
                  </a:lnTo>
                  <a:cubicBezTo>
                    <a:pt x="1292" y="560"/>
                    <a:pt x="1292" y="276"/>
                    <a:pt x="1134" y="119"/>
                  </a:cubicBezTo>
                  <a:cubicBezTo>
                    <a:pt x="1056" y="40"/>
                    <a:pt x="945" y="1"/>
                    <a:pt x="83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37"/>
            <p:cNvSpPr/>
            <p:nvPr/>
          </p:nvSpPr>
          <p:spPr>
            <a:xfrm>
              <a:off x="-60012752" y="3939475"/>
              <a:ext cx="32300" cy="30350"/>
            </a:xfrm>
            <a:custGeom>
              <a:avLst/>
              <a:gdLst/>
              <a:ahLst/>
              <a:cxnLst/>
              <a:rect l="l" t="t" r="r" b="b"/>
              <a:pathLst>
                <a:path w="1292" h="1214" extrusionOk="0">
                  <a:moveTo>
                    <a:pt x="425" y="1"/>
                  </a:moveTo>
                  <a:cubicBezTo>
                    <a:pt x="315" y="1"/>
                    <a:pt x="205" y="40"/>
                    <a:pt x="126" y="119"/>
                  </a:cubicBezTo>
                  <a:cubicBezTo>
                    <a:pt x="0" y="245"/>
                    <a:pt x="0" y="528"/>
                    <a:pt x="126" y="686"/>
                  </a:cubicBezTo>
                  <a:lnTo>
                    <a:pt x="536" y="1096"/>
                  </a:lnTo>
                  <a:cubicBezTo>
                    <a:pt x="614" y="1174"/>
                    <a:pt x="725" y="1214"/>
                    <a:pt x="835" y="1214"/>
                  </a:cubicBezTo>
                  <a:cubicBezTo>
                    <a:pt x="945" y="1214"/>
                    <a:pt x="1056" y="1174"/>
                    <a:pt x="1134" y="1096"/>
                  </a:cubicBezTo>
                  <a:cubicBezTo>
                    <a:pt x="1292" y="938"/>
                    <a:pt x="1292" y="654"/>
                    <a:pt x="1134" y="497"/>
                  </a:cubicBezTo>
                  <a:lnTo>
                    <a:pt x="725" y="119"/>
                  </a:lnTo>
                  <a:cubicBezTo>
                    <a:pt x="646" y="40"/>
                    <a:pt x="536" y="1"/>
                    <a:pt x="42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37"/>
            <p:cNvSpPr/>
            <p:nvPr/>
          </p:nvSpPr>
          <p:spPr>
            <a:xfrm>
              <a:off x="-60212827" y="3739425"/>
              <a:ext cx="32325" cy="30350"/>
            </a:xfrm>
            <a:custGeom>
              <a:avLst/>
              <a:gdLst/>
              <a:ahLst/>
              <a:cxnLst/>
              <a:rect l="l" t="t" r="r" b="b"/>
              <a:pathLst>
                <a:path w="1293" h="1214" extrusionOk="0">
                  <a:moveTo>
                    <a:pt x="442" y="1"/>
                  </a:moveTo>
                  <a:cubicBezTo>
                    <a:pt x="340" y="1"/>
                    <a:pt x="237" y="40"/>
                    <a:pt x="158" y="119"/>
                  </a:cubicBezTo>
                  <a:cubicBezTo>
                    <a:pt x="1" y="276"/>
                    <a:pt x="1" y="560"/>
                    <a:pt x="158" y="686"/>
                  </a:cubicBezTo>
                  <a:lnTo>
                    <a:pt x="536" y="1095"/>
                  </a:lnTo>
                  <a:cubicBezTo>
                    <a:pt x="615" y="1174"/>
                    <a:pt x="725" y="1213"/>
                    <a:pt x="836" y="1213"/>
                  </a:cubicBezTo>
                  <a:cubicBezTo>
                    <a:pt x="946" y="1213"/>
                    <a:pt x="1056" y="1174"/>
                    <a:pt x="1135" y="1095"/>
                  </a:cubicBezTo>
                  <a:cubicBezTo>
                    <a:pt x="1293" y="938"/>
                    <a:pt x="1293" y="654"/>
                    <a:pt x="1135" y="497"/>
                  </a:cubicBezTo>
                  <a:lnTo>
                    <a:pt x="725" y="119"/>
                  </a:lnTo>
                  <a:cubicBezTo>
                    <a:pt x="647" y="40"/>
                    <a:pt x="544" y="1"/>
                    <a:pt x="44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5" name="Google Shape;2015;p37"/>
          <p:cNvGrpSpPr/>
          <p:nvPr/>
        </p:nvGrpSpPr>
        <p:grpSpPr>
          <a:xfrm>
            <a:off x="9424685" y="1631955"/>
            <a:ext cx="683929" cy="722215"/>
            <a:chOff x="-63679952" y="4093450"/>
            <a:chExt cx="320599" cy="317650"/>
          </a:xfrm>
        </p:grpSpPr>
        <p:sp>
          <p:nvSpPr>
            <p:cNvPr id="2016" name="Google Shape;2016;p37"/>
            <p:cNvSpPr/>
            <p:nvPr/>
          </p:nvSpPr>
          <p:spPr>
            <a:xfrm>
              <a:off x="-63595653" y="4093450"/>
              <a:ext cx="236300" cy="230425"/>
            </a:xfrm>
            <a:custGeom>
              <a:avLst/>
              <a:gdLst/>
              <a:ahLst/>
              <a:cxnLst/>
              <a:rect l="l" t="t" r="r" b="b"/>
              <a:pathLst>
                <a:path w="9452" h="9217" extrusionOk="0">
                  <a:moveTo>
                    <a:pt x="3387" y="836"/>
                  </a:moveTo>
                  <a:cubicBezTo>
                    <a:pt x="3497" y="836"/>
                    <a:pt x="3607" y="875"/>
                    <a:pt x="3686" y="954"/>
                  </a:cubicBezTo>
                  <a:cubicBezTo>
                    <a:pt x="3844" y="1111"/>
                    <a:pt x="3844" y="1395"/>
                    <a:pt x="3686" y="1553"/>
                  </a:cubicBezTo>
                  <a:lnTo>
                    <a:pt x="1638" y="3600"/>
                  </a:lnTo>
                  <a:cubicBezTo>
                    <a:pt x="1560" y="3679"/>
                    <a:pt x="1449" y="3718"/>
                    <a:pt x="1339" y="3718"/>
                  </a:cubicBezTo>
                  <a:cubicBezTo>
                    <a:pt x="1229" y="3718"/>
                    <a:pt x="1118" y="3679"/>
                    <a:pt x="1040" y="3600"/>
                  </a:cubicBezTo>
                  <a:cubicBezTo>
                    <a:pt x="882" y="3443"/>
                    <a:pt x="882" y="3159"/>
                    <a:pt x="1040" y="3002"/>
                  </a:cubicBezTo>
                  <a:lnTo>
                    <a:pt x="3088" y="954"/>
                  </a:lnTo>
                  <a:cubicBezTo>
                    <a:pt x="3166" y="875"/>
                    <a:pt x="3277" y="836"/>
                    <a:pt x="3387" y="836"/>
                  </a:cubicBezTo>
                  <a:close/>
                  <a:moveTo>
                    <a:pt x="8081" y="5530"/>
                  </a:moveTo>
                  <a:cubicBezTo>
                    <a:pt x="8191" y="5530"/>
                    <a:pt x="8302" y="5569"/>
                    <a:pt x="8380" y="5648"/>
                  </a:cubicBezTo>
                  <a:cubicBezTo>
                    <a:pt x="8538" y="5806"/>
                    <a:pt x="8538" y="6089"/>
                    <a:pt x="8380" y="6247"/>
                  </a:cubicBezTo>
                  <a:lnTo>
                    <a:pt x="6333" y="8295"/>
                  </a:lnTo>
                  <a:cubicBezTo>
                    <a:pt x="6254" y="8358"/>
                    <a:pt x="6143" y="8389"/>
                    <a:pt x="6033" y="8389"/>
                  </a:cubicBezTo>
                  <a:cubicBezTo>
                    <a:pt x="5923" y="8389"/>
                    <a:pt x="5813" y="8358"/>
                    <a:pt x="5734" y="8295"/>
                  </a:cubicBezTo>
                  <a:cubicBezTo>
                    <a:pt x="5576" y="8137"/>
                    <a:pt x="5576" y="7853"/>
                    <a:pt x="5734" y="7696"/>
                  </a:cubicBezTo>
                  <a:lnTo>
                    <a:pt x="7782" y="5648"/>
                  </a:lnTo>
                  <a:cubicBezTo>
                    <a:pt x="7861" y="5569"/>
                    <a:pt x="7971" y="5530"/>
                    <a:pt x="8081" y="5530"/>
                  </a:cubicBezTo>
                  <a:close/>
                  <a:moveTo>
                    <a:pt x="3414" y="1"/>
                  </a:moveTo>
                  <a:cubicBezTo>
                    <a:pt x="3095" y="1"/>
                    <a:pt x="2772" y="119"/>
                    <a:pt x="2520" y="355"/>
                  </a:cubicBezTo>
                  <a:lnTo>
                    <a:pt x="473" y="2403"/>
                  </a:lnTo>
                  <a:cubicBezTo>
                    <a:pt x="0" y="2876"/>
                    <a:pt x="0" y="3663"/>
                    <a:pt x="473" y="4199"/>
                  </a:cubicBezTo>
                  <a:cubicBezTo>
                    <a:pt x="700" y="4406"/>
                    <a:pt x="1008" y="4544"/>
                    <a:pt x="1345" y="4544"/>
                  </a:cubicBezTo>
                  <a:cubicBezTo>
                    <a:pt x="1522" y="4544"/>
                    <a:pt x="1706" y="4506"/>
                    <a:pt x="1890" y="4419"/>
                  </a:cubicBezTo>
                  <a:lnTo>
                    <a:pt x="4915" y="7444"/>
                  </a:lnTo>
                  <a:cubicBezTo>
                    <a:pt x="4663" y="7980"/>
                    <a:pt x="4789" y="8515"/>
                    <a:pt x="5135" y="8862"/>
                  </a:cubicBezTo>
                  <a:cubicBezTo>
                    <a:pt x="5372" y="9098"/>
                    <a:pt x="5687" y="9216"/>
                    <a:pt x="6010" y="9216"/>
                  </a:cubicBezTo>
                  <a:cubicBezTo>
                    <a:pt x="6333" y="9216"/>
                    <a:pt x="6663" y="9098"/>
                    <a:pt x="6931" y="8862"/>
                  </a:cubicBezTo>
                  <a:lnTo>
                    <a:pt x="8979" y="6814"/>
                  </a:lnTo>
                  <a:cubicBezTo>
                    <a:pt x="9452" y="6341"/>
                    <a:pt x="9452" y="5554"/>
                    <a:pt x="8979" y="5050"/>
                  </a:cubicBezTo>
                  <a:cubicBezTo>
                    <a:pt x="8757" y="4828"/>
                    <a:pt x="8445" y="4696"/>
                    <a:pt x="8117" y="4696"/>
                  </a:cubicBezTo>
                  <a:cubicBezTo>
                    <a:pt x="7933" y="4696"/>
                    <a:pt x="7743" y="4738"/>
                    <a:pt x="7561" y="4829"/>
                  </a:cubicBezTo>
                  <a:lnTo>
                    <a:pt x="4505" y="1773"/>
                  </a:lnTo>
                  <a:cubicBezTo>
                    <a:pt x="4757" y="1269"/>
                    <a:pt x="4631" y="733"/>
                    <a:pt x="4285" y="355"/>
                  </a:cubicBezTo>
                  <a:cubicBezTo>
                    <a:pt x="4048" y="119"/>
                    <a:pt x="3733" y="1"/>
                    <a:pt x="341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37"/>
            <p:cNvSpPr/>
            <p:nvPr/>
          </p:nvSpPr>
          <p:spPr>
            <a:xfrm>
              <a:off x="-63679952" y="4233850"/>
              <a:ext cx="177250" cy="177250"/>
            </a:xfrm>
            <a:custGeom>
              <a:avLst/>
              <a:gdLst/>
              <a:ahLst/>
              <a:cxnLst/>
              <a:rect l="l" t="t" r="r" b="b"/>
              <a:pathLst>
                <a:path w="7090" h="7090" extrusionOk="0">
                  <a:moveTo>
                    <a:pt x="5325" y="1"/>
                  </a:moveTo>
                  <a:lnTo>
                    <a:pt x="4160" y="1166"/>
                  </a:lnTo>
                  <a:cubicBezTo>
                    <a:pt x="4081" y="1088"/>
                    <a:pt x="3971" y="1048"/>
                    <a:pt x="3860" y="1048"/>
                  </a:cubicBezTo>
                  <a:cubicBezTo>
                    <a:pt x="3750" y="1048"/>
                    <a:pt x="3640" y="1088"/>
                    <a:pt x="3561" y="1166"/>
                  </a:cubicBezTo>
                  <a:lnTo>
                    <a:pt x="474" y="4254"/>
                  </a:lnTo>
                  <a:cubicBezTo>
                    <a:pt x="159" y="4569"/>
                    <a:pt x="1" y="4947"/>
                    <a:pt x="1" y="5419"/>
                  </a:cubicBezTo>
                  <a:cubicBezTo>
                    <a:pt x="1" y="5861"/>
                    <a:pt x="159" y="6302"/>
                    <a:pt x="474" y="6617"/>
                  </a:cubicBezTo>
                  <a:cubicBezTo>
                    <a:pt x="789" y="6932"/>
                    <a:pt x="1214" y="7089"/>
                    <a:pt x="1639" y="7089"/>
                  </a:cubicBezTo>
                  <a:cubicBezTo>
                    <a:pt x="2065" y="7089"/>
                    <a:pt x="2490" y="6932"/>
                    <a:pt x="2805" y="6617"/>
                  </a:cubicBezTo>
                  <a:lnTo>
                    <a:pt x="5892" y="3529"/>
                  </a:lnTo>
                  <a:cubicBezTo>
                    <a:pt x="6081" y="3372"/>
                    <a:pt x="6081" y="3088"/>
                    <a:pt x="5924" y="2931"/>
                  </a:cubicBezTo>
                  <a:lnTo>
                    <a:pt x="7090" y="1765"/>
                  </a:lnTo>
                  <a:lnTo>
                    <a:pt x="532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p37"/>
            <p:cNvSpPr/>
            <p:nvPr/>
          </p:nvSpPr>
          <p:spPr>
            <a:xfrm>
              <a:off x="-63548400" y="4348850"/>
              <a:ext cx="185900" cy="62250"/>
            </a:xfrm>
            <a:custGeom>
              <a:avLst/>
              <a:gdLst/>
              <a:ahLst/>
              <a:cxnLst/>
              <a:rect l="l" t="t" r="r" b="b"/>
              <a:pathLst>
                <a:path w="7436" h="2490" extrusionOk="0">
                  <a:moveTo>
                    <a:pt x="2048" y="0"/>
                  </a:moveTo>
                  <a:cubicBezTo>
                    <a:pt x="1355" y="0"/>
                    <a:pt x="819" y="536"/>
                    <a:pt x="819" y="1229"/>
                  </a:cubicBezTo>
                  <a:lnTo>
                    <a:pt x="819" y="1639"/>
                  </a:lnTo>
                  <a:lnTo>
                    <a:pt x="410" y="1639"/>
                  </a:lnTo>
                  <a:cubicBezTo>
                    <a:pt x="189" y="1639"/>
                    <a:pt x="0" y="1859"/>
                    <a:pt x="0" y="2048"/>
                  </a:cubicBezTo>
                  <a:cubicBezTo>
                    <a:pt x="0" y="2269"/>
                    <a:pt x="189" y="2489"/>
                    <a:pt x="410" y="2489"/>
                  </a:cubicBezTo>
                  <a:lnTo>
                    <a:pt x="7026" y="2489"/>
                  </a:lnTo>
                  <a:cubicBezTo>
                    <a:pt x="7278" y="2489"/>
                    <a:pt x="7435" y="2269"/>
                    <a:pt x="7435" y="2048"/>
                  </a:cubicBezTo>
                  <a:cubicBezTo>
                    <a:pt x="7435" y="1859"/>
                    <a:pt x="7246" y="1639"/>
                    <a:pt x="6994" y="1639"/>
                  </a:cubicBezTo>
                  <a:lnTo>
                    <a:pt x="6616" y="1639"/>
                  </a:lnTo>
                  <a:lnTo>
                    <a:pt x="6616" y="1229"/>
                  </a:lnTo>
                  <a:cubicBezTo>
                    <a:pt x="6616" y="536"/>
                    <a:pt x="6049" y="0"/>
                    <a:pt x="535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19" name="Google Shape;2019;p37"/>
          <p:cNvGrpSpPr/>
          <p:nvPr/>
        </p:nvGrpSpPr>
        <p:grpSpPr>
          <a:xfrm>
            <a:off x="4276000" y="3638732"/>
            <a:ext cx="523629" cy="559485"/>
            <a:chOff x="-61783348" y="3743950"/>
            <a:chExt cx="316650" cy="317450"/>
          </a:xfrm>
        </p:grpSpPr>
        <p:sp>
          <p:nvSpPr>
            <p:cNvPr id="2020" name="Google Shape;2020;p37"/>
            <p:cNvSpPr/>
            <p:nvPr/>
          </p:nvSpPr>
          <p:spPr>
            <a:xfrm>
              <a:off x="-61783348" y="3743950"/>
              <a:ext cx="316650" cy="317450"/>
            </a:xfrm>
            <a:custGeom>
              <a:avLst/>
              <a:gdLst/>
              <a:ahLst/>
              <a:cxnLst/>
              <a:rect l="l" t="t" r="r" b="b"/>
              <a:pathLst>
                <a:path w="12666" h="12698" extrusionOk="0">
                  <a:moveTo>
                    <a:pt x="379" y="1"/>
                  </a:moveTo>
                  <a:cubicBezTo>
                    <a:pt x="158" y="1"/>
                    <a:pt x="1" y="190"/>
                    <a:pt x="1" y="410"/>
                  </a:cubicBezTo>
                  <a:lnTo>
                    <a:pt x="1" y="12256"/>
                  </a:lnTo>
                  <a:cubicBezTo>
                    <a:pt x="1" y="12508"/>
                    <a:pt x="190" y="12697"/>
                    <a:pt x="379" y="12697"/>
                  </a:cubicBezTo>
                  <a:lnTo>
                    <a:pt x="12256" y="12697"/>
                  </a:lnTo>
                  <a:cubicBezTo>
                    <a:pt x="12477" y="12697"/>
                    <a:pt x="12666" y="12508"/>
                    <a:pt x="12666" y="12256"/>
                  </a:cubicBezTo>
                  <a:cubicBezTo>
                    <a:pt x="12634" y="12067"/>
                    <a:pt x="12477" y="11878"/>
                    <a:pt x="12256" y="11878"/>
                  </a:cubicBezTo>
                  <a:lnTo>
                    <a:pt x="820" y="11878"/>
                  </a:lnTo>
                  <a:lnTo>
                    <a:pt x="820" y="410"/>
                  </a:lnTo>
                  <a:cubicBezTo>
                    <a:pt x="820" y="158"/>
                    <a:pt x="631" y="1"/>
                    <a:pt x="37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37"/>
            <p:cNvSpPr/>
            <p:nvPr/>
          </p:nvSpPr>
          <p:spPr>
            <a:xfrm>
              <a:off x="-61739227" y="3833750"/>
              <a:ext cx="272525" cy="149675"/>
            </a:xfrm>
            <a:custGeom>
              <a:avLst/>
              <a:gdLst/>
              <a:ahLst/>
              <a:cxnLst/>
              <a:rect l="l" t="t" r="r" b="b"/>
              <a:pathLst>
                <a:path w="10901" h="5987" extrusionOk="0">
                  <a:moveTo>
                    <a:pt x="9641" y="0"/>
                  </a:moveTo>
                  <a:cubicBezTo>
                    <a:pt x="8979" y="0"/>
                    <a:pt x="8444" y="536"/>
                    <a:pt x="8444" y="1229"/>
                  </a:cubicBezTo>
                  <a:cubicBezTo>
                    <a:pt x="8444" y="1418"/>
                    <a:pt x="8475" y="1575"/>
                    <a:pt x="8538" y="1733"/>
                  </a:cubicBezTo>
                  <a:lnTo>
                    <a:pt x="6900" y="3403"/>
                  </a:lnTo>
                  <a:cubicBezTo>
                    <a:pt x="6742" y="3308"/>
                    <a:pt x="6553" y="3277"/>
                    <a:pt x="6396" y="3277"/>
                  </a:cubicBezTo>
                  <a:cubicBezTo>
                    <a:pt x="6238" y="3277"/>
                    <a:pt x="6018" y="3308"/>
                    <a:pt x="5860" y="3403"/>
                  </a:cubicBezTo>
                  <a:lnTo>
                    <a:pt x="5041" y="2552"/>
                  </a:lnTo>
                  <a:cubicBezTo>
                    <a:pt x="5136" y="2395"/>
                    <a:pt x="5167" y="2206"/>
                    <a:pt x="5167" y="2048"/>
                  </a:cubicBezTo>
                  <a:cubicBezTo>
                    <a:pt x="5167" y="1386"/>
                    <a:pt x="4600" y="819"/>
                    <a:pt x="3938" y="819"/>
                  </a:cubicBezTo>
                  <a:cubicBezTo>
                    <a:pt x="3277" y="819"/>
                    <a:pt x="2710" y="1386"/>
                    <a:pt x="2710" y="2048"/>
                  </a:cubicBezTo>
                  <a:cubicBezTo>
                    <a:pt x="2710" y="2237"/>
                    <a:pt x="2773" y="2395"/>
                    <a:pt x="2836" y="2552"/>
                  </a:cubicBezTo>
                  <a:lnTo>
                    <a:pt x="1733" y="3655"/>
                  </a:lnTo>
                  <a:cubicBezTo>
                    <a:pt x="1575" y="3592"/>
                    <a:pt x="1386" y="3560"/>
                    <a:pt x="1229" y="3560"/>
                  </a:cubicBezTo>
                  <a:cubicBezTo>
                    <a:pt x="567" y="3560"/>
                    <a:pt x="0" y="4096"/>
                    <a:pt x="0" y="4757"/>
                  </a:cubicBezTo>
                  <a:cubicBezTo>
                    <a:pt x="0" y="5451"/>
                    <a:pt x="567" y="5986"/>
                    <a:pt x="1229" y="5986"/>
                  </a:cubicBezTo>
                  <a:cubicBezTo>
                    <a:pt x="1891" y="5986"/>
                    <a:pt x="2458" y="5451"/>
                    <a:pt x="2458" y="4757"/>
                  </a:cubicBezTo>
                  <a:cubicBezTo>
                    <a:pt x="2458" y="4568"/>
                    <a:pt x="2395" y="4411"/>
                    <a:pt x="2332" y="4253"/>
                  </a:cubicBezTo>
                  <a:lnTo>
                    <a:pt x="3434" y="3151"/>
                  </a:lnTo>
                  <a:cubicBezTo>
                    <a:pt x="3592" y="3214"/>
                    <a:pt x="3781" y="3277"/>
                    <a:pt x="3938" y="3277"/>
                  </a:cubicBezTo>
                  <a:cubicBezTo>
                    <a:pt x="4096" y="3277"/>
                    <a:pt x="4285" y="3214"/>
                    <a:pt x="4442" y="3151"/>
                  </a:cubicBezTo>
                  <a:lnTo>
                    <a:pt x="5293" y="3970"/>
                  </a:lnTo>
                  <a:cubicBezTo>
                    <a:pt x="5199" y="4127"/>
                    <a:pt x="5167" y="4348"/>
                    <a:pt x="5167" y="4505"/>
                  </a:cubicBezTo>
                  <a:cubicBezTo>
                    <a:pt x="5167" y="5167"/>
                    <a:pt x="5703" y="5703"/>
                    <a:pt x="6396" y="5703"/>
                  </a:cubicBezTo>
                  <a:cubicBezTo>
                    <a:pt x="7057" y="5703"/>
                    <a:pt x="7593" y="5167"/>
                    <a:pt x="7593" y="4505"/>
                  </a:cubicBezTo>
                  <a:cubicBezTo>
                    <a:pt x="7593" y="4285"/>
                    <a:pt x="7561" y="4127"/>
                    <a:pt x="7498" y="3970"/>
                  </a:cubicBezTo>
                  <a:lnTo>
                    <a:pt x="9137" y="2332"/>
                  </a:lnTo>
                  <a:cubicBezTo>
                    <a:pt x="9294" y="2395"/>
                    <a:pt x="9483" y="2458"/>
                    <a:pt x="9641" y="2458"/>
                  </a:cubicBezTo>
                  <a:cubicBezTo>
                    <a:pt x="10334" y="2458"/>
                    <a:pt x="10901" y="1890"/>
                    <a:pt x="10901" y="1229"/>
                  </a:cubicBezTo>
                  <a:cubicBezTo>
                    <a:pt x="10901" y="536"/>
                    <a:pt x="10334" y="0"/>
                    <a:pt x="964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2" name="Google Shape;2022;p37"/>
          <p:cNvSpPr/>
          <p:nvPr/>
        </p:nvSpPr>
        <p:spPr>
          <a:xfrm>
            <a:off x="8747725" y="3717590"/>
            <a:ext cx="526233" cy="437305"/>
          </a:xfrm>
          <a:custGeom>
            <a:avLst/>
            <a:gdLst/>
            <a:ahLst/>
            <a:cxnLst/>
            <a:rect l="l" t="t" r="r" b="b"/>
            <a:pathLst>
              <a:path w="12729" h="9925" extrusionOk="0">
                <a:moveTo>
                  <a:pt x="925" y="3644"/>
                </a:moveTo>
                <a:cubicBezTo>
                  <a:pt x="944" y="3644"/>
                  <a:pt x="963" y="3648"/>
                  <a:pt x="978" y="3655"/>
                </a:cubicBezTo>
                <a:lnTo>
                  <a:pt x="1608" y="3970"/>
                </a:lnTo>
                <a:lnTo>
                  <a:pt x="1608" y="5924"/>
                </a:lnTo>
                <a:lnTo>
                  <a:pt x="978" y="6239"/>
                </a:lnTo>
                <a:cubicBezTo>
                  <a:pt x="960" y="6256"/>
                  <a:pt x="937" y="6264"/>
                  <a:pt x="914" y="6264"/>
                </a:cubicBezTo>
                <a:cubicBezTo>
                  <a:pt x="854" y="6264"/>
                  <a:pt x="788" y="6212"/>
                  <a:pt x="788" y="6144"/>
                </a:cubicBezTo>
                <a:lnTo>
                  <a:pt x="788" y="3781"/>
                </a:lnTo>
                <a:cubicBezTo>
                  <a:pt x="788" y="3685"/>
                  <a:pt x="862" y="3644"/>
                  <a:pt x="925" y="3644"/>
                </a:cubicBezTo>
                <a:close/>
                <a:moveTo>
                  <a:pt x="4128" y="7184"/>
                </a:moveTo>
                <a:lnTo>
                  <a:pt x="6963" y="8035"/>
                </a:lnTo>
                <a:cubicBezTo>
                  <a:pt x="6648" y="8507"/>
                  <a:pt x="6176" y="8759"/>
                  <a:pt x="5640" y="8759"/>
                </a:cubicBezTo>
                <a:cubicBezTo>
                  <a:pt x="4821" y="8759"/>
                  <a:pt x="4097" y="8066"/>
                  <a:pt x="4128" y="7184"/>
                </a:cubicBezTo>
                <a:close/>
                <a:moveTo>
                  <a:pt x="11374" y="820"/>
                </a:moveTo>
                <a:cubicBezTo>
                  <a:pt x="11626" y="820"/>
                  <a:pt x="11815" y="1009"/>
                  <a:pt x="11815" y="1198"/>
                </a:cubicBezTo>
                <a:lnTo>
                  <a:pt x="11815" y="8665"/>
                </a:lnTo>
                <a:cubicBezTo>
                  <a:pt x="11815" y="8885"/>
                  <a:pt x="11626" y="9043"/>
                  <a:pt x="11374" y="9043"/>
                </a:cubicBezTo>
                <a:cubicBezTo>
                  <a:pt x="11154" y="9043"/>
                  <a:pt x="10996" y="8854"/>
                  <a:pt x="10996" y="8665"/>
                </a:cubicBezTo>
                <a:lnTo>
                  <a:pt x="10996" y="1198"/>
                </a:lnTo>
                <a:cubicBezTo>
                  <a:pt x="10996" y="977"/>
                  <a:pt x="11185" y="820"/>
                  <a:pt x="11374" y="820"/>
                </a:cubicBezTo>
                <a:close/>
                <a:moveTo>
                  <a:pt x="11437" y="1"/>
                </a:moveTo>
                <a:cubicBezTo>
                  <a:pt x="10870" y="1"/>
                  <a:pt x="10366" y="379"/>
                  <a:pt x="10240" y="883"/>
                </a:cubicBezTo>
                <a:lnTo>
                  <a:pt x="2080" y="3246"/>
                </a:lnTo>
                <a:lnTo>
                  <a:pt x="1387" y="2899"/>
                </a:lnTo>
                <a:cubicBezTo>
                  <a:pt x="1251" y="2831"/>
                  <a:pt x="1109" y="2800"/>
                  <a:pt x="970" y="2800"/>
                </a:cubicBezTo>
                <a:cubicBezTo>
                  <a:pt x="466" y="2800"/>
                  <a:pt x="1" y="3213"/>
                  <a:pt x="1" y="3781"/>
                </a:cubicBezTo>
                <a:lnTo>
                  <a:pt x="1" y="6144"/>
                </a:lnTo>
                <a:cubicBezTo>
                  <a:pt x="1" y="6687"/>
                  <a:pt x="465" y="7095"/>
                  <a:pt x="983" y="7095"/>
                </a:cubicBezTo>
                <a:cubicBezTo>
                  <a:pt x="1127" y="7095"/>
                  <a:pt x="1275" y="7063"/>
                  <a:pt x="1419" y="6995"/>
                </a:cubicBezTo>
                <a:lnTo>
                  <a:pt x="2143" y="6648"/>
                </a:lnTo>
                <a:lnTo>
                  <a:pt x="3340" y="6995"/>
                </a:lnTo>
                <a:cubicBezTo>
                  <a:pt x="3151" y="8444"/>
                  <a:pt x="4286" y="9641"/>
                  <a:pt x="5672" y="9641"/>
                </a:cubicBezTo>
                <a:cubicBezTo>
                  <a:pt x="6585" y="9641"/>
                  <a:pt x="7405" y="9074"/>
                  <a:pt x="7814" y="8287"/>
                </a:cubicBezTo>
                <a:lnTo>
                  <a:pt x="10271" y="9011"/>
                </a:lnTo>
                <a:cubicBezTo>
                  <a:pt x="10429" y="9515"/>
                  <a:pt x="10902" y="9925"/>
                  <a:pt x="11469" y="9925"/>
                </a:cubicBezTo>
                <a:cubicBezTo>
                  <a:pt x="12130" y="9925"/>
                  <a:pt x="12729" y="9358"/>
                  <a:pt x="12729" y="8696"/>
                </a:cubicBezTo>
                <a:lnTo>
                  <a:pt x="12729" y="1261"/>
                </a:lnTo>
                <a:cubicBezTo>
                  <a:pt x="12634" y="536"/>
                  <a:pt x="12099" y="1"/>
                  <a:pt x="11437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3" name="Google Shape;2023;p37"/>
          <p:cNvGrpSpPr/>
          <p:nvPr/>
        </p:nvGrpSpPr>
        <p:grpSpPr>
          <a:xfrm>
            <a:off x="10482492" y="3656967"/>
            <a:ext cx="479544" cy="504925"/>
            <a:chOff x="-59869425" y="4102225"/>
            <a:chExt cx="319023" cy="315175"/>
          </a:xfrm>
        </p:grpSpPr>
        <p:sp>
          <p:nvSpPr>
            <p:cNvPr id="2024" name="Google Shape;2024;p37"/>
            <p:cNvSpPr/>
            <p:nvPr/>
          </p:nvSpPr>
          <p:spPr>
            <a:xfrm>
              <a:off x="-59869425" y="4102225"/>
              <a:ext cx="149675" cy="256825"/>
            </a:xfrm>
            <a:custGeom>
              <a:avLst/>
              <a:gdLst/>
              <a:ahLst/>
              <a:cxnLst/>
              <a:rect l="l" t="t" r="r" b="b"/>
              <a:pathLst>
                <a:path w="5987" h="10273" extrusionOk="0">
                  <a:moveTo>
                    <a:pt x="5532" y="1"/>
                  </a:moveTo>
                  <a:cubicBezTo>
                    <a:pt x="5515" y="1"/>
                    <a:pt x="5499" y="2"/>
                    <a:pt x="5483" y="4"/>
                  </a:cubicBezTo>
                  <a:cubicBezTo>
                    <a:pt x="2364" y="445"/>
                    <a:pt x="1" y="3123"/>
                    <a:pt x="1" y="6274"/>
                  </a:cubicBezTo>
                  <a:cubicBezTo>
                    <a:pt x="1" y="7692"/>
                    <a:pt x="442" y="8983"/>
                    <a:pt x="1293" y="10086"/>
                  </a:cubicBezTo>
                  <a:cubicBezTo>
                    <a:pt x="1381" y="10209"/>
                    <a:pt x="1507" y="10273"/>
                    <a:pt x="1635" y="10273"/>
                  </a:cubicBezTo>
                  <a:cubicBezTo>
                    <a:pt x="1737" y="10273"/>
                    <a:pt x="1839" y="10233"/>
                    <a:pt x="1923" y="10149"/>
                  </a:cubicBezTo>
                  <a:lnTo>
                    <a:pt x="3719" y="8353"/>
                  </a:lnTo>
                  <a:cubicBezTo>
                    <a:pt x="3813" y="8259"/>
                    <a:pt x="3845" y="8007"/>
                    <a:pt x="3782" y="7849"/>
                  </a:cubicBezTo>
                  <a:cubicBezTo>
                    <a:pt x="3498" y="7376"/>
                    <a:pt x="3341" y="6809"/>
                    <a:pt x="3341" y="6274"/>
                  </a:cubicBezTo>
                  <a:cubicBezTo>
                    <a:pt x="3341" y="4888"/>
                    <a:pt x="4286" y="3659"/>
                    <a:pt x="5672" y="3312"/>
                  </a:cubicBezTo>
                  <a:cubicBezTo>
                    <a:pt x="5861" y="3281"/>
                    <a:pt x="5987" y="3123"/>
                    <a:pt x="5987" y="2934"/>
                  </a:cubicBezTo>
                  <a:lnTo>
                    <a:pt x="5987" y="414"/>
                  </a:lnTo>
                  <a:cubicBezTo>
                    <a:pt x="5958" y="180"/>
                    <a:pt x="5739" y="1"/>
                    <a:pt x="553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37"/>
            <p:cNvSpPr/>
            <p:nvPr/>
          </p:nvSpPr>
          <p:spPr>
            <a:xfrm>
              <a:off x="-59811127" y="4322075"/>
              <a:ext cx="201650" cy="95325"/>
            </a:xfrm>
            <a:custGeom>
              <a:avLst/>
              <a:gdLst/>
              <a:ahLst/>
              <a:cxnLst/>
              <a:rect l="l" t="t" r="r" b="b"/>
              <a:pathLst>
                <a:path w="8066" h="3812" extrusionOk="0">
                  <a:moveTo>
                    <a:pt x="5758" y="0"/>
                  </a:moveTo>
                  <a:cubicBezTo>
                    <a:pt x="5692" y="0"/>
                    <a:pt x="5629" y="11"/>
                    <a:pt x="5577" y="32"/>
                  </a:cubicBezTo>
                  <a:cubicBezTo>
                    <a:pt x="5091" y="339"/>
                    <a:pt x="4530" y="489"/>
                    <a:pt x="3972" y="489"/>
                  </a:cubicBezTo>
                  <a:cubicBezTo>
                    <a:pt x="3444" y="489"/>
                    <a:pt x="2917" y="355"/>
                    <a:pt x="2458" y="95"/>
                  </a:cubicBezTo>
                  <a:cubicBezTo>
                    <a:pt x="2389" y="53"/>
                    <a:pt x="2314" y="30"/>
                    <a:pt x="2239" y="30"/>
                  </a:cubicBezTo>
                  <a:cubicBezTo>
                    <a:pt x="2141" y="30"/>
                    <a:pt x="2042" y="69"/>
                    <a:pt x="1954" y="158"/>
                  </a:cubicBezTo>
                  <a:lnTo>
                    <a:pt x="189" y="1922"/>
                  </a:lnTo>
                  <a:cubicBezTo>
                    <a:pt x="0" y="2143"/>
                    <a:pt x="32" y="2395"/>
                    <a:pt x="221" y="2552"/>
                  </a:cubicBezTo>
                  <a:cubicBezTo>
                    <a:pt x="1324" y="3403"/>
                    <a:pt x="2615" y="3812"/>
                    <a:pt x="4001" y="3812"/>
                  </a:cubicBezTo>
                  <a:cubicBezTo>
                    <a:pt x="5388" y="3812"/>
                    <a:pt x="6711" y="3403"/>
                    <a:pt x="7814" y="2521"/>
                  </a:cubicBezTo>
                  <a:cubicBezTo>
                    <a:pt x="8034" y="2363"/>
                    <a:pt x="8066" y="2080"/>
                    <a:pt x="7877" y="1890"/>
                  </a:cubicBezTo>
                  <a:lnTo>
                    <a:pt x="6112" y="126"/>
                  </a:lnTo>
                  <a:cubicBezTo>
                    <a:pt x="6028" y="42"/>
                    <a:pt x="5888" y="0"/>
                    <a:pt x="575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37"/>
            <p:cNvSpPr/>
            <p:nvPr/>
          </p:nvSpPr>
          <p:spPr>
            <a:xfrm>
              <a:off x="-59700077" y="4102225"/>
              <a:ext cx="149675" cy="256525"/>
            </a:xfrm>
            <a:custGeom>
              <a:avLst/>
              <a:gdLst/>
              <a:ahLst/>
              <a:cxnLst/>
              <a:rect l="l" t="t" r="r" b="b"/>
              <a:pathLst>
                <a:path w="5987" h="10261" extrusionOk="0">
                  <a:moveTo>
                    <a:pt x="418" y="1"/>
                  </a:moveTo>
                  <a:cubicBezTo>
                    <a:pt x="190" y="1"/>
                    <a:pt x="1" y="180"/>
                    <a:pt x="1" y="414"/>
                  </a:cubicBezTo>
                  <a:lnTo>
                    <a:pt x="1" y="2934"/>
                  </a:lnTo>
                  <a:cubicBezTo>
                    <a:pt x="1" y="3123"/>
                    <a:pt x="127" y="3281"/>
                    <a:pt x="316" y="3312"/>
                  </a:cubicBezTo>
                  <a:cubicBezTo>
                    <a:pt x="1639" y="3659"/>
                    <a:pt x="2647" y="4856"/>
                    <a:pt x="2647" y="6274"/>
                  </a:cubicBezTo>
                  <a:cubicBezTo>
                    <a:pt x="2647" y="6809"/>
                    <a:pt x="2489" y="7376"/>
                    <a:pt x="2206" y="7849"/>
                  </a:cubicBezTo>
                  <a:cubicBezTo>
                    <a:pt x="2080" y="8007"/>
                    <a:pt x="2111" y="8196"/>
                    <a:pt x="2269" y="8353"/>
                  </a:cubicBezTo>
                  <a:lnTo>
                    <a:pt x="4065" y="10149"/>
                  </a:lnTo>
                  <a:cubicBezTo>
                    <a:pt x="4137" y="10221"/>
                    <a:pt x="4242" y="10260"/>
                    <a:pt x="4350" y="10260"/>
                  </a:cubicBezTo>
                  <a:cubicBezTo>
                    <a:pt x="4478" y="10260"/>
                    <a:pt x="4609" y="10205"/>
                    <a:pt x="4695" y="10086"/>
                  </a:cubicBezTo>
                  <a:cubicBezTo>
                    <a:pt x="5514" y="8983"/>
                    <a:pt x="5987" y="7660"/>
                    <a:pt x="5987" y="6274"/>
                  </a:cubicBezTo>
                  <a:cubicBezTo>
                    <a:pt x="5892" y="3123"/>
                    <a:pt x="3592" y="445"/>
                    <a:pt x="473" y="4"/>
                  </a:cubicBezTo>
                  <a:cubicBezTo>
                    <a:pt x="455" y="2"/>
                    <a:pt x="436" y="1"/>
                    <a:pt x="41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37"/>
            <p:cNvSpPr/>
            <p:nvPr/>
          </p:nvSpPr>
          <p:spPr>
            <a:xfrm>
              <a:off x="-59742598" y="4187375"/>
              <a:ext cx="63025" cy="144950"/>
            </a:xfrm>
            <a:custGeom>
              <a:avLst/>
              <a:gdLst/>
              <a:ahLst/>
              <a:cxnLst/>
              <a:rect l="l" t="t" r="r" b="b"/>
              <a:pathLst>
                <a:path w="2521" h="5798" extrusionOk="0">
                  <a:moveTo>
                    <a:pt x="1260" y="1"/>
                  </a:moveTo>
                  <a:cubicBezTo>
                    <a:pt x="1040" y="1"/>
                    <a:pt x="819" y="190"/>
                    <a:pt x="819" y="379"/>
                  </a:cubicBezTo>
                  <a:lnTo>
                    <a:pt x="819" y="662"/>
                  </a:lnTo>
                  <a:cubicBezTo>
                    <a:pt x="347" y="820"/>
                    <a:pt x="0" y="1293"/>
                    <a:pt x="0" y="1860"/>
                  </a:cubicBezTo>
                  <a:cubicBezTo>
                    <a:pt x="0" y="2521"/>
                    <a:pt x="567" y="2899"/>
                    <a:pt x="977" y="3214"/>
                  </a:cubicBezTo>
                  <a:cubicBezTo>
                    <a:pt x="1292" y="3466"/>
                    <a:pt x="1670" y="3687"/>
                    <a:pt x="1670" y="3939"/>
                  </a:cubicBezTo>
                  <a:cubicBezTo>
                    <a:pt x="1670" y="4160"/>
                    <a:pt x="1450" y="4380"/>
                    <a:pt x="1260" y="4380"/>
                  </a:cubicBezTo>
                  <a:cubicBezTo>
                    <a:pt x="1071" y="4380"/>
                    <a:pt x="819" y="4160"/>
                    <a:pt x="819" y="3939"/>
                  </a:cubicBezTo>
                  <a:cubicBezTo>
                    <a:pt x="819" y="3687"/>
                    <a:pt x="630" y="3529"/>
                    <a:pt x="441" y="3529"/>
                  </a:cubicBezTo>
                  <a:cubicBezTo>
                    <a:pt x="252" y="3529"/>
                    <a:pt x="32" y="3750"/>
                    <a:pt x="32" y="3939"/>
                  </a:cubicBezTo>
                  <a:cubicBezTo>
                    <a:pt x="32" y="4475"/>
                    <a:pt x="410" y="4916"/>
                    <a:pt x="882" y="5105"/>
                  </a:cubicBezTo>
                  <a:lnTo>
                    <a:pt x="882" y="5388"/>
                  </a:lnTo>
                  <a:cubicBezTo>
                    <a:pt x="882" y="5640"/>
                    <a:pt x="1071" y="5798"/>
                    <a:pt x="1292" y="5798"/>
                  </a:cubicBezTo>
                  <a:cubicBezTo>
                    <a:pt x="1544" y="5798"/>
                    <a:pt x="1702" y="5577"/>
                    <a:pt x="1702" y="5388"/>
                  </a:cubicBezTo>
                  <a:lnTo>
                    <a:pt x="1702" y="5073"/>
                  </a:lnTo>
                  <a:cubicBezTo>
                    <a:pt x="2174" y="4916"/>
                    <a:pt x="2521" y="4443"/>
                    <a:pt x="2521" y="3907"/>
                  </a:cubicBezTo>
                  <a:cubicBezTo>
                    <a:pt x="2521" y="3214"/>
                    <a:pt x="1985" y="2836"/>
                    <a:pt x="1544" y="2521"/>
                  </a:cubicBezTo>
                  <a:cubicBezTo>
                    <a:pt x="1229" y="2269"/>
                    <a:pt x="882" y="2049"/>
                    <a:pt x="882" y="1797"/>
                  </a:cubicBezTo>
                  <a:cubicBezTo>
                    <a:pt x="882" y="1576"/>
                    <a:pt x="1071" y="1419"/>
                    <a:pt x="1292" y="1419"/>
                  </a:cubicBezTo>
                  <a:cubicBezTo>
                    <a:pt x="1544" y="1419"/>
                    <a:pt x="1702" y="1608"/>
                    <a:pt x="1702" y="1797"/>
                  </a:cubicBezTo>
                  <a:cubicBezTo>
                    <a:pt x="1702" y="2049"/>
                    <a:pt x="1891" y="2238"/>
                    <a:pt x="2143" y="2238"/>
                  </a:cubicBezTo>
                  <a:cubicBezTo>
                    <a:pt x="2363" y="2238"/>
                    <a:pt x="2521" y="2049"/>
                    <a:pt x="2521" y="1797"/>
                  </a:cubicBezTo>
                  <a:cubicBezTo>
                    <a:pt x="2521" y="1261"/>
                    <a:pt x="2174" y="820"/>
                    <a:pt x="1702" y="631"/>
                  </a:cubicBezTo>
                  <a:lnTo>
                    <a:pt x="1702" y="347"/>
                  </a:lnTo>
                  <a:cubicBezTo>
                    <a:pt x="1702" y="158"/>
                    <a:pt x="1513" y="1"/>
                    <a:pt x="126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8" name="Google Shape;2028;p37"/>
          <p:cNvGrpSpPr/>
          <p:nvPr/>
        </p:nvGrpSpPr>
        <p:grpSpPr>
          <a:xfrm>
            <a:off x="5114049" y="4622499"/>
            <a:ext cx="422587" cy="511165"/>
            <a:chOff x="2423775" y="3226875"/>
            <a:chExt cx="259925" cy="295000"/>
          </a:xfrm>
        </p:grpSpPr>
        <p:sp>
          <p:nvSpPr>
            <p:cNvPr id="2029" name="Google Shape;2029;p37"/>
            <p:cNvSpPr/>
            <p:nvPr/>
          </p:nvSpPr>
          <p:spPr>
            <a:xfrm>
              <a:off x="2509625" y="3365900"/>
              <a:ext cx="86650" cy="52000"/>
            </a:xfrm>
            <a:custGeom>
              <a:avLst/>
              <a:gdLst/>
              <a:ahLst/>
              <a:cxnLst/>
              <a:rect l="l" t="t" r="r" b="b"/>
              <a:pathLst>
                <a:path w="3466" h="2080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37"/>
            <p:cNvSpPr/>
            <p:nvPr/>
          </p:nvSpPr>
          <p:spPr>
            <a:xfrm>
              <a:off x="2534825" y="3313925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725" y="0"/>
                  </a:moveTo>
                  <a:cubicBezTo>
                    <a:pt x="316" y="0"/>
                    <a:pt x="0" y="315"/>
                    <a:pt x="0" y="725"/>
                  </a:cubicBezTo>
                  <a:cubicBezTo>
                    <a:pt x="0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37"/>
            <p:cNvSpPr/>
            <p:nvPr/>
          </p:nvSpPr>
          <p:spPr>
            <a:xfrm>
              <a:off x="2423775" y="3226875"/>
              <a:ext cx="259925" cy="295000"/>
            </a:xfrm>
            <a:custGeom>
              <a:avLst/>
              <a:gdLst/>
              <a:ahLst/>
              <a:cxnLst/>
              <a:rect l="l" t="t" r="r" b="b"/>
              <a:pathLst>
                <a:path w="10397" h="11800" extrusionOk="0">
                  <a:moveTo>
                    <a:pt x="5167" y="2757"/>
                  </a:moveTo>
                  <a:cubicBezTo>
                    <a:pt x="5923" y="2757"/>
                    <a:pt x="6553" y="3388"/>
                    <a:pt x="6553" y="4144"/>
                  </a:cubicBezTo>
                  <a:cubicBezTo>
                    <a:pt x="6553" y="4490"/>
                    <a:pt x="6396" y="4805"/>
                    <a:pt x="6175" y="5089"/>
                  </a:cubicBezTo>
                  <a:cubicBezTo>
                    <a:pt x="7026" y="5498"/>
                    <a:pt x="7593" y="6317"/>
                    <a:pt x="7593" y="7294"/>
                  </a:cubicBezTo>
                  <a:lnTo>
                    <a:pt x="7593" y="8019"/>
                  </a:lnTo>
                  <a:cubicBezTo>
                    <a:pt x="7593" y="8208"/>
                    <a:pt x="7435" y="8365"/>
                    <a:pt x="7246" y="8365"/>
                  </a:cubicBezTo>
                  <a:lnTo>
                    <a:pt x="3088" y="8365"/>
                  </a:lnTo>
                  <a:cubicBezTo>
                    <a:pt x="2867" y="8365"/>
                    <a:pt x="2710" y="8208"/>
                    <a:pt x="2710" y="8019"/>
                  </a:cubicBezTo>
                  <a:lnTo>
                    <a:pt x="2710" y="7294"/>
                  </a:lnTo>
                  <a:cubicBezTo>
                    <a:pt x="2710" y="6317"/>
                    <a:pt x="3308" y="5498"/>
                    <a:pt x="4127" y="5089"/>
                  </a:cubicBezTo>
                  <a:cubicBezTo>
                    <a:pt x="3907" y="4868"/>
                    <a:pt x="3781" y="4553"/>
                    <a:pt x="3781" y="4144"/>
                  </a:cubicBezTo>
                  <a:cubicBezTo>
                    <a:pt x="3781" y="3388"/>
                    <a:pt x="4411" y="2757"/>
                    <a:pt x="5167" y="2757"/>
                  </a:cubicBezTo>
                  <a:close/>
                  <a:moveTo>
                    <a:pt x="5183" y="1"/>
                  </a:moveTo>
                  <a:cubicBezTo>
                    <a:pt x="5128" y="1"/>
                    <a:pt x="5073" y="17"/>
                    <a:pt x="5010" y="48"/>
                  </a:cubicBezTo>
                  <a:cubicBezTo>
                    <a:pt x="3964" y="646"/>
                    <a:pt x="2946" y="940"/>
                    <a:pt x="1919" y="940"/>
                  </a:cubicBezTo>
                  <a:cubicBezTo>
                    <a:pt x="1430" y="940"/>
                    <a:pt x="939" y="873"/>
                    <a:pt x="441" y="741"/>
                  </a:cubicBezTo>
                  <a:cubicBezTo>
                    <a:pt x="402" y="722"/>
                    <a:pt x="363" y="714"/>
                    <a:pt x="326" y="714"/>
                  </a:cubicBezTo>
                  <a:cubicBezTo>
                    <a:pt x="243" y="714"/>
                    <a:pt x="170" y="751"/>
                    <a:pt x="126" y="773"/>
                  </a:cubicBezTo>
                  <a:cubicBezTo>
                    <a:pt x="32" y="836"/>
                    <a:pt x="0" y="930"/>
                    <a:pt x="0" y="1056"/>
                  </a:cubicBezTo>
                  <a:lnTo>
                    <a:pt x="0" y="5026"/>
                  </a:lnTo>
                  <a:cubicBezTo>
                    <a:pt x="0" y="8145"/>
                    <a:pt x="2080" y="10949"/>
                    <a:pt x="5104" y="11799"/>
                  </a:cubicBezTo>
                  <a:lnTo>
                    <a:pt x="5262" y="11799"/>
                  </a:lnTo>
                  <a:cubicBezTo>
                    <a:pt x="8255" y="10917"/>
                    <a:pt x="10397" y="8145"/>
                    <a:pt x="10397" y="5026"/>
                  </a:cubicBezTo>
                  <a:lnTo>
                    <a:pt x="10397" y="1056"/>
                  </a:lnTo>
                  <a:cubicBezTo>
                    <a:pt x="10397" y="930"/>
                    <a:pt x="10365" y="836"/>
                    <a:pt x="10271" y="773"/>
                  </a:cubicBezTo>
                  <a:cubicBezTo>
                    <a:pt x="10162" y="751"/>
                    <a:pt x="10084" y="714"/>
                    <a:pt x="10014" y="714"/>
                  </a:cubicBezTo>
                  <a:cubicBezTo>
                    <a:pt x="9983" y="714"/>
                    <a:pt x="9954" y="722"/>
                    <a:pt x="9924" y="741"/>
                  </a:cubicBezTo>
                  <a:cubicBezTo>
                    <a:pt x="9414" y="877"/>
                    <a:pt x="8910" y="946"/>
                    <a:pt x="8409" y="946"/>
                  </a:cubicBezTo>
                  <a:cubicBezTo>
                    <a:pt x="7395" y="946"/>
                    <a:pt x="6389" y="660"/>
                    <a:pt x="5356" y="48"/>
                  </a:cubicBezTo>
                  <a:cubicBezTo>
                    <a:pt x="5293" y="17"/>
                    <a:pt x="5238" y="1"/>
                    <a:pt x="518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32" name="Google Shape;2032;p37"/>
          <p:cNvGrpSpPr/>
          <p:nvPr/>
        </p:nvGrpSpPr>
        <p:grpSpPr>
          <a:xfrm>
            <a:off x="6965455" y="4627377"/>
            <a:ext cx="486647" cy="480451"/>
            <a:chOff x="4266025" y="3609275"/>
            <a:chExt cx="299325" cy="277275"/>
          </a:xfrm>
        </p:grpSpPr>
        <p:sp>
          <p:nvSpPr>
            <p:cNvPr id="2033" name="Google Shape;2033;p37"/>
            <p:cNvSpPr/>
            <p:nvPr/>
          </p:nvSpPr>
          <p:spPr>
            <a:xfrm>
              <a:off x="4266025" y="3609275"/>
              <a:ext cx="299325" cy="224500"/>
            </a:xfrm>
            <a:custGeom>
              <a:avLst/>
              <a:gdLst/>
              <a:ahLst/>
              <a:cxnLst/>
              <a:rect l="l" t="t" r="r" b="b"/>
              <a:pathLst>
                <a:path w="11973" h="8980" extrusionOk="0">
                  <a:moveTo>
                    <a:pt x="2017" y="3749"/>
                  </a:moveTo>
                  <a:lnTo>
                    <a:pt x="3119" y="5514"/>
                  </a:lnTo>
                  <a:lnTo>
                    <a:pt x="914" y="5514"/>
                  </a:lnTo>
                  <a:lnTo>
                    <a:pt x="2017" y="3749"/>
                  </a:lnTo>
                  <a:close/>
                  <a:moveTo>
                    <a:pt x="9641" y="3749"/>
                  </a:moveTo>
                  <a:lnTo>
                    <a:pt x="10744" y="5514"/>
                  </a:lnTo>
                  <a:lnTo>
                    <a:pt x="8538" y="5514"/>
                  </a:lnTo>
                  <a:lnTo>
                    <a:pt x="9641" y="3749"/>
                  </a:lnTo>
                  <a:close/>
                  <a:moveTo>
                    <a:pt x="5892" y="0"/>
                  </a:moveTo>
                  <a:cubicBezTo>
                    <a:pt x="5325" y="0"/>
                    <a:pt x="4852" y="473"/>
                    <a:pt x="4852" y="1040"/>
                  </a:cubicBezTo>
                  <a:lnTo>
                    <a:pt x="4852" y="1166"/>
                  </a:lnTo>
                  <a:lnTo>
                    <a:pt x="4537" y="1324"/>
                  </a:lnTo>
                  <a:cubicBezTo>
                    <a:pt x="3812" y="1733"/>
                    <a:pt x="3529" y="1891"/>
                    <a:pt x="3025" y="1954"/>
                  </a:cubicBezTo>
                  <a:cubicBezTo>
                    <a:pt x="2867" y="1607"/>
                    <a:pt x="2521" y="1324"/>
                    <a:pt x="2080" y="1324"/>
                  </a:cubicBezTo>
                  <a:cubicBezTo>
                    <a:pt x="1702" y="1324"/>
                    <a:pt x="1324" y="1576"/>
                    <a:pt x="1166" y="1922"/>
                  </a:cubicBezTo>
                  <a:cubicBezTo>
                    <a:pt x="946" y="1891"/>
                    <a:pt x="693" y="1796"/>
                    <a:pt x="504" y="1733"/>
                  </a:cubicBezTo>
                  <a:cubicBezTo>
                    <a:pt x="454" y="1708"/>
                    <a:pt x="403" y="1696"/>
                    <a:pt x="355" y="1696"/>
                  </a:cubicBezTo>
                  <a:cubicBezTo>
                    <a:pt x="223" y="1696"/>
                    <a:pt x="110" y="1784"/>
                    <a:pt x="63" y="1922"/>
                  </a:cubicBezTo>
                  <a:cubicBezTo>
                    <a:pt x="0" y="2111"/>
                    <a:pt x="63" y="2332"/>
                    <a:pt x="252" y="2363"/>
                  </a:cubicBezTo>
                  <a:cubicBezTo>
                    <a:pt x="536" y="2489"/>
                    <a:pt x="820" y="2552"/>
                    <a:pt x="1135" y="2615"/>
                  </a:cubicBezTo>
                  <a:cubicBezTo>
                    <a:pt x="1198" y="2867"/>
                    <a:pt x="1387" y="3119"/>
                    <a:pt x="1607" y="3277"/>
                  </a:cubicBezTo>
                  <a:lnTo>
                    <a:pt x="95" y="5671"/>
                  </a:lnTo>
                  <a:cubicBezTo>
                    <a:pt x="95" y="5703"/>
                    <a:pt x="63" y="5829"/>
                    <a:pt x="63" y="5860"/>
                  </a:cubicBezTo>
                  <a:lnTo>
                    <a:pt x="63" y="6238"/>
                  </a:lnTo>
                  <a:cubicBezTo>
                    <a:pt x="63" y="7372"/>
                    <a:pt x="1009" y="8318"/>
                    <a:pt x="2143" y="8318"/>
                  </a:cubicBezTo>
                  <a:cubicBezTo>
                    <a:pt x="3308" y="8318"/>
                    <a:pt x="4254" y="7372"/>
                    <a:pt x="4254" y="6238"/>
                  </a:cubicBezTo>
                  <a:lnTo>
                    <a:pt x="4254" y="5860"/>
                  </a:lnTo>
                  <a:cubicBezTo>
                    <a:pt x="4254" y="5829"/>
                    <a:pt x="4191" y="5703"/>
                    <a:pt x="4191" y="5671"/>
                  </a:cubicBezTo>
                  <a:lnTo>
                    <a:pt x="2710" y="3277"/>
                  </a:lnTo>
                  <a:cubicBezTo>
                    <a:pt x="2930" y="3151"/>
                    <a:pt x="3088" y="2930"/>
                    <a:pt x="3182" y="2647"/>
                  </a:cubicBezTo>
                  <a:cubicBezTo>
                    <a:pt x="3844" y="2521"/>
                    <a:pt x="4191" y="2363"/>
                    <a:pt x="4947" y="1922"/>
                  </a:cubicBezTo>
                  <a:lnTo>
                    <a:pt x="4947" y="8979"/>
                  </a:lnTo>
                  <a:lnTo>
                    <a:pt x="7089" y="8979"/>
                  </a:lnTo>
                  <a:lnTo>
                    <a:pt x="7089" y="1922"/>
                  </a:lnTo>
                  <a:cubicBezTo>
                    <a:pt x="7814" y="2332"/>
                    <a:pt x="8192" y="2521"/>
                    <a:pt x="8853" y="2647"/>
                  </a:cubicBezTo>
                  <a:cubicBezTo>
                    <a:pt x="8916" y="2899"/>
                    <a:pt x="9074" y="3119"/>
                    <a:pt x="9326" y="3277"/>
                  </a:cubicBezTo>
                  <a:lnTo>
                    <a:pt x="7814" y="5671"/>
                  </a:lnTo>
                  <a:cubicBezTo>
                    <a:pt x="7814" y="5703"/>
                    <a:pt x="7782" y="5829"/>
                    <a:pt x="7782" y="5860"/>
                  </a:cubicBezTo>
                  <a:lnTo>
                    <a:pt x="7782" y="6238"/>
                  </a:lnTo>
                  <a:cubicBezTo>
                    <a:pt x="7782" y="7372"/>
                    <a:pt x="8727" y="8318"/>
                    <a:pt x="9861" y="8318"/>
                  </a:cubicBezTo>
                  <a:cubicBezTo>
                    <a:pt x="11027" y="8318"/>
                    <a:pt x="11972" y="7372"/>
                    <a:pt x="11972" y="6238"/>
                  </a:cubicBezTo>
                  <a:lnTo>
                    <a:pt x="11972" y="5860"/>
                  </a:lnTo>
                  <a:cubicBezTo>
                    <a:pt x="11972" y="5829"/>
                    <a:pt x="11909" y="5703"/>
                    <a:pt x="11909" y="5671"/>
                  </a:cubicBezTo>
                  <a:lnTo>
                    <a:pt x="10429" y="3277"/>
                  </a:lnTo>
                  <a:cubicBezTo>
                    <a:pt x="10429" y="3151"/>
                    <a:pt x="10618" y="2930"/>
                    <a:pt x="10681" y="2615"/>
                  </a:cubicBezTo>
                  <a:cubicBezTo>
                    <a:pt x="10933" y="2521"/>
                    <a:pt x="11248" y="2458"/>
                    <a:pt x="11531" y="2363"/>
                  </a:cubicBezTo>
                  <a:cubicBezTo>
                    <a:pt x="11720" y="2300"/>
                    <a:pt x="11815" y="2080"/>
                    <a:pt x="11720" y="1922"/>
                  </a:cubicBezTo>
                  <a:cubicBezTo>
                    <a:pt x="11674" y="1784"/>
                    <a:pt x="11560" y="1696"/>
                    <a:pt x="11429" y="1696"/>
                  </a:cubicBezTo>
                  <a:cubicBezTo>
                    <a:pt x="11380" y="1696"/>
                    <a:pt x="11330" y="1708"/>
                    <a:pt x="11279" y="1733"/>
                  </a:cubicBezTo>
                  <a:cubicBezTo>
                    <a:pt x="11059" y="1796"/>
                    <a:pt x="10870" y="1891"/>
                    <a:pt x="10618" y="1922"/>
                  </a:cubicBezTo>
                  <a:cubicBezTo>
                    <a:pt x="10460" y="1576"/>
                    <a:pt x="10113" y="1324"/>
                    <a:pt x="9704" y="1324"/>
                  </a:cubicBezTo>
                  <a:cubicBezTo>
                    <a:pt x="9294" y="1324"/>
                    <a:pt x="8916" y="1576"/>
                    <a:pt x="8790" y="1954"/>
                  </a:cubicBezTo>
                  <a:cubicBezTo>
                    <a:pt x="8255" y="1891"/>
                    <a:pt x="8003" y="1733"/>
                    <a:pt x="7278" y="1324"/>
                  </a:cubicBezTo>
                  <a:lnTo>
                    <a:pt x="6963" y="1166"/>
                  </a:lnTo>
                  <a:lnTo>
                    <a:pt x="6963" y="1040"/>
                  </a:lnTo>
                  <a:cubicBezTo>
                    <a:pt x="6963" y="441"/>
                    <a:pt x="6490" y="0"/>
                    <a:pt x="589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37"/>
            <p:cNvSpPr/>
            <p:nvPr/>
          </p:nvSpPr>
          <p:spPr>
            <a:xfrm>
              <a:off x="4332975" y="3851850"/>
              <a:ext cx="157550" cy="34700"/>
            </a:xfrm>
            <a:custGeom>
              <a:avLst/>
              <a:gdLst/>
              <a:ahLst/>
              <a:cxnLst/>
              <a:rect l="l" t="t" r="r" b="b"/>
              <a:pathLst>
                <a:path w="6302" h="1388" extrusionOk="0">
                  <a:moveTo>
                    <a:pt x="693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1040"/>
                  </a:lnTo>
                  <a:cubicBezTo>
                    <a:pt x="0" y="1261"/>
                    <a:pt x="158" y="1387"/>
                    <a:pt x="347" y="1387"/>
                  </a:cubicBezTo>
                  <a:lnTo>
                    <a:pt x="5955" y="1387"/>
                  </a:lnTo>
                  <a:cubicBezTo>
                    <a:pt x="6144" y="1356"/>
                    <a:pt x="6301" y="1198"/>
                    <a:pt x="6301" y="1040"/>
                  </a:cubicBezTo>
                  <a:lnTo>
                    <a:pt x="6301" y="694"/>
                  </a:lnTo>
                  <a:cubicBezTo>
                    <a:pt x="6301" y="316"/>
                    <a:pt x="5986" y="1"/>
                    <a:pt x="557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35" name="Google Shape;2035;p37"/>
          <p:cNvGrpSpPr/>
          <p:nvPr/>
        </p:nvGrpSpPr>
        <p:grpSpPr>
          <a:xfrm>
            <a:off x="7899300" y="4585531"/>
            <a:ext cx="480265" cy="511815"/>
            <a:chOff x="4628325" y="3599825"/>
            <a:chExt cx="295400" cy="295375"/>
          </a:xfrm>
        </p:grpSpPr>
        <p:sp>
          <p:nvSpPr>
            <p:cNvPr id="2036" name="Google Shape;2036;p37"/>
            <p:cNvSpPr/>
            <p:nvPr/>
          </p:nvSpPr>
          <p:spPr>
            <a:xfrm>
              <a:off x="4679525" y="3686450"/>
              <a:ext cx="17350" cy="86675"/>
            </a:xfrm>
            <a:custGeom>
              <a:avLst/>
              <a:gdLst/>
              <a:ahLst/>
              <a:cxnLst/>
              <a:rect l="l" t="t" r="r" b="b"/>
              <a:pathLst>
                <a:path w="69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694" y="3466"/>
                  </a:lnTo>
                  <a:lnTo>
                    <a:pt x="694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37"/>
            <p:cNvSpPr/>
            <p:nvPr/>
          </p:nvSpPr>
          <p:spPr>
            <a:xfrm>
              <a:off x="4854375" y="3686450"/>
              <a:ext cx="18150" cy="86675"/>
            </a:xfrm>
            <a:custGeom>
              <a:avLst/>
              <a:gdLst/>
              <a:ahLst/>
              <a:cxnLst/>
              <a:rect l="l" t="t" r="r" b="b"/>
              <a:pathLst>
                <a:path w="726" h="3467" extrusionOk="0">
                  <a:moveTo>
                    <a:pt x="1" y="1"/>
                  </a:moveTo>
                  <a:lnTo>
                    <a:pt x="1" y="3466"/>
                  </a:lnTo>
                  <a:lnTo>
                    <a:pt x="725" y="3466"/>
                  </a:lnTo>
                  <a:lnTo>
                    <a:pt x="72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37"/>
            <p:cNvSpPr/>
            <p:nvPr/>
          </p:nvSpPr>
          <p:spPr>
            <a:xfrm>
              <a:off x="4679525" y="3790425"/>
              <a:ext cx="17350" cy="104000"/>
            </a:xfrm>
            <a:custGeom>
              <a:avLst/>
              <a:gdLst/>
              <a:ahLst/>
              <a:cxnLst/>
              <a:rect l="l" t="t" r="r" b="b"/>
              <a:pathLst>
                <a:path w="69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694" y="4159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37"/>
            <p:cNvSpPr/>
            <p:nvPr/>
          </p:nvSpPr>
          <p:spPr>
            <a:xfrm>
              <a:off x="4854375" y="3790425"/>
              <a:ext cx="18150" cy="104000"/>
            </a:xfrm>
            <a:custGeom>
              <a:avLst/>
              <a:gdLst/>
              <a:ahLst/>
              <a:cxnLst/>
              <a:rect l="l" t="t" r="r" b="b"/>
              <a:pathLst>
                <a:path w="726" h="4160" extrusionOk="0">
                  <a:moveTo>
                    <a:pt x="1" y="0"/>
                  </a:moveTo>
                  <a:lnTo>
                    <a:pt x="1" y="4159"/>
                  </a:lnTo>
                  <a:lnTo>
                    <a:pt x="725" y="4159"/>
                  </a:lnTo>
                  <a:lnTo>
                    <a:pt x="72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37"/>
            <p:cNvSpPr/>
            <p:nvPr/>
          </p:nvSpPr>
          <p:spPr>
            <a:xfrm>
              <a:off x="4628325" y="3686450"/>
              <a:ext cx="34675" cy="86675"/>
            </a:xfrm>
            <a:custGeom>
              <a:avLst/>
              <a:gdLst/>
              <a:ahLst/>
              <a:cxnLst/>
              <a:rect l="l" t="t" r="r" b="b"/>
              <a:pathLst>
                <a:path w="1387" h="3467" extrusionOk="0">
                  <a:moveTo>
                    <a:pt x="1009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2049"/>
                  </a:lnTo>
                  <a:cubicBezTo>
                    <a:pt x="1" y="2427"/>
                    <a:pt x="158" y="2773"/>
                    <a:pt x="442" y="3025"/>
                  </a:cubicBezTo>
                  <a:cubicBezTo>
                    <a:pt x="662" y="3340"/>
                    <a:pt x="1009" y="3466"/>
                    <a:pt x="1387" y="3466"/>
                  </a:cubicBezTo>
                  <a:lnTo>
                    <a:pt x="1387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37"/>
            <p:cNvSpPr/>
            <p:nvPr/>
          </p:nvSpPr>
          <p:spPr>
            <a:xfrm>
              <a:off x="4714975" y="3686450"/>
              <a:ext cx="122100" cy="86675"/>
            </a:xfrm>
            <a:custGeom>
              <a:avLst/>
              <a:gdLst/>
              <a:ahLst/>
              <a:cxnLst/>
              <a:rect l="l" t="t" r="r" b="b"/>
              <a:pathLst>
                <a:path w="4884" h="3467" extrusionOk="0">
                  <a:moveTo>
                    <a:pt x="0" y="1"/>
                  </a:moveTo>
                  <a:lnTo>
                    <a:pt x="0" y="3466"/>
                  </a:lnTo>
                  <a:lnTo>
                    <a:pt x="4883" y="3466"/>
                  </a:lnTo>
                  <a:lnTo>
                    <a:pt x="4883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37"/>
            <p:cNvSpPr/>
            <p:nvPr/>
          </p:nvSpPr>
          <p:spPr>
            <a:xfrm>
              <a:off x="4889025" y="3777825"/>
              <a:ext cx="34700" cy="117375"/>
            </a:xfrm>
            <a:custGeom>
              <a:avLst/>
              <a:gdLst/>
              <a:ahLst/>
              <a:cxnLst/>
              <a:rect l="l" t="t" r="r" b="b"/>
              <a:pathLst>
                <a:path w="1388" h="4695" extrusionOk="0">
                  <a:moveTo>
                    <a:pt x="1387" y="0"/>
                  </a:moveTo>
                  <a:cubicBezTo>
                    <a:pt x="977" y="315"/>
                    <a:pt x="505" y="504"/>
                    <a:pt x="1" y="504"/>
                  </a:cubicBezTo>
                  <a:lnTo>
                    <a:pt x="1" y="4695"/>
                  </a:lnTo>
                  <a:lnTo>
                    <a:pt x="347" y="4695"/>
                  </a:lnTo>
                  <a:cubicBezTo>
                    <a:pt x="946" y="4695"/>
                    <a:pt x="1387" y="4222"/>
                    <a:pt x="1387" y="3655"/>
                  </a:cubicBezTo>
                  <a:lnTo>
                    <a:pt x="138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37"/>
            <p:cNvSpPr/>
            <p:nvPr/>
          </p:nvSpPr>
          <p:spPr>
            <a:xfrm>
              <a:off x="4628325" y="3777825"/>
              <a:ext cx="34675" cy="116600"/>
            </a:xfrm>
            <a:custGeom>
              <a:avLst/>
              <a:gdLst/>
              <a:ahLst/>
              <a:cxnLst/>
              <a:rect l="l" t="t" r="r" b="b"/>
              <a:pathLst>
                <a:path w="1387" h="4664" extrusionOk="0">
                  <a:moveTo>
                    <a:pt x="1" y="0"/>
                  </a:moveTo>
                  <a:lnTo>
                    <a:pt x="1" y="3655"/>
                  </a:lnTo>
                  <a:cubicBezTo>
                    <a:pt x="1" y="4222"/>
                    <a:pt x="442" y="4663"/>
                    <a:pt x="1009" y="4663"/>
                  </a:cubicBezTo>
                  <a:lnTo>
                    <a:pt x="1387" y="4663"/>
                  </a:lnTo>
                  <a:lnTo>
                    <a:pt x="1387" y="504"/>
                  </a:lnTo>
                  <a:cubicBezTo>
                    <a:pt x="851" y="504"/>
                    <a:pt x="379" y="315"/>
                    <a:pt x="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37"/>
            <p:cNvSpPr/>
            <p:nvPr/>
          </p:nvSpPr>
          <p:spPr>
            <a:xfrm>
              <a:off x="4766950" y="3790425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568"/>
                    <a:pt x="158" y="725"/>
                    <a:pt x="347" y="725"/>
                  </a:cubicBezTo>
                  <a:cubicBezTo>
                    <a:pt x="568" y="725"/>
                    <a:pt x="694" y="568"/>
                    <a:pt x="694" y="347"/>
                  </a:cubicBezTo>
                  <a:lnTo>
                    <a:pt x="694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37"/>
            <p:cNvSpPr/>
            <p:nvPr/>
          </p:nvSpPr>
          <p:spPr>
            <a:xfrm>
              <a:off x="4889025" y="3686450"/>
              <a:ext cx="34700" cy="86675"/>
            </a:xfrm>
            <a:custGeom>
              <a:avLst/>
              <a:gdLst/>
              <a:ahLst/>
              <a:cxnLst/>
              <a:rect l="l" t="t" r="r" b="b"/>
              <a:pathLst>
                <a:path w="1388" h="3467" extrusionOk="0">
                  <a:moveTo>
                    <a:pt x="1" y="1"/>
                  </a:moveTo>
                  <a:lnTo>
                    <a:pt x="1" y="3466"/>
                  </a:lnTo>
                  <a:cubicBezTo>
                    <a:pt x="347" y="3466"/>
                    <a:pt x="662" y="3340"/>
                    <a:pt x="946" y="3088"/>
                  </a:cubicBezTo>
                  <a:cubicBezTo>
                    <a:pt x="1229" y="2836"/>
                    <a:pt x="1387" y="2458"/>
                    <a:pt x="1387" y="2080"/>
                  </a:cubicBezTo>
                  <a:lnTo>
                    <a:pt x="1387" y="1040"/>
                  </a:lnTo>
                  <a:cubicBezTo>
                    <a:pt x="1387" y="442"/>
                    <a:pt x="914" y="1"/>
                    <a:pt x="34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37"/>
            <p:cNvSpPr/>
            <p:nvPr/>
          </p:nvSpPr>
          <p:spPr>
            <a:xfrm>
              <a:off x="4714975" y="3790425"/>
              <a:ext cx="122100" cy="104000"/>
            </a:xfrm>
            <a:custGeom>
              <a:avLst/>
              <a:gdLst/>
              <a:ahLst/>
              <a:cxnLst/>
              <a:rect l="l" t="t" r="r" b="b"/>
              <a:pathLst>
                <a:path w="4884" h="4160" extrusionOk="0">
                  <a:moveTo>
                    <a:pt x="0" y="0"/>
                  </a:moveTo>
                  <a:lnTo>
                    <a:pt x="0" y="4159"/>
                  </a:lnTo>
                  <a:lnTo>
                    <a:pt x="4883" y="4159"/>
                  </a:lnTo>
                  <a:lnTo>
                    <a:pt x="4883" y="0"/>
                  </a:lnTo>
                  <a:lnTo>
                    <a:pt x="3466" y="0"/>
                  </a:lnTo>
                  <a:lnTo>
                    <a:pt x="3466" y="347"/>
                  </a:lnTo>
                  <a:cubicBezTo>
                    <a:pt x="3466" y="946"/>
                    <a:pt x="2993" y="1387"/>
                    <a:pt x="2426" y="1387"/>
                  </a:cubicBezTo>
                  <a:cubicBezTo>
                    <a:pt x="1827" y="1387"/>
                    <a:pt x="1418" y="914"/>
                    <a:pt x="1418" y="347"/>
                  </a:cubicBezTo>
                  <a:lnTo>
                    <a:pt x="1418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37"/>
            <p:cNvSpPr/>
            <p:nvPr/>
          </p:nvSpPr>
          <p:spPr>
            <a:xfrm>
              <a:off x="4714175" y="3599825"/>
              <a:ext cx="122100" cy="69325"/>
            </a:xfrm>
            <a:custGeom>
              <a:avLst/>
              <a:gdLst/>
              <a:ahLst/>
              <a:cxnLst/>
              <a:rect l="l" t="t" r="r" b="b"/>
              <a:pathLst>
                <a:path w="4884" h="2773" extrusionOk="0">
                  <a:moveTo>
                    <a:pt x="2427" y="0"/>
                  </a:moveTo>
                  <a:cubicBezTo>
                    <a:pt x="1103" y="0"/>
                    <a:pt x="1" y="1103"/>
                    <a:pt x="1" y="2426"/>
                  </a:cubicBezTo>
                  <a:lnTo>
                    <a:pt x="1" y="2773"/>
                  </a:lnTo>
                  <a:lnTo>
                    <a:pt x="1355" y="2773"/>
                  </a:lnTo>
                  <a:lnTo>
                    <a:pt x="1355" y="2426"/>
                  </a:lnTo>
                  <a:cubicBezTo>
                    <a:pt x="1355" y="1828"/>
                    <a:pt x="1828" y="1418"/>
                    <a:pt x="2395" y="1418"/>
                  </a:cubicBezTo>
                  <a:cubicBezTo>
                    <a:pt x="2994" y="1418"/>
                    <a:pt x="3403" y="1891"/>
                    <a:pt x="3403" y="2426"/>
                  </a:cubicBezTo>
                  <a:lnTo>
                    <a:pt x="3403" y="2773"/>
                  </a:lnTo>
                  <a:lnTo>
                    <a:pt x="4884" y="2773"/>
                  </a:lnTo>
                  <a:lnTo>
                    <a:pt x="4884" y="2426"/>
                  </a:lnTo>
                  <a:cubicBezTo>
                    <a:pt x="4884" y="1103"/>
                    <a:pt x="3781" y="0"/>
                    <a:pt x="242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8" name="Google Shape;2048;p37"/>
          <p:cNvGrpSpPr/>
          <p:nvPr/>
        </p:nvGrpSpPr>
        <p:grpSpPr>
          <a:xfrm>
            <a:off x="11369809" y="3665340"/>
            <a:ext cx="345979" cy="483429"/>
            <a:chOff x="3167275" y="3227275"/>
            <a:chExt cx="225300" cy="295375"/>
          </a:xfrm>
        </p:grpSpPr>
        <p:sp>
          <p:nvSpPr>
            <p:cNvPr id="2049" name="Google Shape;2049;p37"/>
            <p:cNvSpPr/>
            <p:nvPr/>
          </p:nvSpPr>
          <p:spPr>
            <a:xfrm>
              <a:off x="3167275" y="3227275"/>
              <a:ext cx="225300" cy="207950"/>
            </a:xfrm>
            <a:custGeom>
              <a:avLst/>
              <a:gdLst/>
              <a:ahLst/>
              <a:cxnLst/>
              <a:rect l="l" t="t" r="r" b="b"/>
              <a:pathLst>
                <a:path w="9012" h="8318" extrusionOk="0">
                  <a:moveTo>
                    <a:pt x="4538" y="1"/>
                  </a:moveTo>
                  <a:cubicBezTo>
                    <a:pt x="2112" y="1"/>
                    <a:pt x="1" y="1985"/>
                    <a:pt x="32" y="4537"/>
                  </a:cubicBezTo>
                  <a:cubicBezTo>
                    <a:pt x="32" y="5860"/>
                    <a:pt x="631" y="7184"/>
                    <a:pt x="1797" y="8066"/>
                  </a:cubicBezTo>
                  <a:cubicBezTo>
                    <a:pt x="1923" y="8192"/>
                    <a:pt x="2017" y="8223"/>
                    <a:pt x="2049" y="8318"/>
                  </a:cubicBezTo>
                  <a:lnTo>
                    <a:pt x="4160" y="8318"/>
                  </a:lnTo>
                  <a:lnTo>
                    <a:pt x="4160" y="6900"/>
                  </a:lnTo>
                  <a:lnTo>
                    <a:pt x="2427" y="6900"/>
                  </a:lnTo>
                  <a:cubicBezTo>
                    <a:pt x="2238" y="6900"/>
                    <a:pt x="2080" y="6743"/>
                    <a:pt x="2080" y="6554"/>
                  </a:cubicBezTo>
                  <a:lnTo>
                    <a:pt x="2080" y="5829"/>
                  </a:lnTo>
                  <a:cubicBezTo>
                    <a:pt x="2080" y="4852"/>
                    <a:pt x="2679" y="4033"/>
                    <a:pt x="3498" y="3624"/>
                  </a:cubicBezTo>
                  <a:cubicBezTo>
                    <a:pt x="3277" y="3403"/>
                    <a:pt x="3151" y="3088"/>
                    <a:pt x="3151" y="2678"/>
                  </a:cubicBezTo>
                  <a:cubicBezTo>
                    <a:pt x="3151" y="1922"/>
                    <a:pt x="3782" y="1292"/>
                    <a:pt x="4538" y="1292"/>
                  </a:cubicBezTo>
                  <a:cubicBezTo>
                    <a:pt x="5262" y="1292"/>
                    <a:pt x="5892" y="1922"/>
                    <a:pt x="5892" y="2678"/>
                  </a:cubicBezTo>
                  <a:cubicBezTo>
                    <a:pt x="5892" y="3025"/>
                    <a:pt x="5735" y="3340"/>
                    <a:pt x="5546" y="3624"/>
                  </a:cubicBezTo>
                  <a:cubicBezTo>
                    <a:pt x="6365" y="4033"/>
                    <a:pt x="6964" y="4852"/>
                    <a:pt x="6964" y="5829"/>
                  </a:cubicBezTo>
                  <a:lnTo>
                    <a:pt x="6964" y="6554"/>
                  </a:lnTo>
                  <a:cubicBezTo>
                    <a:pt x="6964" y="6743"/>
                    <a:pt x="6806" y="6900"/>
                    <a:pt x="6617" y="6900"/>
                  </a:cubicBezTo>
                  <a:lnTo>
                    <a:pt x="4884" y="6900"/>
                  </a:lnTo>
                  <a:lnTo>
                    <a:pt x="4884" y="8318"/>
                  </a:lnTo>
                  <a:lnTo>
                    <a:pt x="6995" y="8318"/>
                  </a:lnTo>
                  <a:cubicBezTo>
                    <a:pt x="7027" y="8286"/>
                    <a:pt x="7121" y="8192"/>
                    <a:pt x="7247" y="8129"/>
                  </a:cubicBezTo>
                  <a:cubicBezTo>
                    <a:pt x="8413" y="7184"/>
                    <a:pt x="9011" y="5829"/>
                    <a:pt x="9011" y="4506"/>
                  </a:cubicBezTo>
                  <a:cubicBezTo>
                    <a:pt x="9011" y="2017"/>
                    <a:pt x="6995" y="1"/>
                    <a:pt x="453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37"/>
            <p:cNvSpPr/>
            <p:nvPr/>
          </p:nvSpPr>
          <p:spPr>
            <a:xfrm>
              <a:off x="3262600" y="3278475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0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725"/>
                  </a:cubicBezTo>
                  <a:cubicBezTo>
                    <a:pt x="1418" y="315"/>
                    <a:pt x="1103" y="0"/>
                    <a:pt x="72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37"/>
            <p:cNvSpPr/>
            <p:nvPr/>
          </p:nvSpPr>
          <p:spPr>
            <a:xfrm>
              <a:off x="3220050" y="3452525"/>
              <a:ext cx="121325" cy="35475"/>
            </a:xfrm>
            <a:custGeom>
              <a:avLst/>
              <a:gdLst/>
              <a:ahLst/>
              <a:cxnLst/>
              <a:rect l="l" t="t" r="r" b="b"/>
              <a:pathLst>
                <a:path w="4853" h="1419" extrusionOk="0">
                  <a:moveTo>
                    <a:pt x="1" y="1"/>
                  </a:moveTo>
                  <a:lnTo>
                    <a:pt x="1" y="347"/>
                  </a:lnTo>
                  <a:cubicBezTo>
                    <a:pt x="1" y="946"/>
                    <a:pt x="473" y="1419"/>
                    <a:pt x="1040" y="1419"/>
                  </a:cubicBezTo>
                  <a:lnTo>
                    <a:pt x="3781" y="1419"/>
                  </a:lnTo>
                  <a:cubicBezTo>
                    <a:pt x="4380" y="1419"/>
                    <a:pt x="4853" y="946"/>
                    <a:pt x="4853" y="347"/>
                  </a:cubicBezTo>
                  <a:lnTo>
                    <a:pt x="4853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37"/>
            <p:cNvSpPr/>
            <p:nvPr/>
          </p:nvSpPr>
          <p:spPr>
            <a:xfrm>
              <a:off x="3237375" y="3332025"/>
              <a:ext cx="86675" cy="52000"/>
            </a:xfrm>
            <a:custGeom>
              <a:avLst/>
              <a:gdLst/>
              <a:ahLst/>
              <a:cxnLst/>
              <a:rect l="l" t="t" r="r" b="b"/>
              <a:pathLst>
                <a:path w="3467" h="2080" extrusionOk="0">
                  <a:moveTo>
                    <a:pt x="1734" y="1"/>
                  </a:moveTo>
                  <a:cubicBezTo>
                    <a:pt x="789" y="1"/>
                    <a:pt x="1" y="725"/>
                    <a:pt x="1" y="1733"/>
                  </a:cubicBezTo>
                  <a:lnTo>
                    <a:pt x="1" y="2080"/>
                  </a:lnTo>
                  <a:lnTo>
                    <a:pt x="3466" y="2080"/>
                  </a:lnTo>
                  <a:lnTo>
                    <a:pt x="3466" y="1733"/>
                  </a:lnTo>
                  <a:cubicBezTo>
                    <a:pt x="3466" y="788"/>
                    <a:pt x="2679" y="1"/>
                    <a:pt x="173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37"/>
            <p:cNvSpPr/>
            <p:nvPr/>
          </p:nvSpPr>
          <p:spPr>
            <a:xfrm>
              <a:off x="3237375" y="3505300"/>
              <a:ext cx="87450" cy="17350"/>
            </a:xfrm>
            <a:custGeom>
              <a:avLst/>
              <a:gdLst/>
              <a:ahLst/>
              <a:cxnLst/>
              <a:rect l="l" t="t" r="r" b="b"/>
              <a:pathLst>
                <a:path w="3498" h="694" extrusionOk="0">
                  <a:moveTo>
                    <a:pt x="32" y="1"/>
                  </a:moveTo>
                  <a:cubicBezTo>
                    <a:pt x="1" y="379"/>
                    <a:pt x="284" y="694"/>
                    <a:pt x="694" y="694"/>
                  </a:cubicBezTo>
                  <a:lnTo>
                    <a:pt x="2773" y="694"/>
                  </a:lnTo>
                  <a:cubicBezTo>
                    <a:pt x="3183" y="694"/>
                    <a:pt x="3498" y="379"/>
                    <a:pt x="349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4" name="Google Shape;2054;p37"/>
          <p:cNvGrpSpPr/>
          <p:nvPr/>
        </p:nvGrpSpPr>
        <p:grpSpPr>
          <a:xfrm>
            <a:off x="8779436" y="4641658"/>
            <a:ext cx="481525" cy="451775"/>
            <a:chOff x="4991425" y="3617150"/>
            <a:chExt cx="296175" cy="260725"/>
          </a:xfrm>
        </p:grpSpPr>
        <p:sp>
          <p:nvSpPr>
            <p:cNvPr id="2055" name="Google Shape;2055;p37"/>
            <p:cNvSpPr/>
            <p:nvPr/>
          </p:nvSpPr>
          <p:spPr>
            <a:xfrm>
              <a:off x="5069400" y="3738450"/>
              <a:ext cx="139425" cy="139425"/>
            </a:xfrm>
            <a:custGeom>
              <a:avLst/>
              <a:gdLst/>
              <a:ahLst/>
              <a:cxnLst/>
              <a:rect l="l" t="t" r="r" b="b"/>
              <a:pathLst>
                <a:path w="5577" h="5577" extrusionOk="0">
                  <a:moveTo>
                    <a:pt x="2804" y="0"/>
                  </a:moveTo>
                  <a:cubicBezTo>
                    <a:pt x="1607" y="0"/>
                    <a:pt x="1450" y="725"/>
                    <a:pt x="1009" y="3308"/>
                  </a:cubicBezTo>
                  <a:cubicBezTo>
                    <a:pt x="946" y="3749"/>
                    <a:pt x="851" y="4285"/>
                    <a:pt x="757" y="4883"/>
                  </a:cubicBezTo>
                  <a:lnTo>
                    <a:pt x="347" y="4883"/>
                  </a:lnTo>
                  <a:cubicBezTo>
                    <a:pt x="158" y="4883"/>
                    <a:pt x="0" y="5041"/>
                    <a:pt x="0" y="5230"/>
                  </a:cubicBezTo>
                  <a:cubicBezTo>
                    <a:pt x="0" y="5419"/>
                    <a:pt x="158" y="5576"/>
                    <a:pt x="347" y="5576"/>
                  </a:cubicBezTo>
                  <a:lnTo>
                    <a:pt x="5230" y="5576"/>
                  </a:lnTo>
                  <a:cubicBezTo>
                    <a:pt x="5419" y="5545"/>
                    <a:pt x="5577" y="5387"/>
                    <a:pt x="5577" y="5198"/>
                  </a:cubicBezTo>
                  <a:cubicBezTo>
                    <a:pt x="5577" y="5009"/>
                    <a:pt x="5419" y="4852"/>
                    <a:pt x="5230" y="4852"/>
                  </a:cubicBezTo>
                  <a:lnTo>
                    <a:pt x="4852" y="4852"/>
                  </a:lnTo>
                  <a:cubicBezTo>
                    <a:pt x="4726" y="4253"/>
                    <a:pt x="4632" y="3749"/>
                    <a:pt x="4569" y="3277"/>
                  </a:cubicBezTo>
                  <a:cubicBezTo>
                    <a:pt x="4128" y="756"/>
                    <a:pt x="3970" y="0"/>
                    <a:pt x="280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37"/>
            <p:cNvSpPr/>
            <p:nvPr/>
          </p:nvSpPr>
          <p:spPr>
            <a:xfrm>
              <a:off x="5200150" y="3617150"/>
              <a:ext cx="69325" cy="69325"/>
            </a:xfrm>
            <a:custGeom>
              <a:avLst/>
              <a:gdLst/>
              <a:ahLst/>
              <a:cxnLst/>
              <a:rect l="l" t="t" r="r" b="b"/>
              <a:pathLst>
                <a:path w="2773" h="2773" extrusionOk="0">
                  <a:moveTo>
                    <a:pt x="1386" y="0"/>
                  </a:moveTo>
                  <a:cubicBezTo>
                    <a:pt x="630" y="0"/>
                    <a:pt x="0" y="630"/>
                    <a:pt x="0" y="1387"/>
                  </a:cubicBezTo>
                  <a:cubicBezTo>
                    <a:pt x="0" y="2111"/>
                    <a:pt x="630" y="2773"/>
                    <a:pt x="1386" y="2773"/>
                  </a:cubicBezTo>
                  <a:cubicBezTo>
                    <a:pt x="2143" y="2773"/>
                    <a:pt x="2773" y="2111"/>
                    <a:pt x="2773" y="1387"/>
                  </a:cubicBezTo>
                  <a:cubicBezTo>
                    <a:pt x="2773" y="630"/>
                    <a:pt x="2143" y="0"/>
                    <a:pt x="138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37"/>
            <p:cNvSpPr/>
            <p:nvPr/>
          </p:nvSpPr>
          <p:spPr>
            <a:xfrm>
              <a:off x="5009550" y="3617150"/>
              <a:ext cx="68525" cy="69325"/>
            </a:xfrm>
            <a:custGeom>
              <a:avLst/>
              <a:gdLst/>
              <a:ahLst/>
              <a:cxnLst/>
              <a:rect l="l" t="t" r="r" b="b"/>
              <a:pathLst>
                <a:path w="2741" h="2773" extrusionOk="0">
                  <a:moveTo>
                    <a:pt x="1355" y="0"/>
                  </a:moveTo>
                  <a:cubicBezTo>
                    <a:pt x="599" y="0"/>
                    <a:pt x="0" y="630"/>
                    <a:pt x="0" y="1387"/>
                  </a:cubicBezTo>
                  <a:cubicBezTo>
                    <a:pt x="0" y="2143"/>
                    <a:pt x="599" y="2773"/>
                    <a:pt x="1355" y="2773"/>
                  </a:cubicBezTo>
                  <a:cubicBezTo>
                    <a:pt x="2111" y="2773"/>
                    <a:pt x="2741" y="2143"/>
                    <a:pt x="2741" y="1387"/>
                  </a:cubicBezTo>
                  <a:cubicBezTo>
                    <a:pt x="2741" y="630"/>
                    <a:pt x="2111" y="0"/>
                    <a:pt x="135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37"/>
            <p:cNvSpPr/>
            <p:nvPr/>
          </p:nvSpPr>
          <p:spPr>
            <a:xfrm>
              <a:off x="4991425" y="3686450"/>
              <a:ext cx="104775" cy="52025"/>
            </a:xfrm>
            <a:custGeom>
              <a:avLst/>
              <a:gdLst/>
              <a:ahLst/>
              <a:cxnLst/>
              <a:rect l="l" t="t" r="r" b="b"/>
              <a:pathLst>
                <a:path w="4191" h="2081" extrusionOk="0">
                  <a:moveTo>
                    <a:pt x="568" y="1"/>
                  </a:moveTo>
                  <a:cubicBezTo>
                    <a:pt x="252" y="347"/>
                    <a:pt x="0" y="851"/>
                    <a:pt x="0" y="1356"/>
                  </a:cubicBezTo>
                  <a:lnTo>
                    <a:pt x="0" y="1734"/>
                  </a:lnTo>
                  <a:cubicBezTo>
                    <a:pt x="0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33" y="2080"/>
                    <a:pt x="4191" y="1923"/>
                    <a:pt x="4191" y="1734"/>
                  </a:cubicBezTo>
                  <a:lnTo>
                    <a:pt x="4191" y="1356"/>
                  </a:lnTo>
                  <a:cubicBezTo>
                    <a:pt x="4191" y="820"/>
                    <a:pt x="3970" y="347"/>
                    <a:pt x="3624" y="1"/>
                  </a:cubicBezTo>
                  <a:cubicBezTo>
                    <a:pt x="3245" y="410"/>
                    <a:pt x="2678" y="694"/>
                    <a:pt x="2080" y="694"/>
                  </a:cubicBezTo>
                  <a:cubicBezTo>
                    <a:pt x="1513" y="694"/>
                    <a:pt x="946" y="410"/>
                    <a:pt x="56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37"/>
            <p:cNvSpPr/>
            <p:nvPr/>
          </p:nvSpPr>
          <p:spPr>
            <a:xfrm>
              <a:off x="5183600" y="3686450"/>
              <a:ext cx="104000" cy="52025"/>
            </a:xfrm>
            <a:custGeom>
              <a:avLst/>
              <a:gdLst/>
              <a:ahLst/>
              <a:cxnLst/>
              <a:rect l="l" t="t" r="r" b="b"/>
              <a:pathLst>
                <a:path w="4160" h="2081" extrusionOk="0">
                  <a:moveTo>
                    <a:pt x="536" y="1"/>
                  </a:moveTo>
                  <a:cubicBezTo>
                    <a:pt x="221" y="347"/>
                    <a:pt x="1" y="851"/>
                    <a:pt x="1" y="1356"/>
                  </a:cubicBezTo>
                  <a:lnTo>
                    <a:pt x="1" y="1702"/>
                  </a:lnTo>
                  <a:cubicBezTo>
                    <a:pt x="1" y="1923"/>
                    <a:pt x="158" y="2080"/>
                    <a:pt x="347" y="2080"/>
                  </a:cubicBezTo>
                  <a:lnTo>
                    <a:pt x="3813" y="2080"/>
                  </a:lnTo>
                  <a:cubicBezTo>
                    <a:pt x="4002" y="2080"/>
                    <a:pt x="4159" y="1923"/>
                    <a:pt x="4159" y="1702"/>
                  </a:cubicBezTo>
                  <a:lnTo>
                    <a:pt x="4159" y="1356"/>
                  </a:lnTo>
                  <a:cubicBezTo>
                    <a:pt x="4159" y="820"/>
                    <a:pt x="3970" y="347"/>
                    <a:pt x="3624" y="1"/>
                  </a:cubicBezTo>
                  <a:cubicBezTo>
                    <a:pt x="3214" y="410"/>
                    <a:pt x="2679" y="694"/>
                    <a:pt x="2080" y="694"/>
                  </a:cubicBezTo>
                  <a:cubicBezTo>
                    <a:pt x="1450" y="694"/>
                    <a:pt x="946" y="410"/>
                    <a:pt x="53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37"/>
            <p:cNvSpPr/>
            <p:nvPr/>
          </p:nvSpPr>
          <p:spPr>
            <a:xfrm>
              <a:off x="5187550" y="3755775"/>
              <a:ext cx="100050" cy="52800"/>
            </a:xfrm>
            <a:custGeom>
              <a:avLst/>
              <a:gdLst/>
              <a:ahLst/>
              <a:cxnLst/>
              <a:rect l="l" t="t" r="r" b="b"/>
              <a:pathLst>
                <a:path w="4002" h="2112" extrusionOk="0">
                  <a:moveTo>
                    <a:pt x="0" y="0"/>
                  </a:moveTo>
                  <a:cubicBezTo>
                    <a:pt x="189" y="567"/>
                    <a:pt x="315" y="1229"/>
                    <a:pt x="473" y="2111"/>
                  </a:cubicBezTo>
                  <a:lnTo>
                    <a:pt x="3655" y="2111"/>
                  </a:lnTo>
                  <a:cubicBezTo>
                    <a:pt x="3844" y="2111"/>
                    <a:pt x="4001" y="1954"/>
                    <a:pt x="4001" y="1733"/>
                  </a:cubicBezTo>
                  <a:lnTo>
                    <a:pt x="4001" y="378"/>
                  </a:lnTo>
                  <a:cubicBezTo>
                    <a:pt x="3970" y="158"/>
                    <a:pt x="3844" y="0"/>
                    <a:pt x="365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37"/>
            <p:cNvSpPr/>
            <p:nvPr/>
          </p:nvSpPr>
          <p:spPr>
            <a:xfrm>
              <a:off x="4991425" y="3755775"/>
              <a:ext cx="100850" cy="52000"/>
            </a:xfrm>
            <a:custGeom>
              <a:avLst/>
              <a:gdLst/>
              <a:ahLst/>
              <a:cxnLst/>
              <a:rect l="l" t="t" r="r" b="b"/>
              <a:pathLst>
                <a:path w="4034" h="2080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733"/>
                  </a:lnTo>
                  <a:cubicBezTo>
                    <a:pt x="0" y="1954"/>
                    <a:pt x="158" y="2080"/>
                    <a:pt x="347" y="2080"/>
                  </a:cubicBezTo>
                  <a:lnTo>
                    <a:pt x="3561" y="2080"/>
                  </a:lnTo>
                  <a:cubicBezTo>
                    <a:pt x="3718" y="1229"/>
                    <a:pt x="3813" y="567"/>
                    <a:pt x="403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62" name="Google Shape;2062;p37"/>
          <p:cNvGrpSpPr/>
          <p:nvPr/>
        </p:nvGrpSpPr>
        <p:grpSpPr>
          <a:xfrm>
            <a:off x="4176567" y="4547251"/>
            <a:ext cx="480223" cy="509087"/>
            <a:chOff x="3497300" y="3591950"/>
            <a:chExt cx="295375" cy="293800"/>
          </a:xfrm>
        </p:grpSpPr>
        <p:sp>
          <p:nvSpPr>
            <p:cNvPr id="2063" name="Google Shape;2063;p37"/>
            <p:cNvSpPr/>
            <p:nvPr/>
          </p:nvSpPr>
          <p:spPr>
            <a:xfrm>
              <a:off x="3628825" y="3724275"/>
              <a:ext cx="18150" cy="16550"/>
            </a:xfrm>
            <a:custGeom>
              <a:avLst/>
              <a:gdLst/>
              <a:ahLst/>
              <a:cxnLst/>
              <a:rect l="l" t="t" r="r" b="b"/>
              <a:pathLst>
                <a:path w="726" h="662" extrusionOk="0">
                  <a:moveTo>
                    <a:pt x="375" y="0"/>
                  </a:moveTo>
                  <a:cubicBezTo>
                    <a:pt x="292" y="0"/>
                    <a:pt x="206" y="32"/>
                    <a:pt x="127" y="95"/>
                  </a:cubicBezTo>
                  <a:cubicBezTo>
                    <a:pt x="1" y="221"/>
                    <a:pt x="1" y="441"/>
                    <a:pt x="127" y="567"/>
                  </a:cubicBezTo>
                  <a:cubicBezTo>
                    <a:pt x="190" y="630"/>
                    <a:pt x="277" y="662"/>
                    <a:pt x="363" y="662"/>
                  </a:cubicBezTo>
                  <a:cubicBezTo>
                    <a:pt x="450" y="662"/>
                    <a:pt x="536" y="630"/>
                    <a:pt x="599" y="567"/>
                  </a:cubicBezTo>
                  <a:cubicBezTo>
                    <a:pt x="725" y="441"/>
                    <a:pt x="725" y="221"/>
                    <a:pt x="599" y="95"/>
                  </a:cubicBezTo>
                  <a:cubicBezTo>
                    <a:pt x="536" y="32"/>
                    <a:pt x="458" y="0"/>
                    <a:pt x="37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p37"/>
            <p:cNvSpPr/>
            <p:nvPr/>
          </p:nvSpPr>
          <p:spPr>
            <a:xfrm>
              <a:off x="3590250" y="3689400"/>
              <a:ext cx="94525" cy="86675"/>
            </a:xfrm>
            <a:custGeom>
              <a:avLst/>
              <a:gdLst/>
              <a:ahLst/>
              <a:cxnLst/>
              <a:rect l="l" t="t" r="r" b="b"/>
              <a:pathLst>
                <a:path w="3781" h="3467" extrusionOk="0">
                  <a:moveTo>
                    <a:pt x="1922" y="710"/>
                  </a:moveTo>
                  <a:cubicBezTo>
                    <a:pt x="2190" y="710"/>
                    <a:pt x="2458" y="812"/>
                    <a:pt x="2647" y="1017"/>
                  </a:cubicBezTo>
                  <a:cubicBezTo>
                    <a:pt x="3088" y="1395"/>
                    <a:pt x="3088" y="2088"/>
                    <a:pt x="2647" y="2466"/>
                  </a:cubicBezTo>
                  <a:cubicBezTo>
                    <a:pt x="2458" y="2671"/>
                    <a:pt x="2190" y="2773"/>
                    <a:pt x="1922" y="2773"/>
                  </a:cubicBezTo>
                  <a:cubicBezTo>
                    <a:pt x="1654" y="2773"/>
                    <a:pt x="1386" y="2671"/>
                    <a:pt x="1197" y="2466"/>
                  </a:cubicBezTo>
                  <a:cubicBezTo>
                    <a:pt x="788" y="2088"/>
                    <a:pt x="788" y="1395"/>
                    <a:pt x="1197" y="1017"/>
                  </a:cubicBezTo>
                  <a:cubicBezTo>
                    <a:pt x="1386" y="812"/>
                    <a:pt x="1654" y="710"/>
                    <a:pt x="1922" y="710"/>
                  </a:cubicBezTo>
                  <a:close/>
                  <a:moveTo>
                    <a:pt x="1930" y="1"/>
                  </a:moveTo>
                  <a:cubicBezTo>
                    <a:pt x="1489" y="1"/>
                    <a:pt x="1040" y="182"/>
                    <a:pt x="693" y="544"/>
                  </a:cubicBezTo>
                  <a:cubicBezTo>
                    <a:pt x="0" y="1206"/>
                    <a:pt x="0" y="2309"/>
                    <a:pt x="693" y="2970"/>
                  </a:cubicBezTo>
                  <a:cubicBezTo>
                    <a:pt x="1024" y="3301"/>
                    <a:pt x="1473" y="3466"/>
                    <a:pt x="1918" y="3466"/>
                  </a:cubicBezTo>
                  <a:cubicBezTo>
                    <a:pt x="2363" y="3466"/>
                    <a:pt x="2804" y="3301"/>
                    <a:pt x="3119" y="2970"/>
                  </a:cubicBezTo>
                  <a:cubicBezTo>
                    <a:pt x="3781" y="2309"/>
                    <a:pt x="3781" y="1206"/>
                    <a:pt x="3119" y="544"/>
                  </a:cubicBezTo>
                  <a:cubicBezTo>
                    <a:pt x="2804" y="182"/>
                    <a:pt x="2371" y="1"/>
                    <a:pt x="193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p37"/>
            <p:cNvSpPr/>
            <p:nvPr/>
          </p:nvSpPr>
          <p:spPr>
            <a:xfrm>
              <a:off x="3674525" y="3601400"/>
              <a:ext cx="118150" cy="118950"/>
            </a:xfrm>
            <a:custGeom>
              <a:avLst/>
              <a:gdLst/>
              <a:ahLst/>
              <a:cxnLst/>
              <a:rect l="l" t="t" r="r" b="b"/>
              <a:pathLst>
                <a:path w="4726" h="4758" extrusionOk="0">
                  <a:moveTo>
                    <a:pt x="3533" y="0"/>
                  </a:moveTo>
                  <a:cubicBezTo>
                    <a:pt x="3442" y="0"/>
                    <a:pt x="3355" y="32"/>
                    <a:pt x="3308" y="95"/>
                  </a:cubicBezTo>
                  <a:lnTo>
                    <a:pt x="0" y="3308"/>
                  </a:lnTo>
                  <a:cubicBezTo>
                    <a:pt x="410" y="3623"/>
                    <a:pt x="788" y="4127"/>
                    <a:pt x="1953" y="4758"/>
                  </a:cubicBezTo>
                  <a:lnTo>
                    <a:pt x="4600" y="2678"/>
                  </a:lnTo>
                  <a:cubicBezTo>
                    <a:pt x="4663" y="2615"/>
                    <a:pt x="4726" y="2521"/>
                    <a:pt x="4726" y="2395"/>
                  </a:cubicBezTo>
                  <a:cubicBezTo>
                    <a:pt x="4726" y="1544"/>
                    <a:pt x="4348" y="693"/>
                    <a:pt x="3781" y="95"/>
                  </a:cubicBezTo>
                  <a:cubicBezTo>
                    <a:pt x="3718" y="32"/>
                    <a:pt x="3623" y="0"/>
                    <a:pt x="353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p37"/>
            <p:cNvSpPr/>
            <p:nvPr/>
          </p:nvSpPr>
          <p:spPr>
            <a:xfrm>
              <a:off x="3631200" y="3774675"/>
              <a:ext cx="103200" cy="102400"/>
            </a:xfrm>
            <a:custGeom>
              <a:avLst/>
              <a:gdLst/>
              <a:ahLst/>
              <a:cxnLst/>
              <a:rect l="l" t="t" r="r" b="b"/>
              <a:pathLst>
                <a:path w="4128" h="4096" extrusionOk="0">
                  <a:moveTo>
                    <a:pt x="2048" y="0"/>
                  </a:moveTo>
                  <a:cubicBezTo>
                    <a:pt x="1985" y="32"/>
                    <a:pt x="1985" y="63"/>
                    <a:pt x="1954" y="126"/>
                  </a:cubicBezTo>
                  <a:cubicBezTo>
                    <a:pt x="1506" y="546"/>
                    <a:pt x="859" y="767"/>
                    <a:pt x="235" y="767"/>
                  </a:cubicBezTo>
                  <a:cubicBezTo>
                    <a:pt x="156" y="767"/>
                    <a:pt x="78" y="764"/>
                    <a:pt x="0" y="756"/>
                  </a:cubicBezTo>
                  <a:lnTo>
                    <a:pt x="0" y="756"/>
                  </a:lnTo>
                  <a:cubicBezTo>
                    <a:pt x="567" y="1670"/>
                    <a:pt x="1355" y="3749"/>
                    <a:pt x="1418" y="3875"/>
                  </a:cubicBezTo>
                  <a:cubicBezTo>
                    <a:pt x="1450" y="4001"/>
                    <a:pt x="1607" y="4096"/>
                    <a:pt x="1733" y="4096"/>
                  </a:cubicBezTo>
                  <a:cubicBezTo>
                    <a:pt x="1891" y="4096"/>
                    <a:pt x="1985" y="4033"/>
                    <a:pt x="2048" y="3875"/>
                  </a:cubicBezTo>
                  <a:lnTo>
                    <a:pt x="2426" y="2647"/>
                  </a:lnTo>
                  <a:lnTo>
                    <a:pt x="3182" y="2647"/>
                  </a:lnTo>
                  <a:cubicBezTo>
                    <a:pt x="4128" y="2647"/>
                    <a:pt x="2710" y="630"/>
                    <a:pt x="204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37"/>
            <p:cNvSpPr/>
            <p:nvPr/>
          </p:nvSpPr>
          <p:spPr>
            <a:xfrm>
              <a:off x="3691850" y="3726625"/>
              <a:ext cx="89800" cy="89050"/>
            </a:xfrm>
            <a:custGeom>
              <a:avLst/>
              <a:gdLst/>
              <a:ahLst/>
              <a:cxnLst/>
              <a:rect l="l" t="t" r="r" b="b"/>
              <a:pathLst>
                <a:path w="3592" h="3562" extrusionOk="0">
                  <a:moveTo>
                    <a:pt x="252" y="1"/>
                  </a:moveTo>
                  <a:cubicBezTo>
                    <a:pt x="284" y="410"/>
                    <a:pt x="189" y="883"/>
                    <a:pt x="0" y="1292"/>
                  </a:cubicBezTo>
                  <a:cubicBezTo>
                    <a:pt x="630" y="1922"/>
                    <a:pt x="1134" y="2615"/>
                    <a:pt x="1544" y="3466"/>
                  </a:cubicBezTo>
                  <a:cubicBezTo>
                    <a:pt x="1565" y="3530"/>
                    <a:pt x="1634" y="3562"/>
                    <a:pt x="1715" y="3562"/>
                  </a:cubicBezTo>
                  <a:cubicBezTo>
                    <a:pt x="1874" y="3562"/>
                    <a:pt x="2080" y="3443"/>
                    <a:pt x="2080" y="3214"/>
                  </a:cubicBezTo>
                  <a:lnTo>
                    <a:pt x="2080" y="2458"/>
                  </a:lnTo>
                  <a:lnTo>
                    <a:pt x="3308" y="2080"/>
                  </a:lnTo>
                  <a:cubicBezTo>
                    <a:pt x="3497" y="1985"/>
                    <a:pt x="3592" y="1891"/>
                    <a:pt x="3592" y="1733"/>
                  </a:cubicBezTo>
                  <a:cubicBezTo>
                    <a:pt x="3592" y="1576"/>
                    <a:pt x="3497" y="1450"/>
                    <a:pt x="3340" y="1418"/>
                  </a:cubicBezTo>
                  <a:cubicBezTo>
                    <a:pt x="3182" y="1355"/>
                    <a:pt x="1134" y="568"/>
                    <a:pt x="25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37"/>
            <p:cNvSpPr/>
            <p:nvPr/>
          </p:nvSpPr>
          <p:spPr>
            <a:xfrm>
              <a:off x="3505175" y="3767575"/>
              <a:ext cx="120525" cy="118175"/>
            </a:xfrm>
            <a:custGeom>
              <a:avLst/>
              <a:gdLst/>
              <a:ahLst/>
              <a:cxnLst/>
              <a:rect l="l" t="t" r="r" b="b"/>
              <a:pathLst>
                <a:path w="4821" h="4727" extrusionOk="0">
                  <a:moveTo>
                    <a:pt x="3372" y="1"/>
                  </a:moveTo>
                  <a:lnTo>
                    <a:pt x="95" y="3277"/>
                  </a:lnTo>
                  <a:cubicBezTo>
                    <a:pt x="1" y="3435"/>
                    <a:pt x="1" y="3687"/>
                    <a:pt x="158" y="3781"/>
                  </a:cubicBezTo>
                  <a:cubicBezTo>
                    <a:pt x="788" y="4411"/>
                    <a:pt x="1607" y="4727"/>
                    <a:pt x="2458" y="4727"/>
                  </a:cubicBezTo>
                  <a:cubicBezTo>
                    <a:pt x="2584" y="4727"/>
                    <a:pt x="2679" y="4695"/>
                    <a:pt x="2742" y="4632"/>
                  </a:cubicBezTo>
                  <a:lnTo>
                    <a:pt x="4821" y="1986"/>
                  </a:lnTo>
                  <a:cubicBezTo>
                    <a:pt x="4254" y="851"/>
                    <a:pt x="3718" y="442"/>
                    <a:pt x="337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37"/>
            <p:cNvSpPr/>
            <p:nvPr/>
          </p:nvSpPr>
          <p:spPr>
            <a:xfrm>
              <a:off x="3631200" y="3591950"/>
              <a:ext cx="104000" cy="84300"/>
            </a:xfrm>
            <a:custGeom>
              <a:avLst/>
              <a:gdLst/>
              <a:ahLst/>
              <a:cxnLst/>
              <a:rect l="l" t="t" r="r" b="b"/>
              <a:pathLst>
                <a:path w="4160" h="3372" extrusionOk="0">
                  <a:moveTo>
                    <a:pt x="2836" y="0"/>
                  </a:moveTo>
                  <a:cubicBezTo>
                    <a:pt x="2678" y="0"/>
                    <a:pt x="2584" y="32"/>
                    <a:pt x="2521" y="95"/>
                  </a:cubicBezTo>
                  <a:lnTo>
                    <a:pt x="0" y="3245"/>
                  </a:lnTo>
                  <a:cubicBezTo>
                    <a:pt x="90" y="3238"/>
                    <a:pt x="181" y="3234"/>
                    <a:pt x="272" y="3234"/>
                  </a:cubicBezTo>
                  <a:cubicBezTo>
                    <a:pt x="568" y="3234"/>
                    <a:pt x="870" y="3275"/>
                    <a:pt x="1135" y="3371"/>
                  </a:cubicBezTo>
                  <a:cubicBezTo>
                    <a:pt x="1324" y="3119"/>
                    <a:pt x="3939" y="567"/>
                    <a:pt x="4159" y="347"/>
                  </a:cubicBezTo>
                  <a:cubicBezTo>
                    <a:pt x="3718" y="158"/>
                    <a:pt x="3308" y="0"/>
                    <a:pt x="283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37"/>
            <p:cNvSpPr/>
            <p:nvPr/>
          </p:nvSpPr>
          <p:spPr>
            <a:xfrm>
              <a:off x="3497300" y="3721900"/>
              <a:ext cx="84300" cy="107150"/>
            </a:xfrm>
            <a:custGeom>
              <a:avLst/>
              <a:gdLst/>
              <a:ahLst/>
              <a:cxnLst/>
              <a:rect l="l" t="t" r="r" b="b"/>
              <a:pathLst>
                <a:path w="3372" h="4286" extrusionOk="0">
                  <a:moveTo>
                    <a:pt x="3246" y="1"/>
                  </a:moveTo>
                  <a:lnTo>
                    <a:pt x="95" y="2552"/>
                  </a:lnTo>
                  <a:cubicBezTo>
                    <a:pt x="32" y="2615"/>
                    <a:pt x="1" y="2710"/>
                    <a:pt x="1" y="2836"/>
                  </a:cubicBezTo>
                  <a:cubicBezTo>
                    <a:pt x="1" y="3340"/>
                    <a:pt x="95" y="3844"/>
                    <a:pt x="347" y="4285"/>
                  </a:cubicBezTo>
                  <a:lnTo>
                    <a:pt x="3372" y="1261"/>
                  </a:lnTo>
                  <a:cubicBezTo>
                    <a:pt x="3214" y="851"/>
                    <a:pt x="3183" y="410"/>
                    <a:pt x="324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1" name="Google Shape;2071;p37"/>
          <p:cNvGrpSpPr/>
          <p:nvPr/>
        </p:nvGrpSpPr>
        <p:grpSpPr>
          <a:xfrm>
            <a:off x="9515067" y="4558959"/>
            <a:ext cx="482823" cy="515928"/>
            <a:chOff x="5355300" y="3598250"/>
            <a:chExt cx="296975" cy="297750"/>
          </a:xfrm>
        </p:grpSpPr>
        <p:sp>
          <p:nvSpPr>
            <p:cNvPr id="2072" name="Google Shape;2072;p37"/>
            <p:cNvSpPr/>
            <p:nvPr/>
          </p:nvSpPr>
          <p:spPr>
            <a:xfrm>
              <a:off x="5355300" y="3703000"/>
              <a:ext cx="35475" cy="191425"/>
            </a:xfrm>
            <a:custGeom>
              <a:avLst/>
              <a:gdLst/>
              <a:ahLst/>
              <a:cxnLst/>
              <a:rect l="l" t="t" r="r" b="b"/>
              <a:pathLst>
                <a:path w="1419" h="7657" extrusionOk="0">
                  <a:moveTo>
                    <a:pt x="410" y="0"/>
                  </a:moveTo>
                  <a:cubicBezTo>
                    <a:pt x="221" y="0"/>
                    <a:pt x="64" y="158"/>
                    <a:pt x="64" y="347"/>
                  </a:cubicBezTo>
                  <a:cubicBezTo>
                    <a:pt x="1" y="2867"/>
                    <a:pt x="1" y="4789"/>
                    <a:pt x="1" y="7310"/>
                  </a:cubicBezTo>
                  <a:cubicBezTo>
                    <a:pt x="1" y="7530"/>
                    <a:pt x="158" y="7656"/>
                    <a:pt x="379" y="7656"/>
                  </a:cubicBezTo>
                  <a:cubicBezTo>
                    <a:pt x="568" y="7656"/>
                    <a:pt x="725" y="7530"/>
                    <a:pt x="725" y="7310"/>
                  </a:cubicBezTo>
                  <a:lnTo>
                    <a:pt x="725" y="1355"/>
                  </a:lnTo>
                  <a:lnTo>
                    <a:pt x="1418" y="1355"/>
                  </a:lnTo>
                  <a:lnTo>
                    <a:pt x="1418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37"/>
            <p:cNvSpPr/>
            <p:nvPr/>
          </p:nvSpPr>
          <p:spPr>
            <a:xfrm>
              <a:off x="5389175" y="3773100"/>
              <a:ext cx="122900" cy="122900"/>
            </a:xfrm>
            <a:custGeom>
              <a:avLst/>
              <a:gdLst/>
              <a:ahLst/>
              <a:cxnLst/>
              <a:rect l="l" t="t" r="r" b="b"/>
              <a:pathLst>
                <a:path w="4916" h="4916" extrusionOk="0">
                  <a:moveTo>
                    <a:pt x="2080" y="0"/>
                  </a:moveTo>
                  <a:lnTo>
                    <a:pt x="2080" y="693"/>
                  </a:lnTo>
                  <a:lnTo>
                    <a:pt x="1733" y="693"/>
                  </a:lnTo>
                  <a:cubicBezTo>
                    <a:pt x="788" y="693"/>
                    <a:pt x="0" y="1481"/>
                    <a:pt x="0" y="2458"/>
                  </a:cubicBezTo>
                  <a:cubicBezTo>
                    <a:pt x="0" y="2678"/>
                    <a:pt x="158" y="2836"/>
                    <a:pt x="347" y="2836"/>
                  </a:cubicBezTo>
                  <a:lnTo>
                    <a:pt x="2080" y="2836"/>
                  </a:lnTo>
                  <a:lnTo>
                    <a:pt x="2080" y="3529"/>
                  </a:lnTo>
                  <a:lnTo>
                    <a:pt x="1072" y="3529"/>
                  </a:lnTo>
                  <a:cubicBezTo>
                    <a:pt x="473" y="3529"/>
                    <a:pt x="32" y="4001"/>
                    <a:pt x="32" y="4569"/>
                  </a:cubicBezTo>
                  <a:cubicBezTo>
                    <a:pt x="32" y="4758"/>
                    <a:pt x="189" y="4915"/>
                    <a:pt x="410" y="4915"/>
                  </a:cubicBezTo>
                  <a:cubicBezTo>
                    <a:pt x="599" y="4915"/>
                    <a:pt x="757" y="4758"/>
                    <a:pt x="757" y="4569"/>
                  </a:cubicBezTo>
                  <a:cubicBezTo>
                    <a:pt x="757" y="4348"/>
                    <a:pt x="914" y="4190"/>
                    <a:pt x="1103" y="4190"/>
                  </a:cubicBezTo>
                  <a:lnTo>
                    <a:pt x="2143" y="4190"/>
                  </a:lnTo>
                  <a:lnTo>
                    <a:pt x="2143" y="4569"/>
                  </a:lnTo>
                  <a:cubicBezTo>
                    <a:pt x="2143" y="4758"/>
                    <a:pt x="2300" y="4915"/>
                    <a:pt x="2489" y="4915"/>
                  </a:cubicBezTo>
                  <a:cubicBezTo>
                    <a:pt x="2678" y="4915"/>
                    <a:pt x="2836" y="4758"/>
                    <a:pt x="2836" y="4569"/>
                  </a:cubicBezTo>
                  <a:lnTo>
                    <a:pt x="2836" y="4190"/>
                  </a:lnTo>
                  <a:lnTo>
                    <a:pt x="3876" y="4190"/>
                  </a:lnTo>
                  <a:cubicBezTo>
                    <a:pt x="4065" y="4190"/>
                    <a:pt x="4222" y="4348"/>
                    <a:pt x="4222" y="4569"/>
                  </a:cubicBezTo>
                  <a:cubicBezTo>
                    <a:pt x="4222" y="4758"/>
                    <a:pt x="4380" y="4915"/>
                    <a:pt x="4569" y="4915"/>
                  </a:cubicBezTo>
                  <a:cubicBezTo>
                    <a:pt x="4758" y="4915"/>
                    <a:pt x="4915" y="4758"/>
                    <a:pt x="4915" y="4569"/>
                  </a:cubicBezTo>
                  <a:cubicBezTo>
                    <a:pt x="4915" y="3970"/>
                    <a:pt x="4443" y="3529"/>
                    <a:pt x="3907" y="3529"/>
                  </a:cubicBezTo>
                  <a:lnTo>
                    <a:pt x="2867" y="3529"/>
                  </a:lnTo>
                  <a:lnTo>
                    <a:pt x="2867" y="2836"/>
                  </a:lnTo>
                  <a:lnTo>
                    <a:pt x="4537" y="2836"/>
                  </a:lnTo>
                  <a:lnTo>
                    <a:pt x="4537" y="2773"/>
                  </a:lnTo>
                  <a:cubicBezTo>
                    <a:pt x="4726" y="2773"/>
                    <a:pt x="4884" y="2615"/>
                    <a:pt x="4884" y="2426"/>
                  </a:cubicBezTo>
                  <a:cubicBezTo>
                    <a:pt x="4884" y="1481"/>
                    <a:pt x="4096" y="662"/>
                    <a:pt x="3151" y="662"/>
                  </a:cubicBezTo>
                  <a:lnTo>
                    <a:pt x="2804" y="662"/>
                  </a:lnTo>
                  <a:lnTo>
                    <a:pt x="2804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37"/>
            <p:cNvSpPr/>
            <p:nvPr/>
          </p:nvSpPr>
          <p:spPr>
            <a:xfrm>
              <a:off x="5527800" y="3598250"/>
              <a:ext cx="105550" cy="35450"/>
            </a:xfrm>
            <a:custGeom>
              <a:avLst/>
              <a:gdLst/>
              <a:ahLst/>
              <a:cxnLst/>
              <a:rect l="l" t="t" r="r" b="b"/>
              <a:pathLst>
                <a:path w="4222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cubicBezTo>
                    <a:pt x="63" y="1103"/>
                    <a:pt x="378" y="1418"/>
                    <a:pt x="725" y="1418"/>
                  </a:cubicBezTo>
                  <a:lnTo>
                    <a:pt x="3875" y="1418"/>
                  </a:lnTo>
                  <a:cubicBezTo>
                    <a:pt x="4064" y="1418"/>
                    <a:pt x="4222" y="1260"/>
                    <a:pt x="4222" y="1071"/>
                  </a:cubicBezTo>
                  <a:lnTo>
                    <a:pt x="4222" y="378"/>
                  </a:lnTo>
                  <a:cubicBezTo>
                    <a:pt x="4222" y="158"/>
                    <a:pt x="4064" y="0"/>
                    <a:pt x="387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37"/>
            <p:cNvSpPr/>
            <p:nvPr/>
          </p:nvSpPr>
          <p:spPr>
            <a:xfrm>
              <a:off x="5545900" y="3651800"/>
              <a:ext cx="104800" cy="35475"/>
            </a:xfrm>
            <a:custGeom>
              <a:avLst/>
              <a:gdLst/>
              <a:ahLst/>
              <a:cxnLst/>
              <a:rect l="l" t="t" r="r" b="b"/>
              <a:pathLst>
                <a:path w="4192" h="1419" extrusionOk="0">
                  <a:moveTo>
                    <a:pt x="694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3845" y="1418"/>
                  </a:lnTo>
                  <a:cubicBezTo>
                    <a:pt x="4065" y="1418"/>
                    <a:pt x="4191" y="1261"/>
                    <a:pt x="4191" y="1072"/>
                  </a:cubicBezTo>
                  <a:lnTo>
                    <a:pt x="4191" y="347"/>
                  </a:lnTo>
                  <a:cubicBezTo>
                    <a:pt x="4191" y="158"/>
                    <a:pt x="4065" y="1"/>
                    <a:pt x="384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37"/>
            <p:cNvSpPr/>
            <p:nvPr/>
          </p:nvSpPr>
          <p:spPr>
            <a:xfrm>
              <a:off x="5529375" y="3754975"/>
              <a:ext cx="122100" cy="35475"/>
            </a:xfrm>
            <a:custGeom>
              <a:avLst/>
              <a:gdLst/>
              <a:ahLst/>
              <a:cxnLst/>
              <a:rect l="l" t="t" r="r" b="b"/>
              <a:pathLst>
                <a:path w="4884" h="1419" extrusionOk="0">
                  <a:moveTo>
                    <a:pt x="0" y="1"/>
                  </a:moveTo>
                  <a:lnTo>
                    <a:pt x="0" y="1418"/>
                  </a:lnTo>
                  <a:lnTo>
                    <a:pt x="4884" y="1418"/>
                  </a:lnTo>
                  <a:lnTo>
                    <a:pt x="4884" y="1"/>
                  </a:lnTo>
                  <a:lnTo>
                    <a:pt x="2773" y="1"/>
                  </a:lnTo>
                  <a:lnTo>
                    <a:pt x="2773" y="347"/>
                  </a:lnTo>
                  <a:cubicBezTo>
                    <a:pt x="2773" y="568"/>
                    <a:pt x="2615" y="725"/>
                    <a:pt x="2426" y="725"/>
                  </a:cubicBezTo>
                  <a:cubicBezTo>
                    <a:pt x="2237" y="725"/>
                    <a:pt x="2080" y="568"/>
                    <a:pt x="2080" y="347"/>
                  </a:cubicBezTo>
                  <a:lnTo>
                    <a:pt x="2080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37"/>
            <p:cNvSpPr/>
            <p:nvPr/>
          </p:nvSpPr>
          <p:spPr>
            <a:xfrm>
              <a:off x="5511250" y="3703000"/>
              <a:ext cx="140225" cy="33900"/>
            </a:xfrm>
            <a:custGeom>
              <a:avLst/>
              <a:gdLst/>
              <a:ahLst/>
              <a:cxnLst/>
              <a:rect l="l" t="t" r="r" b="b"/>
              <a:pathLst>
                <a:path w="5609" h="1356" extrusionOk="0">
                  <a:moveTo>
                    <a:pt x="1" y="0"/>
                  </a:moveTo>
                  <a:lnTo>
                    <a:pt x="1" y="1355"/>
                  </a:lnTo>
                  <a:lnTo>
                    <a:pt x="5609" y="1355"/>
                  </a:lnTo>
                  <a:lnTo>
                    <a:pt x="5609" y="347"/>
                  </a:lnTo>
                  <a:cubicBezTo>
                    <a:pt x="5577" y="158"/>
                    <a:pt x="5451" y="0"/>
                    <a:pt x="523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37"/>
            <p:cNvSpPr/>
            <p:nvPr/>
          </p:nvSpPr>
          <p:spPr>
            <a:xfrm>
              <a:off x="5529375" y="3808550"/>
              <a:ext cx="122900" cy="87450"/>
            </a:xfrm>
            <a:custGeom>
              <a:avLst/>
              <a:gdLst/>
              <a:ahLst/>
              <a:cxnLst/>
              <a:rect l="l" t="t" r="r" b="b"/>
              <a:pathLst>
                <a:path w="4916" h="3498" extrusionOk="0">
                  <a:moveTo>
                    <a:pt x="0" y="0"/>
                  </a:moveTo>
                  <a:lnTo>
                    <a:pt x="0" y="3151"/>
                  </a:lnTo>
                  <a:cubicBezTo>
                    <a:pt x="0" y="3340"/>
                    <a:pt x="158" y="3497"/>
                    <a:pt x="347" y="3497"/>
                  </a:cubicBezTo>
                  <a:cubicBezTo>
                    <a:pt x="536" y="3497"/>
                    <a:pt x="693" y="3340"/>
                    <a:pt x="693" y="3151"/>
                  </a:cubicBezTo>
                  <a:lnTo>
                    <a:pt x="693" y="1418"/>
                  </a:lnTo>
                  <a:lnTo>
                    <a:pt x="4190" y="1418"/>
                  </a:lnTo>
                  <a:lnTo>
                    <a:pt x="4190" y="3151"/>
                  </a:lnTo>
                  <a:cubicBezTo>
                    <a:pt x="4190" y="3340"/>
                    <a:pt x="4348" y="3497"/>
                    <a:pt x="4569" y="3497"/>
                  </a:cubicBezTo>
                  <a:cubicBezTo>
                    <a:pt x="4758" y="3497"/>
                    <a:pt x="4915" y="3340"/>
                    <a:pt x="4915" y="3151"/>
                  </a:cubicBezTo>
                  <a:lnTo>
                    <a:pt x="4915" y="0"/>
                  </a:lnTo>
                  <a:lnTo>
                    <a:pt x="2773" y="0"/>
                  </a:lnTo>
                  <a:lnTo>
                    <a:pt x="2773" y="347"/>
                  </a:lnTo>
                  <a:cubicBezTo>
                    <a:pt x="2773" y="536"/>
                    <a:pt x="2615" y="693"/>
                    <a:pt x="2426" y="693"/>
                  </a:cubicBezTo>
                  <a:cubicBezTo>
                    <a:pt x="2237" y="693"/>
                    <a:pt x="2080" y="536"/>
                    <a:pt x="2080" y="347"/>
                  </a:cubicBezTo>
                  <a:lnTo>
                    <a:pt x="208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p37"/>
            <p:cNvSpPr/>
            <p:nvPr/>
          </p:nvSpPr>
          <p:spPr>
            <a:xfrm>
              <a:off x="5408075" y="3651025"/>
              <a:ext cx="86675" cy="103975"/>
            </a:xfrm>
            <a:custGeom>
              <a:avLst/>
              <a:gdLst/>
              <a:ahLst/>
              <a:cxnLst/>
              <a:rect l="l" t="t" r="r" b="b"/>
              <a:pathLst>
                <a:path w="3467" h="4159" extrusionOk="0">
                  <a:moveTo>
                    <a:pt x="1733" y="0"/>
                  </a:moveTo>
                  <a:cubicBezTo>
                    <a:pt x="788" y="0"/>
                    <a:pt x="1" y="788"/>
                    <a:pt x="1" y="1733"/>
                  </a:cubicBezTo>
                  <a:lnTo>
                    <a:pt x="1" y="3812"/>
                  </a:lnTo>
                  <a:cubicBezTo>
                    <a:pt x="1" y="4001"/>
                    <a:pt x="158" y="4159"/>
                    <a:pt x="347" y="4159"/>
                  </a:cubicBezTo>
                  <a:lnTo>
                    <a:pt x="3120" y="4159"/>
                  </a:lnTo>
                  <a:cubicBezTo>
                    <a:pt x="3309" y="4159"/>
                    <a:pt x="3466" y="4001"/>
                    <a:pt x="3466" y="3812"/>
                  </a:cubicBezTo>
                  <a:lnTo>
                    <a:pt x="3466" y="1733"/>
                  </a:ln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0" name="Google Shape;2080;p37"/>
          <p:cNvGrpSpPr/>
          <p:nvPr/>
        </p:nvGrpSpPr>
        <p:grpSpPr>
          <a:xfrm>
            <a:off x="9486685" y="5286143"/>
            <a:ext cx="709579" cy="701192"/>
            <a:chOff x="6543825" y="3202075"/>
            <a:chExt cx="296975" cy="275350"/>
          </a:xfrm>
        </p:grpSpPr>
        <p:sp>
          <p:nvSpPr>
            <p:cNvPr id="2081" name="Google Shape;2081;p37"/>
            <p:cNvSpPr/>
            <p:nvPr/>
          </p:nvSpPr>
          <p:spPr>
            <a:xfrm>
              <a:off x="6683250" y="3202075"/>
              <a:ext cx="17350" cy="43350"/>
            </a:xfrm>
            <a:custGeom>
              <a:avLst/>
              <a:gdLst/>
              <a:ahLst/>
              <a:cxnLst/>
              <a:rect l="l" t="t" r="r" b="b"/>
              <a:pathLst>
                <a:path w="694" h="1733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lnTo>
                    <a:pt x="0" y="1355"/>
                  </a:lnTo>
                  <a:cubicBezTo>
                    <a:pt x="0" y="1576"/>
                    <a:pt x="158" y="1733"/>
                    <a:pt x="347" y="1733"/>
                  </a:cubicBezTo>
                  <a:cubicBezTo>
                    <a:pt x="536" y="1733"/>
                    <a:pt x="693" y="1576"/>
                    <a:pt x="693" y="1355"/>
                  </a:cubicBezTo>
                  <a:lnTo>
                    <a:pt x="693" y="347"/>
                  </a:lnTo>
                  <a:cubicBezTo>
                    <a:pt x="693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2" name="Google Shape;2082;p37"/>
            <p:cNvSpPr/>
            <p:nvPr/>
          </p:nvSpPr>
          <p:spPr>
            <a:xfrm>
              <a:off x="6613925" y="3236125"/>
              <a:ext cx="35475" cy="34700"/>
            </a:xfrm>
            <a:custGeom>
              <a:avLst/>
              <a:gdLst/>
              <a:ahLst/>
              <a:cxnLst/>
              <a:rect l="l" t="t" r="r" b="b"/>
              <a:pathLst>
                <a:path w="1419" h="1388" extrusionOk="0">
                  <a:moveTo>
                    <a:pt x="363" y="1"/>
                  </a:moveTo>
                  <a:cubicBezTo>
                    <a:pt x="276" y="1"/>
                    <a:pt x="190" y="40"/>
                    <a:pt x="127" y="119"/>
                  </a:cubicBezTo>
                  <a:cubicBezTo>
                    <a:pt x="1" y="245"/>
                    <a:pt x="1" y="466"/>
                    <a:pt x="127" y="592"/>
                  </a:cubicBezTo>
                  <a:lnTo>
                    <a:pt x="820" y="1316"/>
                  </a:lnTo>
                  <a:cubicBezTo>
                    <a:pt x="883" y="1364"/>
                    <a:pt x="969" y="1387"/>
                    <a:pt x="1056" y="1387"/>
                  </a:cubicBezTo>
                  <a:cubicBezTo>
                    <a:pt x="1143" y="1387"/>
                    <a:pt x="1229" y="1364"/>
                    <a:pt x="1292" y="1316"/>
                  </a:cubicBezTo>
                  <a:cubicBezTo>
                    <a:pt x="1418" y="1190"/>
                    <a:pt x="1418" y="938"/>
                    <a:pt x="1292" y="844"/>
                  </a:cubicBezTo>
                  <a:lnTo>
                    <a:pt x="599" y="119"/>
                  </a:lnTo>
                  <a:cubicBezTo>
                    <a:pt x="536" y="40"/>
                    <a:pt x="450" y="1"/>
                    <a:pt x="36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3" name="Google Shape;2083;p37"/>
            <p:cNvSpPr/>
            <p:nvPr/>
          </p:nvSpPr>
          <p:spPr>
            <a:xfrm>
              <a:off x="6734425" y="3236425"/>
              <a:ext cx="35475" cy="34400"/>
            </a:xfrm>
            <a:custGeom>
              <a:avLst/>
              <a:gdLst/>
              <a:ahLst/>
              <a:cxnLst/>
              <a:rect l="l" t="t" r="r" b="b"/>
              <a:pathLst>
                <a:path w="1419" h="1376" extrusionOk="0">
                  <a:moveTo>
                    <a:pt x="1054" y="0"/>
                  </a:moveTo>
                  <a:cubicBezTo>
                    <a:pt x="976" y="0"/>
                    <a:pt x="894" y="33"/>
                    <a:pt x="820" y="107"/>
                  </a:cubicBezTo>
                  <a:lnTo>
                    <a:pt x="95" y="832"/>
                  </a:lnTo>
                  <a:cubicBezTo>
                    <a:pt x="1" y="926"/>
                    <a:pt x="1" y="1178"/>
                    <a:pt x="95" y="1304"/>
                  </a:cubicBezTo>
                  <a:cubicBezTo>
                    <a:pt x="158" y="1352"/>
                    <a:pt x="253" y="1375"/>
                    <a:pt x="344" y="1375"/>
                  </a:cubicBezTo>
                  <a:cubicBezTo>
                    <a:pt x="434" y="1375"/>
                    <a:pt x="521" y="1352"/>
                    <a:pt x="568" y="1304"/>
                  </a:cubicBezTo>
                  <a:lnTo>
                    <a:pt x="1293" y="580"/>
                  </a:lnTo>
                  <a:cubicBezTo>
                    <a:pt x="1419" y="454"/>
                    <a:pt x="1419" y="233"/>
                    <a:pt x="1293" y="107"/>
                  </a:cubicBezTo>
                  <a:cubicBezTo>
                    <a:pt x="1226" y="41"/>
                    <a:pt x="1142" y="0"/>
                    <a:pt x="105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4" name="Google Shape;2084;p37"/>
            <p:cNvSpPr/>
            <p:nvPr/>
          </p:nvSpPr>
          <p:spPr>
            <a:xfrm>
              <a:off x="6805325" y="3322575"/>
              <a:ext cx="35475" cy="121325"/>
            </a:xfrm>
            <a:custGeom>
              <a:avLst/>
              <a:gdLst/>
              <a:ahLst/>
              <a:cxnLst/>
              <a:rect l="l" t="t" r="r" b="b"/>
              <a:pathLst>
                <a:path w="1419" h="4853" extrusionOk="0">
                  <a:moveTo>
                    <a:pt x="0" y="1"/>
                  </a:moveTo>
                  <a:lnTo>
                    <a:pt x="0" y="4852"/>
                  </a:lnTo>
                  <a:lnTo>
                    <a:pt x="1040" y="4852"/>
                  </a:lnTo>
                  <a:cubicBezTo>
                    <a:pt x="1261" y="4852"/>
                    <a:pt x="1418" y="4695"/>
                    <a:pt x="1418" y="4506"/>
                  </a:cubicBezTo>
                  <a:lnTo>
                    <a:pt x="1418" y="316"/>
                  </a:lnTo>
                  <a:cubicBezTo>
                    <a:pt x="1355" y="158"/>
                    <a:pt x="1198" y="1"/>
                    <a:pt x="104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5" name="Google Shape;2085;p37"/>
            <p:cNvSpPr/>
            <p:nvPr/>
          </p:nvSpPr>
          <p:spPr>
            <a:xfrm>
              <a:off x="6543825" y="3323275"/>
              <a:ext cx="35475" cy="121400"/>
            </a:xfrm>
            <a:custGeom>
              <a:avLst/>
              <a:gdLst/>
              <a:ahLst/>
              <a:cxnLst/>
              <a:rect l="l" t="t" r="r" b="b"/>
              <a:pathLst>
                <a:path w="1419" h="4856" extrusionOk="0">
                  <a:moveTo>
                    <a:pt x="323" y="0"/>
                  </a:moveTo>
                  <a:cubicBezTo>
                    <a:pt x="132" y="0"/>
                    <a:pt x="1" y="149"/>
                    <a:pt x="1" y="351"/>
                  </a:cubicBezTo>
                  <a:lnTo>
                    <a:pt x="1" y="4509"/>
                  </a:lnTo>
                  <a:cubicBezTo>
                    <a:pt x="1" y="4698"/>
                    <a:pt x="158" y="4856"/>
                    <a:pt x="379" y="4856"/>
                  </a:cubicBezTo>
                  <a:lnTo>
                    <a:pt x="1418" y="4856"/>
                  </a:lnTo>
                  <a:lnTo>
                    <a:pt x="1418" y="4"/>
                  </a:lnTo>
                  <a:lnTo>
                    <a:pt x="379" y="4"/>
                  </a:lnTo>
                  <a:cubicBezTo>
                    <a:pt x="360" y="1"/>
                    <a:pt x="341" y="0"/>
                    <a:pt x="32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p37"/>
            <p:cNvSpPr/>
            <p:nvPr/>
          </p:nvSpPr>
          <p:spPr>
            <a:xfrm>
              <a:off x="6643075" y="3332025"/>
              <a:ext cx="143375" cy="104000"/>
            </a:xfrm>
            <a:custGeom>
              <a:avLst/>
              <a:gdLst/>
              <a:ahLst/>
              <a:cxnLst/>
              <a:rect l="l" t="t" r="r" b="b"/>
              <a:pathLst>
                <a:path w="5735" h="4160" extrusionOk="0">
                  <a:moveTo>
                    <a:pt x="1639" y="1"/>
                  </a:moveTo>
                  <a:cubicBezTo>
                    <a:pt x="1450" y="1"/>
                    <a:pt x="1198" y="158"/>
                    <a:pt x="1072" y="379"/>
                  </a:cubicBezTo>
                  <a:lnTo>
                    <a:pt x="0" y="2490"/>
                  </a:lnTo>
                  <a:cubicBezTo>
                    <a:pt x="158" y="2584"/>
                    <a:pt x="378" y="2616"/>
                    <a:pt x="567" y="2616"/>
                  </a:cubicBezTo>
                  <a:cubicBezTo>
                    <a:pt x="1072" y="2616"/>
                    <a:pt x="1544" y="2364"/>
                    <a:pt x="1796" y="1891"/>
                  </a:cubicBezTo>
                  <a:lnTo>
                    <a:pt x="2017" y="1418"/>
                  </a:lnTo>
                  <a:lnTo>
                    <a:pt x="2710" y="1418"/>
                  </a:lnTo>
                  <a:cubicBezTo>
                    <a:pt x="2899" y="1418"/>
                    <a:pt x="3056" y="1481"/>
                    <a:pt x="3182" y="1607"/>
                  </a:cubicBezTo>
                  <a:lnTo>
                    <a:pt x="5734" y="4159"/>
                  </a:lnTo>
                  <a:lnTo>
                    <a:pt x="5734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p37"/>
            <p:cNvSpPr/>
            <p:nvPr/>
          </p:nvSpPr>
          <p:spPr>
            <a:xfrm>
              <a:off x="6595025" y="3288700"/>
              <a:ext cx="175675" cy="188725"/>
            </a:xfrm>
            <a:custGeom>
              <a:avLst/>
              <a:gdLst/>
              <a:ahLst/>
              <a:cxnLst/>
              <a:rect l="l" t="t" r="r" b="b"/>
              <a:pathLst>
                <a:path w="7027" h="7549" extrusionOk="0">
                  <a:moveTo>
                    <a:pt x="2206" y="1"/>
                  </a:moveTo>
                  <a:cubicBezTo>
                    <a:pt x="1828" y="1"/>
                    <a:pt x="1481" y="221"/>
                    <a:pt x="1261" y="568"/>
                  </a:cubicBezTo>
                  <a:lnTo>
                    <a:pt x="946" y="1198"/>
                  </a:lnTo>
                  <a:cubicBezTo>
                    <a:pt x="914" y="1324"/>
                    <a:pt x="757" y="1419"/>
                    <a:pt x="631" y="1419"/>
                  </a:cubicBezTo>
                  <a:lnTo>
                    <a:pt x="1" y="1419"/>
                  </a:lnTo>
                  <a:lnTo>
                    <a:pt x="1" y="6239"/>
                  </a:lnTo>
                  <a:lnTo>
                    <a:pt x="1576" y="6239"/>
                  </a:lnTo>
                  <a:lnTo>
                    <a:pt x="2584" y="7247"/>
                  </a:lnTo>
                  <a:cubicBezTo>
                    <a:pt x="2768" y="7431"/>
                    <a:pt x="3054" y="7548"/>
                    <a:pt x="3330" y="7548"/>
                  </a:cubicBezTo>
                  <a:cubicBezTo>
                    <a:pt x="3431" y="7548"/>
                    <a:pt x="3531" y="7533"/>
                    <a:pt x="3624" y="7499"/>
                  </a:cubicBezTo>
                  <a:lnTo>
                    <a:pt x="6585" y="6554"/>
                  </a:lnTo>
                  <a:cubicBezTo>
                    <a:pt x="6743" y="6522"/>
                    <a:pt x="6900" y="6396"/>
                    <a:pt x="7026" y="6302"/>
                  </a:cubicBezTo>
                  <a:lnTo>
                    <a:pt x="4537" y="3813"/>
                  </a:lnTo>
                  <a:lnTo>
                    <a:pt x="4380" y="3813"/>
                  </a:lnTo>
                  <a:lnTo>
                    <a:pt x="4348" y="3844"/>
                  </a:lnTo>
                  <a:cubicBezTo>
                    <a:pt x="4033" y="4506"/>
                    <a:pt x="3340" y="4947"/>
                    <a:pt x="2647" y="5042"/>
                  </a:cubicBezTo>
                  <a:cubicBezTo>
                    <a:pt x="2601" y="5044"/>
                    <a:pt x="2556" y="5046"/>
                    <a:pt x="2511" y="5046"/>
                  </a:cubicBezTo>
                  <a:cubicBezTo>
                    <a:pt x="2046" y="5046"/>
                    <a:pt x="1698" y="4899"/>
                    <a:pt x="1324" y="4727"/>
                  </a:cubicBezTo>
                  <a:cubicBezTo>
                    <a:pt x="1103" y="4632"/>
                    <a:pt x="1040" y="4412"/>
                    <a:pt x="1166" y="4254"/>
                  </a:cubicBezTo>
                  <a:lnTo>
                    <a:pt x="2363" y="1797"/>
                  </a:lnTo>
                  <a:cubicBezTo>
                    <a:pt x="2615" y="1324"/>
                    <a:pt x="3088" y="1041"/>
                    <a:pt x="3592" y="1041"/>
                  </a:cubicBezTo>
                  <a:lnTo>
                    <a:pt x="5104" y="1041"/>
                  </a:lnTo>
                  <a:cubicBezTo>
                    <a:pt x="5167" y="852"/>
                    <a:pt x="5262" y="631"/>
                    <a:pt x="5262" y="347"/>
                  </a:cubicBezTo>
                  <a:cubicBezTo>
                    <a:pt x="5262" y="158"/>
                    <a:pt x="5104" y="1"/>
                    <a:pt x="488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8" name="Google Shape;2088;p37"/>
          <p:cNvGrpSpPr/>
          <p:nvPr/>
        </p:nvGrpSpPr>
        <p:grpSpPr>
          <a:xfrm>
            <a:off x="11313942" y="4449483"/>
            <a:ext cx="551089" cy="587343"/>
            <a:chOff x="2037825" y="3254050"/>
            <a:chExt cx="296175" cy="296175"/>
          </a:xfrm>
        </p:grpSpPr>
        <p:sp>
          <p:nvSpPr>
            <p:cNvPr id="2089" name="Google Shape;2089;p37"/>
            <p:cNvSpPr/>
            <p:nvPr/>
          </p:nvSpPr>
          <p:spPr>
            <a:xfrm>
              <a:off x="2063825" y="3254050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37"/>
            <p:cNvSpPr/>
            <p:nvPr/>
          </p:nvSpPr>
          <p:spPr>
            <a:xfrm>
              <a:off x="2178025" y="3289500"/>
              <a:ext cx="104000" cy="67950"/>
            </a:xfrm>
            <a:custGeom>
              <a:avLst/>
              <a:gdLst/>
              <a:ahLst/>
              <a:cxnLst/>
              <a:rect l="l" t="t" r="r" b="b"/>
              <a:pathLst>
                <a:path w="4160" h="2718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95" y="662"/>
                    <a:pt x="316" y="662"/>
                  </a:cubicBezTo>
                  <a:lnTo>
                    <a:pt x="2395" y="662"/>
                  </a:lnTo>
                  <a:cubicBezTo>
                    <a:pt x="2584" y="662"/>
                    <a:pt x="2742" y="820"/>
                    <a:pt x="2742" y="1009"/>
                  </a:cubicBezTo>
                  <a:lnTo>
                    <a:pt x="2742" y="1576"/>
                  </a:lnTo>
                  <a:lnTo>
                    <a:pt x="2616" y="1450"/>
                  </a:lnTo>
                  <a:cubicBezTo>
                    <a:pt x="2568" y="1387"/>
                    <a:pt x="2482" y="1355"/>
                    <a:pt x="2391" y="1355"/>
                  </a:cubicBezTo>
                  <a:cubicBezTo>
                    <a:pt x="2301" y="1355"/>
                    <a:pt x="2206" y="1387"/>
                    <a:pt x="2143" y="1450"/>
                  </a:cubicBezTo>
                  <a:cubicBezTo>
                    <a:pt x="2049" y="1576"/>
                    <a:pt x="2049" y="1796"/>
                    <a:pt x="2143" y="1922"/>
                  </a:cubicBezTo>
                  <a:lnTo>
                    <a:pt x="2868" y="2647"/>
                  </a:lnTo>
                  <a:cubicBezTo>
                    <a:pt x="2931" y="2694"/>
                    <a:pt x="3017" y="2718"/>
                    <a:pt x="3104" y="2718"/>
                  </a:cubicBezTo>
                  <a:cubicBezTo>
                    <a:pt x="3191" y="2718"/>
                    <a:pt x="3277" y="2694"/>
                    <a:pt x="3340" y="2647"/>
                  </a:cubicBezTo>
                  <a:lnTo>
                    <a:pt x="4033" y="1922"/>
                  </a:lnTo>
                  <a:cubicBezTo>
                    <a:pt x="4159" y="1796"/>
                    <a:pt x="4159" y="1576"/>
                    <a:pt x="4033" y="1450"/>
                  </a:cubicBezTo>
                  <a:cubicBezTo>
                    <a:pt x="3986" y="1387"/>
                    <a:pt x="3899" y="1355"/>
                    <a:pt x="3809" y="1355"/>
                  </a:cubicBezTo>
                  <a:cubicBezTo>
                    <a:pt x="3718" y="1355"/>
                    <a:pt x="3624" y="1387"/>
                    <a:pt x="3561" y="1450"/>
                  </a:cubicBezTo>
                  <a:lnTo>
                    <a:pt x="3466" y="1576"/>
                  </a:lnTo>
                  <a:lnTo>
                    <a:pt x="3466" y="1009"/>
                  </a:lnTo>
                  <a:cubicBezTo>
                    <a:pt x="3466" y="441"/>
                    <a:pt x="2994" y="0"/>
                    <a:pt x="242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37"/>
            <p:cNvSpPr/>
            <p:nvPr/>
          </p:nvSpPr>
          <p:spPr>
            <a:xfrm>
              <a:off x="2070125" y="3444225"/>
              <a:ext cx="106350" cy="69075"/>
            </a:xfrm>
            <a:custGeom>
              <a:avLst/>
              <a:gdLst/>
              <a:ahLst/>
              <a:cxnLst/>
              <a:rect l="l" t="t" r="r" b="b"/>
              <a:pathLst>
                <a:path w="4254" h="2763" extrusionOk="0">
                  <a:moveTo>
                    <a:pt x="1095" y="0"/>
                  </a:moveTo>
                  <a:cubicBezTo>
                    <a:pt x="1002" y="0"/>
                    <a:pt x="904" y="28"/>
                    <a:pt x="820" y="112"/>
                  </a:cubicBezTo>
                  <a:lnTo>
                    <a:pt x="127" y="805"/>
                  </a:lnTo>
                  <a:cubicBezTo>
                    <a:pt x="1" y="931"/>
                    <a:pt x="1" y="1184"/>
                    <a:pt x="127" y="1278"/>
                  </a:cubicBezTo>
                  <a:cubicBezTo>
                    <a:pt x="190" y="1341"/>
                    <a:pt x="276" y="1373"/>
                    <a:pt x="363" y="1373"/>
                  </a:cubicBezTo>
                  <a:cubicBezTo>
                    <a:pt x="449" y="1373"/>
                    <a:pt x="536" y="1341"/>
                    <a:pt x="599" y="1278"/>
                  </a:cubicBezTo>
                  <a:lnTo>
                    <a:pt x="725" y="1184"/>
                  </a:lnTo>
                  <a:lnTo>
                    <a:pt x="725" y="1719"/>
                  </a:lnTo>
                  <a:cubicBezTo>
                    <a:pt x="725" y="2318"/>
                    <a:pt x="1198" y="2759"/>
                    <a:pt x="1733" y="2759"/>
                  </a:cubicBezTo>
                  <a:lnTo>
                    <a:pt x="3813" y="2759"/>
                  </a:lnTo>
                  <a:cubicBezTo>
                    <a:pt x="3837" y="2761"/>
                    <a:pt x="3861" y="2763"/>
                    <a:pt x="3883" y="2763"/>
                  </a:cubicBezTo>
                  <a:cubicBezTo>
                    <a:pt x="4122" y="2763"/>
                    <a:pt x="4254" y="2616"/>
                    <a:pt x="4254" y="2444"/>
                  </a:cubicBezTo>
                  <a:cubicBezTo>
                    <a:pt x="4254" y="2223"/>
                    <a:pt x="4096" y="2066"/>
                    <a:pt x="3907" y="2066"/>
                  </a:cubicBezTo>
                  <a:lnTo>
                    <a:pt x="1828" y="2066"/>
                  </a:lnTo>
                  <a:cubicBezTo>
                    <a:pt x="1639" y="2066"/>
                    <a:pt x="1481" y="1908"/>
                    <a:pt x="1481" y="1719"/>
                  </a:cubicBezTo>
                  <a:lnTo>
                    <a:pt x="1481" y="1184"/>
                  </a:lnTo>
                  <a:lnTo>
                    <a:pt x="1576" y="1278"/>
                  </a:lnTo>
                  <a:cubicBezTo>
                    <a:pt x="1639" y="1341"/>
                    <a:pt x="1733" y="1373"/>
                    <a:pt x="1824" y="1373"/>
                  </a:cubicBezTo>
                  <a:cubicBezTo>
                    <a:pt x="1914" y="1373"/>
                    <a:pt x="2001" y="1341"/>
                    <a:pt x="2048" y="1278"/>
                  </a:cubicBezTo>
                  <a:cubicBezTo>
                    <a:pt x="2174" y="1184"/>
                    <a:pt x="2174" y="931"/>
                    <a:pt x="2048" y="805"/>
                  </a:cubicBezTo>
                  <a:lnTo>
                    <a:pt x="1355" y="112"/>
                  </a:lnTo>
                  <a:cubicBezTo>
                    <a:pt x="1292" y="81"/>
                    <a:pt x="1261" y="81"/>
                    <a:pt x="1229" y="18"/>
                  </a:cubicBezTo>
                  <a:cubicBezTo>
                    <a:pt x="1187" y="7"/>
                    <a:pt x="1142" y="0"/>
                    <a:pt x="109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37"/>
            <p:cNvSpPr/>
            <p:nvPr/>
          </p:nvSpPr>
          <p:spPr>
            <a:xfrm>
              <a:off x="2219775" y="3375350"/>
              <a:ext cx="89025" cy="85875"/>
            </a:xfrm>
            <a:custGeom>
              <a:avLst/>
              <a:gdLst/>
              <a:ahLst/>
              <a:cxnLst/>
              <a:rect l="l" t="t" r="r" b="b"/>
              <a:pathLst>
                <a:path w="3560" h="3435" extrusionOk="0">
                  <a:moveTo>
                    <a:pt x="1796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47"/>
                    <a:pt x="788" y="3434"/>
                    <a:pt x="1796" y="3434"/>
                  </a:cubicBezTo>
                  <a:cubicBezTo>
                    <a:pt x="2741" y="3434"/>
                    <a:pt x="3561" y="2647"/>
                    <a:pt x="3561" y="1733"/>
                  </a:cubicBezTo>
                  <a:cubicBezTo>
                    <a:pt x="3561" y="788"/>
                    <a:pt x="2773" y="0"/>
                    <a:pt x="179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37"/>
            <p:cNvSpPr/>
            <p:nvPr/>
          </p:nvSpPr>
          <p:spPr>
            <a:xfrm>
              <a:off x="2037825" y="3339125"/>
              <a:ext cx="138650" cy="88225"/>
            </a:xfrm>
            <a:custGeom>
              <a:avLst/>
              <a:gdLst/>
              <a:ahLst/>
              <a:cxnLst/>
              <a:rect l="l" t="t" r="r" b="b"/>
              <a:pathLst>
                <a:path w="5546" h="3529" extrusionOk="0">
                  <a:moveTo>
                    <a:pt x="1072" y="0"/>
                  </a:moveTo>
                  <a:cubicBezTo>
                    <a:pt x="442" y="536"/>
                    <a:pt x="32" y="1292"/>
                    <a:pt x="32" y="2143"/>
                  </a:cubicBezTo>
                  <a:lnTo>
                    <a:pt x="32" y="3182"/>
                  </a:lnTo>
                  <a:cubicBezTo>
                    <a:pt x="1" y="3371"/>
                    <a:pt x="158" y="3529"/>
                    <a:pt x="347" y="3529"/>
                  </a:cubicBezTo>
                  <a:lnTo>
                    <a:pt x="5199" y="3529"/>
                  </a:lnTo>
                  <a:cubicBezTo>
                    <a:pt x="5388" y="3529"/>
                    <a:pt x="5546" y="3371"/>
                    <a:pt x="5546" y="3182"/>
                  </a:cubicBezTo>
                  <a:lnTo>
                    <a:pt x="5546" y="2143"/>
                  </a:lnTo>
                  <a:cubicBezTo>
                    <a:pt x="5546" y="1292"/>
                    <a:pt x="5168" y="536"/>
                    <a:pt x="4538" y="0"/>
                  </a:cubicBezTo>
                  <a:cubicBezTo>
                    <a:pt x="4096" y="473"/>
                    <a:pt x="3466" y="756"/>
                    <a:pt x="2805" y="756"/>
                  </a:cubicBezTo>
                  <a:cubicBezTo>
                    <a:pt x="2143" y="756"/>
                    <a:pt x="1513" y="504"/>
                    <a:pt x="107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37"/>
            <p:cNvSpPr/>
            <p:nvPr/>
          </p:nvSpPr>
          <p:spPr>
            <a:xfrm>
              <a:off x="2193775" y="3460400"/>
              <a:ext cx="140225" cy="89825"/>
            </a:xfrm>
            <a:custGeom>
              <a:avLst/>
              <a:gdLst/>
              <a:ahLst/>
              <a:cxnLst/>
              <a:rect l="l" t="t" r="r" b="b"/>
              <a:pathLst>
                <a:path w="5609" h="3593" extrusionOk="0">
                  <a:moveTo>
                    <a:pt x="1009" y="1"/>
                  </a:moveTo>
                  <a:cubicBezTo>
                    <a:pt x="379" y="537"/>
                    <a:pt x="1" y="1261"/>
                    <a:pt x="1" y="2143"/>
                  </a:cubicBezTo>
                  <a:lnTo>
                    <a:pt x="1" y="3246"/>
                  </a:lnTo>
                  <a:cubicBezTo>
                    <a:pt x="1" y="3435"/>
                    <a:pt x="158" y="3592"/>
                    <a:pt x="347" y="3592"/>
                  </a:cubicBezTo>
                  <a:lnTo>
                    <a:pt x="5262" y="3592"/>
                  </a:lnTo>
                  <a:cubicBezTo>
                    <a:pt x="5451" y="3592"/>
                    <a:pt x="5609" y="3435"/>
                    <a:pt x="5609" y="3246"/>
                  </a:cubicBezTo>
                  <a:lnTo>
                    <a:pt x="5609" y="2143"/>
                  </a:lnTo>
                  <a:cubicBezTo>
                    <a:pt x="5577" y="1261"/>
                    <a:pt x="5199" y="537"/>
                    <a:pt x="4569" y="1"/>
                  </a:cubicBezTo>
                  <a:cubicBezTo>
                    <a:pt x="4128" y="474"/>
                    <a:pt x="3498" y="757"/>
                    <a:pt x="2773" y="757"/>
                  </a:cubicBezTo>
                  <a:cubicBezTo>
                    <a:pt x="2080" y="757"/>
                    <a:pt x="1450" y="474"/>
                    <a:pt x="10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95" name="Google Shape;2095;p37"/>
          <p:cNvGrpSpPr/>
          <p:nvPr/>
        </p:nvGrpSpPr>
        <p:grpSpPr>
          <a:xfrm>
            <a:off x="6024698" y="4673722"/>
            <a:ext cx="482825" cy="513201"/>
            <a:chOff x="3859600" y="3591950"/>
            <a:chExt cx="296975" cy="296175"/>
          </a:xfrm>
        </p:grpSpPr>
        <p:sp>
          <p:nvSpPr>
            <p:cNvPr id="2096" name="Google Shape;2096;p37"/>
            <p:cNvSpPr/>
            <p:nvPr/>
          </p:nvSpPr>
          <p:spPr>
            <a:xfrm>
              <a:off x="4034450" y="3766000"/>
              <a:ext cx="122125" cy="122125"/>
            </a:xfrm>
            <a:custGeom>
              <a:avLst/>
              <a:gdLst/>
              <a:ahLst/>
              <a:cxnLst/>
              <a:rect l="l" t="t" r="r" b="b"/>
              <a:pathLst>
                <a:path w="4885" h="4885" extrusionOk="0">
                  <a:moveTo>
                    <a:pt x="2395" y="1324"/>
                  </a:moveTo>
                  <a:cubicBezTo>
                    <a:pt x="2616" y="1324"/>
                    <a:pt x="2773" y="1482"/>
                    <a:pt x="2773" y="1702"/>
                  </a:cubicBezTo>
                  <a:lnTo>
                    <a:pt x="2773" y="2049"/>
                  </a:lnTo>
                  <a:lnTo>
                    <a:pt x="3120" y="2049"/>
                  </a:lnTo>
                  <a:cubicBezTo>
                    <a:pt x="3309" y="2049"/>
                    <a:pt x="3466" y="2206"/>
                    <a:pt x="3466" y="2395"/>
                  </a:cubicBezTo>
                  <a:cubicBezTo>
                    <a:pt x="3466" y="2584"/>
                    <a:pt x="3309" y="2742"/>
                    <a:pt x="3120" y="2742"/>
                  </a:cubicBezTo>
                  <a:lnTo>
                    <a:pt x="2395" y="2742"/>
                  </a:lnTo>
                  <a:cubicBezTo>
                    <a:pt x="2206" y="2742"/>
                    <a:pt x="2049" y="2584"/>
                    <a:pt x="2049" y="2395"/>
                  </a:cubicBezTo>
                  <a:lnTo>
                    <a:pt x="2049" y="1702"/>
                  </a:lnTo>
                  <a:cubicBezTo>
                    <a:pt x="2049" y="1482"/>
                    <a:pt x="2206" y="1324"/>
                    <a:pt x="2395" y="1324"/>
                  </a:cubicBezTo>
                  <a:close/>
                  <a:moveTo>
                    <a:pt x="2458" y="1"/>
                  </a:moveTo>
                  <a:cubicBezTo>
                    <a:pt x="1104" y="1"/>
                    <a:pt x="1" y="1103"/>
                    <a:pt x="1" y="2427"/>
                  </a:cubicBezTo>
                  <a:cubicBezTo>
                    <a:pt x="1" y="3781"/>
                    <a:pt x="1104" y="4884"/>
                    <a:pt x="2458" y="4884"/>
                  </a:cubicBezTo>
                  <a:cubicBezTo>
                    <a:pt x="3782" y="4884"/>
                    <a:pt x="4884" y="3781"/>
                    <a:pt x="4884" y="2427"/>
                  </a:cubicBezTo>
                  <a:cubicBezTo>
                    <a:pt x="4853" y="1072"/>
                    <a:pt x="3782" y="1"/>
                    <a:pt x="245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37"/>
            <p:cNvSpPr/>
            <p:nvPr/>
          </p:nvSpPr>
          <p:spPr>
            <a:xfrm>
              <a:off x="3860400" y="3679375"/>
              <a:ext cx="260725" cy="173300"/>
            </a:xfrm>
            <a:custGeom>
              <a:avLst/>
              <a:gdLst/>
              <a:ahLst/>
              <a:cxnLst/>
              <a:rect l="l" t="t" r="r" b="b"/>
              <a:pathLst>
                <a:path w="10429" h="6932" extrusionOk="0">
                  <a:moveTo>
                    <a:pt x="2426" y="662"/>
                  </a:moveTo>
                  <a:cubicBezTo>
                    <a:pt x="2647" y="662"/>
                    <a:pt x="2804" y="819"/>
                    <a:pt x="2804" y="1008"/>
                  </a:cubicBezTo>
                  <a:cubicBezTo>
                    <a:pt x="2804" y="1197"/>
                    <a:pt x="2647" y="1355"/>
                    <a:pt x="2426" y="1355"/>
                  </a:cubicBezTo>
                  <a:lnTo>
                    <a:pt x="1733" y="1355"/>
                  </a:lnTo>
                  <a:cubicBezTo>
                    <a:pt x="1544" y="1355"/>
                    <a:pt x="1387" y="1197"/>
                    <a:pt x="1387" y="1008"/>
                  </a:cubicBezTo>
                  <a:cubicBezTo>
                    <a:pt x="1387" y="819"/>
                    <a:pt x="1544" y="662"/>
                    <a:pt x="1733" y="662"/>
                  </a:cubicBezTo>
                  <a:close/>
                  <a:moveTo>
                    <a:pt x="4537" y="662"/>
                  </a:moveTo>
                  <a:cubicBezTo>
                    <a:pt x="4726" y="662"/>
                    <a:pt x="4884" y="819"/>
                    <a:pt x="4884" y="1008"/>
                  </a:cubicBezTo>
                  <a:cubicBezTo>
                    <a:pt x="4884" y="1197"/>
                    <a:pt x="4695" y="1355"/>
                    <a:pt x="4537" y="1355"/>
                  </a:cubicBezTo>
                  <a:lnTo>
                    <a:pt x="3812" y="1355"/>
                  </a:lnTo>
                  <a:cubicBezTo>
                    <a:pt x="3623" y="1355"/>
                    <a:pt x="3466" y="1197"/>
                    <a:pt x="3466" y="1008"/>
                  </a:cubicBezTo>
                  <a:cubicBezTo>
                    <a:pt x="3466" y="819"/>
                    <a:pt x="3623" y="662"/>
                    <a:pt x="3812" y="662"/>
                  </a:cubicBezTo>
                  <a:close/>
                  <a:moveTo>
                    <a:pt x="6648" y="662"/>
                  </a:moveTo>
                  <a:cubicBezTo>
                    <a:pt x="6837" y="662"/>
                    <a:pt x="6994" y="819"/>
                    <a:pt x="6994" y="1008"/>
                  </a:cubicBezTo>
                  <a:cubicBezTo>
                    <a:pt x="6994" y="1197"/>
                    <a:pt x="6837" y="1355"/>
                    <a:pt x="6648" y="1355"/>
                  </a:cubicBezTo>
                  <a:lnTo>
                    <a:pt x="5955" y="1355"/>
                  </a:lnTo>
                  <a:cubicBezTo>
                    <a:pt x="5734" y="1355"/>
                    <a:pt x="5577" y="1197"/>
                    <a:pt x="5577" y="1008"/>
                  </a:cubicBezTo>
                  <a:cubicBezTo>
                    <a:pt x="5577" y="819"/>
                    <a:pt x="5734" y="662"/>
                    <a:pt x="5955" y="662"/>
                  </a:cubicBezTo>
                  <a:close/>
                  <a:moveTo>
                    <a:pt x="8727" y="662"/>
                  </a:moveTo>
                  <a:cubicBezTo>
                    <a:pt x="8948" y="662"/>
                    <a:pt x="9105" y="819"/>
                    <a:pt x="9105" y="1008"/>
                  </a:cubicBezTo>
                  <a:cubicBezTo>
                    <a:pt x="9105" y="1197"/>
                    <a:pt x="8948" y="1355"/>
                    <a:pt x="8727" y="1355"/>
                  </a:cubicBezTo>
                  <a:lnTo>
                    <a:pt x="8034" y="1355"/>
                  </a:lnTo>
                  <a:cubicBezTo>
                    <a:pt x="7845" y="1355"/>
                    <a:pt x="7688" y="1197"/>
                    <a:pt x="7688" y="1008"/>
                  </a:cubicBezTo>
                  <a:cubicBezTo>
                    <a:pt x="7688" y="819"/>
                    <a:pt x="7845" y="662"/>
                    <a:pt x="8034" y="662"/>
                  </a:cubicBezTo>
                  <a:close/>
                  <a:moveTo>
                    <a:pt x="2426" y="2080"/>
                  </a:moveTo>
                  <a:cubicBezTo>
                    <a:pt x="2647" y="2080"/>
                    <a:pt x="2804" y="2237"/>
                    <a:pt x="2804" y="2426"/>
                  </a:cubicBezTo>
                  <a:cubicBezTo>
                    <a:pt x="2804" y="2647"/>
                    <a:pt x="2647" y="2773"/>
                    <a:pt x="2426" y="2773"/>
                  </a:cubicBezTo>
                  <a:lnTo>
                    <a:pt x="1733" y="2773"/>
                  </a:lnTo>
                  <a:cubicBezTo>
                    <a:pt x="1544" y="2773"/>
                    <a:pt x="1387" y="2647"/>
                    <a:pt x="1387" y="2426"/>
                  </a:cubicBezTo>
                  <a:cubicBezTo>
                    <a:pt x="1387" y="2206"/>
                    <a:pt x="1544" y="2080"/>
                    <a:pt x="1733" y="2080"/>
                  </a:cubicBezTo>
                  <a:close/>
                  <a:moveTo>
                    <a:pt x="4537" y="2080"/>
                  </a:moveTo>
                  <a:cubicBezTo>
                    <a:pt x="4726" y="2080"/>
                    <a:pt x="4884" y="2237"/>
                    <a:pt x="4884" y="2426"/>
                  </a:cubicBezTo>
                  <a:cubicBezTo>
                    <a:pt x="4884" y="2647"/>
                    <a:pt x="4695" y="2773"/>
                    <a:pt x="4537" y="2773"/>
                  </a:cubicBezTo>
                  <a:lnTo>
                    <a:pt x="3812" y="2773"/>
                  </a:lnTo>
                  <a:cubicBezTo>
                    <a:pt x="3623" y="2773"/>
                    <a:pt x="3466" y="2647"/>
                    <a:pt x="3466" y="2426"/>
                  </a:cubicBezTo>
                  <a:cubicBezTo>
                    <a:pt x="3466" y="2206"/>
                    <a:pt x="3623" y="2080"/>
                    <a:pt x="3812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7"/>
                    <a:pt x="6994" y="2426"/>
                  </a:cubicBezTo>
                  <a:cubicBezTo>
                    <a:pt x="6994" y="2647"/>
                    <a:pt x="6837" y="2773"/>
                    <a:pt x="6648" y="2773"/>
                  </a:cubicBezTo>
                  <a:lnTo>
                    <a:pt x="5955" y="2773"/>
                  </a:lnTo>
                  <a:cubicBezTo>
                    <a:pt x="5734" y="2773"/>
                    <a:pt x="5577" y="2647"/>
                    <a:pt x="5577" y="2426"/>
                  </a:cubicBezTo>
                  <a:cubicBezTo>
                    <a:pt x="5577" y="2206"/>
                    <a:pt x="5734" y="2080"/>
                    <a:pt x="5955" y="2080"/>
                  </a:cubicBezTo>
                  <a:close/>
                  <a:moveTo>
                    <a:pt x="8727" y="2080"/>
                  </a:moveTo>
                  <a:cubicBezTo>
                    <a:pt x="8948" y="2080"/>
                    <a:pt x="9105" y="2237"/>
                    <a:pt x="9105" y="2426"/>
                  </a:cubicBezTo>
                  <a:cubicBezTo>
                    <a:pt x="9105" y="2647"/>
                    <a:pt x="8948" y="2773"/>
                    <a:pt x="8727" y="2773"/>
                  </a:cubicBezTo>
                  <a:lnTo>
                    <a:pt x="8034" y="2773"/>
                  </a:lnTo>
                  <a:cubicBezTo>
                    <a:pt x="7845" y="2773"/>
                    <a:pt x="7688" y="2647"/>
                    <a:pt x="7688" y="2426"/>
                  </a:cubicBezTo>
                  <a:cubicBezTo>
                    <a:pt x="7688" y="2206"/>
                    <a:pt x="7845" y="2080"/>
                    <a:pt x="8034" y="2080"/>
                  </a:cubicBezTo>
                  <a:close/>
                  <a:moveTo>
                    <a:pt x="2426" y="3466"/>
                  </a:moveTo>
                  <a:cubicBezTo>
                    <a:pt x="2647" y="3466"/>
                    <a:pt x="2804" y="3623"/>
                    <a:pt x="2804" y="3812"/>
                  </a:cubicBezTo>
                  <a:cubicBezTo>
                    <a:pt x="2804" y="4001"/>
                    <a:pt x="2647" y="4159"/>
                    <a:pt x="2426" y="4159"/>
                  </a:cubicBezTo>
                  <a:lnTo>
                    <a:pt x="1733" y="4159"/>
                  </a:lnTo>
                  <a:cubicBezTo>
                    <a:pt x="1544" y="4159"/>
                    <a:pt x="1387" y="4001"/>
                    <a:pt x="1387" y="3812"/>
                  </a:cubicBezTo>
                  <a:cubicBezTo>
                    <a:pt x="1387" y="3623"/>
                    <a:pt x="1544" y="3466"/>
                    <a:pt x="1733" y="3466"/>
                  </a:cubicBezTo>
                  <a:close/>
                  <a:moveTo>
                    <a:pt x="4537" y="3466"/>
                  </a:moveTo>
                  <a:cubicBezTo>
                    <a:pt x="4726" y="3466"/>
                    <a:pt x="4884" y="3623"/>
                    <a:pt x="4884" y="3812"/>
                  </a:cubicBezTo>
                  <a:cubicBezTo>
                    <a:pt x="4884" y="4001"/>
                    <a:pt x="4695" y="4159"/>
                    <a:pt x="4537" y="4159"/>
                  </a:cubicBezTo>
                  <a:lnTo>
                    <a:pt x="3812" y="4159"/>
                  </a:lnTo>
                  <a:cubicBezTo>
                    <a:pt x="3623" y="4159"/>
                    <a:pt x="3466" y="4001"/>
                    <a:pt x="3466" y="3812"/>
                  </a:cubicBezTo>
                  <a:cubicBezTo>
                    <a:pt x="3466" y="3623"/>
                    <a:pt x="3623" y="3466"/>
                    <a:pt x="3812" y="3466"/>
                  </a:cubicBezTo>
                  <a:close/>
                  <a:moveTo>
                    <a:pt x="6648" y="3466"/>
                  </a:moveTo>
                  <a:cubicBezTo>
                    <a:pt x="6837" y="3466"/>
                    <a:pt x="6994" y="3623"/>
                    <a:pt x="6994" y="3812"/>
                  </a:cubicBezTo>
                  <a:cubicBezTo>
                    <a:pt x="6994" y="4001"/>
                    <a:pt x="6837" y="4159"/>
                    <a:pt x="6648" y="4159"/>
                  </a:cubicBezTo>
                  <a:lnTo>
                    <a:pt x="5955" y="4159"/>
                  </a:lnTo>
                  <a:cubicBezTo>
                    <a:pt x="5734" y="4159"/>
                    <a:pt x="5577" y="4001"/>
                    <a:pt x="5577" y="3812"/>
                  </a:cubicBezTo>
                  <a:cubicBezTo>
                    <a:pt x="5577" y="3623"/>
                    <a:pt x="5734" y="3466"/>
                    <a:pt x="5955" y="3466"/>
                  </a:cubicBezTo>
                  <a:close/>
                  <a:moveTo>
                    <a:pt x="2426" y="4852"/>
                  </a:moveTo>
                  <a:cubicBezTo>
                    <a:pt x="2647" y="4852"/>
                    <a:pt x="2804" y="5010"/>
                    <a:pt x="2804" y="5199"/>
                  </a:cubicBezTo>
                  <a:cubicBezTo>
                    <a:pt x="2804" y="5388"/>
                    <a:pt x="2647" y="5545"/>
                    <a:pt x="2426" y="5545"/>
                  </a:cubicBezTo>
                  <a:lnTo>
                    <a:pt x="1733" y="5545"/>
                  </a:lnTo>
                  <a:cubicBezTo>
                    <a:pt x="1544" y="5545"/>
                    <a:pt x="1387" y="5388"/>
                    <a:pt x="1387" y="5199"/>
                  </a:cubicBezTo>
                  <a:cubicBezTo>
                    <a:pt x="1387" y="5010"/>
                    <a:pt x="1544" y="4852"/>
                    <a:pt x="1733" y="4852"/>
                  </a:cubicBezTo>
                  <a:close/>
                  <a:moveTo>
                    <a:pt x="4537" y="4852"/>
                  </a:moveTo>
                  <a:cubicBezTo>
                    <a:pt x="4726" y="4852"/>
                    <a:pt x="4884" y="5010"/>
                    <a:pt x="4884" y="5199"/>
                  </a:cubicBezTo>
                  <a:cubicBezTo>
                    <a:pt x="4884" y="5388"/>
                    <a:pt x="4695" y="5545"/>
                    <a:pt x="4537" y="5545"/>
                  </a:cubicBezTo>
                  <a:lnTo>
                    <a:pt x="3812" y="5545"/>
                  </a:lnTo>
                  <a:cubicBezTo>
                    <a:pt x="3623" y="5545"/>
                    <a:pt x="3466" y="5388"/>
                    <a:pt x="3466" y="5199"/>
                  </a:cubicBezTo>
                  <a:cubicBezTo>
                    <a:pt x="3466" y="5010"/>
                    <a:pt x="3623" y="4852"/>
                    <a:pt x="3812" y="4852"/>
                  </a:cubicBezTo>
                  <a:close/>
                  <a:moveTo>
                    <a:pt x="0" y="0"/>
                  </a:moveTo>
                  <a:lnTo>
                    <a:pt x="0" y="5892"/>
                  </a:lnTo>
                  <a:cubicBezTo>
                    <a:pt x="0" y="6459"/>
                    <a:pt x="473" y="6931"/>
                    <a:pt x="1071" y="6931"/>
                  </a:cubicBezTo>
                  <a:lnTo>
                    <a:pt x="6490" y="6931"/>
                  </a:lnTo>
                  <a:cubicBezTo>
                    <a:pt x="6364" y="6616"/>
                    <a:pt x="6301" y="6270"/>
                    <a:pt x="6301" y="5892"/>
                  </a:cubicBezTo>
                  <a:cubicBezTo>
                    <a:pt x="6301" y="5797"/>
                    <a:pt x="6333" y="5671"/>
                    <a:pt x="6333" y="5545"/>
                  </a:cubicBezTo>
                  <a:lnTo>
                    <a:pt x="5955" y="5545"/>
                  </a:lnTo>
                  <a:cubicBezTo>
                    <a:pt x="5734" y="5545"/>
                    <a:pt x="5577" y="5388"/>
                    <a:pt x="5577" y="5199"/>
                  </a:cubicBezTo>
                  <a:cubicBezTo>
                    <a:pt x="5577" y="5010"/>
                    <a:pt x="5734" y="4852"/>
                    <a:pt x="5955" y="4852"/>
                  </a:cubicBezTo>
                  <a:lnTo>
                    <a:pt x="6490" y="4852"/>
                  </a:lnTo>
                  <a:cubicBezTo>
                    <a:pt x="6931" y="3623"/>
                    <a:pt x="8066" y="2741"/>
                    <a:pt x="9420" y="2741"/>
                  </a:cubicBezTo>
                  <a:cubicBezTo>
                    <a:pt x="9767" y="2741"/>
                    <a:pt x="10113" y="2836"/>
                    <a:pt x="10428" y="2962"/>
                  </a:cubicBezTo>
                  <a:lnTo>
                    <a:pt x="10428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37"/>
            <p:cNvSpPr/>
            <p:nvPr/>
          </p:nvSpPr>
          <p:spPr>
            <a:xfrm>
              <a:off x="3859600" y="3591950"/>
              <a:ext cx="261525" cy="70900"/>
            </a:xfrm>
            <a:custGeom>
              <a:avLst/>
              <a:gdLst/>
              <a:ahLst/>
              <a:cxnLst/>
              <a:rect l="l" t="t" r="r" b="b"/>
              <a:pathLst>
                <a:path w="10461" h="2836" extrusionOk="0">
                  <a:moveTo>
                    <a:pt x="1734" y="0"/>
                  </a:moveTo>
                  <a:cubicBezTo>
                    <a:pt x="1513" y="0"/>
                    <a:pt x="1356" y="158"/>
                    <a:pt x="1356" y="347"/>
                  </a:cubicBezTo>
                  <a:lnTo>
                    <a:pt x="1356" y="693"/>
                  </a:lnTo>
                  <a:lnTo>
                    <a:pt x="1009" y="693"/>
                  </a:lnTo>
                  <a:cubicBezTo>
                    <a:pt x="410" y="693"/>
                    <a:pt x="1" y="1166"/>
                    <a:pt x="1" y="1733"/>
                  </a:cubicBezTo>
                  <a:lnTo>
                    <a:pt x="1" y="2836"/>
                  </a:lnTo>
                  <a:lnTo>
                    <a:pt x="10429" y="2836"/>
                  </a:lnTo>
                  <a:lnTo>
                    <a:pt x="10429" y="1733"/>
                  </a:lnTo>
                  <a:lnTo>
                    <a:pt x="10460" y="1733"/>
                  </a:lnTo>
                  <a:cubicBezTo>
                    <a:pt x="10460" y="1134"/>
                    <a:pt x="9988" y="693"/>
                    <a:pt x="9421" y="693"/>
                  </a:cubicBezTo>
                  <a:lnTo>
                    <a:pt x="9074" y="693"/>
                  </a:lnTo>
                  <a:lnTo>
                    <a:pt x="9074" y="347"/>
                  </a:lnTo>
                  <a:cubicBezTo>
                    <a:pt x="9074" y="158"/>
                    <a:pt x="8917" y="0"/>
                    <a:pt x="8728" y="0"/>
                  </a:cubicBezTo>
                  <a:cubicBezTo>
                    <a:pt x="8539" y="0"/>
                    <a:pt x="8381" y="158"/>
                    <a:pt x="8381" y="347"/>
                  </a:cubicBezTo>
                  <a:lnTo>
                    <a:pt x="8381" y="693"/>
                  </a:lnTo>
                  <a:lnTo>
                    <a:pt x="6995" y="693"/>
                  </a:lnTo>
                  <a:lnTo>
                    <a:pt x="6995" y="347"/>
                  </a:lnTo>
                  <a:cubicBezTo>
                    <a:pt x="6995" y="158"/>
                    <a:pt x="6837" y="0"/>
                    <a:pt x="6648" y="0"/>
                  </a:cubicBezTo>
                  <a:cubicBezTo>
                    <a:pt x="6459" y="0"/>
                    <a:pt x="6302" y="158"/>
                    <a:pt x="6302" y="347"/>
                  </a:cubicBezTo>
                  <a:lnTo>
                    <a:pt x="6302" y="693"/>
                  </a:lnTo>
                  <a:lnTo>
                    <a:pt x="4159" y="693"/>
                  </a:lnTo>
                  <a:lnTo>
                    <a:pt x="4159" y="347"/>
                  </a:lnTo>
                  <a:cubicBezTo>
                    <a:pt x="4159" y="158"/>
                    <a:pt x="4002" y="0"/>
                    <a:pt x="3813" y="0"/>
                  </a:cubicBezTo>
                  <a:cubicBezTo>
                    <a:pt x="3624" y="0"/>
                    <a:pt x="3466" y="158"/>
                    <a:pt x="3466" y="347"/>
                  </a:cubicBezTo>
                  <a:lnTo>
                    <a:pt x="3466" y="693"/>
                  </a:lnTo>
                  <a:lnTo>
                    <a:pt x="2080" y="693"/>
                  </a:lnTo>
                  <a:lnTo>
                    <a:pt x="2080" y="347"/>
                  </a:lnTo>
                  <a:cubicBezTo>
                    <a:pt x="2080" y="158"/>
                    <a:pt x="1923" y="0"/>
                    <a:pt x="173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99" name="Google Shape;2099;p37"/>
          <p:cNvGrpSpPr/>
          <p:nvPr/>
        </p:nvGrpSpPr>
        <p:grpSpPr>
          <a:xfrm>
            <a:off x="10481628" y="4540277"/>
            <a:ext cx="453357" cy="480451"/>
            <a:chOff x="5727850" y="3609275"/>
            <a:chExt cx="278850" cy="277275"/>
          </a:xfrm>
        </p:grpSpPr>
        <p:sp>
          <p:nvSpPr>
            <p:cNvPr id="2100" name="Google Shape;2100;p37"/>
            <p:cNvSpPr/>
            <p:nvPr/>
          </p:nvSpPr>
          <p:spPr>
            <a:xfrm>
              <a:off x="5884600" y="3765225"/>
              <a:ext cx="122100" cy="121325"/>
            </a:xfrm>
            <a:custGeom>
              <a:avLst/>
              <a:gdLst/>
              <a:ahLst/>
              <a:cxnLst/>
              <a:rect l="l" t="t" r="r" b="b"/>
              <a:pathLst>
                <a:path w="4884" h="4853" extrusionOk="0">
                  <a:moveTo>
                    <a:pt x="2426" y="662"/>
                  </a:moveTo>
                  <a:cubicBezTo>
                    <a:pt x="2646" y="662"/>
                    <a:pt x="2804" y="819"/>
                    <a:pt x="2804" y="1008"/>
                  </a:cubicBezTo>
                  <a:cubicBezTo>
                    <a:pt x="2804" y="1197"/>
                    <a:pt x="2646" y="1355"/>
                    <a:pt x="2426" y="1355"/>
                  </a:cubicBezTo>
                  <a:cubicBezTo>
                    <a:pt x="2237" y="1355"/>
                    <a:pt x="2079" y="1197"/>
                    <a:pt x="2079" y="1008"/>
                  </a:cubicBezTo>
                  <a:cubicBezTo>
                    <a:pt x="2079" y="819"/>
                    <a:pt x="2237" y="662"/>
                    <a:pt x="2426" y="662"/>
                  </a:cubicBezTo>
                  <a:close/>
                  <a:moveTo>
                    <a:pt x="2426" y="1670"/>
                  </a:moveTo>
                  <a:cubicBezTo>
                    <a:pt x="2646" y="1670"/>
                    <a:pt x="2804" y="1828"/>
                    <a:pt x="2804" y="2048"/>
                  </a:cubicBezTo>
                  <a:lnTo>
                    <a:pt x="2804" y="3781"/>
                  </a:lnTo>
                  <a:cubicBezTo>
                    <a:pt x="2804" y="3970"/>
                    <a:pt x="2646" y="4127"/>
                    <a:pt x="2426" y="4127"/>
                  </a:cubicBezTo>
                  <a:cubicBezTo>
                    <a:pt x="2237" y="4127"/>
                    <a:pt x="2079" y="3970"/>
                    <a:pt x="2079" y="3781"/>
                  </a:cubicBezTo>
                  <a:lnTo>
                    <a:pt x="2079" y="2048"/>
                  </a:lnTo>
                  <a:cubicBezTo>
                    <a:pt x="2079" y="1828"/>
                    <a:pt x="2237" y="1670"/>
                    <a:pt x="2426" y="1670"/>
                  </a:cubicBezTo>
                  <a:close/>
                  <a:moveTo>
                    <a:pt x="2426" y="0"/>
                  </a:moveTo>
                  <a:cubicBezTo>
                    <a:pt x="1103" y="0"/>
                    <a:pt x="0" y="1103"/>
                    <a:pt x="0" y="2426"/>
                  </a:cubicBezTo>
                  <a:cubicBezTo>
                    <a:pt x="0" y="3749"/>
                    <a:pt x="1103" y="4852"/>
                    <a:pt x="2426" y="4852"/>
                  </a:cubicBezTo>
                  <a:cubicBezTo>
                    <a:pt x="3781" y="4852"/>
                    <a:pt x="4883" y="3749"/>
                    <a:pt x="4883" y="2426"/>
                  </a:cubicBezTo>
                  <a:cubicBezTo>
                    <a:pt x="4883" y="1040"/>
                    <a:pt x="3781" y="0"/>
                    <a:pt x="242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37"/>
            <p:cNvSpPr/>
            <p:nvPr/>
          </p:nvSpPr>
          <p:spPr>
            <a:xfrm>
              <a:off x="5727850" y="3669125"/>
              <a:ext cx="35475" cy="216625"/>
            </a:xfrm>
            <a:custGeom>
              <a:avLst/>
              <a:gdLst/>
              <a:ahLst/>
              <a:cxnLst/>
              <a:rect l="l" t="t" r="r" b="b"/>
              <a:pathLst>
                <a:path w="1419" h="8665" extrusionOk="0">
                  <a:moveTo>
                    <a:pt x="32" y="1"/>
                  </a:moveTo>
                  <a:lnTo>
                    <a:pt x="32" y="7310"/>
                  </a:lnTo>
                  <a:cubicBezTo>
                    <a:pt x="1" y="8034"/>
                    <a:pt x="631" y="8665"/>
                    <a:pt x="1418" y="8665"/>
                  </a:cubicBezTo>
                  <a:lnTo>
                    <a:pt x="1418" y="347"/>
                  </a:lnTo>
                  <a:lnTo>
                    <a:pt x="1072" y="347"/>
                  </a:lnTo>
                  <a:cubicBezTo>
                    <a:pt x="662" y="347"/>
                    <a:pt x="316" y="253"/>
                    <a:pt x="3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37"/>
            <p:cNvSpPr/>
            <p:nvPr/>
          </p:nvSpPr>
          <p:spPr>
            <a:xfrm>
              <a:off x="5779825" y="3677800"/>
              <a:ext cx="174900" cy="207950"/>
            </a:xfrm>
            <a:custGeom>
              <a:avLst/>
              <a:gdLst/>
              <a:ahLst/>
              <a:cxnLst/>
              <a:rect l="l" t="t" r="r" b="b"/>
              <a:pathLst>
                <a:path w="6996" h="8318" extrusionOk="0">
                  <a:moveTo>
                    <a:pt x="5262" y="693"/>
                  </a:moveTo>
                  <a:cubicBezTo>
                    <a:pt x="5451" y="693"/>
                    <a:pt x="5609" y="851"/>
                    <a:pt x="5609" y="1040"/>
                  </a:cubicBezTo>
                  <a:cubicBezTo>
                    <a:pt x="5609" y="1229"/>
                    <a:pt x="5451" y="1386"/>
                    <a:pt x="5262" y="1386"/>
                  </a:cubicBezTo>
                  <a:lnTo>
                    <a:pt x="1072" y="1386"/>
                  </a:lnTo>
                  <a:cubicBezTo>
                    <a:pt x="883" y="1386"/>
                    <a:pt x="726" y="1229"/>
                    <a:pt x="726" y="1040"/>
                  </a:cubicBezTo>
                  <a:cubicBezTo>
                    <a:pt x="726" y="851"/>
                    <a:pt x="883" y="693"/>
                    <a:pt x="1072" y="693"/>
                  </a:cubicBezTo>
                  <a:close/>
                  <a:moveTo>
                    <a:pt x="5262" y="2080"/>
                  </a:moveTo>
                  <a:cubicBezTo>
                    <a:pt x="5451" y="2080"/>
                    <a:pt x="5609" y="2237"/>
                    <a:pt x="5609" y="2426"/>
                  </a:cubicBezTo>
                  <a:cubicBezTo>
                    <a:pt x="5609" y="2615"/>
                    <a:pt x="5451" y="2773"/>
                    <a:pt x="5262" y="2773"/>
                  </a:cubicBezTo>
                  <a:lnTo>
                    <a:pt x="1072" y="2773"/>
                  </a:lnTo>
                  <a:cubicBezTo>
                    <a:pt x="883" y="2773"/>
                    <a:pt x="726" y="2615"/>
                    <a:pt x="726" y="2426"/>
                  </a:cubicBezTo>
                  <a:cubicBezTo>
                    <a:pt x="726" y="2237"/>
                    <a:pt x="883" y="2080"/>
                    <a:pt x="1072" y="2080"/>
                  </a:cubicBezTo>
                  <a:close/>
                  <a:moveTo>
                    <a:pt x="1" y="0"/>
                  </a:moveTo>
                  <a:lnTo>
                    <a:pt x="1" y="8318"/>
                  </a:lnTo>
                  <a:lnTo>
                    <a:pt x="4695" y="8318"/>
                  </a:lnTo>
                  <a:cubicBezTo>
                    <a:pt x="4002" y="7750"/>
                    <a:pt x="3498" y="6868"/>
                    <a:pt x="3498" y="5892"/>
                  </a:cubicBezTo>
                  <a:cubicBezTo>
                    <a:pt x="3498" y="5766"/>
                    <a:pt x="3561" y="5640"/>
                    <a:pt x="3561" y="5545"/>
                  </a:cubicBezTo>
                  <a:lnTo>
                    <a:pt x="1072" y="5545"/>
                  </a:lnTo>
                  <a:cubicBezTo>
                    <a:pt x="883" y="5545"/>
                    <a:pt x="726" y="5388"/>
                    <a:pt x="726" y="5167"/>
                  </a:cubicBezTo>
                  <a:lnTo>
                    <a:pt x="726" y="3812"/>
                  </a:lnTo>
                  <a:cubicBezTo>
                    <a:pt x="726" y="3592"/>
                    <a:pt x="883" y="3434"/>
                    <a:pt x="1072" y="3434"/>
                  </a:cubicBezTo>
                  <a:lnTo>
                    <a:pt x="4695" y="3434"/>
                  </a:lnTo>
                  <a:cubicBezTo>
                    <a:pt x="5199" y="3056"/>
                    <a:pt x="5861" y="2773"/>
                    <a:pt x="6617" y="2773"/>
                  </a:cubicBezTo>
                  <a:cubicBezTo>
                    <a:pt x="6743" y="2773"/>
                    <a:pt x="6869" y="2804"/>
                    <a:pt x="6995" y="2804"/>
                  </a:cubicBezTo>
                  <a:lnTo>
                    <a:pt x="699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37"/>
            <p:cNvSpPr/>
            <p:nvPr/>
          </p:nvSpPr>
          <p:spPr>
            <a:xfrm>
              <a:off x="5815275" y="3781750"/>
              <a:ext cx="66200" cy="17350"/>
            </a:xfrm>
            <a:custGeom>
              <a:avLst/>
              <a:gdLst/>
              <a:ahLst/>
              <a:cxnLst/>
              <a:rect l="l" t="t" r="r" b="b"/>
              <a:pathLst>
                <a:path w="2648" h="694" extrusionOk="0">
                  <a:moveTo>
                    <a:pt x="1" y="1"/>
                  </a:moveTo>
                  <a:lnTo>
                    <a:pt x="1" y="694"/>
                  </a:lnTo>
                  <a:lnTo>
                    <a:pt x="2301" y="694"/>
                  </a:lnTo>
                  <a:cubicBezTo>
                    <a:pt x="2364" y="473"/>
                    <a:pt x="2490" y="221"/>
                    <a:pt x="264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37"/>
            <p:cNvSpPr/>
            <p:nvPr/>
          </p:nvSpPr>
          <p:spPr>
            <a:xfrm>
              <a:off x="5727850" y="3609275"/>
              <a:ext cx="226075" cy="51225"/>
            </a:xfrm>
            <a:custGeom>
              <a:avLst/>
              <a:gdLst/>
              <a:ahLst/>
              <a:cxnLst/>
              <a:rect l="l" t="t" r="r" b="b"/>
              <a:pathLst>
                <a:path w="9043" h="2049" extrusionOk="0">
                  <a:moveTo>
                    <a:pt x="1072" y="0"/>
                  </a:moveTo>
                  <a:cubicBezTo>
                    <a:pt x="473" y="0"/>
                    <a:pt x="32" y="473"/>
                    <a:pt x="32" y="1040"/>
                  </a:cubicBezTo>
                  <a:cubicBezTo>
                    <a:pt x="1" y="1576"/>
                    <a:pt x="473" y="2048"/>
                    <a:pt x="1072" y="2048"/>
                  </a:cubicBezTo>
                  <a:lnTo>
                    <a:pt x="9043" y="2048"/>
                  </a:lnTo>
                  <a:cubicBezTo>
                    <a:pt x="8475" y="2048"/>
                    <a:pt x="8034" y="1576"/>
                    <a:pt x="8034" y="1040"/>
                  </a:cubicBezTo>
                  <a:cubicBezTo>
                    <a:pt x="8034" y="441"/>
                    <a:pt x="8507" y="0"/>
                    <a:pt x="904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05" name="Google Shape;2105;p37"/>
          <p:cNvGrpSpPr/>
          <p:nvPr/>
        </p:nvGrpSpPr>
        <p:grpSpPr>
          <a:xfrm>
            <a:off x="10373747" y="2606179"/>
            <a:ext cx="630348" cy="670007"/>
            <a:chOff x="6553275" y="3604550"/>
            <a:chExt cx="296975" cy="296175"/>
          </a:xfrm>
        </p:grpSpPr>
        <p:sp>
          <p:nvSpPr>
            <p:cNvPr id="2106" name="Google Shape;2106;p37"/>
            <p:cNvSpPr/>
            <p:nvPr/>
          </p:nvSpPr>
          <p:spPr>
            <a:xfrm>
              <a:off x="6657250" y="3604550"/>
              <a:ext cx="86650" cy="86650"/>
            </a:xfrm>
            <a:custGeom>
              <a:avLst/>
              <a:gdLst/>
              <a:ahLst/>
              <a:cxnLst/>
              <a:rect l="l" t="t" r="r" b="b"/>
              <a:pathLst>
                <a:path w="3466" h="3466" extrusionOk="0"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678" y="3466"/>
                    <a:pt x="3466" y="2678"/>
                    <a:pt x="3466" y="1733"/>
                  </a:cubicBezTo>
                  <a:cubicBezTo>
                    <a:pt x="3466" y="788"/>
                    <a:pt x="2678" y="0"/>
                    <a:pt x="173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37"/>
            <p:cNvSpPr/>
            <p:nvPr/>
          </p:nvSpPr>
          <p:spPr>
            <a:xfrm>
              <a:off x="6553275" y="3777825"/>
              <a:ext cx="296975" cy="122900"/>
            </a:xfrm>
            <a:custGeom>
              <a:avLst/>
              <a:gdLst/>
              <a:ahLst/>
              <a:cxnLst/>
              <a:rect l="l" t="t" r="r" b="b"/>
              <a:pathLst>
                <a:path w="11879" h="4916" extrusionOk="0">
                  <a:moveTo>
                    <a:pt x="694" y="0"/>
                  </a:moveTo>
                  <a:cubicBezTo>
                    <a:pt x="316" y="0"/>
                    <a:pt x="1" y="315"/>
                    <a:pt x="1" y="693"/>
                  </a:cubicBezTo>
                  <a:cubicBezTo>
                    <a:pt x="1" y="1103"/>
                    <a:pt x="316" y="1418"/>
                    <a:pt x="694" y="1418"/>
                  </a:cubicBezTo>
                  <a:lnTo>
                    <a:pt x="694" y="4569"/>
                  </a:lnTo>
                  <a:cubicBezTo>
                    <a:pt x="694" y="4758"/>
                    <a:pt x="851" y="4915"/>
                    <a:pt x="1040" y="4915"/>
                  </a:cubicBezTo>
                  <a:lnTo>
                    <a:pt x="10807" y="4915"/>
                  </a:lnTo>
                  <a:cubicBezTo>
                    <a:pt x="11028" y="4915"/>
                    <a:pt x="11185" y="4758"/>
                    <a:pt x="11185" y="4569"/>
                  </a:cubicBezTo>
                  <a:lnTo>
                    <a:pt x="11185" y="1418"/>
                  </a:lnTo>
                  <a:cubicBezTo>
                    <a:pt x="11563" y="1418"/>
                    <a:pt x="11878" y="1103"/>
                    <a:pt x="11878" y="693"/>
                  </a:cubicBezTo>
                  <a:cubicBezTo>
                    <a:pt x="11815" y="315"/>
                    <a:pt x="11500" y="0"/>
                    <a:pt x="1112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37"/>
            <p:cNvSpPr/>
            <p:nvPr/>
          </p:nvSpPr>
          <p:spPr>
            <a:xfrm>
              <a:off x="67557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90" y="0"/>
                  </a:moveTo>
                  <a:cubicBezTo>
                    <a:pt x="190" y="126"/>
                    <a:pt x="253" y="221"/>
                    <a:pt x="253" y="347"/>
                  </a:cubicBezTo>
                  <a:cubicBezTo>
                    <a:pt x="253" y="693"/>
                    <a:pt x="158" y="1071"/>
                    <a:pt x="1" y="1386"/>
                  </a:cubicBezTo>
                  <a:cubicBezTo>
                    <a:pt x="977" y="2079"/>
                    <a:pt x="1607" y="3182"/>
                    <a:pt x="1607" y="4474"/>
                  </a:cubicBezTo>
                  <a:lnTo>
                    <a:pt x="1607" y="4852"/>
                  </a:lnTo>
                  <a:lnTo>
                    <a:pt x="2994" y="4852"/>
                  </a:lnTo>
                  <a:lnTo>
                    <a:pt x="2489" y="756"/>
                  </a:lnTo>
                  <a:cubicBezTo>
                    <a:pt x="2363" y="315"/>
                    <a:pt x="1922" y="0"/>
                    <a:pt x="145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37"/>
            <p:cNvSpPr/>
            <p:nvPr/>
          </p:nvSpPr>
          <p:spPr>
            <a:xfrm>
              <a:off x="6570600" y="3640000"/>
              <a:ext cx="74850" cy="121300"/>
            </a:xfrm>
            <a:custGeom>
              <a:avLst/>
              <a:gdLst/>
              <a:ahLst/>
              <a:cxnLst/>
              <a:rect l="l" t="t" r="r" b="b"/>
              <a:pathLst>
                <a:path w="2994" h="4852" extrusionOk="0">
                  <a:moveTo>
                    <a:pt x="1545" y="0"/>
                  </a:moveTo>
                  <a:cubicBezTo>
                    <a:pt x="1072" y="0"/>
                    <a:pt x="663" y="315"/>
                    <a:pt x="505" y="788"/>
                  </a:cubicBezTo>
                  <a:lnTo>
                    <a:pt x="1" y="4852"/>
                  </a:lnTo>
                  <a:lnTo>
                    <a:pt x="1356" y="4852"/>
                  </a:lnTo>
                  <a:lnTo>
                    <a:pt x="1356" y="4474"/>
                  </a:lnTo>
                  <a:lnTo>
                    <a:pt x="1387" y="4474"/>
                  </a:lnTo>
                  <a:cubicBezTo>
                    <a:pt x="1387" y="3182"/>
                    <a:pt x="2017" y="2048"/>
                    <a:pt x="2994" y="1386"/>
                  </a:cubicBezTo>
                  <a:cubicBezTo>
                    <a:pt x="2836" y="1071"/>
                    <a:pt x="2773" y="693"/>
                    <a:pt x="2773" y="347"/>
                  </a:cubicBezTo>
                  <a:cubicBezTo>
                    <a:pt x="2773" y="221"/>
                    <a:pt x="2773" y="95"/>
                    <a:pt x="280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37"/>
            <p:cNvSpPr/>
            <p:nvPr/>
          </p:nvSpPr>
          <p:spPr>
            <a:xfrm>
              <a:off x="6707650" y="3688025"/>
              <a:ext cx="70925" cy="70925"/>
            </a:xfrm>
            <a:custGeom>
              <a:avLst/>
              <a:gdLst/>
              <a:ahLst/>
              <a:cxnLst/>
              <a:rect l="l" t="t" r="r" b="b"/>
              <a:pathLst>
                <a:path w="2837" h="2837" extrusionOk="0">
                  <a:moveTo>
                    <a:pt x="1482" y="1"/>
                  </a:moveTo>
                  <a:cubicBezTo>
                    <a:pt x="1450" y="32"/>
                    <a:pt x="1418" y="64"/>
                    <a:pt x="1324" y="127"/>
                  </a:cubicBezTo>
                  <a:cubicBezTo>
                    <a:pt x="1324" y="190"/>
                    <a:pt x="1292" y="253"/>
                    <a:pt x="1261" y="284"/>
                  </a:cubicBezTo>
                  <a:lnTo>
                    <a:pt x="1" y="1923"/>
                  </a:lnTo>
                  <a:lnTo>
                    <a:pt x="1" y="2836"/>
                  </a:lnTo>
                  <a:lnTo>
                    <a:pt x="2742" y="2836"/>
                  </a:lnTo>
                  <a:lnTo>
                    <a:pt x="2742" y="2553"/>
                  </a:lnTo>
                  <a:lnTo>
                    <a:pt x="2836" y="2553"/>
                  </a:lnTo>
                  <a:cubicBezTo>
                    <a:pt x="2836" y="1513"/>
                    <a:pt x="2332" y="599"/>
                    <a:pt x="148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37"/>
            <p:cNvSpPr/>
            <p:nvPr/>
          </p:nvSpPr>
          <p:spPr>
            <a:xfrm>
              <a:off x="6621025" y="3688825"/>
              <a:ext cx="70900" cy="73275"/>
            </a:xfrm>
            <a:custGeom>
              <a:avLst/>
              <a:gdLst/>
              <a:ahLst/>
              <a:cxnLst/>
              <a:rect l="l" t="t" r="r" b="b"/>
              <a:pathLst>
                <a:path w="2836" h="2931" extrusionOk="0">
                  <a:moveTo>
                    <a:pt x="1323" y="0"/>
                  </a:moveTo>
                  <a:cubicBezTo>
                    <a:pt x="536" y="567"/>
                    <a:pt x="0" y="1513"/>
                    <a:pt x="0" y="2584"/>
                  </a:cubicBezTo>
                  <a:lnTo>
                    <a:pt x="0" y="2930"/>
                  </a:lnTo>
                  <a:lnTo>
                    <a:pt x="2741" y="2930"/>
                  </a:lnTo>
                  <a:lnTo>
                    <a:pt x="2741" y="1922"/>
                  </a:lnTo>
                  <a:lnTo>
                    <a:pt x="2836" y="1922"/>
                  </a:lnTo>
                  <a:lnTo>
                    <a:pt x="1575" y="284"/>
                  </a:lnTo>
                  <a:cubicBezTo>
                    <a:pt x="1512" y="252"/>
                    <a:pt x="1512" y="158"/>
                    <a:pt x="1481" y="126"/>
                  </a:cubicBezTo>
                  <a:cubicBezTo>
                    <a:pt x="1449" y="95"/>
                    <a:pt x="1355" y="63"/>
                    <a:pt x="132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2" name="Google Shape;2112;p37"/>
          <p:cNvGrpSpPr/>
          <p:nvPr/>
        </p:nvGrpSpPr>
        <p:grpSpPr>
          <a:xfrm>
            <a:off x="5049352" y="2654390"/>
            <a:ext cx="627005" cy="670007"/>
            <a:chOff x="4263650" y="3235150"/>
            <a:chExt cx="295400" cy="296175"/>
          </a:xfrm>
        </p:grpSpPr>
        <p:sp>
          <p:nvSpPr>
            <p:cNvPr id="2113" name="Google Shape;2113;p37"/>
            <p:cNvSpPr/>
            <p:nvPr/>
          </p:nvSpPr>
          <p:spPr>
            <a:xfrm>
              <a:off x="4393625" y="3391100"/>
              <a:ext cx="35450" cy="35475"/>
            </a:xfrm>
            <a:custGeom>
              <a:avLst/>
              <a:gdLst/>
              <a:ahLst/>
              <a:cxnLst/>
              <a:rect l="l" t="t" r="r" b="b"/>
              <a:pathLst>
                <a:path w="1418" h="1419" extrusionOk="0">
                  <a:moveTo>
                    <a:pt x="725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63" y="1103"/>
                    <a:pt x="315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37"/>
            <p:cNvSpPr/>
            <p:nvPr/>
          </p:nvSpPr>
          <p:spPr>
            <a:xfrm>
              <a:off x="4377075" y="3443875"/>
              <a:ext cx="70125" cy="34675"/>
            </a:xfrm>
            <a:custGeom>
              <a:avLst/>
              <a:gdLst/>
              <a:ahLst/>
              <a:cxnLst/>
              <a:rect l="l" t="t" r="r" b="b"/>
              <a:pathLst>
                <a:path w="2805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805" y="1387"/>
                  </a:lnTo>
                  <a:cubicBezTo>
                    <a:pt x="2805" y="630"/>
                    <a:pt x="2174" y="0"/>
                    <a:pt x="138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37"/>
            <p:cNvSpPr/>
            <p:nvPr/>
          </p:nvSpPr>
          <p:spPr>
            <a:xfrm>
              <a:off x="4333750" y="3357225"/>
              <a:ext cx="156775" cy="174100"/>
            </a:xfrm>
            <a:custGeom>
              <a:avLst/>
              <a:gdLst/>
              <a:ahLst/>
              <a:cxnLst/>
              <a:rect l="l" t="t" r="r" b="b"/>
              <a:pathLst>
                <a:path w="6271" h="6964" extrusionOk="0">
                  <a:moveTo>
                    <a:pt x="3088" y="725"/>
                  </a:moveTo>
                  <a:cubicBezTo>
                    <a:pt x="3813" y="725"/>
                    <a:pt x="4506" y="1356"/>
                    <a:pt x="4506" y="2080"/>
                  </a:cubicBezTo>
                  <a:cubicBezTo>
                    <a:pt x="4506" y="2458"/>
                    <a:pt x="4348" y="2805"/>
                    <a:pt x="4096" y="3025"/>
                  </a:cubicBezTo>
                  <a:cubicBezTo>
                    <a:pt x="4727" y="3372"/>
                    <a:pt x="5168" y="4065"/>
                    <a:pt x="5168" y="4853"/>
                  </a:cubicBezTo>
                  <a:lnTo>
                    <a:pt x="5168" y="5199"/>
                  </a:lnTo>
                  <a:cubicBezTo>
                    <a:pt x="5168" y="5388"/>
                    <a:pt x="5010" y="5546"/>
                    <a:pt x="4821" y="5546"/>
                  </a:cubicBezTo>
                  <a:lnTo>
                    <a:pt x="1293" y="5546"/>
                  </a:lnTo>
                  <a:cubicBezTo>
                    <a:pt x="1103" y="5546"/>
                    <a:pt x="946" y="5388"/>
                    <a:pt x="946" y="5199"/>
                  </a:cubicBezTo>
                  <a:lnTo>
                    <a:pt x="946" y="4853"/>
                  </a:lnTo>
                  <a:lnTo>
                    <a:pt x="1040" y="4853"/>
                  </a:lnTo>
                  <a:cubicBezTo>
                    <a:pt x="1040" y="4065"/>
                    <a:pt x="1450" y="3403"/>
                    <a:pt x="2080" y="3025"/>
                  </a:cubicBezTo>
                  <a:cubicBezTo>
                    <a:pt x="1860" y="2805"/>
                    <a:pt x="1702" y="2458"/>
                    <a:pt x="1702" y="2080"/>
                  </a:cubicBezTo>
                  <a:cubicBezTo>
                    <a:pt x="1702" y="1356"/>
                    <a:pt x="2332" y="725"/>
                    <a:pt x="3088" y="725"/>
                  </a:cubicBezTo>
                  <a:close/>
                  <a:moveTo>
                    <a:pt x="1" y="1"/>
                  </a:moveTo>
                  <a:lnTo>
                    <a:pt x="1" y="6617"/>
                  </a:lnTo>
                  <a:cubicBezTo>
                    <a:pt x="1" y="6806"/>
                    <a:pt x="158" y="6963"/>
                    <a:pt x="347" y="6963"/>
                  </a:cubicBezTo>
                  <a:lnTo>
                    <a:pt x="5924" y="6963"/>
                  </a:lnTo>
                  <a:cubicBezTo>
                    <a:pt x="6113" y="6963"/>
                    <a:pt x="6270" y="6806"/>
                    <a:pt x="6270" y="6617"/>
                  </a:cubicBezTo>
                  <a:lnTo>
                    <a:pt x="6270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37"/>
            <p:cNvSpPr/>
            <p:nvPr/>
          </p:nvSpPr>
          <p:spPr>
            <a:xfrm>
              <a:off x="4316425" y="3235150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418"/>
                  </a:lnTo>
                  <a:lnTo>
                    <a:pt x="7625" y="1418"/>
                  </a:lnTo>
                  <a:lnTo>
                    <a:pt x="7625" y="347"/>
                  </a:lnTo>
                  <a:lnTo>
                    <a:pt x="7656" y="347"/>
                  </a:lnTo>
                  <a:cubicBezTo>
                    <a:pt x="7656" y="158"/>
                    <a:pt x="7499" y="1"/>
                    <a:pt x="731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37"/>
            <p:cNvSpPr/>
            <p:nvPr/>
          </p:nvSpPr>
          <p:spPr>
            <a:xfrm>
              <a:off x="4263650" y="3288700"/>
              <a:ext cx="295400" cy="137875"/>
            </a:xfrm>
            <a:custGeom>
              <a:avLst/>
              <a:gdLst/>
              <a:ahLst/>
              <a:cxnLst/>
              <a:rect l="l" t="t" r="r" b="b"/>
              <a:pathLst>
                <a:path w="11816" h="5515" extrusionOk="0">
                  <a:moveTo>
                    <a:pt x="10082" y="662"/>
                  </a:moveTo>
                  <a:cubicBezTo>
                    <a:pt x="10303" y="662"/>
                    <a:pt x="10461" y="820"/>
                    <a:pt x="10461" y="1009"/>
                  </a:cubicBezTo>
                  <a:cubicBezTo>
                    <a:pt x="10461" y="1198"/>
                    <a:pt x="10303" y="1356"/>
                    <a:pt x="10082" y="1356"/>
                  </a:cubicBezTo>
                  <a:cubicBezTo>
                    <a:pt x="9893" y="1356"/>
                    <a:pt x="9736" y="1198"/>
                    <a:pt x="9736" y="1009"/>
                  </a:cubicBezTo>
                  <a:cubicBezTo>
                    <a:pt x="9767" y="820"/>
                    <a:pt x="9893" y="662"/>
                    <a:pt x="10082" y="662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42"/>
                    <a:pt x="1" y="1009"/>
                  </a:cubicBezTo>
                  <a:lnTo>
                    <a:pt x="1" y="4475"/>
                  </a:lnTo>
                  <a:cubicBezTo>
                    <a:pt x="1" y="5073"/>
                    <a:pt x="473" y="5514"/>
                    <a:pt x="1041" y="5514"/>
                  </a:cubicBezTo>
                  <a:lnTo>
                    <a:pt x="2112" y="5514"/>
                  </a:lnTo>
                  <a:lnTo>
                    <a:pt x="2112" y="2395"/>
                  </a:lnTo>
                  <a:cubicBezTo>
                    <a:pt x="2112" y="2206"/>
                    <a:pt x="2269" y="2049"/>
                    <a:pt x="2458" y="2049"/>
                  </a:cubicBezTo>
                  <a:lnTo>
                    <a:pt x="9421" y="2049"/>
                  </a:lnTo>
                  <a:cubicBezTo>
                    <a:pt x="9610" y="2049"/>
                    <a:pt x="9767" y="2206"/>
                    <a:pt x="9767" y="2395"/>
                  </a:cubicBezTo>
                  <a:lnTo>
                    <a:pt x="9767" y="5514"/>
                  </a:lnTo>
                  <a:lnTo>
                    <a:pt x="10807" y="5514"/>
                  </a:lnTo>
                  <a:cubicBezTo>
                    <a:pt x="11406" y="5514"/>
                    <a:pt x="11815" y="5042"/>
                    <a:pt x="11815" y="4475"/>
                  </a:cubicBezTo>
                  <a:lnTo>
                    <a:pt x="11815" y="1009"/>
                  </a:lnTo>
                  <a:cubicBezTo>
                    <a:pt x="11815" y="410"/>
                    <a:pt x="11343" y="1"/>
                    <a:pt x="1080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8" name="Google Shape;2118;p37"/>
          <p:cNvGrpSpPr/>
          <p:nvPr/>
        </p:nvGrpSpPr>
        <p:grpSpPr>
          <a:xfrm>
            <a:off x="9500217" y="2659946"/>
            <a:ext cx="406312" cy="670007"/>
            <a:chOff x="6164975" y="3211525"/>
            <a:chExt cx="191425" cy="296175"/>
          </a:xfrm>
        </p:grpSpPr>
        <p:sp>
          <p:nvSpPr>
            <p:cNvPr id="2119" name="Google Shape;2119;p37"/>
            <p:cNvSpPr/>
            <p:nvPr/>
          </p:nvSpPr>
          <p:spPr>
            <a:xfrm>
              <a:off x="6269750" y="3371400"/>
              <a:ext cx="68525" cy="84300"/>
            </a:xfrm>
            <a:custGeom>
              <a:avLst/>
              <a:gdLst/>
              <a:ahLst/>
              <a:cxnLst/>
              <a:rect l="l" t="t" r="r" b="b"/>
              <a:pathLst>
                <a:path w="2741" h="3372" extrusionOk="0">
                  <a:moveTo>
                    <a:pt x="1670" y="1"/>
                  </a:moveTo>
                  <a:cubicBezTo>
                    <a:pt x="1166" y="316"/>
                    <a:pt x="599" y="505"/>
                    <a:pt x="0" y="568"/>
                  </a:cubicBezTo>
                  <a:lnTo>
                    <a:pt x="0" y="1482"/>
                  </a:lnTo>
                  <a:lnTo>
                    <a:pt x="1890" y="3372"/>
                  </a:lnTo>
                  <a:lnTo>
                    <a:pt x="2741" y="3372"/>
                  </a:lnTo>
                  <a:lnTo>
                    <a:pt x="2741" y="3340"/>
                  </a:lnTo>
                  <a:lnTo>
                    <a:pt x="2741" y="2301"/>
                  </a:lnTo>
                  <a:cubicBezTo>
                    <a:pt x="2741" y="1356"/>
                    <a:pt x="2300" y="536"/>
                    <a:pt x="167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37"/>
            <p:cNvSpPr/>
            <p:nvPr/>
          </p:nvSpPr>
          <p:spPr>
            <a:xfrm>
              <a:off x="6228775" y="3424175"/>
              <a:ext cx="62250" cy="30750"/>
            </a:xfrm>
            <a:custGeom>
              <a:avLst/>
              <a:gdLst/>
              <a:ahLst/>
              <a:cxnLst/>
              <a:rect l="l" t="t" r="r" b="b"/>
              <a:pathLst>
                <a:path w="2490" h="1230" extrusionOk="0">
                  <a:moveTo>
                    <a:pt x="1229" y="1"/>
                  </a:moveTo>
                  <a:lnTo>
                    <a:pt x="1" y="1229"/>
                  </a:lnTo>
                  <a:lnTo>
                    <a:pt x="2490" y="1229"/>
                  </a:lnTo>
                  <a:lnTo>
                    <a:pt x="1229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37"/>
            <p:cNvSpPr/>
            <p:nvPr/>
          </p:nvSpPr>
          <p:spPr>
            <a:xfrm>
              <a:off x="6182300" y="3369825"/>
              <a:ext cx="69350" cy="85100"/>
            </a:xfrm>
            <a:custGeom>
              <a:avLst/>
              <a:gdLst/>
              <a:ahLst/>
              <a:cxnLst/>
              <a:rect l="l" t="t" r="r" b="b"/>
              <a:pathLst>
                <a:path w="2774" h="3404" extrusionOk="0">
                  <a:moveTo>
                    <a:pt x="1072" y="1"/>
                  </a:moveTo>
                  <a:cubicBezTo>
                    <a:pt x="411" y="599"/>
                    <a:pt x="1" y="1419"/>
                    <a:pt x="1" y="2332"/>
                  </a:cubicBezTo>
                  <a:lnTo>
                    <a:pt x="1" y="3403"/>
                  </a:lnTo>
                  <a:lnTo>
                    <a:pt x="883" y="3403"/>
                  </a:lnTo>
                  <a:lnTo>
                    <a:pt x="2773" y="1513"/>
                  </a:lnTo>
                  <a:lnTo>
                    <a:pt x="2773" y="599"/>
                  </a:lnTo>
                  <a:cubicBezTo>
                    <a:pt x="2143" y="568"/>
                    <a:pt x="1576" y="316"/>
                    <a:pt x="107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37"/>
            <p:cNvSpPr/>
            <p:nvPr/>
          </p:nvSpPr>
          <p:spPr>
            <a:xfrm>
              <a:off x="6164975" y="34722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316"/>
                    <a:pt x="7278" y="1"/>
                    <a:pt x="693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37"/>
            <p:cNvSpPr/>
            <p:nvPr/>
          </p:nvSpPr>
          <p:spPr>
            <a:xfrm>
              <a:off x="6164975" y="3211525"/>
              <a:ext cx="191425" cy="35475"/>
            </a:xfrm>
            <a:custGeom>
              <a:avLst/>
              <a:gdLst/>
              <a:ahLst/>
              <a:cxnLst/>
              <a:rect l="l" t="t" r="r" b="b"/>
              <a:pathLst>
                <a:path w="7657" h="1419" extrusionOk="0">
                  <a:moveTo>
                    <a:pt x="725" y="0"/>
                  </a:moveTo>
                  <a:cubicBezTo>
                    <a:pt x="316" y="0"/>
                    <a:pt x="1" y="315"/>
                    <a:pt x="1" y="725"/>
                  </a:cubicBezTo>
                  <a:cubicBezTo>
                    <a:pt x="1" y="1103"/>
                    <a:pt x="316" y="1418"/>
                    <a:pt x="725" y="1418"/>
                  </a:cubicBezTo>
                  <a:lnTo>
                    <a:pt x="6932" y="1418"/>
                  </a:lnTo>
                  <a:cubicBezTo>
                    <a:pt x="7341" y="1418"/>
                    <a:pt x="7657" y="1103"/>
                    <a:pt x="7657" y="725"/>
                  </a:cubicBezTo>
                  <a:cubicBezTo>
                    <a:pt x="7594" y="284"/>
                    <a:pt x="7278" y="0"/>
                    <a:pt x="693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37"/>
            <p:cNvSpPr/>
            <p:nvPr/>
          </p:nvSpPr>
          <p:spPr>
            <a:xfrm>
              <a:off x="6183100" y="3262725"/>
              <a:ext cx="155175" cy="35650"/>
            </a:xfrm>
            <a:custGeom>
              <a:avLst/>
              <a:gdLst/>
              <a:ahLst/>
              <a:cxnLst/>
              <a:rect l="l" t="t" r="r" b="b"/>
              <a:pathLst>
                <a:path w="6207" h="1426" extrusionOk="0">
                  <a:moveTo>
                    <a:pt x="0" y="0"/>
                  </a:moveTo>
                  <a:lnTo>
                    <a:pt x="0" y="441"/>
                  </a:lnTo>
                  <a:lnTo>
                    <a:pt x="568" y="788"/>
                  </a:lnTo>
                  <a:cubicBezTo>
                    <a:pt x="1355" y="1213"/>
                    <a:pt x="2237" y="1426"/>
                    <a:pt x="3112" y="1426"/>
                  </a:cubicBezTo>
                  <a:cubicBezTo>
                    <a:pt x="3986" y="1426"/>
                    <a:pt x="4852" y="1213"/>
                    <a:pt x="5608" y="788"/>
                  </a:cubicBezTo>
                  <a:lnTo>
                    <a:pt x="6207" y="441"/>
                  </a:lnTo>
                  <a:lnTo>
                    <a:pt x="620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37"/>
            <p:cNvSpPr/>
            <p:nvPr/>
          </p:nvSpPr>
          <p:spPr>
            <a:xfrm>
              <a:off x="6181525" y="3294225"/>
              <a:ext cx="155975" cy="74050"/>
            </a:xfrm>
            <a:custGeom>
              <a:avLst/>
              <a:gdLst/>
              <a:ahLst/>
              <a:cxnLst/>
              <a:rect l="l" t="t" r="r" b="b"/>
              <a:pathLst>
                <a:path w="6239" h="2962" extrusionOk="0">
                  <a:moveTo>
                    <a:pt x="0" y="0"/>
                  </a:moveTo>
                  <a:cubicBezTo>
                    <a:pt x="126" y="1607"/>
                    <a:pt x="1481" y="2962"/>
                    <a:pt x="3119" y="2962"/>
                  </a:cubicBezTo>
                  <a:cubicBezTo>
                    <a:pt x="4758" y="2962"/>
                    <a:pt x="6112" y="1607"/>
                    <a:pt x="6238" y="0"/>
                  </a:cubicBezTo>
                  <a:lnTo>
                    <a:pt x="6238" y="0"/>
                  </a:lnTo>
                  <a:lnTo>
                    <a:pt x="5986" y="126"/>
                  </a:lnTo>
                  <a:cubicBezTo>
                    <a:pt x="5136" y="631"/>
                    <a:pt x="4096" y="883"/>
                    <a:pt x="3119" y="883"/>
                  </a:cubicBezTo>
                  <a:cubicBezTo>
                    <a:pt x="2143" y="883"/>
                    <a:pt x="1166" y="631"/>
                    <a:pt x="252" y="12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26" name="Google Shape;2126;p37"/>
          <p:cNvGrpSpPr/>
          <p:nvPr/>
        </p:nvGrpSpPr>
        <p:grpSpPr>
          <a:xfrm>
            <a:off x="6018209" y="2642161"/>
            <a:ext cx="626953" cy="666443"/>
            <a:chOff x="4629125" y="3235150"/>
            <a:chExt cx="295375" cy="294600"/>
          </a:xfrm>
        </p:grpSpPr>
        <p:sp>
          <p:nvSpPr>
            <p:cNvPr id="2127" name="Google Shape;2127;p37"/>
            <p:cNvSpPr/>
            <p:nvPr/>
          </p:nvSpPr>
          <p:spPr>
            <a:xfrm>
              <a:off x="4696850" y="33911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64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37"/>
            <p:cNvSpPr/>
            <p:nvPr/>
          </p:nvSpPr>
          <p:spPr>
            <a:xfrm>
              <a:off x="4680300" y="3443875"/>
              <a:ext cx="69350" cy="34675"/>
            </a:xfrm>
            <a:custGeom>
              <a:avLst/>
              <a:gdLst/>
              <a:ahLst/>
              <a:cxnLst/>
              <a:rect l="l" t="t" r="r" b="b"/>
              <a:pathLst>
                <a:path w="2774" h="1387" extrusionOk="0">
                  <a:moveTo>
                    <a:pt x="1387" y="0"/>
                  </a:moveTo>
                  <a:cubicBezTo>
                    <a:pt x="631" y="0"/>
                    <a:pt x="1" y="630"/>
                    <a:pt x="1" y="1387"/>
                  </a:cubicBezTo>
                  <a:lnTo>
                    <a:pt x="2773" y="1387"/>
                  </a:lnTo>
                  <a:cubicBezTo>
                    <a:pt x="2773" y="630"/>
                    <a:pt x="2175" y="0"/>
                    <a:pt x="138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37"/>
            <p:cNvSpPr/>
            <p:nvPr/>
          </p:nvSpPr>
          <p:spPr>
            <a:xfrm>
              <a:off x="4629125" y="3339900"/>
              <a:ext cx="295375" cy="189850"/>
            </a:xfrm>
            <a:custGeom>
              <a:avLst/>
              <a:gdLst/>
              <a:ahLst/>
              <a:cxnLst/>
              <a:rect l="l" t="t" r="r" b="b"/>
              <a:pathLst>
                <a:path w="11815" h="7594" extrusionOk="0">
                  <a:moveTo>
                    <a:pt x="10050" y="2080"/>
                  </a:moveTo>
                  <a:cubicBezTo>
                    <a:pt x="10239" y="2080"/>
                    <a:pt x="10397" y="2238"/>
                    <a:pt x="10397" y="2427"/>
                  </a:cubicBezTo>
                  <a:cubicBezTo>
                    <a:pt x="10397" y="2616"/>
                    <a:pt x="10239" y="2773"/>
                    <a:pt x="10050" y="2773"/>
                  </a:cubicBezTo>
                  <a:lnTo>
                    <a:pt x="6553" y="2773"/>
                  </a:lnTo>
                  <a:cubicBezTo>
                    <a:pt x="6333" y="2773"/>
                    <a:pt x="6175" y="2616"/>
                    <a:pt x="6175" y="2427"/>
                  </a:cubicBezTo>
                  <a:cubicBezTo>
                    <a:pt x="6175" y="2238"/>
                    <a:pt x="6333" y="2080"/>
                    <a:pt x="6553" y="2080"/>
                  </a:cubicBezTo>
                  <a:close/>
                  <a:moveTo>
                    <a:pt x="10050" y="3466"/>
                  </a:moveTo>
                  <a:cubicBezTo>
                    <a:pt x="10239" y="3466"/>
                    <a:pt x="10397" y="3624"/>
                    <a:pt x="10397" y="3813"/>
                  </a:cubicBezTo>
                  <a:cubicBezTo>
                    <a:pt x="10397" y="4002"/>
                    <a:pt x="10239" y="4159"/>
                    <a:pt x="10050" y="4159"/>
                  </a:cubicBezTo>
                  <a:lnTo>
                    <a:pt x="6553" y="4159"/>
                  </a:lnTo>
                  <a:cubicBezTo>
                    <a:pt x="6333" y="4159"/>
                    <a:pt x="6175" y="4002"/>
                    <a:pt x="6175" y="3813"/>
                  </a:cubicBezTo>
                  <a:cubicBezTo>
                    <a:pt x="6175" y="3624"/>
                    <a:pt x="6333" y="3466"/>
                    <a:pt x="6553" y="3466"/>
                  </a:cubicBezTo>
                  <a:close/>
                  <a:moveTo>
                    <a:pt x="10050" y="4821"/>
                  </a:moveTo>
                  <a:cubicBezTo>
                    <a:pt x="10239" y="4821"/>
                    <a:pt x="10397" y="4978"/>
                    <a:pt x="10397" y="5199"/>
                  </a:cubicBezTo>
                  <a:cubicBezTo>
                    <a:pt x="10397" y="5388"/>
                    <a:pt x="10239" y="5546"/>
                    <a:pt x="10050" y="5546"/>
                  </a:cubicBezTo>
                  <a:lnTo>
                    <a:pt x="6553" y="5546"/>
                  </a:lnTo>
                  <a:cubicBezTo>
                    <a:pt x="6333" y="5546"/>
                    <a:pt x="6175" y="5388"/>
                    <a:pt x="6175" y="5199"/>
                  </a:cubicBezTo>
                  <a:cubicBezTo>
                    <a:pt x="6175" y="4978"/>
                    <a:pt x="6333" y="4821"/>
                    <a:pt x="6553" y="4821"/>
                  </a:cubicBezTo>
                  <a:close/>
                  <a:moveTo>
                    <a:pt x="3403" y="1418"/>
                  </a:moveTo>
                  <a:cubicBezTo>
                    <a:pt x="4127" y="1418"/>
                    <a:pt x="4757" y="2049"/>
                    <a:pt x="4757" y="2773"/>
                  </a:cubicBezTo>
                  <a:cubicBezTo>
                    <a:pt x="4757" y="3151"/>
                    <a:pt x="4600" y="3498"/>
                    <a:pt x="4379" y="3718"/>
                  </a:cubicBezTo>
                  <a:cubicBezTo>
                    <a:pt x="5009" y="4065"/>
                    <a:pt x="5451" y="4758"/>
                    <a:pt x="5451" y="5546"/>
                  </a:cubicBezTo>
                  <a:lnTo>
                    <a:pt x="5451" y="5892"/>
                  </a:lnTo>
                  <a:lnTo>
                    <a:pt x="5514" y="5892"/>
                  </a:lnTo>
                  <a:cubicBezTo>
                    <a:pt x="5514" y="6081"/>
                    <a:pt x="5356" y="6239"/>
                    <a:pt x="5167" y="6239"/>
                  </a:cubicBezTo>
                  <a:lnTo>
                    <a:pt x="1701" y="6239"/>
                  </a:lnTo>
                  <a:cubicBezTo>
                    <a:pt x="1512" y="6239"/>
                    <a:pt x="1355" y="6081"/>
                    <a:pt x="1355" y="5892"/>
                  </a:cubicBezTo>
                  <a:lnTo>
                    <a:pt x="1355" y="5546"/>
                  </a:lnTo>
                  <a:cubicBezTo>
                    <a:pt x="1355" y="4758"/>
                    <a:pt x="1764" y="4096"/>
                    <a:pt x="2395" y="3718"/>
                  </a:cubicBezTo>
                  <a:cubicBezTo>
                    <a:pt x="2174" y="3498"/>
                    <a:pt x="2016" y="3151"/>
                    <a:pt x="2016" y="2773"/>
                  </a:cubicBezTo>
                  <a:cubicBezTo>
                    <a:pt x="2016" y="2049"/>
                    <a:pt x="2647" y="1418"/>
                    <a:pt x="3403" y="1418"/>
                  </a:cubicBezTo>
                  <a:close/>
                  <a:moveTo>
                    <a:pt x="1040" y="1"/>
                  </a:moveTo>
                  <a:cubicBezTo>
                    <a:pt x="441" y="1"/>
                    <a:pt x="0" y="473"/>
                    <a:pt x="0" y="1009"/>
                  </a:cubicBezTo>
                  <a:lnTo>
                    <a:pt x="0" y="6554"/>
                  </a:lnTo>
                  <a:cubicBezTo>
                    <a:pt x="0" y="7152"/>
                    <a:pt x="473" y="7593"/>
                    <a:pt x="1040" y="7593"/>
                  </a:cubicBezTo>
                  <a:lnTo>
                    <a:pt x="10806" y="7593"/>
                  </a:lnTo>
                  <a:cubicBezTo>
                    <a:pt x="11373" y="7593"/>
                    <a:pt x="11815" y="7121"/>
                    <a:pt x="11815" y="6554"/>
                  </a:cubicBezTo>
                  <a:lnTo>
                    <a:pt x="11815" y="1009"/>
                  </a:lnTo>
                  <a:cubicBezTo>
                    <a:pt x="11783" y="473"/>
                    <a:pt x="11310" y="1"/>
                    <a:pt x="10743" y="1"/>
                  </a:cubicBezTo>
                  <a:lnTo>
                    <a:pt x="7593" y="1"/>
                  </a:lnTo>
                  <a:lnTo>
                    <a:pt x="7593" y="347"/>
                  </a:lnTo>
                  <a:cubicBezTo>
                    <a:pt x="7593" y="946"/>
                    <a:pt x="7120" y="1355"/>
                    <a:pt x="6585" y="1355"/>
                  </a:cubicBezTo>
                  <a:lnTo>
                    <a:pt x="5198" y="1355"/>
                  </a:lnTo>
                  <a:cubicBezTo>
                    <a:pt x="4600" y="1355"/>
                    <a:pt x="4190" y="883"/>
                    <a:pt x="4190" y="347"/>
                  </a:cubicBezTo>
                  <a:lnTo>
                    <a:pt x="4190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37"/>
            <p:cNvSpPr/>
            <p:nvPr/>
          </p:nvSpPr>
          <p:spPr>
            <a:xfrm>
              <a:off x="4714975" y="3287125"/>
              <a:ext cx="122100" cy="70125"/>
            </a:xfrm>
            <a:custGeom>
              <a:avLst/>
              <a:gdLst/>
              <a:ahLst/>
              <a:cxnLst/>
              <a:rect l="l" t="t" r="r" b="b"/>
              <a:pathLst>
                <a:path w="4884" h="2805" extrusionOk="0">
                  <a:moveTo>
                    <a:pt x="693" y="1"/>
                  </a:moveTo>
                  <a:cubicBezTo>
                    <a:pt x="315" y="1"/>
                    <a:pt x="0" y="316"/>
                    <a:pt x="0" y="725"/>
                  </a:cubicBezTo>
                  <a:cubicBezTo>
                    <a:pt x="0" y="1104"/>
                    <a:pt x="315" y="1419"/>
                    <a:pt x="693" y="1419"/>
                  </a:cubicBezTo>
                  <a:lnTo>
                    <a:pt x="1418" y="1419"/>
                  </a:lnTo>
                  <a:lnTo>
                    <a:pt x="1418" y="2458"/>
                  </a:lnTo>
                  <a:cubicBezTo>
                    <a:pt x="1386" y="2647"/>
                    <a:pt x="1544" y="2805"/>
                    <a:pt x="1733" y="2805"/>
                  </a:cubicBezTo>
                  <a:lnTo>
                    <a:pt x="3119" y="2805"/>
                  </a:lnTo>
                  <a:cubicBezTo>
                    <a:pt x="3308" y="2805"/>
                    <a:pt x="3466" y="2647"/>
                    <a:pt x="3466" y="2458"/>
                  </a:cubicBezTo>
                  <a:lnTo>
                    <a:pt x="3466" y="1419"/>
                  </a:lnTo>
                  <a:lnTo>
                    <a:pt x="4159" y="1419"/>
                  </a:lnTo>
                  <a:cubicBezTo>
                    <a:pt x="4568" y="1419"/>
                    <a:pt x="4883" y="1104"/>
                    <a:pt x="4883" y="725"/>
                  </a:cubicBezTo>
                  <a:cubicBezTo>
                    <a:pt x="4883" y="316"/>
                    <a:pt x="4568" y="1"/>
                    <a:pt x="415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37"/>
            <p:cNvSpPr/>
            <p:nvPr/>
          </p:nvSpPr>
          <p:spPr>
            <a:xfrm>
              <a:off x="4732300" y="3235150"/>
              <a:ext cx="86650" cy="35475"/>
            </a:xfrm>
            <a:custGeom>
              <a:avLst/>
              <a:gdLst/>
              <a:ahLst/>
              <a:cxnLst/>
              <a:rect l="l" t="t" r="r" b="b"/>
              <a:pathLst>
                <a:path w="3466" h="1419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lnTo>
                    <a:pt x="3466" y="1418"/>
                  </a:lnTo>
                  <a:lnTo>
                    <a:pt x="3466" y="347"/>
                  </a:lnTo>
                  <a:cubicBezTo>
                    <a:pt x="3466" y="158"/>
                    <a:pt x="3308" y="1"/>
                    <a:pt x="311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2" name="Google Shape;2132;p37"/>
          <p:cNvGrpSpPr/>
          <p:nvPr/>
        </p:nvGrpSpPr>
        <p:grpSpPr>
          <a:xfrm>
            <a:off x="6910985" y="2653467"/>
            <a:ext cx="628651" cy="672381"/>
            <a:chOff x="4991425" y="3234750"/>
            <a:chExt cx="296175" cy="297225"/>
          </a:xfrm>
        </p:grpSpPr>
        <p:sp>
          <p:nvSpPr>
            <p:cNvPr id="2133" name="Google Shape;2133;p37"/>
            <p:cNvSpPr/>
            <p:nvPr/>
          </p:nvSpPr>
          <p:spPr>
            <a:xfrm>
              <a:off x="5077275" y="3304450"/>
              <a:ext cx="122100" cy="99275"/>
            </a:xfrm>
            <a:custGeom>
              <a:avLst/>
              <a:gdLst/>
              <a:ahLst/>
              <a:cxnLst/>
              <a:rect l="l" t="t" r="r" b="b"/>
              <a:pathLst>
                <a:path w="4884" h="3971" extrusionOk="0">
                  <a:moveTo>
                    <a:pt x="2426" y="1"/>
                  </a:moveTo>
                  <a:cubicBezTo>
                    <a:pt x="1103" y="1"/>
                    <a:pt x="0" y="1104"/>
                    <a:pt x="0" y="2427"/>
                  </a:cubicBezTo>
                  <a:cubicBezTo>
                    <a:pt x="0" y="3025"/>
                    <a:pt x="190" y="3530"/>
                    <a:pt x="536" y="3971"/>
                  </a:cubicBezTo>
                  <a:cubicBezTo>
                    <a:pt x="820" y="3624"/>
                    <a:pt x="1103" y="3309"/>
                    <a:pt x="1481" y="3057"/>
                  </a:cubicBezTo>
                  <a:cubicBezTo>
                    <a:pt x="1261" y="2805"/>
                    <a:pt x="1103" y="2458"/>
                    <a:pt x="1103" y="2112"/>
                  </a:cubicBezTo>
                  <a:cubicBezTo>
                    <a:pt x="1103" y="1356"/>
                    <a:pt x="1733" y="726"/>
                    <a:pt x="2489" y="726"/>
                  </a:cubicBezTo>
                  <a:cubicBezTo>
                    <a:pt x="3214" y="726"/>
                    <a:pt x="3844" y="1356"/>
                    <a:pt x="3844" y="2112"/>
                  </a:cubicBezTo>
                  <a:cubicBezTo>
                    <a:pt x="3844" y="2458"/>
                    <a:pt x="3687" y="2805"/>
                    <a:pt x="3466" y="3057"/>
                  </a:cubicBezTo>
                  <a:cubicBezTo>
                    <a:pt x="3844" y="3246"/>
                    <a:pt x="4128" y="3561"/>
                    <a:pt x="4317" y="3971"/>
                  </a:cubicBezTo>
                  <a:cubicBezTo>
                    <a:pt x="4695" y="3530"/>
                    <a:pt x="4884" y="3025"/>
                    <a:pt x="4884" y="2427"/>
                  </a:cubicBezTo>
                  <a:cubicBezTo>
                    <a:pt x="4884" y="1104"/>
                    <a:pt x="3781" y="1"/>
                    <a:pt x="242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37"/>
            <p:cNvSpPr/>
            <p:nvPr/>
          </p:nvSpPr>
          <p:spPr>
            <a:xfrm>
              <a:off x="5121375" y="3339900"/>
              <a:ext cx="35475" cy="35475"/>
            </a:xfrm>
            <a:custGeom>
              <a:avLst/>
              <a:gdLst/>
              <a:ahLst/>
              <a:cxnLst/>
              <a:rect l="l" t="t" r="r" b="b"/>
              <a:pathLst>
                <a:path w="1419" h="1419" extrusionOk="0">
                  <a:moveTo>
                    <a:pt x="725" y="1"/>
                  </a:moveTo>
                  <a:cubicBezTo>
                    <a:pt x="316" y="1"/>
                    <a:pt x="1" y="316"/>
                    <a:pt x="1" y="694"/>
                  </a:cubicBezTo>
                  <a:cubicBezTo>
                    <a:pt x="1" y="1103"/>
                    <a:pt x="316" y="1418"/>
                    <a:pt x="725" y="1418"/>
                  </a:cubicBezTo>
                  <a:cubicBezTo>
                    <a:pt x="1103" y="1418"/>
                    <a:pt x="1418" y="1103"/>
                    <a:pt x="1418" y="694"/>
                  </a:cubicBezTo>
                  <a:cubicBezTo>
                    <a:pt x="1418" y="316"/>
                    <a:pt x="1103" y="1"/>
                    <a:pt x="72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37"/>
            <p:cNvSpPr/>
            <p:nvPr/>
          </p:nvSpPr>
          <p:spPr>
            <a:xfrm>
              <a:off x="5009550" y="3234750"/>
              <a:ext cx="259150" cy="261125"/>
            </a:xfrm>
            <a:custGeom>
              <a:avLst/>
              <a:gdLst/>
              <a:ahLst/>
              <a:cxnLst/>
              <a:rect l="l" t="t" r="r" b="b"/>
              <a:pathLst>
                <a:path w="10366" h="10445" extrusionOk="0">
                  <a:moveTo>
                    <a:pt x="5198" y="2159"/>
                  </a:moveTo>
                  <a:cubicBezTo>
                    <a:pt x="6931" y="2159"/>
                    <a:pt x="8286" y="3514"/>
                    <a:pt x="8286" y="5246"/>
                  </a:cubicBezTo>
                  <a:cubicBezTo>
                    <a:pt x="8286" y="6916"/>
                    <a:pt x="6931" y="8365"/>
                    <a:pt x="5198" y="8365"/>
                  </a:cubicBezTo>
                  <a:cubicBezTo>
                    <a:pt x="3340" y="8365"/>
                    <a:pt x="2079" y="6822"/>
                    <a:pt x="2079" y="5246"/>
                  </a:cubicBezTo>
                  <a:cubicBezTo>
                    <a:pt x="2079" y="3514"/>
                    <a:pt x="3497" y="2159"/>
                    <a:pt x="5198" y="2159"/>
                  </a:cubicBezTo>
                  <a:close/>
                  <a:moveTo>
                    <a:pt x="5167" y="1"/>
                  </a:moveTo>
                  <a:cubicBezTo>
                    <a:pt x="5088" y="1"/>
                    <a:pt x="5009" y="17"/>
                    <a:pt x="4946" y="48"/>
                  </a:cubicBezTo>
                  <a:lnTo>
                    <a:pt x="4001" y="836"/>
                  </a:lnTo>
                  <a:lnTo>
                    <a:pt x="2773" y="678"/>
                  </a:lnTo>
                  <a:cubicBezTo>
                    <a:pt x="2756" y="675"/>
                    <a:pt x="2739" y="673"/>
                    <a:pt x="2723" y="673"/>
                  </a:cubicBezTo>
                  <a:cubicBezTo>
                    <a:pt x="2583" y="673"/>
                    <a:pt x="2454" y="786"/>
                    <a:pt x="2426" y="899"/>
                  </a:cubicBezTo>
                  <a:lnTo>
                    <a:pt x="1953" y="2033"/>
                  </a:lnTo>
                  <a:lnTo>
                    <a:pt x="819" y="2505"/>
                  </a:lnTo>
                  <a:cubicBezTo>
                    <a:pt x="662" y="2568"/>
                    <a:pt x="567" y="2694"/>
                    <a:pt x="630" y="2852"/>
                  </a:cubicBezTo>
                  <a:lnTo>
                    <a:pt x="788" y="4081"/>
                  </a:lnTo>
                  <a:lnTo>
                    <a:pt x="32" y="5026"/>
                  </a:lnTo>
                  <a:cubicBezTo>
                    <a:pt x="0" y="5183"/>
                    <a:pt x="0" y="5341"/>
                    <a:pt x="63" y="5467"/>
                  </a:cubicBezTo>
                  <a:lnTo>
                    <a:pt x="819" y="6381"/>
                  </a:lnTo>
                  <a:lnTo>
                    <a:pt x="662" y="7609"/>
                  </a:lnTo>
                  <a:cubicBezTo>
                    <a:pt x="630" y="7767"/>
                    <a:pt x="725" y="7924"/>
                    <a:pt x="851" y="7956"/>
                  </a:cubicBezTo>
                  <a:lnTo>
                    <a:pt x="1985" y="8428"/>
                  </a:lnTo>
                  <a:lnTo>
                    <a:pt x="2457" y="9594"/>
                  </a:lnTo>
                  <a:cubicBezTo>
                    <a:pt x="2536" y="9725"/>
                    <a:pt x="2637" y="9791"/>
                    <a:pt x="2741" y="9791"/>
                  </a:cubicBezTo>
                  <a:cubicBezTo>
                    <a:pt x="2762" y="9791"/>
                    <a:pt x="2783" y="9788"/>
                    <a:pt x="2804" y="9783"/>
                  </a:cubicBezTo>
                  <a:lnTo>
                    <a:pt x="4033" y="9626"/>
                  </a:lnTo>
                  <a:lnTo>
                    <a:pt x="4978" y="10382"/>
                  </a:lnTo>
                  <a:cubicBezTo>
                    <a:pt x="5072" y="10413"/>
                    <a:pt x="5104" y="10445"/>
                    <a:pt x="5167" y="10445"/>
                  </a:cubicBezTo>
                  <a:cubicBezTo>
                    <a:pt x="5261" y="10445"/>
                    <a:pt x="5324" y="10413"/>
                    <a:pt x="5387" y="10382"/>
                  </a:cubicBezTo>
                  <a:lnTo>
                    <a:pt x="6333" y="9626"/>
                  </a:lnTo>
                  <a:lnTo>
                    <a:pt x="7530" y="9783"/>
                  </a:lnTo>
                  <a:cubicBezTo>
                    <a:pt x="7687" y="9783"/>
                    <a:pt x="7876" y="9689"/>
                    <a:pt x="7908" y="9594"/>
                  </a:cubicBezTo>
                  <a:lnTo>
                    <a:pt x="8380" y="8428"/>
                  </a:lnTo>
                  <a:lnTo>
                    <a:pt x="9515" y="7956"/>
                  </a:lnTo>
                  <a:cubicBezTo>
                    <a:pt x="9672" y="7893"/>
                    <a:pt x="9735" y="7767"/>
                    <a:pt x="9704" y="7609"/>
                  </a:cubicBezTo>
                  <a:lnTo>
                    <a:pt x="9546" y="6381"/>
                  </a:lnTo>
                  <a:lnTo>
                    <a:pt x="10302" y="5467"/>
                  </a:lnTo>
                  <a:cubicBezTo>
                    <a:pt x="10365" y="5341"/>
                    <a:pt x="10365" y="5120"/>
                    <a:pt x="10302" y="5026"/>
                  </a:cubicBezTo>
                  <a:lnTo>
                    <a:pt x="9546" y="4081"/>
                  </a:lnTo>
                  <a:lnTo>
                    <a:pt x="9704" y="2852"/>
                  </a:lnTo>
                  <a:cubicBezTo>
                    <a:pt x="9735" y="2694"/>
                    <a:pt x="9641" y="2537"/>
                    <a:pt x="9515" y="2505"/>
                  </a:cubicBezTo>
                  <a:lnTo>
                    <a:pt x="8380" y="2033"/>
                  </a:lnTo>
                  <a:lnTo>
                    <a:pt x="7908" y="899"/>
                  </a:lnTo>
                  <a:cubicBezTo>
                    <a:pt x="7826" y="762"/>
                    <a:pt x="7719" y="672"/>
                    <a:pt x="7589" y="672"/>
                  </a:cubicBezTo>
                  <a:cubicBezTo>
                    <a:pt x="7570" y="672"/>
                    <a:pt x="7550" y="674"/>
                    <a:pt x="7530" y="678"/>
                  </a:cubicBezTo>
                  <a:lnTo>
                    <a:pt x="6333" y="836"/>
                  </a:lnTo>
                  <a:lnTo>
                    <a:pt x="5387" y="48"/>
                  </a:lnTo>
                  <a:cubicBezTo>
                    <a:pt x="5324" y="17"/>
                    <a:pt x="5246" y="1"/>
                    <a:pt x="516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37"/>
            <p:cNvSpPr/>
            <p:nvPr/>
          </p:nvSpPr>
          <p:spPr>
            <a:xfrm>
              <a:off x="5105625" y="3391900"/>
              <a:ext cx="66975" cy="34675"/>
            </a:xfrm>
            <a:custGeom>
              <a:avLst/>
              <a:gdLst/>
              <a:ahLst/>
              <a:cxnLst/>
              <a:rect l="l" t="t" r="r" b="b"/>
              <a:pathLst>
                <a:path w="2679" h="1387" extrusionOk="0">
                  <a:moveTo>
                    <a:pt x="1355" y="0"/>
                  </a:moveTo>
                  <a:cubicBezTo>
                    <a:pt x="725" y="0"/>
                    <a:pt x="190" y="441"/>
                    <a:pt x="1" y="977"/>
                  </a:cubicBezTo>
                  <a:cubicBezTo>
                    <a:pt x="410" y="1229"/>
                    <a:pt x="820" y="1386"/>
                    <a:pt x="1355" y="1386"/>
                  </a:cubicBezTo>
                  <a:cubicBezTo>
                    <a:pt x="1859" y="1386"/>
                    <a:pt x="2301" y="1229"/>
                    <a:pt x="2679" y="977"/>
                  </a:cubicBezTo>
                  <a:cubicBezTo>
                    <a:pt x="2521" y="410"/>
                    <a:pt x="1985" y="0"/>
                    <a:pt x="135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37"/>
            <p:cNvSpPr/>
            <p:nvPr/>
          </p:nvSpPr>
          <p:spPr>
            <a:xfrm>
              <a:off x="5192275" y="3443075"/>
              <a:ext cx="95325" cy="86975"/>
            </a:xfrm>
            <a:custGeom>
              <a:avLst/>
              <a:gdLst/>
              <a:ahLst/>
              <a:cxnLst/>
              <a:rect l="l" t="t" r="r" b="b"/>
              <a:pathLst>
                <a:path w="3812" h="3479" extrusionOk="0">
                  <a:moveTo>
                    <a:pt x="2867" y="1"/>
                  </a:moveTo>
                  <a:cubicBezTo>
                    <a:pt x="2741" y="127"/>
                    <a:pt x="2647" y="221"/>
                    <a:pt x="2489" y="284"/>
                  </a:cubicBezTo>
                  <a:lnTo>
                    <a:pt x="1607" y="631"/>
                  </a:lnTo>
                  <a:lnTo>
                    <a:pt x="1260" y="1482"/>
                  </a:lnTo>
                  <a:cubicBezTo>
                    <a:pt x="1103" y="1891"/>
                    <a:pt x="693" y="2112"/>
                    <a:pt x="284" y="2112"/>
                  </a:cubicBezTo>
                  <a:lnTo>
                    <a:pt x="158" y="2112"/>
                  </a:lnTo>
                  <a:lnTo>
                    <a:pt x="0" y="2080"/>
                  </a:lnTo>
                  <a:lnTo>
                    <a:pt x="1166" y="3372"/>
                  </a:lnTo>
                  <a:cubicBezTo>
                    <a:pt x="1237" y="3443"/>
                    <a:pt x="1343" y="3478"/>
                    <a:pt x="1445" y="3478"/>
                  </a:cubicBezTo>
                  <a:cubicBezTo>
                    <a:pt x="1479" y="3478"/>
                    <a:pt x="1512" y="3474"/>
                    <a:pt x="1544" y="3466"/>
                  </a:cubicBezTo>
                  <a:cubicBezTo>
                    <a:pt x="1638" y="3403"/>
                    <a:pt x="1764" y="3340"/>
                    <a:pt x="1764" y="3183"/>
                  </a:cubicBezTo>
                  <a:lnTo>
                    <a:pt x="2080" y="1639"/>
                  </a:lnTo>
                  <a:lnTo>
                    <a:pt x="3497" y="1324"/>
                  </a:lnTo>
                  <a:cubicBezTo>
                    <a:pt x="3532" y="1338"/>
                    <a:pt x="3563" y="1344"/>
                    <a:pt x="3592" y="1344"/>
                  </a:cubicBezTo>
                  <a:cubicBezTo>
                    <a:pt x="3693" y="1344"/>
                    <a:pt x="3756" y="1265"/>
                    <a:pt x="3781" y="1167"/>
                  </a:cubicBezTo>
                  <a:cubicBezTo>
                    <a:pt x="3812" y="1072"/>
                    <a:pt x="3781" y="946"/>
                    <a:pt x="3686" y="820"/>
                  </a:cubicBezTo>
                  <a:lnTo>
                    <a:pt x="2867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37"/>
            <p:cNvSpPr/>
            <p:nvPr/>
          </p:nvSpPr>
          <p:spPr>
            <a:xfrm>
              <a:off x="4991425" y="3444650"/>
              <a:ext cx="95325" cy="87325"/>
            </a:xfrm>
            <a:custGeom>
              <a:avLst/>
              <a:gdLst/>
              <a:ahLst/>
              <a:cxnLst/>
              <a:rect l="l" t="t" r="r" b="b"/>
              <a:pathLst>
                <a:path w="3812" h="3492" extrusionOk="0">
                  <a:moveTo>
                    <a:pt x="946" y="1"/>
                  </a:moveTo>
                  <a:lnTo>
                    <a:pt x="126" y="851"/>
                  </a:lnTo>
                  <a:cubicBezTo>
                    <a:pt x="0" y="851"/>
                    <a:pt x="0" y="1009"/>
                    <a:pt x="32" y="1104"/>
                  </a:cubicBezTo>
                  <a:cubicBezTo>
                    <a:pt x="95" y="1230"/>
                    <a:pt x="158" y="1324"/>
                    <a:pt x="315" y="1356"/>
                  </a:cubicBezTo>
                  <a:lnTo>
                    <a:pt x="1733" y="1671"/>
                  </a:lnTo>
                  <a:lnTo>
                    <a:pt x="2048" y="3214"/>
                  </a:lnTo>
                  <a:cubicBezTo>
                    <a:pt x="2080" y="3309"/>
                    <a:pt x="2174" y="3435"/>
                    <a:pt x="2300" y="3466"/>
                  </a:cubicBezTo>
                  <a:cubicBezTo>
                    <a:pt x="2328" y="3485"/>
                    <a:pt x="2361" y="3492"/>
                    <a:pt x="2396" y="3492"/>
                  </a:cubicBezTo>
                  <a:cubicBezTo>
                    <a:pt x="2482" y="3492"/>
                    <a:pt x="2580" y="3448"/>
                    <a:pt x="2647" y="3403"/>
                  </a:cubicBezTo>
                  <a:lnTo>
                    <a:pt x="3813" y="2112"/>
                  </a:lnTo>
                  <a:lnTo>
                    <a:pt x="3813" y="2112"/>
                  </a:lnTo>
                  <a:lnTo>
                    <a:pt x="3624" y="2143"/>
                  </a:lnTo>
                  <a:lnTo>
                    <a:pt x="3561" y="2143"/>
                  </a:lnTo>
                  <a:cubicBezTo>
                    <a:pt x="3119" y="2143"/>
                    <a:pt x="2773" y="1891"/>
                    <a:pt x="2552" y="1513"/>
                  </a:cubicBezTo>
                  <a:lnTo>
                    <a:pt x="2206" y="631"/>
                  </a:lnTo>
                  <a:lnTo>
                    <a:pt x="1355" y="284"/>
                  </a:lnTo>
                  <a:cubicBezTo>
                    <a:pt x="1198" y="221"/>
                    <a:pt x="1072" y="127"/>
                    <a:pt x="94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39" name="Google Shape;2139;p37"/>
          <p:cNvGrpSpPr/>
          <p:nvPr/>
        </p:nvGrpSpPr>
        <p:grpSpPr>
          <a:xfrm>
            <a:off x="4171997" y="2668997"/>
            <a:ext cx="628651" cy="670007"/>
            <a:chOff x="3497300" y="3227275"/>
            <a:chExt cx="296175" cy="296175"/>
          </a:xfrm>
        </p:grpSpPr>
        <p:sp>
          <p:nvSpPr>
            <p:cNvPr id="2140" name="Google Shape;2140;p37"/>
            <p:cNvSpPr/>
            <p:nvPr/>
          </p:nvSpPr>
          <p:spPr>
            <a:xfrm>
              <a:off x="3609925" y="3339900"/>
              <a:ext cx="69350" cy="68550"/>
            </a:xfrm>
            <a:custGeom>
              <a:avLst/>
              <a:gdLst/>
              <a:ahLst/>
              <a:cxnLst/>
              <a:rect l="l" t="t" r="r" b="b"/>
              <a:pathLst>
                <a:path w="2774" h="2742" extrusionOk="0">
                  <a:moveTo>
                    <a:pt x="1387" y="1"/>
                  </a:moveTo>
                  <a:cubicBezTo>
                    <a:pt x="631" y="1"/>
                    <a:pt x="1" y="631"/>
                    <a:pt x="1" y="1355"/>
                  </a:cubicBezTo>
                  <a:cubicBezTo>
                    <a:pt x="1" y="2112"/>
                    <a:pt x="631" y="2742"/>
                    <a:pt x="1387" y="2742"/>
                  </a:cubicBezTo>
                  <a:cubicBezTo>
                    <a:pt x="2143" y="2742"/>
                    <a:pt x="2773" y="2112"/>
                    <a:pt x="2773" y="1355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p37"/>
            <p:cNvSpPr/>
            <p:nvPr/>
          </p:nvSpPr>
          <p:spPr>
            <a:xfrm>
              <a:off x="3531175" y="3227275"/>
              <a:ext cx="86650" cy="86675"/>
            </a:xfrm>
            <a:custGeom>
              <a:avLst/>
              <a:gdLst/>
              <a:ahLst/>
              <a:cxnLst/>
              <a:rect l="l" t="t" r="r" b="b"/>
              <a:pathLst>
                <a:path w="3466" h="3467" extrusionOk="0">
                  <a:moveTo>
                    <a:pt x="1733" y="1"/>
                  </a:moveTo>
                  <a:cubicBezTo>
                    <a:pt x="788" y="1"/>
                    <a:pt x="0" y="788"/>
                    <a:pt x="0" y="1733"/>
                  </a:cubicBezTo>
                  <a:cubicBezTo>
                    <a:pt x="0" y="2678"/>
                    <a:pt x="788" y="3466"/>
                    <a:pt x="1733" y="3466"/>
                  </a:cubicBezTo>
                  <a:cubicBezTo>
                    <a:pt x="2741" y="3466"/>
                    <a:pt x="3466" y="2678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37"/>
            <p:cNvSpPr/>
            <p:nvPr/>
          </p:nvSpPr>
          <p:spPr>
            <a:xfrm>
              <a:off x="3670575" y="3227275"/>
              <a:ext cx="86675" cy="86675"/>
            </a:xfrm>
            <a:custGeom>
              <a:avLst/>
              <a:gdLst/>
              <a:ahLst/>
              <a:cxnLst/>
              <a:rect l="l" t="t" r="r" b="b"/>
              <a:pathLst>
                <a:path w="3467" h="3467" extrusionOk="0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8"/>
                    <a:pt x="788" y="3466"/>
                    <a:pt x="1733" y="3466"/>
                  </a:cubicBezTo>
                  <a:cubicBezTo>
                    <a:pt x="2679" y="3466"/>
                    <a:pt x="3466" y="2678"/>
                    <a:pt x="3466" y="1733"/>
                  </a:cubicBezTo>
                  <a:cubicBezTo>
                    <a:pt x="3466" y="788"/>
                    <a:pt x="2679" y="1"/>
                    <a:pt x="173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37"/>
            <p:cNvSpPr/>
            <p:nvPr/>
          </p:nvSpPr>
          <p:spPr>
            <a:xfrm>
              <a:off x="3622525" y="3421825"/>
              <a:ext cx="41775" cy="25225"/>
            </a:xfrm>
            <a:custGeom>
              <a:avLst/>
              <a:gdLst/>
              <a:ahLst/>
              <a:cxnLst/>
              <a:rect l="l" t="t" r="r" b="b"/>
              <a:pathLst>
                <a:path w="1670" h="1009" extrusionOk="0">
                  <a:moveTo>
                    <a:pt x="1" y="0"/>
                  </a:moveTo>
                  <a:lnTo>
                    <a:pt x="851" y="1008"/>
                  </a:lnTo>
                  <a:lnTo>
                    <a:pt x="1671" y="0"/>
                  </a:lnTo>
                  <a:lnTo>
                    <a:pt x="1671" y="0"/>
                  </a:lnTo>
                  <a:cubicBezTo>
                    <a:pt x="1450" y="126"/>
                    <a:pt x="1167" y="158"/>
                    <a:pt x="851" y="158"/>
                  </a:cubicBezTo>
                  <a:cubicBezTo>
                    <a:pt x="568" y="158"/>
                    <a:pt x="284" y="95"/>
                    <a:pt x="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37"/>
            <p:cNvSpPr/>
            <p:nvPr/>
          </p:nvSpPr>
          <p:spPr>
            <a:xfrm>
              <a:off x="3566600" y="34163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261" y="1"/>
                  </a:moveTo>
                  <a:cubicBezTo>
                    <a:pt x="474" y="599"/>
                    <a:pt x="1" y="1513"/>
                    <a:pt x="1" y="2490"/>
                  </a:cubicBezTo>
                  <a:lnTo>
                    <a:pt x="1" y="3907"/>
                  </a:lnTo>
                  <a:cubicBezTo>
                    <a:pt x="1" y="4096"/>
                    <a:pt x="158" y="4254"/>
                    <a:pt x="379" y="4254"/>
                  </a:cubicBezTo>
                  <a:lnTo>
                    <a:pt x="2805" y="4254"/>
                  </a:lnTo>
                  <a:lnTo>
                    <a:pt x="2805" y="1891"/>
                  </a:lnTo>
                  <a:lnTo>
                    <a:pt x="1261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37"/>
            <p:cNvSpPr/>
            <p:nvPr/>
          </p:nvSpPr>
          <p:spPr>
            <a:xfrm>
              <a:off x="3653250" y="3417100"/>
              <a:ext cx="70125" cy="106350"/>
            </a:xfrm>
            <a:custGeom>
              <a:avLst/>
              <a:gdLst/>
              <a:ahLst/>
              <a:cxnLst/>
              <a:rect l="l" t="t" r="r" b="b"/>
              <a:pathLst>
                <a:path w="2805" h="4254" extrusionOk="0">
                  <a:moveTo>
                    <a:pt x="1544" y="0"/>
                  </a:moveTo>
                  <a:lnTo>
                    <a:pt x="1" y="1890"/>
                  </a:lnTo>
                  <a:lnTo>
                    <a:pt x="1" y="4253"/>
                  </a:lnTo>
                  <a:lnTo>
                    <a:pt x="2458" y="4253"/>
                  </a:lnTo>
                  <a:cubicBezTo>
                    <a:pt x="2647" y="4253"/>
                    <a:pt x="2804" y="4096"/>
                    <a:pt x="2804" y="3907"/>
                  </a:cubicBezTo>
                  <a:lnTo>
                    <a:pt x="2804" y="2489"/>
                  </a:lnTo>
                  <a:cubicBezTo>
                    <a:pt x="2773" y="1481"/>
                    <a:pt x="2300" y="567"/>
                    <a:pt x="154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37"/>
            <p:cNvSpPr/>
            <p:nvPr/>
          </p:nvSpPr>
          <p:spPr>
            <a:xfrm>
              <a:off x="3655625" y="3310775"/>
              <a:ext cx="137850" cy="108700"/>
            </a:xfrm>
            <a:custGeom>
              <a:avLst/>
              <a:gdLst/>
              <a:ahLst/>
              <a:cxnLst/>
              <a:rect l="l" t="t" r="r" b="b"/>
              <a:pathLst>
                <a:path w="5514" h="4348" extrusionOk="0">
                  <a:moveTo>
                    <a:pt x="3686" y="1512"/>
                  </a:moveTo>
                  <a:cubicBezTo>
                    <a:pt x="3907" y="1512"/>
                    <a:pt x="4064" y="1670"/>
                    <a:pt x="4064" y="1859"/>
                  </a:cubicBezTo>
                  <a:cubicBezTo>
                    <a:pt x="4064" y="2048"/>
                    <a:pt x="3907" y="2205"/>
                    <a:pt x="3686" y="2205"/>
                  </a:cubicBezTo>
                  <a:lnTo>
                    <a:pt x="2993" y="2205"/>
                  </a:lnTo>
                  <a:cubicBezTo>
                    <a:pt x="2804" y="2205"/>
                    <a:pt x="2646" y="2048"/>
                    <a:pt x="2646" y="1859"/>
                  </a:cubicBezTo>
                  <a:cubicBezTo>
                    <a:pt x="2646" y="1670"/>
                    <a:pt x="2804" y="1512"/>
                    <a:pt x="2993" y="1512"/>
                  </a:cubicBezTo>
                  <a:close/>
                  <a:moveTo>
                    <a:pt x="4127" y="0"/>
                  </a:moveTo>
                  <a:cubicBezTo>
                    <a:pt x="3686" y="536"/>
                    <a:pt x="3056" y="851"/>
                    <a:pt x="2331" y="851"/>
                  </a:cubicBezTo>
                  <a:cubicBezTo>
                    <a:pt x="1607" y="851"/>
                    <a:pt x="977" y="504"/>
                    <a:pt x="536" y="63"/>
                  </a:cubicBezTo>
                  <a:cubicBezTo>
                    <a:pt x="347" y="221"/>
                    <a:pt x="158" y="378"/>
                    <a:pt x="0" y="567"/>
                  </a:cubicBezTo>
                  <a:cubicBezTo>
                    <a:pt x="945" y="756"/>
                    <a:pt x="1638" y="1575"/>
                    <a:pt x="1638" y="2615"/>
                  </a:cubicBezTo>
                  <a:cubicBezTo>
                    <a:pt x="1638" y="2930"/>
                    <a:pt x="1575" y="3214"/>
                    <a:pt x="1449" y="3466"/>
                  </a:cubicBezTo>
                  <a:cubicBezTo>
                    <a:pt x="1859" y="3718"/>
                    <a:pt x="2205" y="4001"/>
                    <a:pt x="2520" y="4348"/>
                  </a:cubicBezTo>
                  <a:lnTo>
                    <a:pt x="5167" y="4348"/>
                  </a:lnTo>
                  <a:cubicBezTo>
                    <a:pt x="5356" y="4348"/>
                    <a:pt x="5513" y="4190"/>
                    <a:pt x="5513" y="4001"/>
                  </a:cubicBezTo>
                  <a:lnTo>
                    <a:pt x="5513" y="2615"/>
                  </a:lnTo>
                  <a:cubicBezTo>
                    <a:pt x="5482" y="1512"/>
                    <a:pt x="4915" y="567"/>
                    <a:pt x="412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37"/>
            <p:cNvSpPr/>
            <p:nvPr/>
          </p:nvSpPr>
          <p:spPr>
            <a:xfrm>
              <a:off x="3497300" y="3309975"/>
              <a:ext cx="136275" cy="108725"/>
            </a:xfrm>
            <a:custGeom>
              <a:avLst/>
              <a:gdLst/>
              <a:ahLst/>
              <a:cxnLst/>
              <a:rect l="l" t="t" r="r" b="b"/>
              <a:pathLst>
                <a:path w="5451" h="4349" extrusionOk="0">
                  <a:moveTo>
                    <a:pt x="2426" y="1544"/>
                  </a:moveTo>
                  <a:cubicBezTo>
                    <a:pt x="2615" y="1544"/>
                    <a:pt x="2773" y="1702"/>
                    <a:pt x="2773" y="1891"/>
                  </a:cubicBezTo>
                  <a:cubicBezTo>
                    <a:pt x="2773" y="2080"/>
                    <a:pt x="2615" y="2237"/>
                    <a:pt x="2426" y="2237"/>
                  </a:cubicBezTo>
                  <a:lnTo>
                    <a:pt x="1733" y="2237"/>
                  </a:lnTo>
                  <a:cubicBezTo>
                    <a:pt x="1513" y="2237"/>
                    <a:pt x="1355" y="2080"/>
                    <a:pt x="1355" y="1891"/>
                  </a:cubicBezTo>
                  <a:cubicBezTo>
                    <a:pt x="1355" y="1702"/>
                    <a:pt x="1513" y="1544"/>
                    <a:pt x="1733" y="1544"/>
                  </a:cubicBezTo>
                  <a:close/>
                  <a:moveTo>
                    <a:pt x="1324" y="1"/>
                  </a:moveTo>
                  <a:cubicBezTo>
                    <a:pt x="536" y="568"/>
                    <a:pt x="1" y="1513"/>
                    <a:pt x="1" y="2552"/>
                  </a:cubicBezTo>
                  <a:lnTo>
                    <a:pt x="1" y="3939"/>
                  </a:lnTo>
                  <a:cubicBezTo>
                    <a:pt x="1" y="4191"/>
                    <a:pt x="95" y="4348"/>
                    <a:pt x="316" y="4348"/>
                  </a:cubicBezTo>
                  <a:lnTo>
                    <a:pt x="2930" y="4348"/>
                  </a:lnTo>
                  <a:cubicBezTo>
                    <a:pt x="3214" y="3970"/>
                    <a:pt x="3561" y="3655"/>
                    <a:pt x="4002" y="3466"/>
                  </a:cubicBezTo>
                  <a:cubicBezTo>
                    <a:pt x="3876" y="3183"/>
                    <a:pt x="3813" y="2930"/>
                    <a:pt x="3813" y="2615"/>
                  </a:cubicBezTo>
                  <a:cubicBezTo>
                    <a:pt x="3813" y="1607"/>
                    <a:pt x="4506" y="757"/>
                    <a:pt x="5451" y="568"/>
                  </a:cubicBezTo>
                  <a:cubicBezTo>
                    <a:pt x="5293" y="347"/>
                    <a:pt x="5104" y="190"/>
                    <a:pt x="4915" y="32"/>
                  </a:cubicBezTo>
                  <a:cubicBezTo>
                    <a:pt x="4474" y="505"/>
                    <a:pt x="3844" y="820"/>
                    <a:pt x="3151" y="820"/>
                  </a:cubicBezTo>
                  <a:cubicBezTo>
                    <a:pt x="2426" y="820"/>
                    <a:pt x="1796" y="505"/>
                    <a:pt x="132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48" name="Google Shape;2148;p37"/>
          <p:cNvGrpSpPr/>
          <p:nvPr/>
        </p:nvGrpSpPr>
        <p:grpSpPr>
          <a:xfrm>
            <a:off x="7859579" y="2653945"/>
            <a:ext cx="588535" cy="667235"/>
            <a:chOff x="5364750" y="3235150"/>
            <a:chExt cx="277275" cy="294950"/>
          </a:xfrm>
        </p:grpSpPr>
        <p:sp>
          <p:nvSpPr>
            <p:cNvPr id="2149" name="Google Shape;2149;p37"/>
            <p:cNvSpPr/>
            <p:nvPr/>
          </p:nvSpPr>
          <p:spPr>
            <a:xfrm>
              <a:off x="5502600" y="3235150"/>
              <a:ext cx="17350" cy="44125"/>
            </a:xfrm>
            <a:custGeom>
              <a:avLst/>
              <a:gdLst/>
              <a:ahLst/>
              <a:cxnLst/>
              <a:rect l="l" t="t" r="r" b="b"/>
              <a:pathLst>
                <a:path w="694" h="176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1418"/>
                  </a:lnTo>
                  <a:cubicBezTo>
                    <a:pt x="0" y="1607"/>
                    <a:pt x="158" y="1765"/>
                    <a:pt x="347" y="1765"/>
                  </a:cubicBezTo>
                  <a:cubicBezTo>
                    <a:pt x="536" y="1765"/>
                    <a:pt x="693" y="1607"/>
                    <a:pt x="693" y="141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37"/>
            <p:cNvSpPr/>
            <p:nvPr/>
          </p:nvSpPr>
          <p:spPr>
            <a:xfrm>
              <a:off x="5555375" y="3253850"/>
              <a:ext cx="35450" cy="34100"/>
            </a:xfrm>
            <a:custGeom>
              <a:avLst/>
              <a:gdLst/>
              <a:ahLst/>
              <a:cxnLst/>
              <a:rect l="l" t="t" r="r" b="b"/>
              <a:pathLst>
                <a:path w="1418" h="1364" extrusionOk="0">
                  <a:moveTo>
                    <a:pt x="1071" y="1"/>
                  </a:moveTo>
                  <a:cubicBezTo>
                    <a:pt x="977" y="1"/>
                    <a:pt x="882" y="24"/>
                    <a:pt x="819" y="72"/>
                  </a:cubicBezTo>
                  <a:lnTo>
                    <a:pt x="126" y="796"/>
                  </a:lnTo>
                  <a:cubicBezTo>
                    <a:pt x="0" y="922"/>
                    <a:pt x="0" y="1143"/>
                    <a:pt x="126" y="1269"/>
                  </a:cubicBezTo>
                  <a:cubicBezTo>
                    <a:pt x="189" y="1332"/>
                    <a:pt x="268" y="1363"/>
                    <a:pt x="350" y="1363"/>
                  </a:cubicBezTo>
                  <a:cubicBezTo>
                    <a:pt x="433" y="1363"/>
                    <a:pt x="520" y="1332"/>
                    <a:pt x="599" y="1269"/>
                  </a:cubicBezTo>
                  <a:lnTo>
                    <a:pt x="1323" y="544"/>
                  </a:lnTo>
                  <a:cubicBezTo>
                    <a:pt x="1418" y="418"/>
                    <a:pt x="1418" y="198"/>
                    <a:pt x="1323" y="72"/>
                  </a:cubicBezTo>
                  <a:cubicBezTo>
                    <a:pt x="1260" y="24"/>
                    <a:pt x="1166" y="1"/>
                    <a:pt x="107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37"/>
            <p:cNvSpPr/>
            <p:nvPr/>
          </p:nvSpPr>
          <p:spPr>
            <a:xfrm>
              <a:off x="5606550" y="3357225"/>
              <a:ext cx="35475" cy="18150"/>
            </a:xfrm>
            <a:custGeom>
              <a:avLst/>
              <a:gdLst/>
              <a:ahLst/>
              <a:cxnLst/>
              <a:rect l="l" t="t" r="r" b="b"/>
              <a:pathLst>
                <a:path w="1419" h="726" extrusionOk="0">
                  <a:moveTo>
                    <a:pt x="379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5"/>
                    <a:pt x="379" y="725"/>
                  </a:cubicBezTo>
                  <a:lnTo>
                    <a:pt x="1072" y="725"/>
                  </a:lnTo>
                  <a:cubicBezTo>
                    <a:pt x="1261" y="725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37"/>
            <p:cNvSpPr/>
            <p:nvPr/>
          </p:nvSpPr>
          <p:spPr>
            <a:xfrm>
              <a:off x="5364750" y="3357225"/>
              <a:ext cx="35475" cy="17350"/>
            </a:xfrm>
            <a:custGeom>
              <a:avLst/>
              <a:gdLst/>
              <a:ahLst/>
              <a:cxnLst/>
              <a:rect l="l" t="t" r="r" b="b"/>
              <a:pathLst>
                <a:path w="1419" h="69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694"/>
                    <a:pt x="347" y="694"/>
                  </a:cubicBezTo>
                  <a:lnTo>
                    <a:pt x="1072" y="694"/>
                  </a:lnTo>
                  <a:cubicBezTo>
                    <a:pt x="1261" y="694"/>
                    <a:pt x="1419" y="568"/>
                    <a:pt x="1419" y="347"/>
                  </a:cubicBezTo>
                  <a:cubicBezTo>
                    <a:pt x="1419" y="158"/>
                    <a:pt x="1261" y="1"/>
                    <a:pt x="107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37"/>
            <p:cNvSpPr/>
            <p:nvPr/>
          </p:nvSpPr>
          <p:spPr>
            <a:xfrm>
              <a:off x="5433275" y="3253850"/>
              <a:ext cx="35475" cy="34100"/>
            </a:xfrm>
            <a:custGeom>
              <a:avLst/>
              <a:gdLst/>
              <a:ahLst/>
              <a:cxnLst/>
              <a:rect l="l" t="t" r="r" b="b"/>
              <a:pathLst>
                <a:path w="1419" h="1364" extrusionOk="0">
                  <a:moveTo>
                    <a:pt x="363" y="1"/>
                  </a:moveTo>
                  <a:cubicBezTo>
                    <a:pt x="276" y="1"/>
                    <a:pt x="190" y="24"/>
                    <a:pt x="127" y="72"/>
                  </a:cubicBezTo>
                  <a:cubicBezTo>
                    <a:pt x="1" y="198"/>
                    <a:pt x="1" y="450"/>
                    <a:pt x="127" y="544"/>
                  </a:cubicBezTo>
                  <a:lnTo>
                    <a:pt x="820" y="1269"/>
                  </a:lnTo>
                  <a:cubicBezTo>
                    <a:pt x="883" y="1332"/>
                    <a:pt x="977" y="1363"/>
                    <a:pt x="1072" y="1363"/>
                  </a:cubicBezTo>
                  <a:cubicBezTo>
                    <a:pt x="1166" y="1363"/>
                    <a:pt x="1261" y="1332"/>
                    <a:pt x="1324" y="1269"/>
                  </a:cubicBezTo>
                  <a:cubicBezTo>
                    <a:pt x="1418" y="1143"/>
                    <a:pt x="1418" y="922"/>
                    <a:pt x="1324" y="796"/>
                  </a:cubicBezTo>
                  <a:lnTo>
                    <a:pt x="599" y="72"/>
                  </a:lnTo>
                  <a:cubicBezTo>
                    <a:pt x="536" y="24"/>
                    <a:pt x="450" y="1"/>
                    <a:pt x="36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37"/>
            <p:cNvSpPr/>
            <p:nvPr/>
          </p:nvSpPr>
          <p:spPr>
            <a:xfrm>
              <a:off x="5380500" y="3287775"/>
              <a:ext cx="37050" cy="25975"/>
            </a:xfrm>
            <a:custGeom>
              <a:avLst/>
              <a:gdLst/>
              <a:ahLst/>
              <a:cxnLst/>
              <a:rect l="l" t="t" r="r" b="b"/>
              <a:pathLst>
                <a:path w="1482" h="1039" extrusionOk="0">
                  <a:moveTo>
                    <a:pt x="396" y="0"/>
                  </a:moveTo>
                  <a:cubicBezTo>
                    <a:pt x="267" y="0"/>
                    <a:pt x="132" y="81"/>
                    <a:pt x="64" y="195"/>
                  </a:cubicBezTo>
                  <a:cubicBezTo>
                    <a:pt x="1" y="353"/>
                    <a:pt x="64" y="573"/>
                    <a:pt x="221" y="668"/>
                  </a:cubicBezTo>
                  <a:lnTo>
                    <a:pt x="946" y="1015"/>
                  </a:lnTo>
                  <a:cubicBezTo>
                    <a:pt x="987" y="1031"/>
                    <a:pt x="1032" y="1039"/>
                    <a:pt x="1077" y="1039"/>
                  </a:cubicBezTo>
                  <a:cubicBezTo>
                    <a:pt x="1209" y="1039"/>
                    <a:pt x="1349" y="974"/>
                    <a:pt x="1419" y="857"/>
                  </a:cubicBezTo>
                  <a:cubicBezTo>
                    <a:pt x="1482" y="699"/>
                    <a:pt x="1419" y="447"/>
                    <a:pt x="1261" y="384"/>
                  </a:cubicBezTo>
                  <a:lnTo>
                    <a:pt x="536" y="38"/>
                  </a:lnTo>
                  <a:cubicBezTo>
                    <a:pt x="493" y="12"/>
                    <a:pt x="445" y="0"/>
                    <a:pt x="39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37"/>
            <p:cNvSpPr/>
            <p:nvPr/>
          </p:nvSpPr>
          <p:spPr>
            <a:xfrm>
              <a:off x="5588450" y="3288075"/>
              <a:ext cx="37025" cy="26800"/>
            </a:xfrm>
            <a:custGeom>
              <a:avLst/>
              <a:gdLst/>
              <a:ahLst/>
              <a:cxnLst/>
              <a:rect l="l" t="t" r="r" b="b"/>
              <a:pathLst>
                <a:path w="1481" h="1072" extrusionOk="0">
                  <a:moveTo>
                    <a:pt x="1110" y="0"/>
                  </a:moveTo>
                  <a:cubicBezTo>
                    <a:pt x="1049" y="0"/>
                    <a:pt x="983" y="18"/>
                    <a:pt x="914" y="57"/>
                  </a:cubicBezTo>
                  <a:lnTo>
                    <a:pt x="221" y="404"/>
                  </a:lnTo>
                  <a:cubicBezTo>
                    <a:pt x="63" y="498"/>
                    <a:pt x="0" y="687"/>
                    <a:pt x="63" y="877"/>
                  </a:cubicBezTo>
                  <a:cubicBezTo>
                    <a:pt x="132" y="991"/>
                    <a:pt x="250" y="1072"/>
                    <a:pt x="382" y="1072"/>
                  </a:cubicBezTo>
                  <a:cubicBezTo>
                    <a:pt x="432" y="1072"/>
                    <a:pt x="484" y="1060"/>
                    <a:pt x="536" y="1034"/>
                  </a:cubicBezTo>
                  <a:lnTo>
                    <a:pt x="1260" y="687"/>
                  </a:lnTo>
                  <a:cubicBezTo>
                    <a:pt x="1418" y="593"/>
                    <a:pt x="1481" y="404"/>
                    <a:pt x="1418" y="215"/>
                  </a:cubicBezTo>
                  <a:cubicBezTo>
                    <a:pt x="1353" y="85"/>
                    <a:pt x="1244" y="0"/>
                    <a:pt x="11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37"/>
            <p:cNvSpPr/>
            <p:nvPr/>
          </p:nvSpPr>
          <p:spPr>
            <a:xfrm>
              <a:off x="5412025" y="3286350"/>
              <a:ext cx="177225" cy="243750"/>
            </a:xfrm>
            <a:custGeom>
              <a:avLst/>
              <a:gdLst/>
              <a:ahLst/>
              <a:cxnLst/>
              <a:rect l="l" t="t" r="r" b="b"/>
              <a:pathLst>
                <a:path w="7089" h="9750" extrusionOk="0">
                  <a:moveTo>
                    <a:pt x="3529" y="0"/>
                  </a:moveTo>
                  <a:cubicBezTo>
                    <a:pt x="3151" y="0"/>
                    <a:pt x="2836" y="315"/>
                    <a:pt x="2836" y="725"/>
                  </a:cubicBezTo>
                  <a:lnTo>
                    <a:pt x="2836" y="1418"/>
                  </a:lnTo>
                  <a:cubicBezTo>
                    <a:pt x="2836" y="1040"/>
                    <a:pt x="2520" y="725"/>
                    <a:pt x="2111" y="725"/>
                  </a:cubicBezTo>
                  <a:cubicBezTo>
                    <a:pt x="1733" y="725"/>
                    <a:pt x="1418" y="1040"/>
                    <a:pt x="1418" y="1418"/>
                  </a:cubicBezTo>
                  <a:lnTo>
                    <a:pt x="1418" y="2143"/>
                  </a:lnTo>
                  <a:cubicBezTo>
                    <a:pt x="1544" y="2143"/>
                    <a:pt x="1638" y="2080"/>
                    <a:pt x="1764" y="2080"/>
                  </a:cubicBezTo>
                  <a:lnTo>
                    <a:pt x="3497" y="2080"/>
                  </a:lnTo>
                  <a:cubicBezTo>
                    <a:pt x="4253" y="2080"/>
                    <a:pt x="4883" y="2710"/>
                    <a:pt x="4883" y="3466"/>
                  </a:cubicBezTo>
                  <a:cubicBezTo>
                    <a:pt x="4883" y="4096"/>
                    <a:pt x="4474" y="4600"/>
                    <a:pt x="3907" y="4758"/>
                  </a:cubicBezTo>
                  <a:cubicBezTo>
                    <a:pt x="4064" y="5073"/>
                    <a:pt x="4159" y="5482"/>
                    <a:pt x="4159" y="5860"/>
                  </a:cubicBezTo>
                  <a:cubicBezTo>
                    <a:pt x="4159" y="6081"/>
                    <a:pt x="4001" y="6238"/>
                    <a:pt x="3812" y="6238"/>
                  </a:cubicBezTo>
                  <a:cubicBezTo>
                    <a:pt x="3623" y="6238"/>
                    <a:pt x="3466" y="6081"/>
                    <a:pt x="3466" y="5860"/>
                  </a:cubicBezTo>
                  <a:cubicBezTo>
                    <a:pt x="3466" y="4915"/>
                    <a:pt x="2678" y="4128"/>
                    <a:pt x="1733" y="4128"/>
                  </a:cubicBezTo>
                  <a:lnTo>
                    <a:pt x="3466" y="4128"/>
                  </a:lnTo>
                  <a:cubicBezTo>
                    <a:pt x="3844" y="4128"/>
                    <a:pt x="4159" y="3812"/>
                    <a:pt x="4159" y="3434"/>
                  </a:cubicBezTo>
                  <a:cubicBezTo>
                    <a:pt x="4159" y="3025"/>
                    <a:pt x="3844" y="2710"/>
                    <a:pt x="3466" y="2710"/>
                  </a:cubicBezTo>
                  <a:lnTo>
                    <a:pt x="1733" y="2710"/>
                  </a:lnTo>
                  <a:cubicBezTo>
                    <a:pt x="788" y="2710"/>
                    <a:pt x="0" y="3497"/>
                    <a:pt x="0" y="4443"/>
                  </a:cubicBezTo>
                  <a:lnTo>
                    <a:pt x="0" y="5167"/>
                  </a:lnTo>
                  <a:cubicBezTo>
                    <a:pt x="0" y="6112"/>
                    <a:pt x="536" y="6963"/>
                    <a:pt x="1386" y="7372"/>
                  </a:cubicBezTo>
                  <a:lnTo>
                    <a:pt x="1386" y="8318"/>
                  </a:lnTo>
                  <a:cubicBezTo>
                    <a:pt x="977" y="8318"/>
                    <a:pt x="662" y="8633"/>
                    <a:pt x="662" y="9011"/>
                  </a:cubicBezTo>
                  <a:lnTo>
                    <a:pt x="662" y="9389"/>
                  </a:lnTo>
                  <a:cubicBezTo>
                    <a:pt x="662" y="9578"/>
                    <a:pt x="819" y="9735"/>
                    <a:pt x="1008" y="9735"/>
                  </a:cubicBezTo>
                  <a:lnTo>
                    <a:pt x="5860" y="9735"/>
                  </a:lnTo>
                  <a:cubicBezTo>
                    <a:pt x="5923" y="9745"/>
                    <a:pt x="5979" y="9749"/>
                    <a:pt x="6029" y="9749"/>
                  </a:cubicBezTo>
                  <a:cubicBezTo>
                    <a:pt x="6305" y="9749"/>
                    <a:pt x="6396" y="9612"/>
                    <a:pt x="6396" y="9452"/>
                  </a:cubicBezTo>
                  <a:lnTo>
                    <a:pt x="6396" y="9105"/>
                  </a:lnTo>
                  <a:cubicBezTo>
                    <a:pt x="6396" y="8696"/>
                    <a:pt x="6112" y="8381"/>
                    <a:pt x="5702" y="8381"/>
                  </a:cubicBezTo>
                  <a:lnTo>
                    <a:pt x="5702" y="7436"/>
                  </a:lnTo>
                  <a:cubicBezTo>
                    <a:pt x="6522" y="7057"/>
                    <a:pt x="7089" y="6175"/>
                    <a:pt x="7089" y="5230"/>
                  </a:cubicBezTo>
                  <a:lnTo>
                    <a:pt x="7089" y="2143"/>
                  </a:lnTo>
                  <a:cubicBezTo>
                    <a:pt x="7089" y="1733"/>
                    <a:pt x="6774" y="1418"/>
                    <a:pt x="6364" y="1418"/>
                  </a:cubicBezTo>
                  <a:cubicBezTo>
                    <a:pt x="5986" y="1418"/>
                    <a:pt x="5671" y="1733"/>
                    <a:pt x="5671" y="2143"/>
                  </a:cubicBezTo>
                  <a:lnTo>
                    <a:pt x="5671" y="1418"/>
                  </a:lnTo>
                  <a:cubicBezTo>
                    <a:pt x="5671" y="1040"/>
                    <a:pt x="5356" y="725"/>
                    <a:pt x="4946" y="725"/>
                  </a:cubicBezTo>
                  <a:cubicBezTo>
                    <a:pt x="4568" y="725"/>
                    <a:pt x="4253" y="1040"/>
                    <a:pt x="4253" y="1418"/>
                  </a:cubicBezTo>
                  <a:lnTo>
                    <a:pt x="4253" y="725"/>
                  </a:lnTo>
                  <a:cubicBezTo>
                    <a:pt x="4253" y="315"/>
                    <a:pt x="3938" y="0"/>
                    <a:pt x="352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57" name="Google Shape;2157;p37"/>
          <p:cNvGrpSpPr/>
          <p:nvPr/>
        </p:nvGrpSpPr>
        <p:grpSpPr>
          <a:xfrm>
            <a:off x="8602251" y="2653725"/>
            <a:ext cx="638679" cy="668195"/>
            <a:chOff x="5716825" y="3235950"/>
            <a:chExt cx="300900" cy="295375"/>
          </a:xfrm>
        </p:grpSpPr>
        <p:sp>
          <p:nvSpPr>
            <p:cNvPr id="2158" name="Google Shape;2158;p37"/>
            <p:cNvSpPr/>
            <p:nvPr/>
          </p:nvSpPr>
          <p:spPr>
            <a:xfrm>
              <a:off x="5716825" y="3309975"/>
              <a:ext cx="137075" cy="146525"/>
            </a:xfrm>
            <a:custGeom>
              <a:avLst/>
              <a:gdLst/>
              <a:ahLst/>
              <a:cxnLst/>
              <a:rect l="l" t="t" r="r" b="b"/>
              <a:pathLst>
                <a:path w="5483" h="5861" extrusionOk="0">
                  <a:moveTo>
                    <a:pt x="2584" y="1"/>
                  </a:moveTo>
                  <a:lnTo>
                    <a:pt x="410" y="2206"/>
                  </a:lnTo>
                  <a:cubicBezTo>
                    <a:pt x="1" y="2615"/>
                    <a:pt x="1" y="3277"/>
                    <a:pt x="410" y="3655"/>
                  </a:cubicBezTo>
                  <a:lnTo>
                    <a:pt x="2584" y="5860"/>
                  </a:lnTo>
                  <a:lnTo>
                    <a:pt x="3781" y="4632"/>
                  </a:lnTo>
                  <a:cubicBezTo>
                    <a:pt x="3844" y="4584"/>
                    <a:pt x="3939" y="4561"/>
                    <a:pt x="4029" y="4561"/>
                  </a:cubicBezTo>
                  <a:cubicBezTo>
                    <a:pt x="4120" y="4561"/>
                    <a:pt x="4206" y="4584"/>
                    <a:pt x="4254" y="4632"/>
                  </a:cubicBezTo>
                  <a:lnTo>
                    <a:pt x="4726" y="5104"/>
                  </a:lnTo>
                  <a:cubicBezTo>
                    <a:pt x="4789" y="5167"/>
                    <a:pt x="4884" y="5199"/>
                    <a:pt x="4974" y="5199"/>
                  </a:cubicBezTo>
                  <a:cubicBezTo>
                    <a:pt x="5065" y="5199"/>
                    <a:pt x="5152" y="5167"/>
                    <a:pt x="5199" y="5104"/>
                  </a:cubicBezTo>
                  <a:cubicBezTo>
                    <a:pt x="5325" y="5010"/>
                    <a:pt x="5325" y="4758"/>
                    <a:pt x="5199" y="4632"/>
                  </a:cubicBezTo>
                  <a:lnTo>
                    <a:pt x="4726" y="4159"/>
                  </a:lnTo>
                  <a:cubicBezTo>
                    <a:pt x="4632" y="4065"/>
                    <a:pt x="4632" y="3813"/>
                    <a:pt x="4726" y="3687"/>
                  </a:cubicBezTo>
                  <a:lnTo>
                    <a:pt x="5482" y="2962"/>
                  </a:lnTo>
                  <a:lnTo>
                    <a:pt x="5010" y="2489"/>
                  </a:lnTo>
                  <a:lnTo>
                    <a:pt x="4789" y="2710"/>
                  </a:lnTo>
                  <a:cubicBezTo>
                    <a:pt x="4584" y="2915"/>
                    <a:pt x="4317" y="3017"/>
                    <a:pt x="4049" y="3017"/>
                  </a:cubicBezTo>
                  <a:cubicBezTo>
                    <a:pt x="3781" y="3017"/>
                    <a:pt x="3513" y="2915"/>
                    <a:pt x="3309" y="2710"/>
                  </a:cubicBezTo>
                  <a:cubicBezTo>
                    <a:pt x="2930" y="2332"/>
                    <a:pt x="2930" y="1670"/>
                    <a:pt x="3309" y="1261"/>
                  </a:cubicBezTo>
                  <a:lnTo>
                    <a:pt x="3561" y="1040"/>
                  </a:lnTo>
                  <a:lnTo>
                    <a:pt x="2584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37"/>
            <p:cNvSpPr/>
            <p:nvPr/>
          </p:nvSpPr>
          <p:spPr>
            <a:xfrm>
              <a:off x="5794025" y="3235950"/>
              <a:ext cx="145725" cy="133900"/>
            </a:xfrm>
            <a:custGeom>
              <a:avLst/>
              <a:gdLst/>
              <a:ahLst/>
              <a:cxnLst/>
              <a:rect l="l" t="t" r="r" b="b"/>
              <a:pathLst>
                <a:path w="5829" h="5356" extrusionOk="0">
                  <a:moveTo>
                    <a:pt x="2926" y="0"/>
                  </a:moveTo>
                  <a:cubicBezTo>
                    <a:pt x="2662" y="0"/>
                    <a:pt x="2394" y="95"/>
                    <a:pt x="2205" y="284"/>
                  </a:cubicBezTo>
                  <a:lnTo>
                    <a:pt x="0" y="2457"/>
                  </a:lnTo>
                  <a:lnTo>
                    <a:pt x="1229" y="3686"/>
                  </a:lnTo>
                  <a:cubicBezTo>
                    <a:pt x="1323" y="3781"/>
                    <a:pt x="1323" y="4033"/>
                    <a:pt x="1229" y="4127"/>
                  </a:cubicBezTo>
                  <a:lnTo>
                    <a:pt x="725" y="4600"/>
                  </a:lnTo>
                  <a:cubicBezTo>
                    <a:pt x="630" y="4726"/>
                    <a:pt x="630" y="4978"/>
                    <a:pt x="725" y="5072"/>
                  </a:cubicBezTo>
                  <a:cubicBezTo>
                    <a:pt x="788" y="5135"/>
                    <a:pt x="882" y="5167"/>
                    <a:pt x="977" y="5167"/>
                  </a:cubicBezTo>
                  <a:cubicBezTo>
                    <a:pt x="1071" y="5167"/>
                    <a:pt x="1166" y="5135"/>
                    <a:pt x="1229" y="5072"/>
                  </a:cubicBezTo>
                  <a:lnTo>
                    <a:pt x="1701" y="4600"/>
                  </a:lnTo>
                  <a:cubicBezTo>
                    <a:pt x="1749" y="4553"/>
                    <a:pt x="1835" y="4529"/>
                    <a:pt x="1926" y="4529"/>
                  </a:cubicBezTo>
                  <a:cubicBezTo>
                    <a:pt x="2016" y="4529"/>
                    <a:pt x="2111" y="4553"/>
                    <a:pt x="2174" y="4600"/>
                  </a:cubicBezTo>
                  <a:lnTo>
                    <a:pt x="2898" y="5356"/>
                  </a:lnTo>
                  <a:lnTo>
                    <a:pt x="3371" y="4883"/>
                  </a:lnTo>
                  <a:lnTo>
                    <a:pt x="3151" y="4663"/>
                  </a:lnTo>
                  <a:cubicBezTo>
                    <a:pt x="2741" y="4253"/>
                    <a:pt x="2741" y="3592"/>
                    <a:pt x="3151" y="3214"/>
                  </a:cubicBezTo>
                  <a:cubicBezTo>
                    <a:pt x="3340" y="3009"/>
                    <a:pt x="3607" y="2906"/>
                    <a:pt x="3875" y="2906"/>
                  </a:cubicBezTo>
                  <a:cubicBezTo>
                    <a:pt x="4143" y="2906"/>
                    <a:pt x="4411" y="3009"/>
                    <a:pt x="4600" y="3214"/>
                  </a:cubicBezTo>
                  <a:lnTo>
                    <a:pt x="4852" y="3434"/>
                  </a:lnTo>
                  <a:lnTo>
                    <a:pt x="5828" y="2457"/>
                  </a:lnTo>
                  <a:lnTo>
                    <a:pt x="3623" y="284"/>
                  </a:lnTo>
                  <a:cubicBezTo>
                    <a:pt x="3450" y="95"/>
                    <a:pt x="3190" y="0"/>
                    <a:pt x="292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37"/>
            <p:cNvSpPr/>
            <p:nvPr/>
          </p:nvSpPr>
          <p:spPr>
            <a:xfrm>
              <a:off x="5880650" y="3309975"/>
              <a:ext cx="137075" cy="145725"/>
            </a:xfrm>
            <a:custGeom>
              <a:avLst/>
              <a:gdLst/>
              <a:ahLst/>
              <a:cxnLst/>
              <a:rect l="l" t="t" r="r" b="b"/>
              <a:pathLst>
                <a:path w="5483" h="5829" extrusionOk="0">
                  <a:moveTo>
                    <a:pt x="2899" y="1"/>
                  </a:moveTo>
                  <a:lnTo>
                    <a:pt x="1702" y="1229"/>
                  </a:lnTo>
                  <a:cubicBezTo>
                    <a:pt x="1639" y="1292"/>
                    <a:pt x="1544" y="1324"/>
                    <a:pt x="1450" y="1324"/>
                  </a:cubicBezTo>
                  <a:cubicBezTo>
                    <a:pt x="1355" y="1324"/>
                    <a:pt x="1261" y="1292"/>
                    <a:pt x="1198" y="1229"/>
                  </a:cubicBezTo>
                  <a:lnTo>
                    <a:pt x="725" y="757"/>
                  </a:lnTo>
                  <a:cubicBezTo>
                    <a:pt x="678" y="694"/>
                    <a:pt x="591" y="662"/>
                    <a:pt x="501" y="662"/>
                  </a:cubicBezTo>
                  <a:cubicBezTo>
                    <a:pt x="410" y="662"/>
                    <a:pt x="316" y="694"/>
                    <a:pt x="253" y="757"/>
                  </a:cubicBezTo>
                  <a:cubicBezTo>
                    <a:pt x="158" y="883"/>
                    <a:pt x="158" y="1103"/>
                    <a:pt x="253" y="1229"/>
                  </a:cubicBezTo>
                  <a:lnTo>
                    <a:pt x="725" y="1702"/>
                  </a:lnTo>
                  <a:cubicBezTo>
                    <a:pt x="851" y="1828"/>
                    <a:pt x="851" y="2048"/>
                    <a:pt x="725" y="2174"/>
                  </a:cubicBezTo>
                  <a:lnTo>
                    <a:pt x="1" y="2899"/>
                  </a:lnTo>
                  <a:lnTo>
                    <a:pt x="473" y="3372"/>
                  </a:lnTo>
                  <a:lnTo>
                    <a:pt x="694" y="3151"/>
                  </a:lnTo>
                  <a:cubicBezTo>
                    <a:pt x="898" y="2946"/>
                    <a:pt x="1166" y="2844"/>
                    <a:pt x="1434" y="2844"/>
                  </a:cubicBezTo>
                  <a:cubicBezTo>
                    <a:pt x="1702" y="2844"/>
                    <a:pt x="1970" y="2946"/>
                    <a:pt x="2174" y="3151"/>
                  </a:cubicBezTo>
                  <a:cubicBezTo>
                    <a:pt x="2552" y="3529"/>
                    <a:pt x="2552" y="4222"/>
                    <a:pt x="2174" y="4600"/>
                  </a:cubicBezTo>
                  <a:lnTo>
                    <a:pt x="1922" y="4852"/>
                  </a:lnTo>
                  <a:lnTo>
                    <a:pt x="2899" y="5829"/>
                  </a:lnTo>
                  <a:lnTo>
                    <a:pt x="5073" y="3655"/>
                  </a:lnTo>
                  <a:cubicBezTo>
                    <a:pt x="5482" y="3277"/>
                    <a:pt x="5482" y="2615"/>
                    <a:pt x="5073" y="2206"/>
                  </a:cubicBezTo>
                  <a:lnTo>
                    <a:pt x="2899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37"/>
            <p:cNvSpPr/>
            <p:nvPr/>
          </p:nvSpPr>
          <p:spPr>
            <a:xfrm>
              <a:off x="5794025" y="3396625"/>
              <a:ext cx="147300" cy="134700"/>
            </a:xfrm>
            <a:custGeom>
              <a:avLst/>
              <a:gdLst/>
              <a:ahLst/>
              <a:cxnLst/>
              <a:rect l="l" t="t" r="r" b="b"/>
              <a:pathLst>
                <a:path w="5892" h="5388" extrusionOk="0">
                  <a:moveTo>
                    <a:pt x="2993" y="0"/>
                  </a:moveTo>
                  <a:lnTo>
                    <a:pt x="2520" y="473"/>
                  </a:lnTo>
                  <a:lnTo>
                    <a:pt x="2741" y="725"/>
                  </a:lnTo>
                  <a:cubicBezTo>
                    <a:pt x="3151" y="1103"/>
                    <a:pt x="3151" y="1764"/>
                    <a:pt x="2741" y="2174"/>
                  </a:cubicBezTo>
                  <a:cubicBezTo>
                    <a:pt x="2505" y="2363"/>
                    <a:pt x="2221" y="2457"/>
                    <a:pt x="1949" y="2457"/>
                  </a:cubicBezTo>
                  <a:cubicBezTo>
                    <a:pt x="1678" y="2457"/>
                    <a:pt x="1418" y="2363"/>
                    <a:pt x="1229" y="2174"/>
                  </a:cubicBezTo>
                  <a:lnTo>
                    <a:pt x="977" y="1922"/>
                  </a:lnTo>
                  <a:lnTo>
                    <a:pt x="0" y="2930"/>
                  </a:lnTo>
                  <a:lnTo>
                    <a:pt x="2205" y="5072"/>
                  </a:lnTo>
                  <a:cubicBezTo>
                    <a:pt x="2394" y="5293"/>
                    <a:pt x="2678" y="5387"/>
                    <a:pt x="2930" y="5387"/>
                  </a:cubicBezTo>
                  <a:cubicBezTo>
                    <a:pt x="3214" y="5387"/>
                    <a:pt x="3497" y="5293"/>
                    <a:pt x="3686" y="5072"/>
                  </a:cubicBezTo>
                  <a:lnTo>
                    <a:pt x="5891" y="2930"/>
                  </a:lnTo>
                  <a:lnTo>
                    <a:pt x="4663" y="1701"/>
                  </a:lnTo>
                  <a:cubicBezTo>
                    <a:pt x="4568" y="1575"/>
                    <a:pt x="4568" y="1355"/>
                    <a:pt x="4663" y="1229"/>
                  </a:cubicBezTo>
                  <a:lnTo>
                    <a:pt x="5167" y="756"/>
                  </a:lnTo>
                  <a:cubicBezTo>
                    <a:pt x="5261" y="630"/>
                    <a:pt x="5261" y="410"/>
                    <a:pt x="5167" y="284"/>
                  </a:cubicBezTo>
                  <a:cubicBezTo>
                    <a:pt x="5104" y="221"/>
                    <a:pt x="5009" y="189"/>
                    <a:pt x="4915" y="189"/>
                  </a:cubicBezTo>
                  <a:cubicBezTo>
                    <a:pt x="4820" y="189"/>
                    <a:pt x="4726" y="221"/>
                    <a:pt x="4663" y="284"/>
                  </a:cubicBezTo>
                  <a:lnTo>
                    <a:pt x="4190" y="756"/>
                  </a:lnTo>
                  <a:cubicBezTo>
                    <a:pt x="4143" y="819"/>
                    <a:pt x="4056" y="851"/>
                    <a:pt x="3966" y="851"/>
                  </a:cubicBezTo>
                  <a:cubicBezTo>
                    <a:pt x="3875" y="851"/>
                    <a:pt x="3781" y="819"/>
                    <a:pt x="3718" y="756"/>
                  </a:cubicBezTo>
                  <a:lnTo>
                    <a:pt x="2993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2" name="Google Shape;2162;p37"/>
          <p:cNvGrpSpPr/>
          <p:nvPr/>
        </p:nvGrpSpPr>
        <p:grpSpPr>
          <a:xfrm>
            <a:off x="11384133" y="5555165"/>
            <a:ext cx="437203" cy="432171"/>
            <a:chOff x="-62511899" y="4129100"/>
            <a:chExt cx="304050" cy="282000"/>
          </a:xfrm>
        </p:grpSpPr>
        <p:sp>
          <p:nvSpPr>
            <p:cNvPr id="2163" name="Google Shape;2163;p37"/>
            <p:cNvSpPr/>
            <p:nvPr/>
          </p:nvSpPr>
          <p:spPr>
            <a:xfrm>
              <a:off x="-62414224" y="4203925"/>
              <a:ext cx="206375" cy="207175"/>
            </a:xfrm>
            <a:custGeom>
              <a:avLst/>
              <a:gdLst/>
              <a:ahLst/>
              <a:cxnLst/>
              <a:rect l="l" t="t" r="r" b="b"/>
              <a:pathLst>
                <a:path w="8255" h="8287" extrusionOk="0">
                  <a:moveTo>
                    <a:pt x="4128" y="1229"/>
                  </a:moveTo>
                  <a:cubicBezTo>
                    <a:pt x="4348" y="1229"/>
                    <a:pt x="4506" y="1418"/>
                    <a:pt x="4506" y="1670"/>
                  </a:cubicBezTo>
                  <a:lnTo>
                    <a:pt x="4506" y="1922"/>
                  </a:lnTo>
                  <a:cubicBezTo>
                    <a:pt x="4978" y="2080"/>
                    <a:pt x="5356" y="2552"/>
                    <a:pt x="5356" y="3119"/>
                  </a:cubicBezTo>
                  <a:cubicBezTo>
                    <a:pt x="5356" y="3340"/>
                    <a:pt x="5136" y="3498"/>
                    <a:pt x="4947" y="3498"/>
                  </a:cubicBezTo>
                  <a:cubicBezTo>
                    <a:pt x="4726" y="3498"/>
                    <a:pt x="4506" y="3308"/>
                    <a:pt x="4506" y="3119"/>
                  </a:cubicBezTo>
                  <a:cubicBezTo>
                    <a:pt x="4506" y="2867"/>
                    <a:pt x="4317" y="2710"/>
                    <a:pt x="4128" y="2710"/>
                  </a:cubicBezTo>
                  <a:cubicBezTo>
                    <a:pt x="3939" y="2710"/>
                    <a:pt x="3687" y="2930"/>
                    <a:pt x="3687" y="3119"/>
                  </a:cubicBezTo>
                  <a:cubicBezTo>
                    <a:pt x="3718" y="3340"/>
                    <a:pt x="4033" y="3592"/>
                    <a:pt x="4411" y="3813"/>
                  </a:cubicBezTo>
                  <a:cubicBezTo>
                    <a:pt x="4821" y="4128"/>
                    <a:pt x="5388" y="4537"/>
                    <a:pt x="5388" y="5199"/>
                  </a:cubicBezTo>
                  <a:cubicBezTo>
                    <a:pt x="5388" y="5766"/>
                    <a:pt x="5041" y="6175"/>
                    <a:pt x="4569" y="6396"/>
                  </a:cubicBezTo>
                  <a:lnTo>
                    <a:pt x="4569" y="6648"/>
                  </a:lnTo>
                  <a:cubicBezTo>
                    <a:pt x="4569" y="6900"/>
                    <a:pt x="4348" y="7089"/>
                    <a:pt x="4159" y="7089"/>
                  </a:cubicBezTo>
                  <a:cubicBezTo>
                    <a:pt x="3970" y="7089"/>
                    <a:pt x="3718" y="6900"/>
                    <a:pt x="3718" y="6648"/>
                  </a:cubicBezTo>
                  <a:lnTo>
                    <a:pt x="3718" y="6396"/>
                  </a:lnTo>
                  <a:cubicBezTo>
                    <a:pt x="3245" y="6238"/>
                    <a:pt x="2899" y="5766"/>
                    <a:pt x="2899" y="5199"/>
                  </a:cubicBezTo>
                  <a:cubicBezTo>
                    <a:pt x="2899" y="4978"/>
                    <a:pt x="3088" y="4821"/>
                    <a:pt x="3308" y="4821"/>
                  </a:cubicBezTo>
                  <a:cubicBezTo>
                    <a:pt x="3498" y="4821"/>
                    <a:pt x="3687" y="5010"/>
                    <a:pt x="3687" y="5199"/>
                  </a:cubicBezTo>
                  <a:cubicBezTo>
                    <a:pt x="3687" y="5451"/>
                    <a:pt x="3876" y="5608"/>
                    <a:pt x="4128" y="5608"/>
                  </a:cubicBezTo>
                  <a:cubicBezTo>
                    <a:pt x="4348" y="5608"/>
                    <a:pt x="4506" y="5388"/>
                    <a:pt x="4506" y="5199"/>
                  </a:cubicBezTo>
                  <a:cubicBezTo>
                    <a:pt x="4506" y="4978"/>
                    <a:pt x="4191" y="4726"/>
                    <a:pt x="3844" y="4506"/>
                  </a:cubicBezTo>
                  <a:cubicBezTo>
                    <a:pt x="3403" y="4191"/>
                    <a:pt x="2867" y="3781"/>
                    <a:pt x="2867" y="3119"/>
                  </a:cubicBezTo>
                  <a:cubicBezTo>
                    <a:pt x="2867" y="2552"/>
                    <a:pt x="3214" y="2143"/>
                    <a:pt x="3687" y="1922"/>
                  </a:cubicBezTo>
                  <a:lnTo>
                    <a:pt x="3687" y="1670"/>
                  </a:lnTo>
                  <a:cubicBezTo>
                    <a:pt x="3687" y="1418"/>
                    <a:pt x="3876" y="1229"/>
                    <a:pt x="4128" y="1229"/>
                  </a:cubicBezTo>
                  <a:close/>
                  <a:moveTo>
                    <a:pt x="4128" y="0"/>
                  </a:moveTo>
                  <a:cubicBezTo>
                    <a:pt x="1828" y="0"/>
                    <a:pt x="0" y="1859"/>
                    <a:pt x="0" y="4128"/>
                  </a:cubicBezTo>
                  <a:cubicBezTo>
                    <a:pt x="0" y="6427"/>
                    <a:pt x="1828" y="8286"/>
                    <a:pt x="4128" y="8286"/>
                  </a:cubicBezTo>
                  <a:cubicBezTo>
                    <a:pt x="6396" y="8286"/>
                    <a:pt x="8255" y="6427"/>
                    <a:pt x="8255" y="4128"/>
                  </a:cubicBezTo>
                  <a:cubicBezTo>
                    <a:pt x="8255" y="1859"/>
                    <a:pt x="6396" y="0"/>
                    <a:pt x="412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37"/>
            <p:cNvSpPr/>
            <p:nvPr/>
          </p:nvSpPr>
          <p:spPr>
            <a:xfrm>
              <a:off x="-62511099" y="4129100"/>
              <a:ext cx="159900" cy="74850"/>
            </a:xfrm>
            <a:custGeom>
              <a:avLst/>
              <a:gdLst/>
              <a:ahLst/>
              <a:cxnLst/>
              <a:rect l="l" t="t" r="r" b="b"/>
              <a:pathLst>
                <a:path w="6396" h="2994" extrusionOk="0">
                  <a:moveTo>
                    <a:pt x="3214" y="1"/>
                  </a:moveTo>
                  <a:cubicBezTo>
                    <a:pt x="1450" y="1"/>
                    <a:pt x="0" y="662"/>
                    <a:pt x="0" y="1513"/>
                  </a:cubicBezTo>
                  <a:cubicBezTo>
                    <a:pt x="0" y="2332"/>
                    <a:pt x="1450" y="2993"/>
                    <a:pt x="3214" y="2993"/>
                  </a:cubicBezTo>
                  <a:cubicBezTo>
                    <a:pt x="4947" y="2993"/>
                    <a:pt x="6396" y="2332"/>
                    <a:pt x="6396" y="1513"/>
                  </a:cubicBezTo>
                  <a:cubicBezTo>
                    <a:pt x="6396" y="662"/>
                    <a:pt x="4947" y="1"/>
                    <a:pt x="321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37"/>
            <p:cNvSpPr/>
            <p:nvPr/>
          </p:nvSpPr>
          <p:spPr>
            <a:xfrm>
              <a:off x="-62511099" y="4207075"/>
              <a:ext cx="110275" cy="59875"/>
            </a:xfrm>
            <a:custGeom>
              <a:avLst/>
              <a:gdLst/>
              <a:ahLst/>
              <a:cxnLst/>
              <a:rect l="l" t="t" r="r" b="b"/>
              <a:pathLst>
                <a:path w="4411" h="2395" extrusionOk="0">
                  <a:moveTo>
                    <a:pt x="0" y="0"/>
                  </a:moveTo>
                  <a:lnTo>
                    <a:pt x="0" y="1135"/>
                  </a:lnTo>
                  <a:cubicBezTo>
                    <a:pt x="0" y="1450"/>
                    <a:pt x="347" y="1765"/>
                    <a:pt x="882" y="2017"/>
                  </a:cubicBezTo>
                  <a:cubicBezTo>
                    <a:pt x="1355" y="2237"/>
                    <a:pt x="2332" y="2395"/>
                    <a:pt x="3151" y="2395"/>
                  </a:cubicBezTo>
                  <a:lnTo>
                    <a:pt x="3308" y="2395"/>
                  </a:lnTo>
                  <a:cubicBezTo>
                    <a:pt x="3560" y="1733"/>
                    <a:pt x="3907" y="1135"/>
                    <a:pt x="4411" y="631"/>
                  </a:cubicBezTo>
                  <a:lnTo>
                    <a:pt x="4411" y="631"/>
                  </a:lnTo>
                  <a:cubicBezTo>
                    <a:pt x="4033" y="694"/>
                    <a:pt x="3623" y="757"/>
                    <a:pt x="3182" y="757"/>
                  </a:cubicBezTo>
                  <a:cubicBezTo>
                    <a:pt x="2363" y="757"/>
                    <a:pt x="1261" y="599"/>
                    <a:pt x="567" y="316"/>
                  </a:cubicBezTo>
                  <a:cubicBezTo>
                    <a:pt x="347" y="221"/>
                    <a:pt x="158" y="127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37"/>
            <p:cNvSpPr/>
            <p:nvPr/>
          </p:nvSpPr>
          <p:spPr>
            <a:xfrm>
              <a:off x="-62511099" y="4329950"/>
              <a:ext cx="106350" cy="59875"/>
            </a:xfrm>
            <a:custGeom>
              <a:avLst/>
              <a:gdLst/>
              <a:ahLst/>
              <a:cxnLst/>
              <a:rect l="l" t="t" r="r" b="b"/>
              <a:pathLst>
                <a:path w="4254" h="2395" extrusionOk="0">
                  <a:moveTo>
                    <a:pt x="0" y="0"/>
                  </a:moveTo>
                  <a:lnTo>
                    <a:pt x="0" y="1197"/>
                  </a:lnTo>
                  <a:cubicBezTo>
                    <a:pt x="0" y="1701"/>
                    <a:pt x="1355" y="2395"/>
                    <a:pt x="3182" y="2395"/>
                  </a:cubicBezTo>
                  <a:cubicBezTo>
                    <a:pt x="3560" y="2395"/>
                    <a:pt x="3907" y="2363"/>
                    <a:pt x="4254" y="2332"/>
                  </a:cubicBezTo>
                  <a:cubicBezTo>
                    <a:pt x="3875" y="1859"/>
                    <a:pt x="3560" y="1355"/>
                    <a:pt x="3340" y="756"/>
                  </a:cubicBezTo>
                  <a:lnTo>
                    <a:pt x="3182" y="756"/>
                  </a:lnTo>
                  <a:cubicBezTo>
                    <a:pt x="2363" y="756"/>
                    <a:pt x="1261" y="599"/>
                    <a:pt x="567" y="315"/>
                  </a:cubicBezTo>
                  <a:cubicBezTo>
                    <a:pt x="347" y="252"/>
                    <a:pt x="158" y="126"/>
                    <a:pt x="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37"/>
            <p:cNvSpPr/>
            <p:nvPr/>
          </p:nvSpPr>
          <p:spPr>
            <a:xfrm>
              <a:off x="-62511899" y="4268500"/>
              <a:ext cx="78000" cy="60675"/>
            </a:xfrm>
            <a:custGeom>
              <a:avLst/>
              <a:gdLst/>
              <a:ahLst/>
              <a:cxnLst/>
              <a:rect l="l" t="t" r="r" b="b"/>
              <a:pathLst>
                <a:path w="3120" h="2427" extrusionOk="0">
                  <a:moveTo>
                    <a:pt x="1" y="1"/>
                  </a:moveTo>
                  <a:lnTo>
                    <a:pt x="1" y="1167"/>
                  </a:lnTo>
                  <a:lnTo>
                    <a:pt x="32" y="1167"/>
                  </a:lnTo>
                  <a:cubicBezTo>
                    <a:pt x="32" y="1482"/>
                    <a:pt x="379" y="1797"/>
                    <a:pt x="914" y="2017"/>
                  </a:cubicBezTo>
                  <a:cubicBezTo>
                    <a:pt x="1387" y="2238"/>
                    <a:pt x="2332" y="2395"/>
                    <a:pt x="3120" y="2427"/>
                  </a:cubicBezTo>
                  <a:cubicBezTo>
                    <a:pt x="3057" y="2143"/>
                    <a:pt x="3025" y="1860"/>
                    <a:pt x="3025" y="1608"/>
                  </a:cubicBezTo>
                  <a:cubicBezTo>
                    <a:pt x="3025" y="1324"/>
                    <a:pt x="3088" y="1041"/>
                    <a:pt x="3120" y="757"/>
                  </a:cubicBezTo>
                  <a:cubicBezTo>
                    <a:pt x="2332" y="757"/>
                    <a:pt x="1230" y="599"/>
                    <a:pt x="536" y="316"/>
                  </a:cubicBezTo>
                  <a:cubicBezTo>
                    <a:pt x="347" y="253"/>
                    <a:pt x="158" y="127"/>
                    <a:pt x="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8" name="Google Shape;2168;p37"/>
          <p:cNvGrpSpPr/>
          <p:nvPr/>
        </p:nvGrpSpPr>
        <p:grpSpPr>
          <a:xfrm>
            <a:off x="10413014" y="1752331"/>
            <a:ext cx="593961" cy="634639"/>
            <a:chOff x="-64044599" y="3360375"/>
            <a:chExt cx="315850" cy="316650"/>
          </a:xfrm>
        </p:grpSpPr>
        <p:sp>
          <p:nvSpPr>
            <p:cNvPr id="2169" name="Google Shape;2169;p37"/>
            <p:cNvSpPr/>
            <p:nvPr/>
          </p:nvSpPr>
          <p:spPr>
            <a:xfrm>
              <a:off x="-63980027" y="3532875"/>
              <a:ext cx="185900" cy="144150"/>
            </a:xfrm>
            <a:custGeom>
              <a:avLst/>
              <a:gdLst/>
              <a:ahLst/>
              <a:cxnLst/>
              <a:rect l="l" t="t" r="r" b="b"/>
              <a:pathLst>
                <a:path w="7436" h="5766" extrusionOk="0"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cubicBezTo>
                    <a:pt x="1" y="662"/>
                    <a:pt x="190" y="820"/>
                    <a:pt x="410" y="820"/>
                  </a:cubicBezTo>
                  <a:lnTo>
                    <a:pt x="883" y="820"/>
                  </a:lnTo>
                  <a:lnTo>
                    <a:pt x="1670" y="5419"/>
                  </a:lnTo>
                  <a:cubicBezTo>
                    <a:pt x="1702" y="5608"/>
                    <a:pt x="1859" y="5766"/>
                    <a:pt x="2048" y="5766"/>
                  </a:cubicBezTo>
                  <a:lnTo>
                    <a:pt x="5356" y="5766"/>
                  </a:lnTo>
                  <a:cubicBezTo>
                    <a:pt x="5545" y="5766"/>
                    <a:pt x="5766" y="5608"/>
                    <a:pt x="5766" y="5419"/>
                  </a:cubicBezTo>
                  <a:lnTo>
                    <a:pt x="6554" y="820"/>
                  </a:lnTo>
                  <a:lnTo>
                    <a:pt x="7026" y="820"/>
                  </a:lnTo>
                  <a:cubicBezTo>
                    <a:pt x="7247" y="820"/>
                    <a:pt x="7404" y="630"/>
                    <a:pt x="7404" y="410"/>
                  </a:cubicBezTo>
                  <a:cubicBezTo>
                    <a:pt x="7436" y="189"/>
                    <a:pt x="7247" y="0"/>
                    <a:pt x="702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37"/>
            <p:cNvSpPr/>
            <p:nvPr/>
          </p:nvSpPr>
          <p:spPr>
            <a:xfrm>
              <a:off x="-64044599" y="3360375"/>
              <a:ext cx="315850" cy="152825"/>
            </a:xfrm>
            <a:custGeom>
              <a:avLst/>
              <a:gdLst/>
              <a:ahLst/>
              <a:cxnLst/>
              <a:rect l="l" t="t" r="r" b="b"/>
              <a:pathLst>
                <a:path w="12634" h="6113" extrusionOk="0">
                  <a:moveTo>
                    <a:pt x="378" y="1"/>
                  </a:moveTo>
                  <a:cubicBezTo>
                    <a:pt x="158" y="1"/>
                    <a:pt x="0" y="190"/>
                    <a:pt x="0" y="442"/>
                  </a:cubicBezTo>
                  <a:lnTo>
                    <a:pt x="0" y="5672"/>
                  </a:lnTo>
                  <a:cubicBezTo>
                    <a:pt x="0" y="5892"/>
                    <a:pt x="189" y="6113"/>
                    <a:pt x="378" y="6113"/>
                  </a:cubicBezTo>
                  <a:lnTo>
                    <a:pt x="3088" y="6113"/>
                  </a:lnTo>
                  <a:cubicBezTo>
                    <a:pt x="3245" y="5514"/>
                    <a:pt x="3560" y="4947"/>
                    <a:pt x="4001" y="4569"/>
                  </a:cubicBezTo>
                  <a:cubicBezTo>
                    <a:pt x="3875" y="4285"/>
                    <a:pt x="3812" y="3970"/>
                    <a:pt x="3812" y="3624"/>
                  </a:cubicBezTo>
                  <a:cubicBezTo>
                    <a:pt x="3812" y="2238"/>
                    <a:pt x="4915" y="1135"/>
                    <a:pt x="6301" y="1135"/>
                  </a:cubicBezTo>
                  <a:cubicBezTo>
                    <a:pt x="7656" y="1135"/>
                    <a:pt x="8759" y="2238"/>
                    <a:pt x="8759" y="3624"/>
                  </a:cubicBezTo>
                  <a:cubicBezTo>
                    <a:pt x="8759" y="3939"/>
                    <a:pt x="8696" y="4254"/>
                    <a:pt x="8570" y="4569"/>
                  </a:cubicBezTo>
                  <a:cubicBezTo>
                    <a:pt x="9011" y="5010"/>
                    <a:pt x="9326" y="5514"/>
                    <a:pt x="9483" y="6113"/>
                  </a:cubicBezTo>
                  <a:lnTo>
                    <a:pt x="12193" y="6113"/>
                  </a:lnTo>
                  <a:cubicBezTo>
                    <a:pt x="12445" y="6113"/>
                    <a:pt x="12602" y="5892"/>
                    <a:pt x="12602" y="5672"/>
                  </a:cubicBezTo>
                  <a:lnTo>
                    <a:pt x="12602" y="442"/>
                  </a:lnTo>
                  <a:cubicBezTo>
                    <a:pt x="12634" y="190"/>
                    <a:pt x="12445" y="1"/>
                    <a:pt x="1222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37"/>
            <p:cNvSpPr/>
            <p:nvPr/>
          </p:nvSpPr>
          <p:spPr>
            <a:xfrm>
              <a:off x="-63945374" y="3408425"/>
              <a:ext cx="117375" cy="103200"/>
            </a:xfrm>
            <a:custGeom>
              <a:avLst/>
              <a:gdLst/>
              <a:ahLst/>
              <a:cxnLst/>
              <a:rect l="l" t="t" r="r" b="b"/>
              <a:pathLst>
                <a:path w="4695" h="4128" extrusionOk="0">
                  <a:moveTo>
                    <a:pt x="2364" y="1"/>
                  </a:moveTo>
                  <a:cubicBezTo>
                    <a:pt x="1450" y="1"/>
                    <a:pt x="694" y="757"/>
                    <a:pt x="694" y="1670"/>
                  </a:cubicBezTo>
                  <a:cubicBezTo>
                    <a:pt x="694" y="2080"/>
                    <a:pt x="851" y="2489"/>
                    <a:pt x="1167" y="2805"/>
                  </a:cubicBezTo>
                  <a:cubicBezTo>
                    <a:pt x="599" y="3120"/>
                    <a:pt x="190" y="3592"/>
                    <a:pt x="1" y="4128"/>
                  </a:cubicBezTo>
                  <a:lnTo>
                    <a:pt x="4695" y="4128"/>
                  </a:lnTo>
                  <a:cubicBezTo>
                    <a:pt x="4475" y="3561"/>
                    <a:pt x="4065" y="3088"/>
                    <a:pt x="3529" y="2805"/>
                  </a:cubicBezTo>
                  <a:cubicBezTo>
                    <a:pt x="3813" y="2489"/>
                    <a:pt x="4002" y="2080"/>
                    <a:pt x="4002" y="1670"/>
                  </a:cubicBezTo>
                  <a:cubicBezTo>
                    <a:pt x="4002" y="757"/>
                    <a:pt x="3277" y="1"/>
                    <a:pt x="236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38"/>
          <p:cNvSpPr txBox="1">
            <a:spLocks noGrp="1"/>
          </p:cNvSpPr>
          <p:nvPr>
            <p:ph type="body" idx="1"/>
          </p:nvPr>
        </p:nvSpPr>
        <p:spPr>
          <a:xfrm>
            <a:off x="307690" y="166557"/>
            <a:ext cx="11572193" cy="72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None/>
            </a:pPr>
            <a:r>
              <a:rPr lang="en-US" sz="48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Fully Editable Icon Sets: C</a:t>
            </a:r>
            <a:endParaRPr/>
          </a:p>
        </p:txBody>
      </p:sp>
      <p:sp>
        <p:nvSpPr>
          <p:cNvPr id="2178" name="Google Shape;2178;p38"/>
          <p:cNvSpPr/>
          <p:nvPr/>
        </p:nvSpPr>
        <p:spPr>
          <a:xfrm rot="10800000">
            <a:off x="8393817" y="4492605"/>
            <a:ext cx="249687" cy="777571"/>
          </a:xfrm>
          <a:custGeom>
            <a:avLst/>
            <a:gdLst/>
            <a:ahLst/>
            <a:cxnLst/>
            <a:rect l="l" t="t" r="r" b="b"/>
            <a:pathLst>
              <a:path w="1040400" h="3240000" extrusionOk="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9" name="Google Shape;2179;p38"/>
          <p:cNvSpPr/>
          <p:nvPr/>
        </p:nvSpPr>
        <p:spPr>
          <a:xfrm>
            <a:off x="9031442" y="4582374"/>
            <a:ext cx="598999" cy="59802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0" name="Google Shape;2180;p38"/>
          <p:cNvSpPr/>
          <p:nvPr/>
        </p:nvSpPr>
        <p:spPr>
          <a:xfrm>
            <a:off x="10920076" y="4647958"/>
            <a:ext cx="578477" cy="466873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1" name="Google Shape;2181;p38"/>
          <p:cNvSpPr/>
          <p:nvPr/>
        </p:nvSpPr>
        <p:spPr>
          <a:xfrm>
            <a:off x="10978633" y="5849274"/>
            <a:ext cx="664065" cy="486657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2" name="Google Shape;2182;p38"/>
          <p:cNvSpPr/>
          <p:nvPr/>
        </p:nvSpPr>
        <p:spPr>
          <a:xfrm>
            <a:off x="4185474" y="4555830"/>
            <a:ext cx="651119" cy="651119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3" name="Google Shape;2183;p38"/>
          <p:cNvSpPr/>
          <p:nvPr/>
        </p:nvSpPr>
        <p:spPr>
          <a:xfrm>
            <a:off x="6671157" y="5636281"/>
            <a:ext cx="548611" cy="705483"/>
          </a:xfrm>
          <a:custGeom>
            <a:avLst/>
            <a:gdLst/>
            <a:ahLst/>
            <a:cxnLst/>
            <a:rect l="l" t="t" r="r" b="b"/>
            <a:pathLst>
              <a:path w="2519554" h="3240000" extrusionOk="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4" name="Google Shape;2184;p38"/>
          <p:cNvSpPr/>
          <p:nvPr/>
        </p:nvSpPr>
        <p:spPr>
          <a:xfrm>
            <a:off x="7508524" y="5806634"/>
            <a:ext cx="574669" cy="568649"/>
          </a:xfrm>
          <a:custGeom>
            <a:avLst/>
            <a:gdLst/>
            <a:ahLst/>
            <a:cxnLst/>
            <a:rect l="l" t="t" r="r" b="b"/>
            <a:pathLst>
              <a:path w="3220460" h="3186731" extrusionOk="0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5" name="Google Shape;2185;p38"/>
          <p:cNvSpPr/>
          <p:nvPr/>
        </p:nvSpPr>
        <p:spPr>
          <a:xfrm>
            <a:off x="5130297" y="5700720"/>
            <a:ext cx="395369" cy="571189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6" name="Google Shape;2186;p38"/>
          <p:cNvSpPr/>
          <p:nvPr/>
        </p:nvSpPr>
        <p:spPr>
          <a:xfrm>
            <a:off x="8354467" y="5742987"/>
            <a:ext cx="515839" cy="571189"/>
          </a:xfrm>
          <a:custGeom>
            <a:avLst/>
            <a:gdLst/>
            <a:ahLst/>
            <a:cxnLst/>
            <a:rect l="l" t="t" r="r" b="b"/>
            <a:pathLst>
              <a:path w="2890784" h="3200962" extrusionOk="0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7" name="Google Shape;2187;p38"/>
          <p:cNvSpPr/>
          <p:nvPr/>
        </p:nvSpPr>
        <p:spPr>
          <a:xfrm>
            <a:off x="10081185" y="5778080"/>
            <a:ext cx="565283" cy="579589"/>
          </a:xfrm>
          <a:custGeom>
            <a:avLst/>
            <a:gdLst/>
            <a:ahLst/>
            <a:cxnLst/>
            <a:rect l="l" t="t" r="r" b="b"/>
            <a:pathLst>
              <a:path w="2296406" h="2354521" extrusionOk="0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8" name="Google Shape;2188;p38"/>
          <p:cNvSpPr/>
          <p:nvPr/>
        </p:nvSpPr>
        <p:spPr>
          <a:xfrm>
            <a:off x="4995673" y="4686339"/>
            <a:ext cx="695227" cy="470911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9" name="Google Shape;2189;p38"/>
          <p:cNvSpPr/>
          <p:nvPr/>
        </p:nvSpPr>
        <p:spPr>
          <a:xfrm>
            <a:off x="4385321" y="5548090"/>
            <a:ext cx="357683" cy="876444"/>
          </a:xfrm>
          <a:custGeom>
            <a:avLst/>
            <a:gdLst/>
            <a:ahLst/>
            <a:cxnLst/>
            <a:rect l="l" t="t" r="r" b="b"/>
            <a:pathLst>
              <a:path w="1060423" h="2598393" extrusionOk="0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0" name="Google Shape;2190;p38"/>
          <p:cNvSpPr/>
          <p:nvPr/>
        </p:nvSpPr>
        <p:spPr>
          <a:xfrm>
            <a:off x="9093644" y="5778079"/>
            <a:ext cx="655384" cy="518159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1" name="Google Shape;2191;p38"/>
          <p:cNvSpPr/>
          <p:nvPr/>
        </p:nvSpPr>
        <p:spPr>
          <a:xfrm>
            <a:off x="5899135" y="5752167"/>
            <a:ext cx="539564" cy="544072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2" name="Google Shape;2192;p38"/>
          <p:cNvSpPr/>
          <p:nvPr/>
        </p:nvSpPr>
        <p:spPr>
          <a:xfrm>
            <a:off x="10018371" y="4572354"/>
            <a:ext cx="513767" cy="618071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93" name="Google Shape;2193;p38"/>
          <p:cNvGrpSpPr/>
          <p:nvPr/>
        </p:nvGrpSpPr>
        <p:grpSpPr>
          <a:xfrm>
            <a:off x="10947650" y="1235505"/>
            <a:ext cx="566807" cy="566419"/>
            <a:chOff x="-34004625" y="3585850"/>
            <a:chExt cx="292225" cy="292025"/>
          </a:xfrm>
        </p:grpSpPr>
        <p:sp>
          <p:nvSpPr>
            <p:cNvPr id="2194" name="Google Shape;2194;p38"/>
            <p:cNvSpPr/>
            <p:nvPr/>
          </p:nvSpPr>
          <p:spPr>
            <a:xfrm>
              <a:off x="-33832149" y="3585850"/>
              <a:ext cx="103200" cy="154200"/>
            </a:xfrm>
            <a:custGeom>
              <a:avLst/>
              <a:gdLst/>
              <a:ahLst/>
              <a:cxnLst/>
              <a:rect l="l" t="t" r="r" b="b"/>
              <a:pathLst>
                <a:path w="4128" h="6168" extrusionOk="0">
                  <a:moveTo>
                    <a:pt x="2426" y="1"/>
                  </a:moveTo>
                  <a:cubicBezTo>
                    <a:pt x="2286" y="1"/>
                    <a:pt x="2136" y="77"/>
                    <a:pt x="2112" y="244"/>
                  </a:cubicBezTo>
                  <a:lnTo>
                    <a:pt x="64" y="5064"/>
                  </a:lnTo>
                  <a:cubicBezTo>
                    <a:pt x="1" y="5222"/>
                    <a:pt x="64" y="5474"/>
                    <a:pt x="253" y="5506"/>
                  </a:cubicBezTo>
                  <a:cubicBezTo>
                    <a:pt x="295" y="5531"/>
                    <a:pt x="342" y="5543"/>
                    <a:pt x="389" y="5543"/>
                  </a:cubicBezTo>
                  <a:cubicBezTo>
                    <a:pt x="517" y="5543"/>
                    <a:pt x="648" y="5455"/>
                    <a:pt x="694" y="5317"/>
                  </a:cubicBezTo>
                  <a:lnTo>
                    <a:pt x="1261" y="4025"/>
                  </a:lnTo>
                  <a:cubicBezTo>
                    <a:pt x="1419" y="4088"/>
                    <a:pt x="1576" y="4119"/>
                    <a:pt x="1765" y="4119"/>
                  </a:cubicBezTo>
                  <a:cubicBezTo>
                    <a:pt x="1891" y="4119"/>
                    <a:pt x="1986" y="4088"/>
                    <a:pt x="2112" y="4056"/>
                  </a:cubicBezTo>
                  <a:lnTo>
                    <a:pt x="2112" y="4844"/>
                  </a:lnTo>
                  <a:cubicBezTo>
                    <a:pt x="1450" y="4970"/>
                    <a:pt x="946" y="5506"/>
                    <a:pt x="789" y="6167"/>
                  </a:cubicBezTo>
                  <a:lnTo>
                    <a:pt x="4128" y="6167"/>
                  </a:lnTo>
                  <a:cubicBezTo>
                    <a:pt x="4002" y="5506"/>
                    <a:pt x="3466" y="5001"/>
                    <a:pt x="2773" y="4844"/>
                  </a:cubicBezTo>
                  <a:lnTo>
                    <a:pt x="2773" y="3143"/>
                  </a:lnTo>
                  <a:cubicBezTo>
                    <a:pt x="2773" y="2670"/>
                    <a:pt x="2458" y="2324"/>
                    <a:pt x="2080" y="2166"/>
                  </a:cubicBezTo>
                  <a:lnTo>
                    <a:pt x="2773" y="496"/>
                  </a:lnTo>
                  <a:cubicBezTo>
                    <a:pt x="2773" y="307"/>
                    <a:pt x="2710" y="118"/>
                    <a:pt x="2553" y="24"/>
                  </a:cubicBezTo>
                  <a:cubicBezTo>
                    <a:pt x="2515" y="8"/>
                    <a:pt x="2471" y="1"/>
                    <a:pt x="242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5" name="Google Shape;2195;p38"/>
            <p:cNvSpPr/>
            <p:nvPr/>
          </p:nvSpPr>
          <p:spPr>
            <a:xfrm>
              <a:off x="-34004625" y="3690400"/>
              <a:ext cx="155175" cy="187475"/>
            </a:xfrm>
            <a:custGeom>
              <a:avLst/>
              <a:gdLst/>
              <a:ahLst/>
              <a:cxnLst/>
              <a:rect l="l" t="t" r="r" b="b"/>
              <a:pathLst>
                <a:path w="6207" h="7499" extrusionOk="0">
                  <a:moveTo>
                    <a:pt x="693" y="0"/>
                  </a:moveTo>
                  <a:cubicBezTo>
                    <a:pt x="315" y="0"/>
                    <a:pt x="0" y="315"/>
                    <a:pt x="0" y="662"/>
                  </a:cubicBezTo>
                  <a:lnTo>
                    <a:pt x="0" y="6490"/>
                  </a:lnTo>
                  <a:cubicBezTo>
                    <a:pt x="32" y="7026"/>
                    <a:pt x="504" y="7498"/>
                    <a:pt x="1103" y="7498"/>
                  </a:cubicBezTo>
                  <a:lnTo>
                    <a:pt x="6207" y="7498"/>
                  </a:lnTo>
                  <a:lnTo>
                    <a:pt x="6207" y="5797"/>
                  </a:lnTo>
                  <a:cubicBezTo>
                    <a:pt x="6207" y="5608"/>
                    <a:pt x="6049" y="5451"/>
                    <a:pt x="5860" y="5451"/>
                  </a:cubicBezTo>
                  <a:lnTo>
                    <a:pt x="1765" y="5451"/>
                  </a:lnTo>
                  <a:cubicBezTo>
                    <a:pt x="1576" y="5451"/>
                    <a:pt x="1418" y="5293"/>
                    <a:pt x="1418" y="5104"/>
                  </a:cubicBezTo>
                  <a:lnTo>
                    <a:pt x="1418" y="662"/>
                  </a:lnTo>
                  <a:cubicBezTo>
                    <a:pt x="1418" y="252"/>
                    <a:pt x="1103" y="0"/>
                    <a:pt x="69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6" name="Google Shape;2196;p38"/>
            <p:cNvSpPr/>
            <p:nvPr/>
          </p:nvSpPr>
          <p:spPr>
            <a:xfrm>
              <a:off x="-33936099" y="3621075"/>
              <a:ext cx="51200" cy="51225"/>
            </a:xfrm>
            <a:custGeom>
              <a:avLst/>
              <a:gdLst/>
              <a:ahLst/>
              <a:cxnLst/>
              <a:rect l="l" t="t" r="r" b="b"/>
              <a:pathLst>
                <a:path w="2048" h="2049" extrusionOk="0">
                  <a:moveTo>
                    <a:pt x="1040" y="1"/>
                  </a:moveTo>
                  <a:cubicBezTo>
                    <a:pt x="473" y="1"/>
                    <a:pt x="0" y="473"/>
                    <a:pt x="0" y="1041"/>
                  </a:cubicBezTo>
                  <a:cubicBezTo>
                    <a:pt x="0" y="1576"/>
                    <a:pt x="473" y="2049"/>
                    <a:pt x="1040" y="2049"/>
                  </a:cubicBezTo>
                  <a:cubicBezTo>
                    <a:pt x="1576" y="2049"/>
                    <a:pt x="2048" y="1576"/>
                    <a:pt x="2048" y="1041"/>
                  </a:cubicBezTo>
                  <a:cubicBezTo>
                    <a:pt x="2048" y="473"/>
                    <a:pt x="1607" y="1"/>
                    <a:pt x="104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7" name="Google Shape;2197;p38"/>
            <p:cNvSpPr/>
            <p:nvPr/>
          </p:nvSpPr>
          <p:spPr>
            <a:xfrm>
              <a:off x="-33952650" y="3690125"/>
              <a:ext cx="155975" cy="186950"/>
            </a:xfrm>
            <a:custGeom>
              <a:avLst/>
              <a:gdLst/>
              <a:ahLst/>
              <a:cxnLst/>
              <a:rect l="l" t="t" r="r" b="b"/>
              <a:pathLst>
                <a:path w="6239" h="7478" extrusionOk="0">
                  <a:moveTo>
                    <a:pt x="1641" y="1"/>
                  </a:moveTo>
                  <a:cubicBezTo>
                    <a:pt x="1242" y="1"/>
                    <a:pt x="819" y="205"/>
                    <a:pt x="568" y="484"/>
                  </a:cubicBezTo>
                  <a:cubicBezTo>
                    <a:pt x="190" y="799"/>
                    <a:pt x="1" y="1209"/>
                    <a:pt x="1" y="1681"/>
                  </a:cubicBezTo>
                  <a:lnTo>
                    <a:pt x="1" y="4769"/>
                  </a:lnTo>
                  <a:lnTo>
                    <a:pt x="2679" y="4769"/>
                  </a:lnTo>
                  <a:cubicBezTo>
                    <a:pt x="2521" y="4359"/>
                    <a:pt x="2175" y="4107"/>
                    <a:pt x="1702" y="4107"/>
                  </a:cubicBezTo>
                  <a:lnTo>
                    <a:pt x="1040" y="4107"/>
                  </a:lnTo>
                  <a:cubicBezTo>
                    <a:pt x="820" y="4107"/>
                    <a:pt x="662" y="3949"/>
                    <a:pt x="662" y="3729"/>
                  </a:cubicBezTo>
                  <a:lnTo>
                    <a:pt x="662" y="2374"/>
                  </a:lnTo>
                  <a:cubicBezTo>
                    <a:pt x="662" y="2154"/>
                    <a:pt x="820" y="1996"/>
                    <a:pt x="1040" y="1996"/>
                  </a:cubicBezTo>
                  <a:cubicBezTo>
                    <a:pt x="1229" y="1996"/>
                    <a:pt x="1387" y="2154"/>
                    <a:pt x="1387" y="2374"/>
                  </a:cubicBezTo>
                  <a:lnTo>
                    <a:pt x="1387" y="3382"/>
                  </a:lnTo>
                  <a:lnTo>
                    <a:pt x="1733" y="3382"/>
                  </a:lnTo>
                  <a:cubicBezTo>
                    <a:pt x="2553" y="3382"/>
                    <a:pt x="3277" y="3981"/>
                    <a:pt x="3435" y="4769"/>
                  </a:cubicBezTo>
                  <a:lnTo>
                    <a:pt x="3813" y="4769"/>
                  </a:lnTo>
                  <a:cubicBezTo>
                    <a:pt x="4380" y="4769"/>
                    <a:pt x="4852" y="5241"/>
                    <a:pt x="4852" y="5777"/>
                  </a:cubicBezTo>
                  <a:lnTo>
                    <a:pt x="4852" y="7478"/>
                  </a:lnTo>
                  <a:lnTo>
                    <a:pt x="6239" y="7478"/>
                  </a:lnTo>
                  <a:lnTo>
                    <a:pt x="6239" y="5084"/>
                  </a:lnTo>
                  <a:cubicBezTo>
                    <a:pt x="6176" y="4580"/>
                    <a:pt x="5703" y="4107"/>
                    <a:pt x="5168" y="4107"/>
                  </a:cubicBezTo>
                  <a:lnTo>
                    <a:pt x="3781" y="4107"/>
                  </a:lnTo>
                  <a:cubicBezTo>
                    <a:pt x="3592" y="4107"/>
                    <a:pt x="3435" y="3949"/>
                    <a:pt x="3435" y="3729"/>
                  </a:cubicBezTo>
                  <a:lnTo>
                    <a:pt x="3435" y="1807"/>
                  </a:lnTo>
                  <a:cubicBezTo>
                    <a:pt x="3435" y="862"/>
                    <a:pt x="2710" y="43"/>
                    <a:pt x="1796" y="11"/>
                  </a:cubicBezTo>
                  <a:cubicBezTo>
                    <a:pt x="1745" y="4"/>
                    <a:pt x="1694" y="1"/>
                    <a:pt x="164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38"/>
            <p:cNvSpPr/>
            <p:nvPr/>
          </p:nvSpPr>
          <p:spPr>
            <a:xfrm>
              <a:off x="-33849475" y="3758125"/>
              <a:ext cx="137075" cy="33100"/>
            </a:xfrm>
            <a:custGeom>
              <a:avLst/>
              <a:gdLst/>
              <a:ahLst/>
              <a:cxnLst/>
              <a:rect l="l" t="t" r="r" b="b"/>
              <a:pathLst>
                <a:path w="5483" h="1324" extrusionOk="0">
                  <a:moveTo>
                    <a:pt x="1" y="1"/>
                  </a:moveTo>
                  <a:lnTo>
                    <a:pt x="1" y="662"/>
                  </a:lnTo>
                  <a:lnTo>
                    <a:pt x="1041" y="662"/>
                  </a:lnTo>
                  <a:cubicBezTo>
                    <a:pt x="1576" y="662"/>
                    <a:pt x="2080" y="946"/>
                    <a:pt x="2395" y="1324"/>
                  </a:cubicBezTo>
                  <a:lnTo>
                    <a:pt x="5136" y="1324"/>
                  </a:lnTo>
                  <a:cubicBezTo>
                    <a:pt x="5325" y="1324"/>
                    <a:pt x="5483" y="1166"/>
                    <a:pt x="5483" y="977"/>
                  </a:cubicBezTo>
                  <a:lnTo>
                    <a:pt x="5483" y="316"/>
                  </a:lnTo>
                  <a:cubicBezTo>
                    <a:pt x="5483" y="158"/>
                    <a:pt x="5325" y="1"/>
                    <a:pt x="513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99" name="Google Shape;2199;p38"/>
          <p:cNvGrpSpPr/>
          <p:nvPr/>
        </p:nvGrpSpPr>
        <p:grpSpPr>
          <a:xfrm>
            <a:off x="9993221" y="2304828"/>
            <a:ext cx="552039" cy="550573"/>
            <a:chOff x="-30345326" y="3184750"/>
            <a:chExt cx="292225" cy="291450"/>
          </a:xfrm>
        </p:grpSpPr>
        <p:sp>
          <p:nvSpPr>
            <p:cNvPr id="2200" name="Google Shape;2200;p38"/>
            <p:cNvSpPr/>
            <p:nvPr/>
          </p:nvSpPr>
          <p:spPr>
            <a:xfrm>
              <a:off x="-30328000" y="3184750"/>
              <a:ext cx="258375" cy="120950"/>
            </a:xfrm>
            <a:custGeom>
              <a:avLst/>
              <a:gdLst/>
              <a:ahLst/>
              <a:cxnLst/>
              <a:rect l="l" t="t" r="r" b="b"/>
              <a:pathLst>
                <a:path w="10335" h="4838" extrusionOk="0">
                  <a:moveTo>
                    <a:pt x="1040" y="0"/>
                  </a:moveTo>
                  <a:cubicBezTo>
                    <a:pt x="473" y="0"/>
                    <a:pt x="1" y="473"/>
                    <a:pt x="1" y="1071"/>
                  </a:cubicBezTo>
                  <a:lnTo>
                    <a:pt x="1" y="2458"/>
                  </a:lnTo>
                  <a:cubicBezTo>
                    <a:pt x="1" y="2993"/>
                    <a:pt x="473" y="3466"/>
                    <a:pt x="1040" y="3466"/>
                  </a:cubicBezTo>
                  <a:lnTo>
                    <a:pt x="2048" y="3466"/>
                  </a:lnTo>
                  <a:lnTo>
                    <a:pt x="2048" y="4505"/>
                  </a:lnTo>
                  <a:cubicBezTo>
                    <a:pt x="2048" y="4663"/>
                    <a:pt x="2143" y="4757"/>
                    <a:pt x="2269" y="4820"/>
                  </a:cubicBezTo>
                  <a:cubicBezTo>
                    <a:pt x="2300" y="4831"/>
                    <a:pt x="2339" y="4838"/>
                    <a:pt x="2380" y="4838"/>
                  </a:cubicBezTo>
                  <a:cubicBezTo>
                    <a:pt x="2461" y="4838"/>
                    <a:pt x="2552" y="4810"/>
                    <a:pt x="2615" y="4726"/>
                  </a:cubicBezTo>
                  <a:lnTo>
                    <a:pt x="3876" y="3466"/>
                  </a:lnTo>
                  <a:lnTo>
                    <a:pt x="6365" y="3466"/>
                  </a:lnTo>
                  <a:lnTo>
                    <a:pt x="7625" y="4726"/>
                  </a:lnTo>
                  <a:cubicBezTo>
                    <a:pt x="7688" y="4810"/>
                    <a:pt x="7765" y="4838"/>
                    <a:pt x="7846" y="4838"/>
                  </a:cubicBezTo>
                  <a:cubicBezTo>
                    <a:pt x="7887" y="4838"/>
                    <a:pt x="7929" y="4831"/>
                    <a:pt x="7971" y="4820"/>
                  </a:cubicBezTo>
                  <a:cubicBezTo>
                    <a:pt x="8097" y="4789"/>
                    <a:pt x="8160" y="4631"/>
                    <a:pt x="8160" y="4505"/>
                  </a:cubicBezTo>
                  <a:lnTo>
                    <a:pt x="8160" y="3466"/>
                  </a:lnTo>
                  <a:lnTo>
                    <a:pt x="9231" y="3466"/>
                  </a:lnTo>
                  <a:cubicBezTo>
                    <a:pt x="9862" y="3466"/>
                    <a:pt x="10334" y="2993"/>
                    <a:pt x="10334" y="2458"/>
                  </a:cubicBezTo>
                  <a:lnTo>
                    <a:pt x="10334" y="1071"/>
                  </a:lnTo>
                  <a:cubicBezTo>
                    <a:pt x="10334" y="536"/>
                    <a:pt x="9862" y="0"/>
                    <a:pt x="929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38"/>
            <p:cNvSpPr/>
            <p:nvPr/>
          </p:nvSpPr>
          <p:spPr>
            <a:xfrm>
              <a:off x="-30310674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599" y="1"/>
                    <a:pt x="1" y="631"/>
                    <a:pt x="1" y="1387"/>
                  </a:cubicBezTo>
                  <a:cubicBezTo>
                    <a:pt x="1" y="2143"/>
                    <a:pt x="599" y="2773"/>
                    <a:pt x="1387" y="2773"/>
                  </a:cubicBezTo>
                  <a:cubicBezTo>
                    <a:pt x="2143" y="2773"/>
                    <a:pt x="2742" y="2143"/>
                    <a:pt x="2742" y="1387"/>
                  </a:cubicBezTo>
                  <a:cubicBezTo>
                    <a:pt x="2742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38"/>
            <p:cNvSpPr/>
            <p:nvPr/>
          </p:nvSpPr>
          <p:spPr>
            <a:xfrm>
              <a:off x="-30345326" y="3408425"/>
              <a:ext cx="137075" cy="67775"/>
            </a:xfrm>
            <a:custGeom>
              <a:avLst/>
              <a:gdLst/>
              <a:ahLst/>
              <a:cxnLst/>
              <a:rect l="l" t="t" r="r" b="b"/>
              <a:pathLst>
                <a:path w="5483" h="2711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32"/>
                  </a:cubicBezTo>
                  <a:cubicBezTo>
                    <a:pt x="0" y="2521"/>
                    <a:pt x="158" y="2710"/>
                    <a:pt x="378" y="2710"/>
                  </a:cubicBezTo>
                  <a:lnTo>
                    <a:pt x="5104" y="2710"/>
                  </a:lnTo>
                  <a:cubicBezTo>
                    <a:pt x="5325" y="2710"/>
                    <a:pt x="5482" y="2521"/>
                    <a:pt x="5482" y="2332"/>
                  </a:cubicBezTo>
                  <a:cubicBezTo>
                    <a:pt x="5262" y="977"/>
                    <a:pt x="4128" y="1"/>
                    <a:pt x="274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38"/>
            <p:cNvSpPr/>
            <p:nvPr/>
          </p:nvSpPr>
          <p:spPr>
            <a:xfrm>
              <a:off x="-30156299" y="3322575"/>
              <a:ext cx="68550" cy="69350"/>
            </a:xfrm>
            <a:custGeom>
              <a:avLst/>
              <a:gdLst/>
              <a:ahLst/>
              <a:cxnLst/>
              <a:rect l="l" t="t" r="r" b="b"/>
              <a:pathLst>
                <a:path w="2742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1" y="2143"/>
                    <a:pt x="631" y="2773"/>
                    <a:pt x="1387" y="2773"/>
                  </a:cubicBezTo>
                  <a:cubicBezTo>
                    <a:pt x="2111" y="2773"/>
                    <a:pt x="2742" y="2143"/>
                    <a:pt x="2742" y="1387"/>
                  </a:cubicBezTo>
                  <a:cubicBezTo>
                    <a:pt x="2742" y="631"/>
                    <a:pt x="2111" y="1"/>
                    <a:pt x="138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38"/>
            <p:cNvSpPr/>
            <p:nvPr/>
          </p:nvSpPr>
          <p:spPr>
            <a:xfrm>
              <a:off x="-30190951" y="3408425"/>
              <a:ext cx="137850" cy="67775"/>
            </a:xfrm>
            <a:custGeom>
              <a:avLst/>
              <a:gdLst/>
              <a:ahLst/>
              <a:cxnLst/>
              <a:rect l="l" t="t" r="r" b="b"/>
              <a:pathLst>
                <a:path w="5514" h="2711" extrusionOk="0">
                  <a:moveTo>
                    <a:pt x="2773" y="1"/>
                  </a:moveTo>
                  <a:cubicBezTo>
                    <a:pt x="1387" y="1"/>
                    <a:pt x="252" y="1040"/>
                    <a:pt x="32" y="2332"/>
                  </a:cubicBezTo>
                  <a:cubicBezTo>
                    <a:pt x="0" y="2521"/>
                    <a:pt x="158" y="2710"/>
                    <a:pt x="410" y="2710"/>
                  </a:cubicBezTo>
                  <a:lnTo>
                    <a:pt x="5167" y="2710"/>
                  </a:lnTo>
                  <a:cubicBezTo>
                    <a:pt x="5356" y="2710"/>
                    <a:pt x="5514" y="2521"/>
                    <a:pt x="5514" y="2332"/>
                  </a:cubicBezTo>
                  <a:cubicBezTo>
                    <a:pt x="5293" y="977"/>
                    <a:pt x="4128" y="1"/>
                    <a:pt x="277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05" name="Google Shape;2205;p38"/>
          <p:cNvGrpSpPr/>
          <p:nvPr/>
        </p:nvGrpSpPr>
        <p:grpSpPr>
          <a:xfrm>
            <a:off x="5913597" y="4643929"/>
            <a:ext cx="508811" cy="563019"/>
            <a:chOff x="-30354001" y="3569100"/>
            <a:chExt cx="292250" cy="292225"/>
          </a:xfrm>
        </p:grpSpPr>
        <p:sp>
          <p:nvSpPr>
            <p:cNvPr id="2206" name="Google Shape;2206;p38"/>
            <p:cNvSpPr/>
            <p:nvPr/>
          </p:nvSpPr>
          <p:spPr>
            <a:xfrm>
              <a:off x="-30354001" y="3604550"/>
              <a:ext cx="137875" cy="256000"/>
            </a:xfrm>
            <a:custGeom>
              <a:avLst/>
              <a:gdLst/>
              <a:ahLst/>
              <a:cxnLst/>
              <a:rect l="l" t="t" r="r" b="b"/>
              <a:pathLst>
                <a:path w="5515" h="10240" extrusionOk="0">
                  <a:moveTo>
                    <a:pt x="662" y="0"/>
                  </a:moveTo>
                  <a:cubicBezTo>
                    <a:pt x="284" y="0"/>
                    <a:pt x="1" y="315"/>
                    <a:pt x="1" y="662"/>
                  </a:cubicBezTo>
                  <a:lnTo>
                    <a:pt x="1" y="4411"/>
                  </a:lnTo>
                  <a:cubicBezTo>
                    <a:pt x="1" y="4632"/>
                    <a:pt x="64" y="4884"/>
                    <a:pt x="190" y="5073"/>
                  </a:cubicBezTo>
                  <a:lnTo>
                    <a:pt x="1639" y="7467"/>
                  </a:lnTo>
                  <a:cubicBezTo>
                    <a:pt x="1891" y="7877"/>
                    <a:pt x="2049" y="8097"/>
                    <a:pt x="2049" y="8538"/>
                  </a:cubicBezTo>
                  <a:lnTo>
                    <a:pt x="2049" y="9861"/>
                  </a:lnTo>
                  <a:cubicBezTo>
                    <a:pt x="2049" y="10082"/>
                    <a:pt x="2206" y="10239"/>
                    <a:pt x="2395" y="10239"/>
                  </a:cubicBezTo>
                  <a:lnTo>
                    <a:pt x="5514" y="10239"/>
                  </a:lnTo>
                  <a:lnTo>
                    <a:pt x="5514" y="6364"/>
                  </a:lnTo>
                  <a:cubicBezTo>
                    <a:pt x="5514" y="5986"/>
                    <a:pt x="5357" y="5671"/>
                    <a:pt x="5168" y="5419"/>
                  </a:cubicBezTo>
                  <a:cubicBezTo>
                    <a:pt x="5167" y="5420"/>
                    <a:pt x="5165" y="5421"/>
                    <a:pt x="5163" y="5421"/>
                  </a:cubicBezTo>
                  <a:cubicBezTo>
                    <a:pt x="5042" y="5421"/>
                    <a:pt x="3214" y="3623"/>
                    <a:pt x="3183" y="3592"/>
                  </a:cubicBezTo>
                  <a:cubicBezTo>
                    <a:pt x="3041" y="3432"/>
                    <a:pt x="2828" y="3332"/>
                    <a:pt x="2613" y="3332"/>
                  </a:cubicBezTo>
                  <a:cubicBezTo>
                    <a:pt x="2448" y="3332"/>
                    <a:pt x="2280" y="3392"/>
                    <a:pt x="2143" y="3529"/>
                  </a:cubicBezTo>
                  <a:cubicBezTo>
                    <a:pt x="1891" y="3812"/>
                    <a:pt x="1923" y="4285"/>
                    <a:pt x="2112" y="4442"/>
                  </a:cubicBezTo>
                  <a:lnTo>
                    <a:pt x="3970" y="6301"/>
                  </a:lnTo>
                  <a:cubicBezTo>
                    <a:pt x="4097" y="6427"/>
                    <a:pt x="4097" y="6648"/>
                    <a:pt x="3970" y="6774"/>
                  </a:cubicBezTo>
                  <a:cubicBezTo>
                    <a:pt x="3907" y="6821"/>
                    <a:pt x="3821" y="6845"/>
                    <a:pt x="3734" y="6845"/>
                  </a:cubicBezTo>
                  <a:cubicBezTo>
                    <a:pt x="3648" y="6845"/>
                    <a:pt x="3561" y="6821"/>
                    <a:pt x="3498" y="6774"/>
                  </a:cubicBezTo>
                  <a:lnTo>
                    <a:pt x="1639" y="4915"/>
                  </a:lnTo>
                  <a:cubicBezTo>
                    <a:pt x="1450" y="4726"/>
                    <a:pt x="1324" y="4442"/>
                    <a:pt x="1324" y="4190"/>
                  </a:cubicBezTo>
                  <a:lnTo>
                    <a:pt x="1324" y="662"/>
                  </a:lnTo>
                  <a:cubicBezTo>
                    <a:pt x="1324" y="252"/>
                    <a:pt x="1009" y="0"/>
                    <a:pt x="66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38"/>
            <p:cNvSpPr/>
            <p:nvPr/>
          </p:nvSpPr>
          <p:spPr>
            <a:xfrm>
              <a:off x="-30198826" y="3604550"/>
              <a:ext cx="137075" cy="256775"/>
            </a:xfrm>
            <a:custGeom>
              <a:avLst/>
              <a:gdLst/>
              <a:ahLst/>
              <a:cxnLst/>
              <a:rect l="l" t="t" r="r" b="b"/>
              <a:pathLst>
                <a:path w="5483" h="10271" extrusionOk="0">
                  <a:moveTo>
                    <a:pt x="4758" y="0"/>
                  </a:moveTo>
                  <a:cubicBezTo>
                    <a:pt x="4380" y="0"/>
                    <a:pt x="4096" y="315"/>
                    <a:pt x="4096" y="662"/>
                  </a:cubicBezTo>
                  <a:lnTo>
                    <a:pt x="4096" y="4190"/>
                  </a:lnTo>
                  <a:cubicBezTo>
                    <a:pt x="4096" y="4474"/>
                    <a:pt x="3970" y="4758"/>
                    <a:pt x="3781" y="4915"/>
                  </a:cubicBezTo>
                  <a:lnTo>
                    <a:pt x="1922" y="6774"/>
                  </a:lnTo>
                  <a:cubicBezTo>
                    <a:pt x="1875" y="6821"/>
                    <a:pt x="1788" y="6845"/>
                    <a:pt x="1698" y="6845"/>
                  </a:cubicBezTo>
                  <a:cubicBezTo>
                    <a:pt x="1607" y="6845"/>
                    <a:pt x="1513" y="6821"/>
                    <a:pt x="1450" y="6774"/>
                  </a:cubicBezTo>
                  <a:cubicBezTo>
                    <a:pt x="1355" y="6648"/>
                    <a:pt x="1355" y="6427"/>
                    <a:pt x="1450" y="6301"/>
                  </a:cubicBezTo>
                  <a:lnTo>
                    <a:pt x="3308" y="4442"/>
                  </a:lnTo>
                  <a:cubicBezTo>
                    <a:pt x="3497" y="4285"/>
                    <a:pt x="3560" y="3812"/>
                    <a:pt x="3277" y="3529"/>
                  </a:cubicBezTo>
                  <a:cubicBezTo>
                    <a:pt x="3140" y="3392"/>
                    <a:pt x="2972" y="3332"/>
                    <a:pt x="2807" y="3332"/>
                  </a:cubicBezTo>
                  <a:cubicBezTo>
                    <a:pt x="2592" y="3332"/>
                    <a:pt x="2379" y="3432"/>
                    <a:pt x="2237" y="3592"/>
                  </a:cubicBezTo>
                  <a:cubicBezTo>
                    <a:pt x="2237" y="3592"/>
                    <a:pt x="347" y="5419"/>
                    <a:pt x="347" y="5482"/>
                  </a:cubicBezTo>
                  <a:cubicBezTo>
                    <a:pt x="158" y="5671"/>
                    <a:pt x="0" y="6018"/>
                    <a:pt x="0" y="6427"/>
                  </a:cubicBezTo>
                  <a:lnTo>
                    <a:pt x="0" y="8129"/>
                  </a:lnTo>
                  <a:lnTo>
                    <a:pt x="0" y="8412"/>
                  </a:lnTo>
                  <a:lnTo>
                    <a:pt x="0" y="10271"/>
                  </a:lnTo>
                  <a:lnTo>
                    <a:pt x="3088" y="10271"/>
                  </a:lnTo>
                  <a:cubicBezTo>
                    <a:pt x="3277" y="10271"/>
                    <a:pt x="3434" y="10113"/>
                    <a:pt x="3434" y="9924"/>
                  </a:cubicBezTo>
                  <a:lnTo>
                    <a:pt x="3434" y="8570"/>
                  </a:lnTo>
                  <a:cubicBezTo>
                    <a:pt x="3434" y="8129"/>
                    <a:pt x="3623" y="7908"/>
                    <a:pt x="3812" y="7530"/>
                  </a:cubicBezTo>
                  <a:lnTo>
                    <a:pt x="5293" y="5104"/>
                  </a:lnTo>
                  <a:cubicBezTo>
                    <a:pt x="5388" y="4915"/>
                    <a:pt x="5482" y="4663"/>
                    <a:pt x="5482" y="4411"/>
                  </a:cubicBezTo>
                  <a:lnTo>
                    <a:pt x="5482" y="662"/>
                  </a:lnTo>
                  <a:cubicBezTo>
                    <a:pt x="5451" y="284"/>
                    <a:pt x="5136" y="0"/>
                    <a:pt x="475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38"/>
            <p:cNvSpPr/>
            <p:nvPr/>
          </p:nvSpPr>
          <p:spPr>
            <a:xfrm>
              <a:off x="-30139751" y="3636850"/>
              <a:ext cx="26000" cy="37825"/>
            </a:xfrm>
            <a:custGeom>
              <a:avLst/>
              <a:gdLst/>
              <a:ahLst/>
              <a:cxnLst/>
              <a:rect l="l" t="t" r="r" b="b"/>
              <a:pathLst>
                <a:path w="1040" h="1513" extrusionOk="0">
                  <a:moveTo>
                    <a:pt x="504" y="0"/>
                  </a:moveTo>
                  <a:cubicBezTo>
                    <a:pt x="252" y="32"/>
                    <a:pt x="0" y="284"/>
                    <a:pt x="0" y="567"/>
                  </a:cubicBezTo>
                  <a:lnTo>
                    <a:pt x="0" y="1418"/>
                  </a:lnTo>
                  <a:cubicBezTo>
                    <a:pt x="126" y="1386"/>
                    <a:pt x="252" y="1355"/>
                    <a:pt x="410" y="1355"/>
                  </a:cubicBezTo>
                  <a:cubicBezTo>
                    <a:pt x="630" y="1355"/>
                    <a:pt x="819" y="1386"/>
                    <a:pt x="1040" y="1512"/>
                  </a:cubicBezTo>
                  <a:lnTo>
                    <a:pt x="1040" y="504"/>
                  </a:lnTo>
                  <a:cubicBezTo>
                    <a:pt x="1040" y="252"/>
                    <a:pt x="788" y="0"/>
                    <a:pt x="50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38"/>
            <p:cNvSpPr/>
            <p:nvPr/>
          </p:nvSpPr>
          <p:spPr>
            <a:xfrm>
              <a:off x="-30302802" y="3638950"/>
              <a:ext cx="25225" cy="36500"/>
            </a:xfrm>
            <a:custGeom>
              <a:avLst/>
              <a:gdLst/>
              <a:ahLst/>
              <a:cxnLst/>
              <a:rect l="l" t="t" r="r" b="b"/>
              <a:pathLst>
                <a:path w="1009" h="1460" extrusionOk="0">
                  <a:moveTo>
                    <a:pt x="418" y="1"/>
                  </a:moveTo>
                  <a:cubicBezTo>
                    <a:pt x="177" y="1"/>
                    <a:pt x="1" y="229"/>
                    <a:pt x="1" y="483"/>
                  </a:cubicBezTo>
                  <a:lnTo>
                    <a:pt x="1" y="1460"/>
                  </a:lnTo>
                  <a:cubicBezTo>
                    <a:pt x="190" y="1334"/>
                    <a:pt x="379" y="1302"/>
                    <a:pt x="631" y="1302"/>
                  </a:cubicBezTo>
                  <a:cubicBezTo>
                    <a:pt x="725" y="1302"/>
                    <a:pt x="883" y="1334"/>
                    <a:pt x="1009" y="1365"/>
                  </a:cubicBezTo>
                  <a:lnTo>
                    <a:pt x="1009" y="515"/>
                  </a:lnTo>
                  <a:cubicBezTo>
                    <a:pt x="1009" y="231"/>
                    <a:pt x="788" y="11"/>
                    <a:pt x="505" y="11"/>
                  </a:cubicBezTo>
                  <a:cubicBezTo>
                    <a:pt x="475" y="4"/>
                    <a:pt x="446" y="1"/>
                    <a:pt x="41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38"/>
            <p:cNvSpPr/>
            <p:nvPr/>
          </p:nvSpPr>
          <p:spPr>
            <a:xfrm>
              <a:off x="-30242926" y="3569100"/>
              <a:ext cx="68525" cy="68550"/>
            </a:xfrm>
            <a:custGeom>
              <a:avLst/>
              <a:gdLst/>
              <a:ahLst/>
              <a:cxnLst/>
              <a:rect l="l" t="t" r="r" b="b"/>
              <a:pathLst>
                <a:path w="2741" h="2742" extrusionOk="0">
                  <a:moveTo>
                    <a:pt x="1386" y="1"/>
                  </a:moveTo>
                  <a:cubicBezTo>
                    <a:pt x="630" y="1"/>
                    <a:pt x="0" y="631"/>
                    <a:pt x="0" y="1387"/>
                  </a:cubicBezTo>
                  <a:cubicBezTo>
                    <a:pt x="0" y="2174"/>
                    <a:pt x="630" y="2742"/>
                    <a:pt x="1386" y="2742"/>
                  </a:cubicBezTo>
                  <a:cubicBezTo>
                    <a:pt x="2111" y="2742"/>
                    <a:pt x="2741" y="2111"/>
                    <a:pt x="2741" y="1387"/>
                  </a:cubicBezTo>
                  <a:cubicBezTo>
                    <a:pt x="2741" y="631"/>
                    <a:pt x="2111" y="1"/>
                    <a:pt x="138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38"/>
            <p:cNvSpPr/>
            <p:nvPr/>
          </p:nvSpPr>
          <p:spPr>
            <a:xfrm>
              <a:off x="-30262624" y="3654950"/>
              <a:ext cx="107925" cy="68550"/>
            </a:xfrm>
            <a:custGeom>
              <a:avLst/>
              <a:gdLst/>
              <a:ahLst/>
              <a:cxnLst/>
              <a:rect l="l" t="t" r="r" b="b"/>
              <a:pathLst>
                <a:path w="4317" h="2742" extrusionOk="0">
                  <a:moveTo>
                    <a:pt x="2174" y="1"/>
                  </a:moveTo>
                  <a:cubicBezTo>
                    <a:pt x="1292" y="1"/>
                    <a:pt x="505" y="379"/>
                    <a:pt x="0" y="1040"/>
                  </a:cubicBezTo>
                  <a:lnTo>
                    <a:pt x="32" y="1103"/>
                  </a:lnTo>
                  <a:cubicBezTo>
                    <a:pt x="946" y="1985"/>
                    <a:pt x="1450" y="2458"/>
                    <a:pt x="1702" y="2742"/>
                  </a:cubicBezTo>
                  <a:lnTo>
                    <a:pt x="2647" y="2742"/>
                  </a:lnTo>
                  <a:lnTo>
                    <a:pt x="4254" y="1135"/>
                  </a:lnTo>
                  <a:lnTo>
                    <a:pt x="4317" y="1040"/>
                  </a:lnTo>
                  <a:cubicBezTo>
                    <a:pt x="3813" y="410"/>
                    <a:pt x="3025" y="1"/>
                    <a:pt x="2174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2" name="Google Shape;2212;p38"/>
          <p:cNvGrpSpPr/>
          <p:nvPr/>
        </p:nvGrpSpPr>
        <p:grpSpPr>
          <a:xfrm>
            <a:off x="4974695" y="1314925"/>
            <a:ext cx="498043" cy="497064"/>
            <a:chOff x="-31094350" y="3194000"/>
            <a:chExt cx="292224" cy="291650"/>
          </a:xfrm>
        </p:grpSpPr>
        <p:sp>
          <p:nvSpPr>
            <p:cNvPr id="2213" name="Google Shape;2213;p38"/>
            <p:cNvSpPr/>
            <p:nvPr/>
          </p:nvSpPr>
          <p:spPr>
            <a:xfrm>
              <a:off x="-31033700" y="3194000"/>
              <a:ext cx="103200" cy="34100"/>
            </a:xfrm>
            <a:custGeom>
              <a:avLst/>
              <a:gdLst/>
              <a:ahLst/>
              <a:cxnLst/>
              <a:rect l="l" t="t" r="r" b="b"/>
              <a:pathLst>
                <a:path w="4128" h="1364" extrusionOk="0">
                  <a:moveTo>
                    <a:pt x="645" y="0"/>
                  </a:moveTo>
                  <a:cubicBezTo>
                    <a:pt x="263" y="0"/>
                    <a:pt x="0" y="296"/>
                    <a:pt x="0" y="670"/>
                  </a:cubicBezTo>
                  <a:lnTo>
                    <a:pt x="0" y="1016"/>
                  </a:lnTo>
                  <a:cubicBezTo>
                    <a:pt x="0" y="1205"/>
                    <a:pt x="158" y="1363"/>
                    <a:pt x="347" y="1363"/>
                  </a:cubicBezTo>
                  <a:lnTo>
                    <a:pt x="3781" y="1363"/>
                  </a:lnTo>
                  <a:cubicBezTo>
                    <a:pt x="3970" y="1363"/>
                    <a:pt x="4127" y="1205"/>
                    <a:pt x="4127" y="1016"/>
                  </a:cubicBezTo>
                  <a:lnTo>
                    <a:pt x="4127" y="670"/>
                  </a:lnTo>
                  <a:cubicBezTo>
                    <a:pt x="4127" y="260"/>
                    <a:pt x="3812" y="8"/>
                    <a:pt x="3466" y="8"/>
                  </a:cubicBezTo>
                  <a:lnTo>
                    <a:pt x="756" y="8"/>
                  </a:lnTo>
                  <a:cubicBezTo>
                    <a:pt x="718" y="3"/>
                    <a:pt x="681" y="0"/>
                    <a:pt x="64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38"/>
            <p:cNvSpPr/>
            <p:nvPr/>
          </p:nvSpPr>
          <p:spPr>
            <a:xfrm>
              <a:off x="-31042375" y="3346200"/>
              <a:ext cx="16550" cy="18150"/>
            </a:xfrm>
            <a:custGeom>
              <a:avLst/>
              <a:gdLst/>
              <a:ahLst/>
              <a:cxnLst/>
              <a:rect l="l" t="t" r="r" b="b"/>
              <a:pathLst>
                <a:path w="662" h="726" extrusionOk="0">
                  <a:moveTo>
                    <a:pt x="1" y="1"/>
                  </a:moveTo>
                  <a:lnTo>
                    <a:pt x="1" y="725"/>
                  </a:lnTo>
                  <a:lnTo>
                    <a:pt x="662" y="725"/>
                  </a:lnTo>
                  <a:lnTo>
                    <a:pt x="662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38"/>
            <p:cNvSpPr/>
            <p:nvPr/>
          </p:nvSpPr>
          <p:spPr>
            <a:xfrm>
              <a:off x="-31042375" y="3278475"/>
              <a:ext cx="16550" cy="16550"/>
            </a:xfrm>
            <a:custGeom>
              <a:avLst/>
              <a:gdLst/>
              <a:ahLst/>
              <a:cxnLst/>
              <a:rect l="l" t="t" r="r" b="b"/>
              <a:pathLst>
                <a:path w="662" h="662" extrusionOk="0">
                  <a:moveTo>
                    <a:pt x="1" y="0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38"/>
            <p:cNvSpPr/>
            <p:nvPr/>
          </p:nvSpPr>
          <p:spPr>
            <a:xfrm>
              <a:off x="-31042375" y="3416300"/>
              <a:ext cx="16550" cy="16575"/>
            </a:xfrm>
            <a:custGeom>
              <a:avLst/>
              <a:gdLst/>
              <a:ahLst/>
              <a:cxnLst/>
              <a:rect l="l" t="t" r="r" b="b"/>
              <a:pathLst>
                <a:path w="662" h="663" extrusionOk="0">
                  <a:moveTo>
                    <a:pt x="1" y="1"/>
                  </a:moveTo>
                  <a:lnTo>
                    <a:pt x="1" y="662"/>
                  </a:lnTo>
                  <a:lnTo>
                    <a:pt x="662" y="662"/>
                  </a:lnTo>
                  <a:lnTo>
                    <a:pt x="662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38"/>
            <p:cNvSpPr/>
            <p:nvPr/>
          </p:nvSpPr>
          <p:spPr>
            <a:xfrm>
              <a:off x="-31094350" y="3210725"/>
              <a:ext cx="222900" cy="274925"/>
            </a:xfrm>
            <a:custGeom>
              <a:avLst/>
              <a:gdLst/>
              <a:ahLst/>
              <a:cxnLst/>
              <a:rect l="l" t="t" r="r" b="b"/>
              <a:pathLst>
                <a:path w="8916" h="10997" extrusionOk="0">
                  <a:moveTo>
                    <a:pt x="7183" y="2049"/>
                  </a:moveTo>
                  <a:cubicBezTo>
                    <a:pt x="7404" y="2049"/>
                    <a:pt x="7561" y="2206"/>
                    <a:pt x="7561" y="2395"/>
                  </a:cubicBezTo>
                  <a:cubicBezTo>
                    <a:pt x="7561" y="2584"/>
                    <a:pt x="7404" y="2742"/>
                    <a:pt x="7183" y="2742"/>
                  </a:cubicBezTo>
                  <a:lnTo>
                    <a:pt x="4474" y="2742"/>
                  </a:lnTo>
                  <a:cubicBezTo>
                    <a:pt x="4285" y="2742"/>
                    <a:pt x="4127" y="2584"/>
                    <a:pt x="4127" y="2395"/>
                  </a:cubicBezTo>
                  <a:cubicBezTo>
                    <a:pt x="4127" y="2206"/>
                    <a:pt x="4285" y="2049"/>
                    <a:pt x="4474" y="2049"/>
                  </a:cubicBezTo>
                  <a:close/>
                  <a:moveTo>
                    <a:pt x="3151" y="2017"/>
                  </a:moveTo>
                  <a:cubicBezTo>
                    <a:pt x="3340" y="2017"/>
                    <a:pt x="3497" y="2175"/>
                    <a:pt x="3497" y="2364"/>
                  </a:cubicBezTo>
                  <a:lnTo>
                    <a:pt x="3497" y="3750"/>
                  </a:lnTo>
                  <a:cubicBezTo>
                    <a:pt x="3497" y="3939"/>
                    <a:pt x="3340" y="4097"/>
                    <a:pt x="3151" y="4097"/>
                  </a:cubicBezTo>
                  <a:lnTo>
                    <a:pt x="1764" y="4097"/>
                  </a:lnTo>
                  <a:cubicBezTo>
                    <a:pt x="1575" y="4097"/>
                    <a:pt x="1418" y="3939"/>
                    <a:pt x="1418" y="3750"/>
                  </a:cubicBezTo>
                  <a:lnTo>
                    <a:pt x="1418" y="2364"/>
                  </a:lnTo>
                  <a:cubicBezTo>
                    <a:pt x="1418" y="2175"/>
                    <a:pt x="1575" y="2017"/>
                    <a:pt x="1764" y="2017"/>
                  </a:cubicBezTo>
                  <a:close/>
                  <a:moveTo>
                    <a:pt x="5860" y="3372"/>
                  </a:moveTo>
                  <a:cubicBezTo>
                    <a:pt x="6049" y="3372"/>
                    <a:pt x="6207" y="3529"/>
                    <a:pt x="6207" y="3750"/>
                  </a:cubicBezTo>
                  <a:cubicBezTo>
                    <a:pt x="6207" y="3939"/>
                    <a:pt x="6049" y="4097"/>
                    <a:pt x="5860" y="4097"/>
                  </a:cubicBezTo>
                  <a:lnTo>
                    <a:pt x="4474" y="4097"/>
                  </a:lnTo>
                  <a:cubicBezTo>
                    <a:pt x="4285" y="4097"/>
                    <a:pt x="4127" y="3939"/>
                    <a:pt x="4127" y="3750"/>
                  </a:cubicBezTo>
                  <a:cubicBezTo>
                    <a:pt x="4127" y="3529"/>
                    <a:pt x="4285" y="3372"/>
                    <a:pt x="4474" y="3372"/>
                  </a:cubicBezTo>
                  <a:close/>
                  <a:moveTo>
                    <a:pt x="7183" y="4758"/>
                  </a:moveTo>
                  <a:cubicBezTo>
                    <a:pt x="7404" y="4758"/>
                    <a:pt x="7561" y="4916"/>
                    <a:pt x="7561" y="5105"/>
                  </a:cubicBezTo>
                  <a:cubicBezTo>
                    <a:pt x="7561" y="5325"/>
                    <a:pt x="7404" y="5483"/>
                    <a:pt x="7183" y="5483"/>
                  </a:cubicBezTo>
                  <a:lnTo>
                    <a:pt x="4474" y="5483"/>
                  </a:lnTo>
                  <a:cubicBezTo>
                    <a:pt x="4285" y="5483"/>
                    <a:pt x="4127" y="5325"/>
                    <a:pt x="4127" y="5105"/>
                  </a:cubicBezTo>
                  <a:cubicBezTo>
                    <a:pt x="4127" y="4916"/>
                    <a:pt x="4285" y="4758"/>
                    <a:pt x="4474" y="4758"/>
                  </a:cubicBezTo>
                  <a:close/>
                  <a:moveTo>
                    <a:pt x="3151" y="4758"/>
                  </a:moveTo>
                  <a:cubicBezTo>
                    <a:pt x="3340" y="4758"/>
                    <a:pt x="3497" y="4916"/>
                    <a:pt x="3497" y="5105"/>
                  </a:cubicBezTo>
                  <a:lnTo>
                    <a:pt x="3497" y="6491"/>
                  </a:lnTo>
                  <a:cubicBezTo>
                    <a:pt x="3497" y="6680"/>
                    <a:pt x="3340" y="6837"/>
                    <a:pt x="3151" y="6837"/>
                  </a:cubicBezTo>
                  <a:lnTo>
                    <a:pt x="1764" y="6837"/>
                  </a:lnTo>
                  <a:cubicBezTo>
                    <a:pt x="1575" y="6837"/>
                    <a:pt x="1418" y="6680"/>
                    <a:pt x="1418" y="6491"/>
                  </a:cubicBezTo>
                  <a:lnTo>
                    <a:pt x="1418" y="5105"/>
                  </a:lnTo>
                  <a:cubicBezTo>
                    <a:pt x="1418" y="4916"/>
                    <a:pt x="1575" y="4758"/>
                    <a:pt x="1764" y="4758"/>
                  </a:cubicBezTo>
                  <a:close/>
                  <a:moveTo>
                    <a:pt x="5860" y="6144"/>
                  </a:moveTo>
                  <a:cubicBezTo>
                    <a:pt x="6049" y="6144"/>
                    <a:pt x="6207" y="6302"/>
                    <a:pt x="6207" y="6491"/>
                  </a:cubicBezTo>
                  <a:cubicBezTo>
                    <a:pt x="6207" y="6680"/>
                    <a:pt x="6049" y="6837"/>
                    <a:pt x="5860" y="6837"/>
                  </a:cubicBezTo>
                  <a:lnTo>
                    <a:pt x="4474" y="6837"/>
                  </a:lnTo>
                  <a:cubicBezTo>
                    <a:pt x="4285" y="6837"/>
                    <a:pt x="4127" y="6680"/>
                    <a:pt x="4127" y="6491"/>
                  </a:cubicBezTo>
                  <a:cubicBezTo>
                    <a:pt x="4127" y="6302"/>
                    <a:pt x="4285" y="6144"/>
                    <a:pt x="4474" y="6144"/>
                  </a:cubicBezTo>
                  <a:close/>
                  <a:moveTo>
                    <a:pt x="7183" y="7562"/>
                  </a:moveTo>
                  <a:cubicBezTo>
                    <a:pt x="7404" y="7562"/>
                    <a:pt x="7561" y="7720"/>
                    <a:pt x="7561" y="7909"/>
                  </a:cubicBezTo>
                  <a:cubicBezTo>
                    <a:pt x="7561" y="8098"/>
                    <a:pt x="7404" y="8255"/>
                    <a:pt x="7183" y="8255"/>
                  </a:cubicBezTo>
                  <a:lnTo>
                    <a:pt x="4474" y="8255"/>
                  </a:lnTo>
                  <a:cubicBezTo>
                    <a:pt x="4285" y="8255"/>
                    <a:pt x="4127" y="8098"/>
                    <a:pt x="4127" y="7909"/>
                  </a:cubicBezTo>
                  <a:cubicBezTo>
                    <a:pt x="4127" y="7720"/>
                    <a:pt x="4285" y="7562"/>
                    <a:pt x="4474" y="7562"/>
                  </a:cubicBezTo>
                  <a:close/>
                  <a:moveTo>
                    <a:pt x="3151" y="7531"/>
                  </a:moveTo>
                  <a:cubicBezTo>
                    <a:pt x="3340" y="7531"/>
                    <a:pt x="3497" y="7657"/>
                    <a:pt x="3497" y="7877"/>
                  </a:cubicBezTo>
                  <a:lnTo>
                    <a:pt x="3497" y="9232"/>
                  </a:lnTo>
                  <a:cubicBezTo>
                    <a:pt x="3497" y="9452"/>
                    <a:pt x="3340" y="9610"/>
                    <a:pt x="3151" y="9610"/>
                  </a:cubicBezTo>
                  <a:lnTo>
                    <a:pt x="1764" y="9610"/>
                  </a:lnTo>
                  <a:cubicBezTo>
                    <a:pt x="1575" y="9610"/>
                    <a:pt x="1418" y="9452"/>
                    <a:pt x="1418" y="9232"/>
                  </a:cubicBezTo>
                  <a:lnTo>
                    <a:pt x="1418" y="7877"/>
                  </a:lnTo>
                  <a:cubicBezTo>
                    <a:pt x="1418" y="7657"/>
                    <a:pt x="1575" y="7531"/>
                    <a:pt x="1764" y="7531"/>
                  </a:cubicBezTo>
                  <a:close/>
                  <a:moveTo>
                    <a:pt x="5860" y="8885"/>
                  </a:moveTo>
                  <a:cubicBezTo>
                    <a:pt x="6049" y="8885"/>
                    <a:pt x="6207" y="9043"/>
                    <a:pt x="6207" y="9232"/>
                  </a:cubicBezTo>
                  <a:cubicBezTo>
                    <a:pt x="6207" y="9452"/>
                    <a:pt x="6049" y="9610"/>
                    <a:pt x="5860" y="9610"/>
                  </a:cubicBezTo>
                  <a:lnTo>
                    <a:pt x="4474" y="9610"/>
                  </a:lnTo>
                  <a:cubicBezTo>
                    <a:pt x="4285" y="9610"/>
                    <a:pt x="4127" y="9452"/>
                    <a:pt x="4127" y="9232"/>
                  </a:cubicBezTo>
                  <a:cubicBezTo>
                    <a:pt x="4127" y="9043"/>
                    <a:pt x="4285" y="8885"/>
                    <a:pt x="4474" y="8885"/>
                  </a:cubicBezTo>
                  <a:close/>
                  <a:moveTo>
                    <a:pt x="1040" y="1"/>
                  </a:moveTo>
                  <a:cubicBezTo>
                    <a:pt x="504" y="1"/>
                    <a:pt x="0" y="473"/>
                    <a:pt x="0" y="1009"/>
                  </a:cubicBezTo>
                  <a:lnTo>
                    <a:pt x="0" y="9956"/>
                  </a:lnTo>
                  <a:cubicBezTo>
                    <a:pt x="32" y="10524"/>
                    <a:pt x="504" y="10996"/>
                    <a:pt x="1040" y="10996"/>
                  </a:cubicBezTo>
                  <a:lnTo>
                    <a:pt x="7908" y="10996"/>
                  </a:lnTo>
                  <a:cubicBezTo>
                    <a:pt x="8444" y="10996"/>
                    <a:pt x="8916" y="10524"/>
                    <a:pt x="8916" y="9956"/>
                  </a:cubicBezTo>
                  <a:lnTo>
                    <a:pt x="8916" y="1009"/>
                  </a:lnTo>
                  <a:cubicBezTo>
                    <a:pt x="8916" y="473"/>
                    <a:pt x="8444" y="1"/>
                    <a:pt x="7908" y="1"/>
                  </a:cubicBezTo>
                  <a:lnTo>
                    <a:pt x="7183" y="1"/>
                  </a:lnTo>
                  <a:lnTo>
                    <a:pt x="7183" y="347"/>
                  </a:lnTo>
                  <a:cubicBezTo>
                    <a:pt x="7183" y="915"/>
                    <a:pt x="6711" y="1387"/>
                    <a:pt x="6175" y="1387"/>
                  </a:cubicBezTo>
                  <a:lnTo>
                    <a:pt x="2741" y="1387"/>
                  </a:lnTo>
                  <a:cubicBezTo>
                    <a:pt x="2206" y="1387"/>
                    <a:pt x="1733" y="915"/>
                    <a:pt x="1733" y="347"/>
                  </a:cubicBezTo>
                  <a:lnTo>
                    <a:pt x="1733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38"/>
            <p:cNvSpPr/>
            <p:nvPr/>
          </p:nvSpPr>
          <p:spPr>
            <a:xfrm>
              <a:off x="-30853351" y="3295000"/>
              <a:ext cx="51225" cy="104000"/>
            </a:xfrm>
            <a:custGeom>
              <a:avLst/>
              <a:gdLst/>
              <a:ahLst/>
              <a:cxnLst/>
              <a:rect l="l" t="t" r="r" b="b"/>
              <a:pathLst>
                <a:path w="2049" h="4160" extrusionOk="0">
                  <a:moveTo>
                    <a:pt x="1" y="1"/>
                  </a:moveTo>
                  <a:lnTo>
                    <a:pt x="1" y="4160"/>
                  </a:lnTo>
                  <a:lnTo>
                    <a:pt x="2049" y="4160"/>
                  </a:lnTo>
                  <a:lnTo>
                    <a:pt x="2049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38"/>
            <p:cNvSpPr/>
            <p:nvPr/>
          </p:nvSpPr>
          <p:spPr>
            <a:xfrm>
              <a:off x="-30853351" y="3227275"/>
              <a:ext cx="51225" cy="51225"/>
            </a:xfrm>
            <a:custGeom>
              <a:avLst/>
              <a:gdLst/>
              <a:ahLst/>
              <a:cxnLst/>
              <a:rect l="l" t="t" r="r" b="b"/>
              <a:pathLst>
                <a:path w="2049" h="2049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2048"/>
                  </a:lnTo>
                  <a:lnTo>
                    <a:pt x="2049" y="2048"/>
                  </a:lnTo>
                  <a:lnTo>
                    <a:pt x="2049" y="1040"/>
                  </a:lnTo>
                  <a:cubicBezTo>
                    <a:pt x="2049" y="473"/>
                    <a:pt x="1576" y="1"/>
                    <a:pt x="10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38"/>
            <p:cNvSpPr/>
            <p:nvPr/>
          </p:nvSpPr>
          <p:spPr>
            <a:xfrm>
              <a:off x="-30851776" y="3416300"/>
              <a:ext cx="46500" cy="51225"/>
            </a:xfrm>
            <a:custGeom>
              <a:avLst/>
              <a:gdLst/>
              <a:ahLst/>
              <a:cxnLst/>
              <a:rect l="l" t="t" r="r" b="b"/>
              <a:pathLst>
                <a:path w="1860" h="2049" extrusionOk="0">
                  <a:moveTo>
                    <a:pt x="1" y="1"/>
                  </a:moveTo>
                  <a:lnTo>
                    <a:pt x="599" y="1796"/>
                  </a:lnTo>
                  <a:cubicBezTo>
                    <a:pt x="694" y="1985"/>
                    <a:pt x="788" y="2048"/>
                    <a:pt x="946" y="2048"/>
                  </a:cubicBezTo>
                  <a:cubicBezTo>
                    <a:pt x="1103" y="2048"/>
                    <a:pt x="1229" y="1985"/>
                    <a:pt x="1261" y="1796"/>
                  </a:cubicBezTo>
                  <a:lnTo>
                    <a:pt x="1860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1" name="Google Shape;2221;p38"/>
          <p:cNvGrpSpPr/>
          <p:nvPr/>
        </p:nvGrpSpPr>
        <p:grpSpPr>
          <a:xfrm>
            <a:off x="10919100" y="3411177"/>
            <a:ext cx="604831" cy="605763"/>
            <a:chOff x="-31093575" y="3552550"/>
            <a:chExt cx="291451" cy="291900"/>
          </a:xfrm>
        </p:grpSpPr>
        <p:sp>
          <p:nvSpPr>
            <p:cNvPr id="2222" name="Google Shape;2222;p38"/>
            <p:cNvSpPr/>
            <p:nvPr/>
          </p:nvSpPr>
          <p:spPr>
            <a:xfrm>
              <a:off x="-31011651" y="3745525"/>
              <a:ext cx="7900" cy="12625"/>
            </a:xfrm>
            <a:custGeom>
              <a:avLst/>
              <a:gdLst/>
              <a:ahLst/>
              <a:cxnLst/>
              <a:rect l="l" t="t" r="r" b="b"/>
              <a:pathLst>
                <a:path w="316" h="505" extrusionOk="0">
                  <a:moveTo>
                    <a:pt x="158" y="1"/>
                  </a:moveTo>
                  <a:lnTo>
                    <a:pt x="0" y="505"/>
                  </a:lnTo>
                  <a:lnTo>
                    <a:pt x="315" y="505"/>
                  </a:lnTo>
                  <a:lnTo>
                    <a:pt x="158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38"/>
            <p:cNvSpPr/>
            <p:nvPr/>
          </p:nvSpPr>
          <p:spPr>
            <a:xfrm>
              <a:off x="-31093575" y="3671500"/>
              <a:ext cx="171725" cy="172950"/>
            </a:xfrm>
            <a:custGeom>
              <a:avLst/>
              <a:gdLst/>
              <a:ahLst/>
              <a:cxnLst/>
              <a:rect l="l" t="t" r="r" b="b"/>
              <a:pathLst>
                <a:path w="6868" h="6918" extrusionOk="0">
                  <a:moveTo>
                    <a:pt x="3427" y="1449"/>
                  </a:moveTo>
                  <a:cubicBezTo>
                    <a:pt x="3569" y="1449"/>
                    <a:pt x="3718" y="1512"/>
                    <a:pt x="3781" y="1638"/>
                  </a:cubicBezTo>
                  <a:lnTo>
                    <a:pt x="4317" y="3466"/>
                  </a:lnTo>
                  <a:lnTo>
                    <a:pt x="4474" y="3466"/>
                  </a:lnTo>
                  <a:cubicBezTo>
                    <a:pt x="4695" y="3466"/>
                    <a:pt x="4852" y="3623"/>
                    <a:pt x="4852" y="3812"/>
                  </a:cubicBezTo>
                  <a:cubicBezTo>
                    <a:pt x="4852" y="3970"/>
                    <a:pt x="4726" y="4127"/>
                    <a:pt x="4537" y="4127"/>
                  </a:cubicBezTo>
                  <a:lnTo>
                    <a:pt x="4789" y="5072"/>
                  </a:lnTo>
                  <a:cubicBezTo>
                    <a:pt x="4852" y="5262"/>
                    <a:pt x="4758" y="5419"/>
                    <a:pt x="4569" y="5514"/>
                  </a:cubicBezTo>
                  <a:cubicBezTo>
                    <a:pt x="4545" y="5518"/>
                    <a:pt x="4521" y="5520"/>
                    <a:pt x="4498" y="5520"/>
                  </a:cubicBezTo>
                  <a:cubicBezTo>
                    <a:pt x="4341" y="5520"/>
                    <a:pt x="4210" y="5427"/>
                    <a:pt x="4128" y="5262"/>
                  </a:cubicBezTo>
                  <a:lnTo>
                    <a:pt x="3781" y="4127"/>
                  </a:lnTo>
                  <a:lnTo>
                    <a:pt x="3057" y="4127"/>
                  </a:lnTo>
                  <a:lnTo>
                    <a:pt x="2710" y="5262"/>
                  </a:lnTo>
                  <a:cubicBezTo>
                    <a:pt x="2683" y="5427"/>
                    <a:pt x="2535" y="5520"/>
                    <a:pt x="2351" y="5520"/>
                  </a:cubicBezTo>
                  <a:cubicBezTo>
                    <a:pt x="2325" y="5520"/>
                    <a:pt x="2297" y="5518"/>
                    <a:pt x="2269" y="5514"/>
                  </a:cubicBezTo>
                  <a:cubicBezTo>
                    <a:pt x="2080" y="5451"/>
                    <a:pt x="2017" y="5262"/>
                    <a:pt x="2049" y="5072"/>
                  </a:cubicBezTo>
                  <a:lnTo>
                    <a:pt x="2332" y="4127"/>
                  </a:lnTo>
                  <a:cubicBezTo>
                    <a:pt x="2175" y="4096"/>
                    <a:pt x="2017" y="3970"/>
                    <a:pt x="2017" y="3812"/>
                  </a:cubicBezTo>
                  <a:cubicBezTo>
                    <a:pt x="2049" y="3623"/>
                    <a:pt x="2206" y="3466"/>
                    <a:pt x="2395" y="3466"/>
                  </a:cubicBezTo>
                  <a:lnTo>
                    <a:pt x="2553" y="3466"/>
                  </a:lnTo>
                  <a:lnTo>
                    <a:pt x="3120" y="1638"/>
                  </a:lnTo>
                  <a:cubicBezTo>
                    <a:pt x="3151" y="1512"/>
                    <a:pt x="3285" y="1449"/>
                    <a:pt x="3427" y="1449"/>
                  </a:cubicBezTo>
                  <a:close/>
                  <a:moveTo>
                    <a:pt x="3435" y="0"/>
                  </a:moveTo>
                  <a:cubicBezTo>
                    <a:pt x="1544" y="0"/>
                    <a:pt x="1" y="1544"/>
                    <a:pt x="1" y="3434"/>
                  </a:cubicBezTo>
                  <a:cubicBezTo>
                    <a:pt x="1" y="5356"/>
                    <a:pt x="1544" y="6900"/>
                    <a:pt x="3435" y="6900"/>
                  </a:cubicBezTo>
                  <a:cubicBezTo>
                    <a:pt x="4065" y="6900"/>
                    <a:pt x="4632" y="6742"/>
                    <a:pt x="5168" y="6427"/>
                  </a:cubicBezTo>
                  <a:lnTo>
                    <a:pt x="6365" y="6900"/>
                  </a:lnTo>
                  <a:cubicBezTo>
                    <a:pt x="6407" y="6910"/>
                    <a:pt x="6449" y="6917"/>
                    <a:pt x="6491" y="6917"/>
                  </a:cubicBezTo>
                  <a:cubicBezTo>
                    <a:pt x="6575" y="6917"/>
                    <a:pt x="6659" y="6889"/>
                    <a:pt x="6743" y="6805"/>
                  </a:cubicBezTo>
                  <a:cubicBezTo>
                    <a:pt x="6806" y="6742"/>
                    <a:pt x="6869" y="6616"/>
                    <a:pt x="6869" y="6459"/>
                  </a:cubicBezTo>
                  <a:lnTo>
                    <a:pt x="6491" y="5009"/>
                  </a:lnTo>
                  <a:cubicBezTo>
                    <a:pt x="6743" y="4537"/>
                    <a:pt x="6869" y="4001"/>
                    <a:pt x="6869" y="3466"/>
                  </a:cubicBezTo>
                  <a:cubicBezTo>
                    <a:pt x="6869" y="3119"/>
                    <a:pt x="6774" y="2804"/>
                    <a:pt x="6711" y="2489"/>
                  </a:cubicBezTo>
                  <a:cubicBezTo>
                    <a:pt x="6617" y="2426"/>
                    <a:pt x="6491" y="2395"/>
                    <a:pt x="6428" y="2363"/>
                  </a:cubicBezTo>
                  <a:lnTo>
                    <a:pt x="5514" y="2710"/>
                  </a:lnTo>
                  <a:cubicBezTo>
                    <a:pt x="5389" y="2755"/>
                    <a:pt x="5256" y="2780"/>
                    <a:pt x="5125" y="2780"/>
                  </a:cubicBezTo>
                  <a:cubicBezTo>
                    <a:pt x="4892" y="2780"/>
                    <a:pt x="4667" y="2702"/>
                    <a:pt x="4506" y="2521"/>
                  </a:cubicBezTo>
                  <a:cubicBezTo>
                    <a:pt x="4222" y="2269"/>
                    <a:pt x="4096" y="1891"/>
                    <a:pt x="4159" y="1481"/>
                  </a:cubicBezTo>
                  <a:lnTo>
                    <a:pt x="4443" y="221"/>
                  </a:lnTo>
                  <a:cubicBezTo>
                    <a:pt x="4443" y="189"/>
                    <a:pt x="4443" y="189"/>
                    <a:pt x="4411" y="158"/>
                  </a:cubicBezTo>
                  <a:cubicBezTo>
                    <a:pt x="4096" y="63"/>
                    <a:pt x="3781" y="0"/>
                    <a:pt x="343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4" name="Google Shape;2224;p38"/>
            <p:cNvSpPr/>
            <p:nvPr/>
          </p:nvSpPr>
          <p:spPr>
            <a:xfrm>
              <a:off x="-30895875" y="3621075"/>
              <a:ext cx="15775" cy="26025"/>
            </a:xfrm>
            <a:custGeom>
              <a:avLst/>
              <a:gdLst/>
              <a:ahLst/>
              <a:cxnLst/>
              <a:rect l="l" t="t" r="r" b="b"/>
              <a:pathLst>
                <a:path w="631" h="1041" extrusionOk="0">
                  <a:moveTo>
                    <a:pt x="0" y="1"/>
                  </a:moveTo>
                  <a:cubicBezTo>
                    <a:pt x="32" y="410"/>
                    <a:pt x="126" y="694"/>
                    <a:pt x="315" y="1041"/>
                  </a:cubicBezTo>
                  <a:cubicBezTo>
                    <a:pt x="473" y="694"/>
                    <a:pt x="599" y="347"/>
                    <a:pt x="63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5" name="Google Shape;2225;p38"/>
            <p:cNvSpPr/>
            <p:nvPr/>
          </p:nvSpPr>
          <p:spPr>
            <a:xfrm>
              <a:off x="-30974649" y="3552550"/>
              <a:ext cx="172525" cy="172400"/>
            </a:xfrm>
            <a:custGeom>
              <a:avLst/>
              <a:gdLst/>
              <a:ahLst/>
              <a:cxnLst/>
              <a:rect l="l" t="t" r="r" b="b"/>
              <a:pathLst>
                <a:path w="6901" h="6896" extrusionOk="0">
                  <a:moveTo>
                    <a:pt x="3435" y="1356"/>
                  </a:moveTo>
                  <a:cubicBezTo>
                    <a:pt x="3624" y="1356"/>
                    <a:pt x="3782" y="1513"/>
                    <a:pt x="3782" y="1734"/>
                  </a:cubicBezTo>
                  <a:lnTo>
                    <a:pt x="3782" y="2080"/>
                  </a:lnTo>
                  <a:lnTo>
                    <a:pt x="4821" y="2080"/>
                  </a:lnTo>
                  <a:cubicBezTo>
                    <a:pt x="5010" y="2080"/>
                    <a:pt x="5168" y="2238"/>
                    <a:pt x="5168" y="2427"/>
                  </a:cubicBezTo>
                  <a:cubicBezTo>
                    <a:pt x="5168" y="2616"/>
                    <a:pt x="5010" y="2742"/>
                    <a:pt x="4821" y="2742"/>
                  </a:cubicBezTo>
                  <a:lnTo>
                    <a:pt x="4412" y="2742"/>
                  </a:lnTo>
                  <a:cubicBezTo>
                    <a:pt x="4380" y="3341"/>
                    <a:pt x="4191" y="3876"/>
                    <a:pt x="3876" y="4412"/>
                  </a:cubicBezTo>
                  <a:cubicBezTo>
                    <a:pt x="3908" y="4443"/>
                    <a:pt x="3908" y="4475"/>
                    <a:pt x="3939" y="4506"/>
                  </a:cubicBezTo>
                  <a:lnTo>
                    <a:pt x="4349" y="4916"/>
                  </a:lnTo>
                  <a:cubicBezTo>
                    <a:pt x="4443" y="5042"/>
                    <a:pt x="4443" y="5262"/>
                    <a:pt x="4349" y="5388"/>
                  </a:cubicBezTo>
                  <a:cubicBezTo>
                    <a:pt x="4286" y="5451"/>
                    <a:pt x="4191" y="5483"/>
                    <a:pt x="4101" y="5483"/>
                  </a:cubicBezTo>
                  <a:cubicBezTo>
                    <a:pt x="4010" y="5483"/>
                    <a:pt x="3923" y="5451"/>
                    <a:pt x="3876" y="5388"/>
                  </a:cubicBezTo>
                  <a:lnTo>
                    <a:pt x="3466" y="4979"/>
                  </a:lnTo>
                  <a:lnTo>
                    <a:pt x="3435" y="4947"/>
                  </a:lnTo>
                  <a:lnTo>
                    <a:pt x="3403" y="4979"/>
                  </a:lnTo>
                  <a:lnTo>
                    <a:pt x="2994" y="5388"/>
                  </a:lnTo>
                  <a:cubicBezTo>
                    <a:pt x="2931" y="5451"/>
                    <a:pt x="2844" y="5483"/>
                    <a:pt x="2758" y="5483"/>
                  </a:cubicBezTo>
                  <a:cubicBezTo>
                    <a:pt x="2671" y="5483"/>
                    <a:pt x="2584" y="5451"/>
                    <a:pt x="2521" y="5388"/>
                  </a:cubicBezTo>
                  <a:cubicBezTo>
                    <a:pt x="2395" y="5262"/>
                    <a:pt x="2395" y="5042"/>
                    <a:pt x="2521" y="4916"/>
                  </a:cubicBezTo>
                  <a:lnTo>
                    <a:pt x="2931" y="4506"/>
                  </a:lnTo>
                  <a:cubicBezTo>
                    <a:pt x="2962" y="4475"/>
                    <a:pt x="2962" y="4443"/>
                    <a:pt x="2994" y="4412"/>
                  </a:cubicBezTo>
                  <a:cubicBezTo>
                    <a:pt x="2679" y="3939"/>
                    <a:pt x="2490" y="3341"/>
                    <a:pt x="2458" y="2742"/>
                  </a:cubicBezTo>
                  <a:lnTo>
                    <a:pt x="2049" y="2742"/>
                  </a:lnTo>
                  <a:cubicBezTo>
                    <a:pt x="1860" y="2742"/>
                    <a:pt x="1702" y="2584"/>
                    <a:pt x="1702" y="2395"/>
                  </a:cubicBezTo>
                  <a:cubicBezTo>
                    <a:pt x="1702" y="2206"/>
                    <a:pt x="1860" y="2049"/>
                    <a:pt x="2049" y="2049"/>
                  </a:cubicBezTo>
                  <a:lnTo>
                    <a:pt x="3088" y="2049"/>
                  </a:lnTo>
                  <a:lnTo>
                    <a:pt x="3088" y="1734"/>
                  </a:lnTo>
                  <a:cubicBezTo>
                    <a:pt x="3088" y="1513"/>
                    <a:pt x="3246" y="1356"/>
                    <a:pt x="3435" y="1356"/>
                  </a:cubicBezTo>
                  <a:close/>
                  <a:moveTo>
                    <a:pt x="3466" y="1"/>
                  </a:moveTo>
                  <a:cubicBezTo>
                    <a:pt x="1576" y="1"/>
                    <a:pt x="32" y="1576"/>
                    <a:pt x="32" y="3467"/>
                  </a:cubicBezTo>
                  <a:cubicBezTo>
                    <a:pt x="32" y="3971"/>
                    <a:pt x="158" y="4506"/>
                    <a:pt x="411" y="4979"/>
                  </a:cubicBezTo>
                  <a:lnTo>
                    <a:pt x="32" y="6459"/>
                  </a:lnTo>
                  <a:cubicBezTo>
                    <a:pt x="1" y="6554"/>
                    <a:pt x="32" y="6680"/>
                    <a:pt x="158" y="6806"/>
                  </a:cubicBezTo>
                  <a:cubicBezTo>
                    <a:pt x="225" y="6851"/>
                    <a:pt x="324" y="6895"/>
                    <a:pt x="420" y="6895"/>
                  </a:cubicBezTo>
                  <a:cubicBezTo>
                    <a:pt x="460" y="6895"/>
                    <a:pt x="500" y="6887"/>
                    <a:pt x="537" y="6869"/>
                  </a:cubicBezTo>
                  <a:lnTo>
                    <a:pt x="1734" y="6396"/>
                  </a:lnTo>
                  <a:cubicBezTo>
                    <a:pt x="2269" y="6712"/>
                    <a:pt x="2899" y="6869"/>
                    <a:pt x="3466" y="6869"/>
                  </a:cubicBezTo>
                  <a:cubicBezTo>
                    <a:pt x="5357" y="6869"/>
                    <a:pt x="6901" y="5357"/>
                    <a:pt x="6901" y="3435"/>
                  </a:cubicBezTo>
                  <a:cubicBezTo>
                    <a:pt x="6901" y="1576"/>
                    <a:pt x="5325" y="1"/>
                    <a:pt x="346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6" name="Google Shape;2226;p38"/>
          <p:cNvGrpSpPr/>
          <p:nvPr/>
        </p:nvGrpSpPr>
        <p:grpSpPr>
          <a:xfrm>
            <a:off x="4203051" y="1247202"/>
            <a:ext cx="499913" cy="600511"/>
            <a:chOff x="-35814602" y="3202075"/>
            <a:chExt cx="242627" cy="291450"/>
          </a:xfrm>
        </p:grpSpPr>
        <p:sp>
          <p:nvSpPr>
            <p:cNvPr id="2227" name="Google Shape;2227;p38"/>
            <p:cNvSpPr/>
            <p:nvPr/>
          </p:nvSpPr>
          <p:spPr>
            <a:xfrm>
              <a:off x="-35814602" y="3202075"/>
              <a:ext cx="51225" cy="202450"/>
            </a:xfrm>
            <a:custGeom>
              <a:avLst/>
              <a:gdLst/>
              <a:ahLst/>
              <a:cxnLst/>
              <a:rect l="l" t="t" r="r" b="b"/>
              <a:pathLst>
                <a:path w="2049" h="8097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8097"/>
                  </a:lnTo>
                  <a:cubicBezTo>
                    <a:pt x="348" y="7782"/>
                    <a:pt x="820" y="7562"/>
                    <a:pt x="1387" y="7562"/>
                  </a:cubicBezTo>
                  <a:lnTo>
                    <a:pt x="2049" y="7562"/>
                  </a:lnTo>
                  <a:lnTo>
                    <a:pt x="204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38"/>
            <p:cNvSpPr/>
            <p:nvPr/>
          </p:nvSpPr>
          <p:spPr>
            <a:xfrm>
              <a:off x="-35814602" y="3407650"/>
              <a:ext cx="242625" cy="68550"/>
            </a:xfrm>
            <a:custGeom>
              <a:avLst/>
              <a:gdLst/>
              <a:ahLst/>
              <a:cxnLst/>
              <a:rect l="l" t="t" r="r" b="b"/>
              <a:pathLst>
                <a:path w="9705" h="2742" extrusionOk="0">
                  <a:moveTo>
                    <a:pt x="1387" y="0"/>
                  </a:moveTo>
                  <a:cubicBezTo>
                    <a:pt x="631" y="0"/>
                    <a:pt x="1" y="630"/>
                    <a:pt x="1" y="1386"/>
                  </a:cubicBezTo>
                  <a:cubicBezTo>
                    <a:pt x="1" y="2111"/>
                    <a:pt x="600" y="2741"/>
                    <a:pt x="1356" y="2741"/>
                  </a:cubicBezTo>
                  <a:lnTo>
                    <a:pt x="4758" y="2741"/>
                  </a:lnTo>
                  <a:lnTo>
                    <a:pt x="4758" y="1733"/>
                  </a:lnTo>
                  <a:lnTo>
                    <a:pt x="1702" y="1733"/>
                  </a:lnTo>
                  <a:cubicBezTo>
                    <a:pt x="1513" y="1733"/>
                    <a:pt x="1356" y="1575"/>
                    <a:pt x="1356" y="1355"/>
                  </a:cubicBezTo>
                  <a:cubicBezTo>
                    <a:pt x="1356" y="1166"/>
                    <a:pt x="1513" y="1008"/>
                    <a:pt x="1702" y="1008"/>
                  </a:cubicBezTo>
                  <a:lnTo>
                    <a:pt x="9232" y="1008"/>
                  </a:lnTo>
                  <a:cubicBezTo>
                    <a:pt x="9263" y="851"/>
                    <a:pt x="9326" y="662"/>
                    <a:pt x="9452" y="536"/>
                  </a:cubicBezTo>
                  <a:cubicBezTo>
                    <a:pt x="9704" y="221"/>
                    <a:pt x="9484" y="0"/>
                    <a:pt x="926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9" name="Google Shape;2229;p38"/>
            <p:cNvSpPr/>
            <p:nvPr/>
          </p:nvSpPr>
          <p:spPr>
            <a:xfrm>
              <a:off x="-35627125" y="3450950"/>
              <a:ext cx="55150" cy="25250"/>
            </a:xfrm>
            <a:custGeom>
              <a:avLst/>
              <a:gdLst/>
              <a:ahLst/>
              <a:cxnLst/>
              <a:rect l="l" t="t" r="r" b="b"/>
              <a:pathLst>
                <a:path w="2206" h="1010" extrusionOk="0">
                  <a:moveTo>
                    <a:pt x="0" y="1"/>
                  </a:moveTo>
                  <a:lnTo>
                    <a:pt x="0" y="1009"/>
                  </a:lnTo>
                  <a:lnTo>
                    <a:pt x="1670" y="1009"/>
                  </a:lnTo>
                  <a:cubicBezTo>
                    <a:pt x="1953" y="1009"/>
                    <a:pt x="2205" y="788"/>
                    <a:pt x="1953" y="505"/>
                  </a:cubicBezTo>
                  <a:cubicBezTo>
                    <a:pt x="1827" y="347"/>
                    <a:pt x="1764" y="190"/>
                    <a:pt x="167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0" name="Google Shape;2230;p38"/>
            <p:cNvSpPr/>
            <p:nvPr/>
          </p:nvSpPr>
          <p:spPr>
            <a:xfrm>
              <a:off x="-35703526" y="3305250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701" y="0"/>
                  </a:moveTo>
                  <a:cubicBezTo>
                    <a:pt x="882" y="0"/>
                    <a:pt x="221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521" y="0"/>
                    <a:pt x="170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1" name="Google Shape;2231;p38"/>
            <p:cNvSpPr/>
            <p:nvPr/>
          </p:nvSpPr>
          <p:spPr>
            <a:xfrm>
              <a:off x="-35677549" y="3254050"/>
              <a:ext cx="33100" cy="33100"/>
            </a:xfrm>
            <a:custGeom>
              <a:avLst/>
              <a:gdLst/>
              <a:ahLst/>
              <a:cxnLst/>
              <a:rect l="l" t="t" r="r" b="b"/>
              <a:pathLst>
                <a:path w="1324" h="1324" extrusionOk="0">
                  <a:moveTo>
                    <a:pt x="662" y="1"/>
                  </a:moveTo>
                  <a:cubicBezTo>
                    <a:pt x="316" y="1"/>
                    <a:pt x="1" y="284"/>
                    <a:pt x="1" y="662"/>
                  </a:cubicBezTo>
                  <a:cubicBezTo>
                    <a:pt x="1" y="1040"/>
                    <a:pt x="316" y="1324"/>
                    <a:pt x="662" y="1324"/>
                  </a:cubicBezTo>
                  <a:cubicBezTo>
                    <a:pt x="1040" y="1324"/>
                    <a:pt x="1324" y="1040"/>
                    <a:pt x="1324" y="662"/>
                  </a:cubicBezTo>
                  <a:cubicBezTo>
                    <a:pt x="1324" y="284"/>
                    <a:pt x="1040" y="1"/>
                    <a:pt x="66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38"/>
            <p:cNvSpPr/>
            <p:nvPr/>
          </p:nvSpPr>
          <p:spPr>
            <a:xfrm>
              <a:off x="-35746851" y="3202075"/>
              <a:ext cx="171725" cy="189050"/>
            </a:xfrm>
            <a:custGeom>
              <a:avLst/>
              <a:gdLst/>
              <a:ahLst/>
              <a:cxnLst/>
              <a:rect l="l" t="t" r="r" b="b"/>
              <a:pathLst>
                <a:path w="6868" h="7562" extrusionOk="0">
                  <a:moveTo>
                    <a:pt x="3434" y="1355"/>
                  </a:moveTo>
                  <a:cubicBezTo>
                    <a:pt x="4191" y="1355"/>
                    <a:pt x="4821" y="1985"/>
                    <a:pt x="4821" y="2741"/>
                  </a:cubicBezTo>
                  <a:cubicBezTo>
                    <a:pt x="4821" y="3088"/>
                    <a:pt x="4663" y="3403"/>
                    <a:pt x="4474" y="3655"/>
                  </a:cubicBezTo>
                  <a:cubicBezTo>
                    <a:pt x="5293" y="4033"/>
                    <a:pt x="5829" y="4852"/>
                    <a:pt x="5829" y="5829"/>
                  </a:cubicBezTo>
                  <a:cubicBezTo>
                    <a:pt x="5829" y="6018"/>
                    <a:pt x="5671" y="6175"/>
                    <a:pt x="5482" y="6175"/>
                  </a:cubicBezTo>
                  <a:lnTo>
                    <a:pt x="1387" y="6175"/>
                  </a:lnTo>
                  <a:cubicBezTo>
                    <a:pt x="1198" y="6175"/>
                    <a:pt x="1040" y="6018"/>
                    <a:pt x="1040" y="5829"/>
                  </a:cubicBezTo>
                  <a:cubicBezTo>
                    <a:pt x="1040" y="4852"/>
                    <a:pt x="1576" y="4033"/>
                    <a:pt x="2426" y="3655"/>
                  </a:cubicBezTo>
                  <a:cubicBezTo>
                    <a:pt x="2174" y="3403"/>
                    <a:pt x="2048" y="3088"/>
                    <a:pt x="2048" y="2741"/>
                  </a:cubicBezTo>
                  <a:cubicBezTo>
                    <a:pt x="2048" y="1985"/>
                    <a:pt x="2678" y="1355"/>
                    <a:pt x="3434" y="1355"/>
                  </a:cubicBezTo>
                  <a:close/>
                  <a:moveTo>
                    <a:pt x="0" y="0"/>
                  </a:moveTo>
                  <a:lnTo>
                    <a:pt x="0" y="7562"/>
                  </a:lnTo>
                  <a:lnTo>
                    <a:pt x="6868" y="7562"/>
                  </a:lnTo>
                  <a:lnTo>
                    <a:pt x="6868" y="1009"/>
                  </a:lnTo>
                  <a:cubicBezTo>
                    <a:pt x="6868" y="473"/>
                    <a:pt x="6396" y="0"/>
                    <a:pt x="582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38"/>
            <p:cNvSpPr/>
            <p:nvPr/>
          </p:nvSpPr>
          <p:spPr>
            <a:xfrm>
              <a:off x="-35677549" y="3450950"/>
              <a:ext cx="34675" cy="42575"/>
            </a:xfrm>
            <a:custGeom>
              <a:avLst/>
              <a:gdLst/>
              <a:ahLst/>
              <a:cxnLst/>
              <a:rect l="l" t="t" r="r" b="b"/>
              <a:pathLst>
                <a:path w="1387" h="1703" extrusionOk="0">
                  <a:moveTo>
                    <a:pt x="1" y="1"/>
                  </a:moveTo>
                  <a:lnTo>
                    <a:pt x="1" y="1702"/>
                  </a:lnTo>
                  <a:lnTo>
                    <a:pt x="505" y="1387"/>
                  </a:lnTo>
                  <a:cubicBezTo>
                    <a:pt x="536" y="1324"/>
                    <a:pt x="631" y="1324"/>
                    <a:pt x="694" y="1324"/>
                  </a:cubicBezTo>
                  <a:cubicBezTo>
                    <a:pt x="711" y="1316"/>
                    <a:pt x="725" y="1312"/>
                    <a:pt x="739" y="1312"/>
                  </a:cubicBezTo>
                  <a:cubicBezTo>
                    <a:pt x="776" y="1312"/>
                    <a:pt x="805" y="1341"/>
                    <a:pt x="851" y="1387"/>
                  </a:cubicBezTo>
                  <a:lnTo>
                    <a:pt x="1387" y="1702"/>
                  </a:lnTo>
                  <a:lnTo>
                    <a:pt x="1387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4" name="Google Shape;2234;p38"/>
          <p:cNvGrpSpPr/>
          <p:nvPr/>
        </p:nvGrpSpPr>
        <p:grpSpPr>
          <a:xfrm>
            <a:off x="8170124" y="1211481"/>
            <a:ext cx="600507" cy="600511"/>
            <a:chOff x="-34003850" y="3227275"/>
            <a:chExt cx="291449" cy="291450"/>
          </a:xfrm>
        </p:grpSpPr>
        <p:sp>
          <p:nvSpPr>
            <p:cNvPr id="2235" name="Google Shape;2235;p38"/>
            <p:cNvSpPr/>
            <p:nvPr/>
          </p:nvSpPr>
          <p:spPr>
            <a:xfrm>
              <a:off x="-33852625" y="3313925"/>
              <a:ext cx="128425" cy="49625"/>
            </a:xfrm>
            <a:custGeom>
              <a:avLst/>
              <a:gdLst/>
              <a:ahLst/>
              <a:cxnLst/>
              <a:rect l="l" t="t" r="r" b="b"/>
              <a:pathLst>
                <a:path w="5137" h="1985" extrusionOk="0">
                  <a:moveTo>
                    <a:pt x="473" y="0"/>
                  </a:moveTo>
                  <a:cubicBezTo>
                    <a:pt x="316" y="0"/>
                    <a:pt x="158" y="32"/>
                    <a:pt x="1" y="126"/>
                  </a:cubicBezTo>
                  <a:lnTo>
                    <a:pt x="2521" y="1985"/>
                  </a:lnTo>
                  <a:lnTo>
                    <a:pt x="5136" y="158"/>
                  </a:lnTo>
                  <a:cubicBezTo>
                    <a:pt x="4979" y="32"/>
                    <a:pt x="4790" y="0"/>
                    <a:pt x="456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38"/>
            <p:cNvSpPr/>
            <p:nvPr/>
          </p:nvSpPr>
          <p:spPr>
            <a:xfrm>
              <a:off x="-33866001" y="3328875"/>
              <a:ext cx="153600" cy="103200"/>
            </a:xfrm>
            <a:custGeom>
              <a:avLst/>
              <a:gdLst/>
              <a:ahLst/>
              <a:cxnLst/>
              <a:rect l="l" t="t" r="r" b="b"/>
              <a:pathLst>
                <a:path w="6144" h="4128" extrusionOk="0">
                  <a:moveTo>
                    <a:pt x="63" y="1"/>
                  </a:moveTo>
                  <a:cubicBezTo>
                    <a:pt x="32" y="127"/>
                    <a:pt x="0" y="284"/>
                    <a:pt x="0" y="379"/>
                  </a:cubicBezTo>
                  <a:lnTo>
                    <a:pt x="0" y="3120"/>
                  </a:lnTo>
                  <a:cubicBezTo>
                    <a:pt x="0" y="3655"/>
                    <a:pt x="473" y="4128"/>
                    <a:pt x="1040" y="4128"/>
                  </a:cubicBezTo>
                  <a:lnTo>
                    <a:pt x="5136" y="4128"/>
                  </a:lnTo>
                  <a:cubicBezTo>
                    <a:pt x="5671" y="4128"/>
                    <a:pt x="6144" y="3655"/>
                    <a:pt x="6144" y="3120"/>
                  </a:cubicBezTo>
                  <a:lnTo>
                    <a:pt x="6144" y="379"/>
                  </a:lnTo>
                  <a:cubicBezTo>
                    <a:pt x="6144" y="284"/>
                    <a:pt x="6112" y="190"/>
                    <a:pt x="6112" y="64"/>
                  </a:cubicBezTo>
                  <a:lnTo>
                    <a:pt x="3277" y="2048"/>
                  </a:lnTo>
                  <a:cubicBezTo>
                    <a:pt x="3214" y="2080"/>
                    <a:pt x="3151" y="2080"/>
                    <a:pt x="3056" y="2080"/>
                  </a:cubicBezTo>
                  <a:cubicBezTo>
                    <a:pt x="2993" y="2080"/>
                    <a:pt x="2962" y="2080"/>
                    <a:pt x="2867" y="2048"/>
                  </a:cubicBezTo>
                  <a:lnTo>
                    <a:pt x="63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38"/>
            <p:cNvSpPr/>
            <p:nvPr/>
          </p:nvSpPr>
          <p:spPr>
            <a:xfrm>
              <a:off x="-34003850" y="3279250"/>
              <a:ext cx="189050" cy="188275"/>
            </a:xfrm>
            <a:custGeom>
              <a:avLst/>
              <a:gdLst/>
              <a:ahLst/>
              <a:cxnLst/>
              <a:rect l="l" t="t" r="r" b="b"/>
              <a:pathLst>
                <a:path w="7562" h="7531" extrusionOk="0">
                  <a:moveTo>
                    <a:pt x="3781" y="2017"/>
                  </a:moveTo>
                  <a:cubicBezTo>
                    <a:pt x="3970" y="2017"/>
                    <a:pt x="4128" y="2175"/>
                    <a:pt x="4128" y="2364"/>
                  </a:cubicBezTo>
                  <a:cubicBezTo>
                    <a:pt x="4128" y="2584"/>
                    <a:pt x="3970" y="2742"/>
                    <a:pt x="3781" y="2742"/>
                  </a:cubicBezTo>
                  <a:lnTo>
                    <a:pt x="1702" y="2742"/>
                  </a:lnTo>
                  <a:cubicBezTo>
                    <a:pt x="1482" y="2742"/>
                    <a:pt x="1324" y="2584"/>
                    <a:pt x="1324" y="2364"/>
                  </a:cubicBezTo>
                  <a:cubicBezTo>
                    <a:pt x="1324" y="2175"/>
                    <a:pt x="1482" y="2017"/>
                    <a:pt x="1702" y="2017"/>
                  </a:cubicBezTo>
                  <a:close/>
                  <a:moveTo>
                    <a:pt x="3057" y="3403"/>
                  </a:moveTo>
                  <a:cubicBezTo>
                    <a:pt x="3277" y="3403"/>
                    <a:pt x="3435" y="3561"/>
                    <a:pt x="3435" y="3750"/>
                  </a:cubicBezTo>
                  <a:cubicBezTo>
                    <a:pt x="3466" y="3939"/>
                    <a:pt x="3277" y="4096"/>
                    <a:pt x="3057" y="4096"/>
                  </a:cubicBezTo>
                  <a:lnTo>
                    <a:pt x="1702" y="4096"/>
                  </a:lnTo>
                  <a:cubicBezTo>
                    <a:pt x="1482" y="4096"/>
                    <a:pt x="1324" y="3939"/>
                    <a:pt x="1324" y="3750"/>
                  </a:cubicBezTo>
                  <a:cubicBezTo>
                    <a:pt x="1324" y="3561"/>
                    <a:pt x="1482" y="3403"/>
                    <a:pt x="1702" y="3403"/>
                  </a:cubicBezTo>
                  <a:close/>
                  <a:moveTo>
                    <a:pt x="2395" y="4790"/>
                  </a:moveTo>
                  <a:cubicBezTo>
                    <a:pt x="2584" y="4790"/>
                    <a:pt x="2742" y="4947"/>
                    <a:pt x="2742" y="5136"/>
                  </a:cubicBezTo>
                  <a:cubicBezTo>
                    <a:pt x="2742" y="5325"/>
                    <a:pt x="2584" y="5483"/>
                    <a:pt x="2395" y="5483"/>
                  </a:cubicBezTo>
                  <a:lnTo>
                    <a:pt x="1702" y="5483"/>
                  </a:lnTo>
                  <a:cubicBezTo>
                    <a:pt x="1482" y="5483"/>
                    <a:pt x="1324" y="5325"/>
                    <a:pt x="1324" y="5136"/>
                  </a:cubicBezTo>
                  <a:cubicBezTo>
                    <a:pt x="1324" y="4947"/>
                    <a:pt x="1482" y="4790"/>
                    <a:pt x="1702" y="4790"/>
                  </a:cubicBezTo>
                  <a:close/>
                  <a:moveTo>
                    <a:pt x="1" y="1"/>
                  </a:moveTo>
                  <a:lnTo>
                    <a:pt x="1" y="7530"/>
                  </a:lnTo>
                  <a:lnTo>
                    <a:pt x="7562" y="7530"/>
                  </a:lnTo>
                  <a:lnTo>
                    <a:pt x="7562" y="6837"/>
                  </a:lnTo>
                  <a:lnTo>
                    <a:pt x="6522" y="6837"/>
                  </a:lnTo>
                  <a:cubicBezTo>
                    <a:pt x="5577" y="6837"/>
                    <a:pt x="4853" y="6081"/>
                    <a:pt x="4853" y="5136"/>
                  </a:cubicBezTo>
                  <a:lnTo>
                    <a:pt x="4853" y="2395"/>
                  </a:lnTo>
                  <a:cubicBezTo>
                    <a:pt x="4853" y="1450"/>
                    <a:pt x="5577" y="725"/>
                    <a:pt x="6522" y="725"/>
                  </a:cubicBezTo>
                  <a:lnTo>
                    <a:pt x="7562" y="725"/>
                  </a:lnTo>
                  <a:lnTo>
                    <a:pt x="7562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38"/>
            <p:cNvSpPr/>
            <p:nvPr/>
          </p:nvSpPr>
          <p:spPr>
            <a:xfrm>
              <a:off x="-34003850" y="3227275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1387"/>
                  </a:lnTo>
                  <a:lnTo>
                    <a:pt x="7562" y="1387"/>
                  </a:lnTo>
                  <a:lnTo>
                    <a:pt x="7562" y="1040"/>
                  </a:lnTo>
                  <a:cubicBezTo>
                    <a:pt x="7562" y="473"/>
                    <a:pt x="7089" y="1"/>
                    <a:pt x="652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38"/>
            <p:cNvSpPr/>
            <p:nvPr/>
          </p:nvSpPr>
          <p:spPr>
            <a:xfrm>
              <a:off x="-34003850" y="3484050"/>
              <a:ext cx="189050" cy="34675"/>
            </a:xfrm>
            <a:custGeom>
              <a:avLst/>
              <a:gdLst/>
              <a:ahLst/>
              <a:cxnLst/>
              <a:rect l="l" t="t" r="r" b="b"/>
              <a:pathLst>
                <a:path w="7562" h="1387" extrusionOk="0">
                  <a:moveTo>
                    <a:pt x="1" y="0"/>
                  </a:moveTo>
                  <a:lnTo>
                    <a:pt x="1" y="347"/>
                  </a:lnTo>
                  <a:cubicBezTo>
                    <a:pt x="1" y="945"/>
                    <a:pt x="442" y="1386"/>
                    <a:pt x="1009" y="1386"/>
                  </a:cubicBezTo>
                  <a:lnTo>
                    <a:pt x="6522" y="1386"/>
                  </a:lnTo>
                  <a:cubicBezTo>
                    <a:pt x="7089" y="1386"/>
                    <a:pt x="7562" y="914"/>
                    <a:pt x="7562" y="347"/>
                  </a:cubicBezTo>
                  <a:lnTo>
                    <a:pt x="756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0" name="Google Shape;2240;p38"/>
          <p:cNvGrpSpPr/>
          <p:nvPr/>
        </p:nvGrpSpPr>
        <p:grpSpPr>
          <a:xfrm>
            <a:off x="8926343" y="1222003"/>
            <a:ext cx="606998" cy="598863"/>
            <a:chOff x="-33645475" y="3228075"/>
            <a:chExt cx="294599" cy="290650"/>
          </a:xfrm>
        </p:grpSpPr>
        <p:sp>
          <p:nvSpPr>
            <p:cNvPr id="2241" name="Google Shape;2241;p38"/>
            <p:cNvSpPr/>
            <p:nvPr/>
          </p:nvSpPr>
          <p:spPr>
            <a:xfrm>
              <a:off x="-33456451" y="3261925"/>
              <a:ext cx="84300" cy="85100"/>
            </a:xfrm>
            <a:custGeom>
              <a:avLst/>
              <a:gdLst/>
              <a:ahLst/>
              <a:cxnLst/>
              <a:rect l="l" t="t" r="r" b="b"/>
              <a:pathLst>
                <a:path w="3372" h="3404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7" y="694"/>
                  </a:cubicBezTo>
                  <a:lnTo>
                    <a:pt x="1009" y="694"/>
                  </a:lnTo>
                  <a:cubicBezTo>
                    <a:pt x="1576" y="694"/>
                    <a:pt x="2049" y="1166"/>
                    <a:pt x="2049" y="1733"/>
                  </a:cubicBezTo>
                  <a:lnTo>
                    <a:pt x="2049" y="2269"/>
                  </a:lnTo>
                  <a:lnTo>
                    <a:pt x="1923" y="2175"/>
                  </a:lnTo>
                  <a:cubicBezTo>
                    <a:pt x="1860" y="2112"/>
                    <a:pt x="1773" y="2080"/>
                    <a:pt x="1686" y="2080"/>
                  </a:cubicBezTo>
                  <a:cubicBezTo>
                    <a:pt x="1600" y="2080"/>
                    <a:pt x="1513" y="2112"/>
                    <a:pt x="1450" y="2175"/>
                  </a:cubicBezTo>
                  <a:cubicBezTo>
                    <a:pt x="1324" y="2269"/>
                    <a:pt x="1324" y="2521"/>
                    <a:pt x="1450" y="2647"/>
                  </a:cubicBezTo>
                  <a:lnTo>
                    <a:pt x="2112" y="3309"/>
                  </a:lnTo>
                  <a:cubicBezTo>
                    <a:pt x="2175" y="3372"/>
                    <a:pt x="2269" y="3403"/>
                    <a:pt x="2360" y="3403"/>
                  </a:cubicBezTo>
                  <a:cubicBezTo>
                    <a:pt x="2450" y="3403"/>
                    <a:pt x="2537" y="3372"/>
                    <a:pt x="2584" y="3309"/>
                  </a:cubicBezTo>
                  <a:lnTo>
                    <a:pt x="3277" y="2647"/>
                  </a:lnTo>
                  <a:cubicBezTo>
                    <a:pt x="3372" y="2521"/>
                    <a:pt x="3372" y="2269"/>
                    <a:pt x="3277" y="2175"/>
                  </a:cubicBezTo>
                  <a:cubicBezTo>
                    <a:pt x="3214" y="2112"/>
                    <a:pt x="3120" y="2080"/>
                    <a:pt x="3029" y="2080"/>
                  </a:cubicBezTo>
                  <a:cubicBezTo>
                    <a:pt x="2939" y="2080"/>
                    <a:pt x="2852" y="2112"/>
                    <a:pt x="2805" y="2175"/>
                  </a:cubicBezTo>
                  <a:lnTo>
                    <a:pt x="2679" y="2269"/>
                  </a:lnTo>
                  <a:lnTo>
                    <a:pt x="2679" y="1733"/>
                  </a:lnTo>
                  <a:cubicBezTo>
                    <a:pt x="2742" y="788"/>
                    <a:pt x="1954" y="1"/>
                    <a:pt x="100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38"/>
            <p:cNvSpPr/>
            <p:nvPr/>
          </p:nvSpPr>
          <p:spPr>
            <a:xfrm>
              <a:off x="-33575374" y="3433625"/>
              <a:ext cx="85075" cy="85100"/>
            </a:xfrm>
            <a:custGeom>
              <a:avLst/>
              <a:gdLst/>
              <a:ahLst/>
              <a:cxnLst/>
              <a:rect l="l" t="t" r="r" b="b"/>
              <a:pathLst>
                <a:path w="3403" h="3404" extrusionOk="0">
                  <a:moveTo>
                    <a:pt x="1013" y="1"/>
                  </a:moveTo>
                  <a:cubicBezTo>
                    <a:pt x="922" y="1"/>
                    <a:pt x="835" y="32"/>
                    <a:pt x="788" y="95"/>
                  </a:cubicBezTo>
                  <a:lnTo>
                    <a:pt x="127" y="757"/>
                  </a:lnTo>
                  <a:cubicBezTo>
                    <a:pt x="1" y="883"/>
                    <a:pt x="1" y="1135"/>
                    <a:pt x="127" y="1229"/>
                  </a:cubicBezTo>
                  <a:cubicBezTo>
                    <a:pt x="174" y="1292"/>
                    <a:pt x="260" y="1324"/>
                    <a:pt x="351" y="1324"/>
                  </a:cubicBezTo>
                  <a:cubicBezTo>
                    <a:pt x="442" y="1324"/>
                    <a:pt x="536" y="1292"/>
                    <a:pt x="599" y="1229"/>
                  </a:cubicBezTo>
                  <a:lnTo>
                    <a:pt x="694" y="1135"/>
                  </a:lnTo>
                  <a:lnTo>
                    <a:pt x="694" y="1671"/>
                  </a:lnTo>
                  <a:cubicBezTo>
                    <a:pt x="694" y="2616"/>
                    <a:pt x="1450" y="3372"/>
                    <a:pt x="2395" y="3372"/>
                  </a:cubicBezTo>
                  <a:lnTo>
                    <a:pt x="3057" y="3372"/>
                  </a:lnTo>
                  <a:lnTo>
                    <a:pt x="3057" y="3403"/>
                  </a:lnTo>
                  <a:cubicBezTo>
                    <a:pt x="3246" y="3403"/>
                    <a:pt x="3403" y="3246"/>
                    <a:pt x="3403" y="3057"/>
                  </a:cubicBezTo>
                  <a:cubicBezTo>
                    <a:pt x="3403" y="2868"/>
                    <a:pt x="3246" y="2710"/>
                    <a:pt x="3057" y="2710"/>
                  </a:cubicBezTo>
                  <a:lnTo>
                    <a:pt x="2363" y="2710"/>
                  </a:lnTo>
                  <a:cubicBezTo>
                    <a:pt x="1796" y="2710"/>
                    <a:pt x="1324" y="2238"/>
                    <a:pt x="1324" y="1671"/>
                  </a:cubicBezTo>
                  <a:lnTo>
                    <a:pt x="1324" y="1135"/>
                  </a:lnTo>
                  <a:lnTo>
                    <a:pt x="1450" y="1229"/>
                  </a:lnTo>
                  <a:cubicBezTo>
                    <a:pt x="1513" y="1292"/>
                    <a:pt x="1599" y="1324"/>
                    <a:pt x="1686" y="1324"/>
                  </a:cubicBezTo>
                  <a:cubicBezTo>
                    <a:pt x="1773" y="1324"/>
                    <a:pt x="1859" y="1292"/>
                    <a:pt x="1922" y="1229"/>
                  </a:cubicBezTo>
                  <a:cubicBezTo>
                    <a:pt x="2048" y="1135"/>
                    <a:pt x="2048" y="883"/>
                    <a:pt x="1922" y="757"/>
                  </a:cubicBezTo>
                  <a:lnTo>
                    <a:pt x="1261" y="95"/>
                  </a:lnTo>
                  <a:cubicBezTo>
                    <a:pt x="1198" y="32"/>
                    <a:pt x="1103" y="1"/>
                    <a:pt x="101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38"/>
            <p:cNvSpPr/>
            <p:nvPr/>
          </p:nvSpPr>
          <p:spPr>
            <a:xfrm>
              <a:off x="-33645475" y="3228075"/>
              <a:ext cx="206375" cy="153600"/>
            </a:xfrm>
            <a:custGeom>
              <a:avLst/>
              <a:gdLst/>
              <a:ahLst/>
              <a:cxnLst/>
              <a:rect l="l" t="t" r="r" b="b"/>
              <a:pathLst>
                <a:path w="8255" h="6144" extrusionOk="0">
                  <a:moveTo>
                    <a:pt x="4191" y="0"/>
                  </a:moveTo>
                  <a:cubicBezTo>
                    <a:pt x="2300" y="0"/>
                    <a:pt x="757" y="1544"/>
                    <a:pt x="757" y="3434"/>
                  </a:cubicBezTo>
                  <a:lnTo>
                    <a:pt x="757" y="3529"/>
                  </a:lnTo>
                  <a:cubicBezTo>
                    <a:pt x="347" y="3686"/>
                    <a:pt x="95" y="4033"/>
                    <a:pt x="95" y="4474"/>
                  </a:cubicBezTo>
                  <a:lnTo>
                    <a:pt x="95" y="5135"/>
                  </a:lnTo>
                  <a:cubicBezTo>
                    <a:pt x="1" y="5671"/>
                    <a:pt x="473" y="6143"/>
                    <a:pt x="1009" y="6143"/>
                  </a:cubicBezTo>
                  <a:cubicBezTo>
                    <a:pt x="1135" y="6143"/>
                    <a:pt x="1261" y="6112"/>
                    <a:pt x="1387" y="6080"/>
                  </a:cubicBezTo>
                  <a:lnTo>
                    <a:pt x="1387" y="3403"/>
                  </a:lnTo>
                  <a:cubicBezTo>
                    <a:pt x="1387" y="1890"/>
                    <a:pt x="2647" y="630"/>
                    <a:pt x="4128" y="630"/>
                  </a:cubicBezTo>
                  <a:cubicBezTo>
                    <a:pt x="5640" y="630"/>
                    <a:pt x="6900" y="1890"/>
                    <a:pt x="6900" y="3403"/>
                  </a:cubicBezTo>
                  <a:lnTo>
                    <a:pt x="6900" y="6080"/>
                  </a:lnTo>
                  <a:cubicBezTo>
                    <a:pt x="6995" y="6112"/>
                    <a:pt x="7121" y="6143"/>
                    <a:pt x="7247" y="6143"/>
                  </a:cubicBezTo>
                  <a:cubicBezTo>
                    <a:pt x="7782" y="6143"/>
                    <a:pt x="8255" y="5671"/>
                    <a:pt x="8255" y="5135"/>
                  </a:cubicBezTo>
                  <a:lnTo>
                    <a:pt x="8255" y="4474"/>
                  </a:lnTo>
                  <a:cubicBezTo>
                    <a:pt x="8255" y="4033"/>
                    <a:pt x="8003" y="3623"/>
                    <a:pt x="7593" y="3529"/>
                  </a:cubicBezTo>
                  <a:lnTo>
                    <a:pt x="7593" y="3434"/>
                  </a:lnTo>
                  <a:cubicBezTo>
                    <a:pt x="7593" y="1544"/>
                    <a:pt x="6050" y="0"/>
                    <a:pt x="419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38"/>
            <p:cNvSpPr/>
            <p:nvPr/>
          </p:nvSpPr>
          <p:spPr>
            <a:xfrm>
              <a:off x="-33593500" y="3279250"/>
              <a:ext cx="104775" cy="52275"/>
            </a:xfrm>
            <a:custGeom>
              <a:avLst/>
              <a:gdLst/>
              <a:ahLst/>
              <a:cxnLst/>
              <a:rect l="l" t="t" r="r" b="b"/>
              <a:pathLst>
                <a:path w="4191" h="2091" extrusionOk="0">
                  <a:moveTo>
                    <a:pt x="1734" y="1"/>
                  </a:moveTo>
                  <a:cubicBezTo>
                    <a:pt x="789" y="1"/>
                    <a:pt x="1" y="757"/>
                    <a:pt x="1" y="1702"/>
                  </a:cubicBezTo>
                  <a:lnTo>
                    <a:pt x="1" y="2049"/>
                  </a:lnTo>
                  <a:lnTo>
                    <a:pt x="1230" y="2049"/>
                  </a:lnTo>
                  <a:cubicBezTo>
                    <a:pt x="1545" y="2049"/>
                    <a:pt x="1891" y="2049"/>
                    <a:pt x="2017" y="1986"/>
                  </a:cubicBezTo>
                  <a:cubicBezTo>
                    <a:pt x="2049" y="1954"/>
                    <a:pt x="2080" y="1828"/>
                    <a:pt x="2080" y="1734"/>
                  </a:cubicBezTo>
                  <a:cubicBezTo>
                    <a:pt x="2080" y="1545"/>
                    <a:pt x="2238" y="1387"/>
                    <a:pt x="2458" y="1387"/>
                  </a:cubicBezTo>
                  <a:cubicBezTo>
                    <a:pt x="2647" y="1387"/>
                    <a:pt x="2805" y="1545"/>
                    <a:pt x="2805" y="1734"/>
                  </a:cubicBezTo>
                  <a:cubicBezTo>
                    <a:pt x="2805" y="1828"/>
                    <a:pt x="2805" y="1954"/>
                    <a:pt x="2868" y="1986"/>
                  </a:cubicBezTo>
                  <a:cubicBezTo>
                    <a:pt x="2942" y="2059"/>
                    <a:pt x="3091" y="2090"/>
                    <a:pt x="3266" y="2090"/>
                  </a:cubicBezTo>
                  <a:cubicBezTo>
                    <a:pt x="3389" y="2090"/>
                    <a:pt x="3525" y="2075"/>
                    <a:pt x="3656" y="2049"/>
                  </a:cubicBezTo>
                  <a:lnTo>
                    <a:pt x="4191" y="2049"/>
                  </a:lnTo>
                  <a:lnTo>
                    <a:pt x="4191" y="1702"/>
                  </a:lnTo>
                  <a:lnTo>
                    <a:pt x="4128" y="1702"/>
                  </a:lnTo>
                  <a:cubicBezTo>
                    <a:pt x="4128" y="757"/>
                    <a:pt x="3340" y="1"/>
                    <a:pt x="239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38"/>
            <p:cNvSpPr/>
            <p:nvPr/>
          </p:nvSpPr>
          <p:spPr>
            <a:xfrm>
              <a:off x="-33593500" y="3341475"/>
              <a:ext cx="104775" cy="74075"/>
            </a:xfrm>
            <a:custGeom>
              <a:avLst/>
              <a:gdLst/>
              <a:ahLst/>
              <a:cxnLst/>
              <a:rect l="l" t="t" r="r" b="b"/>
              <a:pathLst>
                <a:path w="4191" h="2963" extrusionOk="0">
                  <a:moveTo>
                    <a:pt x="2395" y="1"/>
                  </a:moveTo>
                  <a:cubicBezTo>
                    <a:pt x="2080" y="253"/>
                    <a:pt x="1671" y="253"/>
                    <a:pt x="1230" y="253"/>
                  </a:cubicBezTo>
                  <a:lnTo>
                    <a:pt x="1" y="253"/>
                  </a:lnTo>
                  <a:lnTo>
                    <a:pt x="1" y="914"/>
                  </a:lnTo>
                  <a:cubicBezTo>
                    <a:pt x="1" y="2049"/>
                    <a:pt x="946" y="2962"/>
                    <a:pt x="2112" y="2962"/>
                  </a:cubicBezTo>
                  <a:cubicBezTo>
                    <a:pt x="3246" y="2962"/>
                    <a:pt x="4191" y="2049"/>
                    <a:pt x="4191" y="914"/>
                  </a:cubicBezTo>
                  <a:lnTo>
                    <a:pt x="4191" y="253"/>
                  </a:lnTo>
                  <a:lnTo>
                    <a:pt x="3466" y="253"/>
                  </a:lnTo>
                  <a:cubicBezTo>
                    <a:pt x="3088" y="253"/>
                    <a:pt x="2679" y="190"/>
                    <a:pt x="239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38"/>
            <p:cNvSpPr/>
            <p:nvPr/>
          </p:nvSpPr>
          <p:spPr>
            <a:xfrm>
              <a:off x="-33455651" y="3381650"/>
              <a:ext cx="104775" cy="52250"/>
            </a:xfrm>
            <a:custGeom>
              <a:avLst/>
              <a:gdLst/>
              <a:ahLst/>
              <a:cxnLst/>
              <a:rect l="l" t="t" r="r" b="b"/>
              <a:pathLst>
                <a:path w="4191" h="2090" extrusionOk="0">
                  <a:moveTo>
                    <a:pt x="1702" y="0"/>
                  </a:moveTo>
                  <a:cubicBezTo>
                    <a:pt x="756" y="0"/>
                    <a:pt x="0" y="757"/>
                    <a:pt x="0" y="1702"/>
                  </a:cubicBezTo>
                  <a:lnTo>
                    <a:pt x="0" y="2048"/>
                  </a:lnTo>
                  <a:lnTo>
                    <a:pt x="1229" y="2048"/>
                  </a:lnTo>
                  <a:cubicBezTo>
                    <a:pt x="1544" y="2048"/>
                    <a:pt x="1891" y="2048"/>
                    <a:pt x="2017" y="1985"/>
                  </a:cubicBezTo>
                  <a:cubicBezTo>
                    <a:pt x="2048" y="1954"/>
                    <a:pt x="2080" y="1828"/>
                    <a:pt x="2080" y="1733"/>
                  </a:cubicBezTo>
                  <a:cubicBezTo>
                    <a:pt x="2080" y="1544"/>
                    <a:pt x="2237" y="1387"/>
                    <a:pt x="2458" y="1387"/>
                  </a:cubicBezTo>
                  <a:cubicBezTo>
                    <a:pt x="2647" y="1387"/>
                    <a:pt x="2804" y="1544"/>
                    <a:pt x="2804" y="1733"/>
                  </a:cubicBezTo>
                  <a:cubicBezTo>
                    <a:pt x="2804" y="1828"/>
                    <a:pt x="2804" y="1954"/>
                    <a:pt x="2867" y="1985"/>
                  </a:cubicBezTo>
                  <a:cubicBezTo>
                    <a:pt x="2941" y="2059"/>
                    <a:pt x="3091" y="2090"/>
                    <a:pt x="3265" y="2090"/>
                  </a:cubicBezTo>
                  <a:cubicBezTo>
                    <a:pt x="3388" y="2090"/>
                    <a:pt x="3524" y="2074"/>
                    <a:pt x="3655" y="2048"/>
                  </a:cubicBezTo>
                  <a:lnTo>
                    <a:pt x="4190" y="2048"/>
                  </a:lnTo>
                  <a:lnTo>
                    <a:pt x="4190" y="1702"/>
                  </a:lnTo>
                  <a:cubicBezTo>
                    <a:pt x="4096" y="757"/>
                    <a:pt x="3308" y="0"/>
                    <a:pt x="2363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38"/>
            <p:cNvSpPr/>
            <p:nvPr/>
          </p:nvSpPr>
          <p:spPr>
            <a:xfrm>
              <a:off x="-33456451" y="3443875"/>
              <a:ext cx="102425" cy="74850"/>
            </a:xfrm>
            <a:custGeom>
              <a:avLst/>
              <a:gdLst/>
              <a:ahLst/>
              <a:cxnLst/>
              <a:rect l="l" t="t" r="r" b="b"/>
              <a:pathLst>
                <a:path w="4097" h="2994" extrusionOk="0">
                  <a:moveTo>
                    <a:pt x="2395" y="0"/>
                  </a:moveTo>
                  <a:cubicBezTo>
                    <a:pt x="2080" y="252"/>
                    <a:pt x="1639" y="252"/>
                    <a:pt x="1230" y="252"/>
                  </a:cubicBezTo>
                  <a:lnTo>
                    <a:pt x="1" y="252"/>
                  </a:lnTo>
                  <a:lnTo>
                    <a:pt x="1" y="914"/>
                  </a:lnTo>
                  <a:cubicBezTo>
                    <a:pt x="1" y="2048"/>
                    <a:pt x="914" y="2993"/>
                    <a:pt x="2049" y="2993"/>
                  </a:cubicBezTo>
                  <a:cubicBezTo>
                    <a:pt x="3183" y="2993"/>
                    <a:pt x="4096" y="2048"/>
                    <a:pt x="4096" y="914"/>
                  </a:cubicBezTo>
                  <a:lnTo>
                    <a:pt x="4096" y="252"/>
                  </a:lnTo>
                  <a:lnTo>
                    <a:pt x="3435" y="252"/>
                  </a:lnTo>
                  <a:cubicBezTo>
                    <a:pt x="3025" y="252"/>
                    <a:pt x="2679" y="189"/>
                    <a:pt x="2395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8" name="Google Shape;2248;p38"/>
          <p:cNvGrpSpPr/>
          <p:nvPr/>
        </p:nvGrpSpPr>
        <p:grpSpPr>
          <a:xfrm>
            <a:off x="5860181" y="1222715"/>
            <a:ext cx="580989" cy="600511"/>
            <a:chOff x="-35118325" y="3202075"/>
            <a:chExt cx="281976" cy="291450"/>
          </a:xfrm>
        </p:grpSpPr>
        <p:sp>
          <p:nvSpPr>
            <p:cNvPr id="2249" name="Google Shape;2249;p38"/>
            <p:cNvSpPr/>
            <p:nvPr/>
          </p:nvSpPr>
          <p:spPr>
            <a:xfrm>
              <a:off x="-35008049" y="3202075"/>
              <a:ext cx="171700" cy="171250"/>
            </a:xfrm>
            <a:custGeom>
              <a:avLst/>
              <a:gdLst/>
              <a:ahLst/>
              <a:cxnLst/>
              <a:rect l="l" t="t" r="r" b="b"/>
              <a:pathLst>
                <a:path w="6867" h="6850" extrusionOk="0">
                  <a:moveTo>
                    <a:pt x="3466" y="1355"/>
                  </a:moveTo>
                  <a:cubicBezTo>
                    <a:pt x="4222" y="1355"/>
                    <a:pt x="4852" y="1985"/>
                    <a:pt x="4852" y="2741"/>
                  </a:cubicBezTo>
                  <a:lnTo>
                    <a:pt x="4852" y="4127"/>
                  </a:lnTo>
                  <a:cubicBezTo>
                    <a:pt x="4852" y="4348"/>
                    <a:pt x="4757" y="4600"/>
                    <a:pt x="4631" y="4821"/>
                  </a:cubicBezTo>
                  <a:lnTo>
                    <a:pt x="4726" y="4915"/>
                  </a:lnTo>
                  <a:cubicBezTo>
                    <a:pt x="4852" y="5041"/>
                    <a:pt x="4852" y="5262"/>
                    <a:pt x="4726" y="5388"/>
                  </a:cubicBezTo>
                  <a:cubicBezTo>
                    <a:pt x="4663" y="5451"/>
                    <a:pt x="4576" y="5482"/>
                    <a:pt x="4489" y="5482"/>
                  </a:cubicBezTo>
                  <a:cubicBezTo>
                    <a:pt x="4403" y="5482"/>
                    <a:pt x="4316" y="5451"/>
                    <a:pt x="4253" y="5388"/>
                  </a:cubicBezTo>
                  <a:lnTo>
                    <a:pt x="4190" y="5293"/>
                  </a:lnTo>
                  <a:cubicBezTo>
                    <a:pt x="3970" y="5419"/>
                    <a:pt x="3749" y="5514"/>
                    <a:pt x="3466" y="5514"/>
                  </a:cubicBezTo>
                  <a:cubicBezTo>
                    <a:pt x="2709" y="5514"/>
                    <a:pt x="2079" y="4884"/>
                    <a:pt x="2079" y="4127"/>
                  </a:cubicBezTo>
                  <a:lnTo>
                    <a:pt x="2079" y="2741"/>
                  </a:lnTo>
                  <a:cubicBezTo>
                    <a:pt x="2079" y="1985"/>
                    <a:pt x="2709" y="1355"/>
                    <a:pt x="3466" y="1355"/>
                  </a:cubicBezTo>
                  <a:close/>
                  <a:moveTo>
                    <a:pt x="3466" y="0"/>
                  </a:moveTo>
                  <a:cubicBezTo>
                    <a:pt x="1575" y="0"/>
                    <a:pt x="32" y="1576"/>
                    <a:pt x="32" y="3403"/>
                  </a:cubicBezTo>
                  <a:cubicBezTo>
                    <a:pt x="32" y="4001"/>
                    <a:pt x="189" y="4569"/>
                    <a:pt x="473" y="5104"/>
                  </a:cubicBezTo>
                  <a:lnTo>
                    <a:pt x="32" y="6396"/>
                  </a:lnTo>
                  <a:cubicBezTo>
                    <a:pt x="0" y="6522"/>
                    <a:pt x="32" y="6679"/>
                    <a:pt x="126" y="6774"/>
                  </a:cubicBezTo>
                  <a:cubicBezTo>
                    <a:pt x="172" y="6820"/>
                    <a:pt x="269" y="6849"/>
                    <a:pt x="367" y="6849"/>
                  </a:cubicBezTo>
                  <a:cubicBezTo>
                    <a:pt x="403" y="6849"/>
                    <a:pt x="439" y="6845"/>
                    <a:pt x="473" y="6837"/>
                  </a:cubicBezTo>
                  <a:lnTo>
                    <a:pt x="1764" y="6396"/>
                  </a:lnTo>
                  <a:cubicBezTo>
                    <a:pt x="2300" y="6679"/>
                    <a:pt x="2867" y="6837"/>
                    <a:pt x="3466" y="6837"/>
                  </a:cubicBezTo>
                  <a:cubicBezTo>
                    <a:pt x="5356" y="6837"/>
                    <a:pt x="6868" y="5293"/>
                    <a:pt x="6868" y="3403"/>
                  </a:cubicBezTo>
                  <a:cubicBezTo>
                    <a:pt x="6868" y="1513"/>
                    <a:pt x="5356" y="0"/>
                    <a:pt x="346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38"/>
            <p:cNvSpPr/>
            <p:nvPr/>
          </p:nvSpPr>
          <p:spPr>
            <a:xfrm>
              <a:off x="-34937976" y="3254050"/>
              <a:ext cx="33125" cy="67775"/>
            </a:xfrm>
            <a:custGeom>
              <a:avLst/>
              <a:gdLst/>
              <a:ahLst/>
              <a:cxnLst/>
              <a:rect l="l" t="t" r="r" b="b"/>
              <a:pathLst>
                <a:path w="1325" h="2711" extrusionOk="0">
                  <a:moveTo>
                    <a:pt x="663" y="1"/>
                  </a:moveTo>
                  <a:cubicBezTo>
                    <a:pt x="253" y="1"/>
                    <a:pt x="1" y="316"/>
                    <a:pt x="1" y="662"/>
                  </a:cubicBezTo>
                  <a:lnTo>
                    <a:pt x="1" y="2048"/>
                  </a:lnTo>
                  <a:cubicBezTo>
                    <a:pt x="1" y="2427"/>
                    <a:pt x="316" y="2710"/>
                    <a:pt x="663" y="2710"/>
                  </a:cubicBezTo>
                  <a:cubicBezTo>
                    <a:pt x="694" y="2710"/>
                    <a:pt x="789" y="2710"/>
                    <a:pt x="820" y="2679"/>
                  </a:cubicBezTo>
                  <a:lnTo>
                    <a:pt x="757" y="2584"/>
                  </a:lnTo>
                  <a:cubicBezTo>
                    <a:pt x="631" y="2490"/>
                    <a:pt x="631" y="2238"/>
                    <a:pt x="757" y="2111"/>
                  </a:cubicBezTo>
                  <a:cubicBezTo>
                    <a:pt x="804" y="2064"/>
                    <a:pt x="891" y="2041"/>
                    <a:pt x="978" y="2041"/>
                  </a:cubicBezTo>
                  <a:cubicBezTo>
                    <a:pt x="1064" y="2041"/>
                    <a:pt x="1151" y="2064"/>
                    <a:pt x="1198" y="2111"/>
                  </a:cubicBezTo>
                  <a:lnTo>
                    <a:pt x="1293" y="2206"/>
                  </a:lnTo>
                  <a:cubicBezTo>
                    <a:pt x="1293" y="2175"/>
                    <a:pt x="1324" y="2080"/>
                    <a:pt x="1324" y="2048"/>
                  </a:cubicBezTo>
                  <a:lnTo>
                    <a:pt x="1324" y="662"/>
                  </a:lnTo>
                  <a:cubicBezTo>
                    <a:pt x="1324" y="284"/>
                    <a:pt x="1041" y="1"/>
                    <a:pt x="66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38"/>
            <p:cNvSpPr/>
            <p:nvPr/>
          </p:nvSpPr>
          <p:spPr>
            <a:xfrm>
              <a:off x="-35085251" y="3338325"/>
              <a:ext cx="69325" cy="69350"/>
            </a:xfrm>
            <a:custGeom>
              <a:avLst/>
              <a:gdLst/>
              <a:ahLst/>
              <a:cxnLst/>
              <a:rect l="l" t="t" r="r" b="b"/>
              <a:pathLst>
                <a:path w="2773" h="2774" extrusionOk="0">
                  <a:moveTo>
                    <a:pt x="1387" y="1"/>
                  </a:moveTo>
                  <a:cubicBezTo>
                    <a:pt x="631" y="1"/>
                    <a:pt x="1" y="631"/>
                    <a:pt x="1" y="1387"/>
                  </a:cubicBezTo>
                  <a:cubicBezTo>
                    <a:pt x="64" y="2143"/>
                    <a:pt x="631" y="2773"/>
                    <a:pt x="1387" y="2773"/>
                  </a:cubicBezTo>
                  <a:cubicBezTo>
                    <a:pt x="2143" y="2773"/>
                    <a:pt x="2773" y="2143"/>
                    <a:pt x="2773" y="1387"/>
                  </a:cubicBezTo>
                  <a:cubicBezTo>
                    <a:pt x="2773" y="631"/>
                    <a:pt x="2143" y="1"/>
                    <a:pt x="138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38"/>
            <p:cNvSpPr/>
            <p:nvPr/>
          </p:nvSpPr>
          <p:spPr>
            <a:xfrm>
              <a:off x="-35118325" y="3424175"/>
              <a:ext cx="137075" cy="69350"/>
            </a:xfrm>
            <a:custGeom>
              <a:avLst/>
              <a:gdLst/>
              <a:ahLst/>
              <a:cxnLst/>
              <a:rect l="l" t="t" r="r" b="b"/>
              <a:pathLst>
                <a:path w="5483" h="2774" extrusionOk="0">
                  <a:moveTo>
                    <a:pt x="2741" y="1"/>
                  </a:moveTo>
                  <a:cubicBezTo>
                    <a:pt x="1387" y="1"/>
                    <a:pt x="221" y="1040"/>
                    <a:pt x="32" y="2364"/>
                  </a:cubicBezTo>
                  <a:cubicBezTo>
                    <a:pt x="0" y="2553"/>
                    <a:pt x="158" y="2773"/>
                    <a:pt x="347" y="2773"/>
                  </a:cubicBezTo>
                  <a:lnTo>
                    <a:pt x="5104" y="2773"/>
                  </a:lnTo>
                  <a:cubicBezTo>
                    <a:pt x="5325" y="2773"/>
                    <a:pt x="5482" y="2553"/>
                    <a:pt x="5482" y="2364"/>
                  </a:cubicBezTo>
                  <a:cubicBezTo>
                    <a:pt x="5262" y="1040"/>
                    <a:pt x="4127" y="1"/>
                    <a:pt x="2741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3" name="Google Shape;2253;p38"/>
          <p:cNvGrpSpPr/>
          <p:nvPr/>
        </p:nvGrpSpPr>
        <p:grpSpPr>
          <a:xfrm>
            <a:off x="9993215" y="1222003"/>
            <a:ext cx="571303" cy="601335"/>
            <a:chOff x="-33277649" y="3226875"/>
            <a:chExt cx="277275" cy="291850"/>
          </a:xfrm>
        </p:grpSpPr>
        <p:sp>
          <p:nvSpPr>
            <p:cNvPr id="2254" name="Google Shape;2254;p38"/>
            <p:cNvSpPr/>
            <p:nvPr/>
          </p:nvSpPr>
          <p:spPr>
            <a:xfrm>
              <a:off x="-33071299" y="3440725"/>
              <a:ext cx="33100" cy="33900"/>
            </a:xfrm>
            <a:custGeom>
              <a:avLst/>
              <a:gdLst/>
              <a:ahLst/>
              <a:cxnLst/>
              <a:rect l="l" t="t" r="r" b="b"/>
              <a:pathLst>
                <a:path w="1324" h="1356" extrusionOk="0">
                  <a:moveTo>
                    <a:pt x="662" y="0"/>
                  </a:moveTo>
                  <a:cubicBezTo>
                    <a:pt x="284" y="0"/>
                    <a:pt x="1" y="315"/>
                    <a:pt x="1" y="693"/>
                  </a:cubicBezTo>
                  <a:cubicBezTo>
                    <a:pt x="1" y="1040"/>
                    <a:pt x="284" y="1355"/>
                    <a:pt x="662" y="1355"/>
                  </a:cubicBezTo>
                  <a:cubicBezTo>
                    <a:pt x="1040" y="1355"/>
                    <a:pt x="1324" y="1040"/>
                    <a:pt x="1324" y="693"/>
                  </a:cubicBezTo>
                  <a:cubicBezTo>
                    <a:pt x="1324" y="315"/>
                    <a:pt x="1040" y="0"/>
                    <a:pt x="66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38"/>
            <p:cNvSpPr/>
            <p:nvPr/>
          </p:nvSpPr>
          <p:spPr>
            <a:xfrm>
              <a:off x="-33157926" y="3227275"/>
              <a:ext cx="17350" cy="103200"/>
            </a:xfrm>
            <a:custGeom>
              <a:avLst/>
              <a:gdLst/>
              <a:ahLst/>
              <a:cxnLst/>
              <a:rect l="l" t="t" r="r" b="b"/>
              <a:pathLst>
                <a:path w="694" h="4128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4128"/>
                  </a:lnTo>
                  <a:cubicBezTo>
                    <a:pt x="95" y="4096"/>
                    <a:pt x="221" y="4096"/>
                    <a:pt x="347" y="4096"/>
                  </a:cubicBezTo>
                  <a:cubicBezTo>
                    <a:pt x="473" y="4096"/>
                    <a:pt x="567" y="4096"/>
                    <a:pt x="693" y="4128"/>
                  </a:cubicBezTo>
                  <a:lnTo>
                    <a:pt x="693" y="347"/>
                  </a:lnTo>
                  <a:cubicBezTo>
                    <a:pt x="693" y="158"/>
                    <a:pt x="536" y="1"/>
                    <a:pt x="34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38"/>
            <p:cNvSpPr/>
            <p:nvPr/>
          </p:nvSpPr>
          <p:spPr>
            <a:xfrm>
              <a:off x="-33175249" y="3347650"/>
              <a:ext cx="51200" cy="51350"/>
            </a:xfrm>
            <a:custGeom>
              <a:avLst/>
              <a:gdLst/>
              <a:ahLst/>
              <a:cxnLst/>
              <a:rect l="l" t="t" r="r" b="b"/>
              <a:pathLst>
                <a:path w="2048" h="2054" extrusionOk="0">
                  <a:moveTo>
                    <a:pt x="938" y="0"/>
                  </a:moveTo>
                  <a:cubicBezTo>
                    <a:pt x="417" y="0"/>
                    <a:pt x="0" y="451"/>
                    <a:pt x="0" y="1014"/>
                  </a:cubicBezTo>
                  <a:cubicBezTo>
                    <a:pt x="0" y="1549"/>
                    <a:pt x="473" y="2054"/>
                    <a:pt x="1040" y="2054"/>
                  </a:cubicBezTo>
                  <a:cubicBezTo>
                    <a:pt x="1575" y="2054"/>
                    <a:pt x="2048" y="1581"/>
                    <a:pt x="2048" y="1014"/>
                  </a:cubicBezTo>
                  <a:cubicBezTo>
                    <a:pt x="2048" y="447"/>
                    <a:pt x="1575" y="6"/>
                    <a:pt x="1040" y="6"/>
                  </a:cubicBezTo>
                  <a:cubicBezTo>
                    <a:pt x="1006" y="2"/>
                    <a:pt x="972" y="0"/>
                    <a:pt x="93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38"/>
            <p:cNvSpPr/>
            <p:nvPr/>
          </p:nvSpPr>
          <p:spPr>
            <a:xfrm>
              <a:off x="-33224874" y="3404500"/>
              <a:ext cx="159900" cy="114225"/>
            </a:xfrm>
            <a:custGeom>
              <a:avLst/>
              <a:gdLst/>
              <a:ahLst/>
              <a:cxnLst/>
              <a:rect l="l" t="t" r="r" b="b"/>
              <a:pathLst>
                <a:path w="6396" h="4569" extrusionOk="0">
                  <a:moveTo>
                    <a:pt x="1954" y="0"/>
                  </a:moveTo>
                  <a:lnTo>
                    <a:pt x="0" y="2520"/>
                  </a:lnTo>
                  <a:lnTo>
                    <a:pt x="0" y="4222"/>
                  </a:lnTo>
                  <a:cubicBezTo>
                    <a:pt x="0" y="4411"/>
                    <a:pt x="158" y="4568"/>
                    <a:pt x="347" y="4568"/>
                  </a:cubicBezTo>
                  <a:lnTo>
                    <a:pt x="3781" y="4568"/>
                  </a:lnTo>
                  <a:cubicBezTo>
                    <a:pt x="3970" y="4568"/>
                    <a:pt x="4127" y="4411"/>
                    <a:pt x="4127" y="4222"/>
                  </a:cubicBezTo>
                  <a:lnTo>
                    <a:pt x="4127" y="3875"/>
                  </a:lnTo>
                  <a:lnTo>
                    <a:pt x="5136" y="3875"/>
                  </a:lnTo>
                  <a:cubicBezTo>
                    <a:pt x="5577" y="3844"/>
                    <a:pt x="6018" y="3718"/>
                    <a:pt x="6396" y="3434"/>
                  </a:cubicBezTo>
                  <a:cubicBezTo>
                    <a:pt x="5986" y="3277"/>
                    <a:pt x="5608" y="2930"/>
                    <a:pt x="5514" y="2489"/>
                  </a:cubicBezTo>
                  <a:lnTo>
                    <a:pt x="4442" y="2489"/>
                  </a:lnTo>
                  <a:cubicBezTo>
                    <a:pt x="3497" y="2489"/>
                    <a:pt x="2741" y="1733"/>
                    <a:pt x="2741" y="788"/>
                  </a:cubicBezTo>
                  <a:lnTo>
                    <a:pt x="2741" y="410"/>
                  </a:lnTo>
                  <a:cubicBezTo>
                    <a:pt x="2426" y="315"/>
                    <a:pt x="2206" y="189"/>
                    <a:pt x="195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38"/>
            <p:cNvSpPr/>
            <p:nvPr/>
          </p:nvSpPr>
          <p:spPr>
            <a:xfrm>
              <a:off x="-33141400" y="3312350"/>
              <a:ext cx="127625" cy="138625"/>
            </a:xfrm>
            <a:custGeom>
              <a:avLst/>
              <a:gdLst/>
              <a:ahLst/>
              <a:cxnLst/>
              <a:rect l="l" t="t" r="r" b="b"/>
              <a:pathLst>
                <a:path w="5105" h="5545" extrusionOk="0">
                  <a:moveTo>
                    <a:pt x="4128" y="0"/>
                  </a:moveTo>
                  <a:lnTo>
                    <a:pt x="694" y="662"/>
                  </a:lnTo>
                  <a:lnTo>
                    <a:pt x="694" y="1040"/>
                  </a:lnTo>
                  <a:cubicBezTo>
                    <a:pt x="1103" y="1355"/>
                    <a:pt x="1387" y="1827"/>
                    <a:pt x="1387" y="2426"/>
                  </a:cubicBezTo>
                  <a:cubicBezTo>
                    <a:pt x="1387" y="3245"/>
                    <a:pt x="788" y="3938"/>
                    <a:pt x="1" y="4127"/>
                  </a:cubicBezTo>
                  <a:lnTo>
                    <a:pt x="1" y="4505"/>
                  </a:lnTo>
                  <a:cubicBezTo>
                    <a:pt x="1" y="5072"/>
                    <a:pt x="473" y="5545"/>
                    <a:pt x="1009" y="5545"/>
                  </a:cubicBezTo>
                  <a:lnTo>
                    <a:pt x="2080" y="5545"/>
                  </a:lnTo>
                  <a:cubicBezTo>
                    <a:pt x="2238" y="4946"/>
                    <a:pt x="2742" y="4505"/>
                    <a:pt x="3372" y="4505"/>
                  </a:cubicBezTo>
                  <a:cubicBezTo>
                    <a:pt x="3624" y="4505"/>
                    <a:pt x="3844" y="4600"/>
                    <a:pt x="4065" y="4726"/>
                  </a:cubicBezTo>
                  <a:lnTo>
                    <a:pt x="4065" y="4127"/>
                  </a:lnTo>
                  <a:lnTo>
                    <a:pt x="4128" y="4127"/>
                  </a:lnTo>
                  <a:cubicBezTo>
                    <a:pt x="4443" y="4064"/>
                    <a:pt x="4758" y="3938"/>
                    <a:pt x="4916" y="3655"/>
                  </a:cubicBezTo>
                  <a:cubicBezTo>
                    <a:pt x="5105" y="3340"/>
                    <a:pt x="5105" y="2993"/>
                    <a:pt x="4947" y="2678"/>
                  </a:cubicBezTo>
                  <a:lnTo>
                    <a:pt x="4128" y="1008"/>
                  </a:lnTo>
                  <a:lnTo>
                    <a:pt x="4128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38"/>
            <p:cNvSpPr/>
            <p:nvPr/>
          </p:nvSpPr>
          <p:spPr>
            <a:xfrm>
              <a:off x="-33122499" y="3226875"/>
              <a:ext cx="122125" cy="83925"/>
            </a:xfrm>
            <a:custGeom>
              <a:avLst/>
              <a:gdLst/>
              <a:ahLst/>
              <a:cxnLst/>
              <a:rect l="l" t="t" r="r" b="b"/>
              <a:pathLst>
                <a:path w="4885" h="3357" extrusionOk="0">
                  <a:moveTo>
                    <a:pt x="3376" y="1"/>
                  </a:moveTo>
                  <a:cubicBezTo>
                    <a:pt x="3025" y="1"/>
                    <a:pt x="2679" y="143"/>
                    <a:pt x="2427" y="426"/>
                  </a:cubicBezTo>
                  <a:lnTo>
                    <a:pt x="2143" y="678"/>
                  </a:lnTo>
                  <a:lnTo>
                    <a:pt x="1" y="678"/>
                  </a:lnTo>
                  <a:lnTo>
                    <a:pt x="1" y="3356"/>
                  </a:lnTo>
                  <a:lnTo>
                    <a:pt x="4191" y="2537"/>
                  </a:lnTo>
                  <a:lnTo>
                    <a:pt x="4349" y="2379"/>
                  </a:lnTo>
                  <a:cubicBezTo>
                    <a:pt x="4884" y="1844"/>
                    <a:pt x="4884" y="962"/>
                    <a:pt x="4349" y="426"/>
                  </a:cubicBezTo>
                  <a:cubicBezTo>
                    <a:pt x="4081" y="143"/>
                    <a:pt x="3726" y="1"/>
                    <a:pt x="337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38"/>
            <p:cNvSpPr/>
            <p:nvPr/>
          </p:nvSpPr>
          <p:spPr>
            <a:xfrm>
              <a:off x="-33277649" y="3245400"/>
              <a:ext cx="102400" cy="198500"/>
            </a:xfrm>
            <a:custGeom>
              <a:avLst/>
              <a:gdLst/>
              <a:ahLst/>
              <a:cxnLst/>
              <a:rect l="l" t="t" r="r" b="b"/>
              <a:pathLst>
                <a:path w="4096" h="7940" extrusionOk="0">
                  <a:moveTo>
                    <a:pt x="4096" y="0"/>
                  </a:moveTo>
                  <a:cubicBezTo>
                    <a:pt x="1828" y="95"/>
                    <a:pt x="0" y="1985"/>
                    <a:pt x="0" y="4316"/>
                  </a:cubicBezTo>
                  <a:cubicBezTo>
                    <a:pt x="0" y="5766"/>
                    <a:pt x="757" y="7120"/>
                    <a:pt x="1954" y="7939"/>
                  </a:cubicBezTo>
                  <a:lnTo>
                    <a:pt x="3592" y="5829"/>
                  </a:lnTo>
                  <a:cubicBezTo>
                    <a:pt x="3466" y="5576"/>
                    <a:pt x="3434" y="5356"/>
                    <a:pt x="3434" y="5104"/>
                  </a:cubicBezTo>
                  <a:cubicBezTo>
                    <a:pt x="3434" y="4568"/>
                    <a:pt x="3718" y="4033"/>
                    <a:pt x="4096" y="3718"/>
                  </a:cubicBezTo>
                  <a:lnTo>
                    <a:pt x="409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1" name="Google Shape;2261;p38"/>
          <p:cNvGrpSpPr/>
          <p:nvPr/>
        </p:nvGrpSpPr>
        <p:grpSpPr>
          <a:xfrm>
            <a:off x="6627533" y="1222715"/>
            <a:ext cx="564761" cy="600511"/>
            <a:chOff x="-34755224" y="3202075"/>
            <a:chExt cx="274099" cy="291450"/>
          </a:xfrm>
        </p:grpSpPr>
        <p:sp>
          <p:nvSpPr>
            <p:cNvPr id="2262" name="Google Shape;2262;p38"/>
            <p:cNvSpPr/>
            <p:nvPr/>
          </p:nvSpPr>
          <p:spPr>
            <a:xfrm>
              <a:off x="-34703249" y="3389525"/>
              <a:ext cx="84300" cy="34675"/>
            </a:xfrm>
            <a:custGeom>
              <a:avLst/>
              <a:gdLst/>
              <a:ahLst/>
              <a:cxnLst/>
              <a:rect l="l" t="t" r="r" b="b"/>
              <a:pathLst>
                <a:path w="3372" h="1387" extrusionOk="0">
                  <a:moveTo>
                    <a:pt x="1670" y="1"/>
                  </a:moveTo>
                  <a:cubicBezTo>
                    <a:pt x="883" y="1"/>
                    <a:pt x="158" y="599"/>
                    <a:pt x="0" y="1387"/>
                  </a:cubicBezTo>
                  <a:lnTo>
                    <a:pt x="3371" y="1387"/>
                  </a:lnTo>
                  <a:cubicBezTo>
                    <a:pt x="3214" y="599"/>
                    <a:pt x="2489" y="1"/>
                    <a:pt x="167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38"/>
            <p:cNvSpPr/>
            <p:nvPr/>
          </p:nvSpPr>
          <p:spPr>
            <a:xfrm>
              <a:off x="-34636301" y="3348575"/>
              <a:ext cx="69325" cy="75625"/>
            </a:xfrm>
            <a:custGeom>
              <a:avLst/>
              <a:gdLst/>
              <a:ahLst/>
              <a:cxnLst/>
              <a:rect l="l" t="t" r="r" b="b"/>
              <a:pathLst>
                <a:path w="2773" h="3025" extrusionOk="0">
                  <a:moveTo>
                    <a:pt x="2111" y="0"/>
                  </a:moveTo>
                  <a:lnTo>
                    <a:pt x="1387" y="221"/>
                  </a:lnTo>
                  <a:cubicBezTo>
                    <a:pt x="1298" y="265"/>
                    <a:pt x="1179" y="290"/>
                    <a:pt x="1049" y="290"/>
                  </a:cubicBezTo>
                  <a:cubicBezTo>
                    <a:pt x="808" y="290"/>
                    <a:pt x="531" y="205"/>
                    <a:pt x="347" y="0"/>
                  </a:cubicBezTo>
                  <a:lnTo>
                    <a:pt x="347" y="0"/>
                  </a:lnTo>
                  <a:cubicBezTo>
                    <a:pt x="378" y="63"/>
                    <a:pt x="378" y="189"/>
                    <a:pt x="378" y="315"/>
                  </a:cubicBezTo>
                  <a:cubicBezTo>
                    <a:pt x="378" y="662"/>
                    <a:pt x="221" y="977"/>
                    <a:pt x="0" y="1229"/>
                  </a:cubicBezTo>
                  <a:cubicBezTo>
                    <a:pt x="725" y="1575"/>
                    <a:pt x="1229" y="2237"/>
                    <a:pt x="1355" y="3025"/>
                  </a:cubicBezTo>
                  <a:lnTo>
                    <a:pt x="2773" y="3025"/>
                  </a:lnTo>
                  <a:lnTo>
                    <a:pt x="2773" y="221"/>
                  </a:lnTo>
                  <a:cubicBezTo>
                    <a:pt x="2521" y="189"/>
                    <a:pt x="2300" y="126"/>
                    <a:pt x="211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38"/>
            <p:cNvSpPr/>
            <p:nvPr/>
          </p:nvSpPr>
          <p:spPr>
            <a:xfrm>
              <a:off x="-34752874" y="3253275"/>
              <a:ext cx="126050" cy="170925"/>
            </a:xfrm>
            <a:custGeom>
              <a:avLst/>
              <a:gdLst/>
              <a:ahLst/>
              <a:cxnLst/>
              <a:rect l="l" t="t" r="r" b="b"/>
              <a:pathLst>
                <a:path w="5042" h="6837" extrusionOk="0">
                  <a:moveTo>
                    <a:pt x="1" y="0"/>
                  </a:moveTo>
                  <a:lnTo>
                    <a:pt x="1" y="6837"/>
                  </a:lnTo>
                  <a:lnTo>
                    <a:pt x="1418" y="6837"/>
                  </a:lnTo>
                  <a:cubicBezTo>
                    <a:pt x="1450" y="6018"/>
                    <a:pt x="1954" y="5356"/>
                    <a:pt x="2679" y="4978"/>
                  </a:cubicBezTo>
                  <a:cubicBezTo>
                    <a:pt x="2427" y="4757"/>
                    <a:pt x="2301" y="4442"/>
                    <a:pt x="2301" y="4064"/>
                  </a:cubicBezTo>
                  <a:cubicBezTo>
                    <a:pt x="2301" y="3340"/>
                    <a:pt x="2931" y="2710"/>
                    <a:pt x="3687" y="2710"/>
                  </a:cubicBezTo>
                  <a:cubicBezTo>
                    <a:pt x="4128" y="2710"/>
                    <a:pt x="4474" y="2899"/>
                    <a:pt x="4758" y="3214"/>
                  </a:cubicBezTo>
                  <a:cubicBezTo>
                    <a:pt x="4726" y="3056"/>
                    <a:pt x="4758" y="2899"/>
                    <a:pt x="4789" y="2741"/>
                  </a:cubicBezTo>
                  <a:lnTo>
                    <a:pt x="5041" y="2016"/>
                  </a:lnTo>
                  <a:cubicBezTo>
                    <a:pt x="4821" y="1607"/>
                    <a:pt x="4758" y="1134"/>
                    <a:pt x="4758" y="662"/>
                  </a:cubicBezTo>
                  <a:cubicBezTo>
                    <a:pt x="4758" y="410"/>
                    <a:pt x="4789" y="189"/>
                    <a:pt x="482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38"/>
            <p:cNvSpPr/>
            <p:nvPr/>
          </p:nvSpPr>
          <p:spPr>
            <a:xfrm>
              <a:off x="-34677251" y="3338325"/>
              <a:ext cx="33875" cy="33900"/>
            </a:xfrm>
            <a:custGeom>
              <a:avLst/>
              <a:gdLst/>
              <a:ahLst/>
              <a:cxnLst/>
              <a:rect l="l" t="t" r="r" b="b"/>
              <a:pathLst>
                <a:path w="1355" h="1356" extrusionOk="0">
                  <a:moveTo>
                    <a:pt x="662" y="1"/>
                  </a:moveTo>
                  <a:cubicBezTo>
                    <a:pt x="315" y="1"/>
                    <a:pt x="0" y="316"/>
                    <a:pt x="0" y="694"/>
                  </a:cubicBezTo>
                  <a:cubicBezTo>
                    <a:pt x="0" y="1040"/>
                    <a:pt x="315" y="1355"/>
                    <a:pt x="662" y="1355"/>
                  </a:cubicBezTo>
                  <a:cubicBezTo>
                    <a:pt x="1040" y="1355"/>
                    <a:pt x="1355" y="1040"/>
                    <a:pt x="1355" y="694"/>
                  </a:cubicBezTo>
                  <a:cubicBezTo>
                    <a:pt x="1355" y="316"/>
                    <a:pt x="1040" y="1"/>
                    <a:pt x="66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38"/>
            <p:cNvSpPr/>
            <p:nvPr/>
          </p:nvSpPr>
          <p:spPr>
            <a:xfrm>
              <a:off x="-34618200" y="3202500"/>
              <a:ext cx="137075" cy="135850"/>
            </a:xfrm>
            <a:custGeom>
              <a:avLst/>
              <a:gdLst/>
              <a:ahLst/>
              <a:cxnLst/>
              <a:rect l="l" t="t" r="r" b="b"/>
              <a:pathLst>
                <a:path w="5483" h="5434" extrusionOk="0">
                  <a:moveTo>
                    <a:pt x="2710" y="992"/>
                  </a:moveTo>
                  <a:cubicBezTo>
                    <a:pt x="2899" y="992"/>
                    <a:pt x="3057" y="1149"/>
                    <a:pt x="3057" y="1338"/>
                  </a:cubicBezTo>
                  <a:cubicBezTo>
                    <a:pt x="3057" y="1559"/>
                    <a:pt x="2899" y="1716"/>
                    <a:pt x="2710" y="1716"/>
                  </a:cubicBezTo>
                  <a:cubicBezTo>
                    <a:pt x="2521" y="1716"/>
                    <a:pt x="2364" y="1559"/>
                    <a:pt x="2364" y="1338"/>
                  </a:cubicBezTo>
                  <a:cubicBezTo>
                    <a:pt x="2395" y="1149"/>
                    <a:pt x="2553" y="992"/>
                    <a:pt x="2710" y="992"/>
                  </a:cubicBezTo>
                  <a:close/>
                  <a:moveTo>
                    <a:pt x="2742" y="2346"/>
                  </a:moveTo>
                  <a:cubicBezTo>
                    <a:pt x="2962" y="2346"/>
                    <a:pt x="3120" y="2504"/>
                    <a:pt x="3120" y="2693"/>
                  </a:cubicBezTo>
                  <a:lnTo>
                    <a:pt x="3120" y="4079"/>
                  </a:lnTo>
                  <a:cubicBezTo>
                    <a:pt x="3120" y="4268"/>
                    <a:pt x="2962" y="4426"/>
                    <a:pt x="2742" y="4426"/>
                  </a:cubicBezTo>
                  <a:cubicBezTo>
                    <a:pt x="2553" y="4426"/>
                    <a:pt x="2395" y="4268"/>
                    <a:pt x="2395" y="4079"/>
                  </a:cubicBezTo>
                  <a:lnTo>
                    <a:pt x="2395" y="2693"/>
                  </a:lnTo>
                  <a:cubicBezTo>
                    <a:pt x="2395" y="2504"/>
                    <a:pt x="2553" y="2346"/>
                    <a:pt x="2742" y="2346"/>
                  </a:cubicBezTo>
                  <a:close/>
                  <a:moveTo>
                    <a:pt x="2646" y="0"/>
                  </a:moveTo>
                  <a:cubicBezTo>
                    <a:pt x="1359" y="0"/>
                    <a:pt x="1" y="1099"/>
                    <a:pt x="1" y="2724"/>
                  </a:cubicBezTo>
                  <a:cubicBezTo>
                    <a:pt x="1" y="3197"/>
                    <a:pt x="127" y="3638"/>
                    <a:pt x="348" y="4016"/>
                  </a:cubicBezTo>
                  <a:lnTo>
                    <a:pt x="33" y="4961"/>
                  </a:lnTo>
                  <a:cubicBezTo>
                    <a:pt x="1" y="5087"/>
                    <a:pt x="33" y="5245"/>
                    <a:pt x="127" y="5339"/>
                  </a:cubicBezTo>
                  <a:cubicBezTo>
                    <a:pt x="167" y="5399"/>
                    <a:pt x="245" y="5421"/>
                    <a:pt x="329" y="5421"/>
                  </a:cubicBezTo>
                  <a:cubicBezTo>
                    <a:pt x="377" y="5421"/>
                    <a:pt x="427" y="5414"/>
                    <a:pt x="474" y="5402"/>
                  </a:cubicBezTo>
                  <a:lnTo>
                    <a:pt x="1419" y="5087"/>
                  </a:lnTo>
                  <a:cubicBezTo>
                    <a:pt x="1797" y="5339"/>
                    <a:pt x="2238" y="5434"/>
                    <a:pt x="2742" y="5434"/>
                  </a:cubicBezTo>
                  <a:cubicBezTo>
                    <a:pt x="4254" y="5434"/>
                    <a:pt x="5483" y="4237"/>
                    <a:pt x="5483" y="2724"/>
                  </a:cubicBezTo>
                  <a:cubicBezTo>
                    <a:pt x="5483" y="1275"/>
                    <a:pt x="4317" y="78"/>
                    <a:pt x="2899" y="15"/>
                  </a:cubicBezTo>
                  <a:cubicBezTo>
                    <a:pt x="2815" y="5"/>
                    <a:pt x="2731" y="0"/>
                    <a:pt x="264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38"/>
            <p:cNvSpPr/>
            <p:nvPr/>
          </p:nvSpPr>
          <p:spPr>
            <a:xfrm>
              <a:off x="-34755224" y="3440725"/>
              <a:ext cx="188250" cy="52800"/>
            </a:xfrm>
            <a:custGeom>
              <a:avLst/>
              <a:gdLst/>
              <a:ahLst/>
              <a:cxnLst/>
              <a:rect l="l" t="t" r="r" b="b"/>
              <a:pathLst>
                <a:path w="7530" h="2112" extrusionOk="0">
                  <a:moveTo>
                    <a:pt x="0" y="0"/>
                  </a:moveTo>
                  <a:lnTo>
                    <a:pt x="0" y="1071"/>
                  </a:lnTo>
                  <a:cubicBezTo>
                    <a:pt x="0" y="1670"/>
                    <a:pt x="473" y="2111"/>
                    <a:pt x="1040" y="2111"/>
                  </a:cubicBezTo>
                  <a:lnTo>
                    <a:pt x="6490" y="2111"/>
                  </a:lnTo>
                  <a:cubicBezTo>
                    <a:pt x="7057" y="2111"/>
                    <a:pt x="7530" y="1639"/>
                    <a:pt x="7530" y="1071"/>
                  </a:cubicBezTo>
                  <a:lnTo>
                    <a:pt x="753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38"/>
            <p:cNvSpPr/>
            <p:nvPr/>
          </p:nvSpPr>
          <p:spPr>
            <a:xfrm>
              <a:off x="-34754449" y="3202075"/>
              <a:ext cx="153600" cy="33900"/>
            </a:xfrm>
            <a:custGeom>
              <a:avLst/>
              <a:gdLst/>
              <a:ahLst/>
              <a:cxnLst/>
              <a:rect l="l" t="t" r="r" b="b"/>
              <a:pathLst>
                <a:path w="6144" h="1356" extrusionOk="0">
                  <a:moveTo>
                    <a:pt x="1040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1355"/>
                  </a:lnTo>
                  <a:lnTo>
                    <a:pt x="5104" y="1355"/>
                  </a:lnTo>
                  <a:cubicBezTo>
                    <a:pt x="5293" y="819"/>
                    <a:pt x="5672" y="347"/>
                    <a:pt x="614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9" name="Google Shape;2269;p38"/>
          <p:cNvGrpSpPr/>
          <p:nvPr/>
        </p:nvGrpSpPr>
        <p:grpSpPr>
          <a:xfrm>
            <a:off x="7353611" y="1222281"/>
            <a:ext cx="608597" cy="601387"/>
            <a:chOff x="-34408675" y="3202075"/>
            <a:chExt cx="295374" cy="291875"/>
          </a:xfrm>
        </p:grpSpPr>
        <p:sp>
          <p:nvSpPr>
            <p:cNvPr id="2270" name="Google Shape;2270;p38"/>
            <p:cNvSpPr/>
            <p:nvPr/>
          </p:nvSpPr>
          <p:spPr>
            <a:xfrm>
              <a:off x="-34274776" y="3202075"/>
              <a:ext cx="161475" cy="161475"/>
            </a:xfrm>
            <a:custGeom>
              <a:avLst/>
              <a:gdLst/>
              <a:ahLst/>
              <a:cxnLst/>
              <a:rect l="l" t="t" r="r" b="b"/>
              <a:pathLst>
                <a:path w="6459" h="6459" extrusionOk="0">
                  <a:moveTo>
                    <a:pt x="3718" y="0"/>
                  </a:moveTo>
                  <a:cubicBezTo>
                    <a:pt x="3560" y="0"/>
                    <a:pt x="3434" y="63"/>
                    <a:pt x="3403" y="189"/>
                  </a:cubicBezTo>
                  <a:cubicBezTo>
                    <a:pt x="3340" y="315"/>
                    <a:pt x="3340" y="473"/>
                    <a:pt x="3466" y="536"/>
                  </a:cubicBezTo>
                  <a:lnTo>
                    <a:pt x="4190" y="1261"/>
                  </a:lnTo>
                  <a:lnTo>
                    <a:pt x="1260" y="4159"/>
                  </a:lnTo>
                  <a:lnTo>
                    <a:pt x="567" y="3466"/>
                  </a:lnTo>
                  <a:cubicBezTo>
                    <a:pt x="496" y="3395"/>
                    <a:pt x="390" y="3360"/>
                    <a:pt x="288" y="3360"/>
                  </a:cubicBezTo>
                  <a:cubicBezTo>
                    <a:pt x="254" y="3360"/>
                    <a:pt x="221" y="3363"/>
                    <a:pt x="189" y="3371"/>
                  </a:cubicBezTo>
                  <a:cubicBezTo>
                    <a:pt x="95" y="3403"/>
                    <a:pt x="0" y="3560"/>
                    <a:pt x="0" y="3686"/>
                  </a:cubicBezTo>
                  <a:lnTo>
                    <a:pt x="0" y="6081"/>
                  </a:lnTo>
                  <a:cubicBezTo>
                    <a:pt x="0" y="6301"/>
                    <a:pt x="158" y="6459"/>
                    <a:pt x="347" y="6459"/>
                  </a:cubicBezTo>
                  <a:lnTo>
                    <a:pt x="2773" y="6459"/>
                  </a:lnTo>
                  <a:cubicBezTo>
                    <a:pt x="2930" y="6459"/>
                    <a:pt x="3025" y="6364"/>
                    <a:pt x="3088" y="6238"/>
                  </a:cubicBezTo>
                  <a:cubicBezTo>
                    <a:pt x="3119" y="6144"/>
                    <a:pt x="3119" y="5986"/>
                    <a:pt x="2993" y="5892"/>
                  </a:cubicBezTo>
                  <a:lnTo>
                    <a:pt x="2300" y="5199"/>
                  </a:lnTo>
                  <a:lnTo>
                    <a:pt x="5198" y="2269"/>
                  </a:lnTo>
                  <a:lnTo>
                    <a:pt x="5923" y="2993"/>
                  </a:lnTo>
                  <a:cubicBezTo>
                    <a:pt x="5969" y="3039"/>
                    <a:pt x="6066" y="3069"/>
                    <a:pt x="6164" y="3069"/>
                  </a:cubicBezTo>
                  <a:cubicBezTo>
                    <a:pt x="6200" y="3069"/>
                    <a:pt x="6236" y="3065"/>
                    <a:pt x="6270" y="3056"/>
                  </a:cubicBezTo>
                  <a:cubicBezTo>
                    <a:pt x="6396" y="3025"/>
                    <a:pt x="6459" y="2867"/>
                    <a:pt x="6459" y="2741"/>
                  </a:cubicBezTo>
                  <a:lnTo>
                    <a:pt x="6459" y="347"/>
                  </a:lnTo>
                  <a:cubicBezTo>
                    <a:pt x="6459" y="158"/>
                    <a:pt x="6301" y="0"/>
                    <a:pt x="611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38"/>
            <p:cNvSpPr/>
            <p:nvPr/>
          </p:nvSpPr>
          <p:spPr>
            <a:xfrm>
              <a:off x="-34378751" y="3263175"/>
              <a:ext cx="76425" cy="73600"/>
            </a:xfrm>
            <a:custGeom>
              <a:avLst/>
              <a:gdLst/>
              <a:ahLst/>
              <a:cxnLst/>
              <a:rect l="l" t="t" r="r" b="b"/>
              <a:pathLst>
                <a:path w="3057" h="2944" extrusionOk="0">
                  <a:moveTo>
                    <a:pt x="970" y="1"/>
                  </a:moveTo>
                  <a:cubicBezTo>
                    <a:pt x="685" y="1"/>
                    <a:pt x="405" y="114"/>
                    <a:pt x="221" y="297"/>
                  </a:cubicBezTo>
                  <a:lnTo>
                    <a:pt x="1" y="549"/>
                  </a:lnTo>
                  <a:lnTo>
                    <a:pt x="2395" y="2944"/>
                  </a:lnTo>
                  <a:lnTo>
                    <a:pt x="2678" y="2755"/>
                  </a:lnTo>
                  <a:cubicBezTo>
                    <a:pt x="3056" y="2345"/>
                    <a:pt x="3056" y="1683"/>
                    <a:pt x="2678" y="1274"/>
                  </a:cubicBezTo>
                  <a:lnTo>
                    <a:pt x="1670" y="297"/>
                  </a:lnTo>
                  <a:cubicBezTo>
                    <a:pt x="1478" y="90"/>
                    <a:pt x="1222" y="1"/>
                    <a:pt x="97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38"/>
            <p:cNvSpPr/>
            <p:nvPr/>
          </p:nvSpPr>
          <p:spPr>
            <a:xfrm>
              <a:off x="-34250375" y="3392300"/>
              <a:ext cx="77225" cy="74425"/>
            </a:xfrm>
            <a:custGeom>
              <a:avLst/>
              <a:gdLst/>
              <a:ahLst/>
              <a:cxnLst/>
              <a:rect l="l" t="t" r="r" b="b"/>
              <a:pathLst>
                <a:path w="3089" h="2977" extrusionOk="0">
                  <a:moveTo>
                    <a:pt x="999" y="0"/>
                  </a:moveTo>
                  <a:cubicBezTo>
                    <a:pt x="787" y="0"/>
                    <a:pt x="577" y="66"/>
                    <a:pt x="410" y="205"/>
                  </a:cubicBezTo>
                  <a:cubicBezTo>
                    <a:pt x="379" y="205"/>
                    <a:pt x="316" y="268"/>
                    <a:pt x="284" y="299"/>
                  </a:cubicBezTo>
                  <a:lnTo>
                    <a:pt x="1" y="583"/>
                  </a:lnTo>
                  <a:lnTo>
                    <a:pt x="2427" y="2977"/>
                  </a:lnTo>
                  <a:lnTo>
                    <a:pt x="2679" y="2693"/>
                  </a:lnTo>
                  <a:cubicBezTo>
                    <a:pt x="3088" y="2315"/>
                    <a:pt x="3088" y="1622"/>
                    <a:pt x="2679" y="1244"/>
                  </a:cubicBezTo>
                  <a:lnTo>
                    <a:pt x="1734" y="299"/>
                  </a:lnTo>
                  <a:cubicBezTo>
                    <a:pt x="1540" y="105"/>
                    <a:pt x="1267" y="0"/>
                    <a:pt x="99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38"/>
            <p:cNvSpPr/>
            <p:nvPr/>
          </p:nvSpPr>
          <p:spPr>
            <a:xfrm>
              <a:off x="-34408675" y="3290275"/>
              <a:ext cx="207150" cy="203675"/>
            </a:xfrm>
            <a:custGeom>
              <a:avLst/>
              <a:gdLst/>
              <a:ahLst/>
              <a:cxnLst/>
              <a:rect l="l" t="t" r="r" b="b"/>
              <a:pathLst>
                <a:path w="8286" h="8147" extrusionOk="0">
                  <a:moveTo>
                    <a:pt x="725" y="1"/>
                  </a:moveTo>
                  <a:cubicBezTo>
                    <a:pt x="95" y="631"/>
                    <a:pt x="0" y="1387"/>
                    <a:pt x="284" y="2017"/>
                  </a:cubicBezTo>
                  <a:cubicBezTo>
                    <a:pt x="1387" y="4223"/>
                    <a:pt x="3938" y="6774"/>
                    <a:pt x="6270" y="7972"/>
                  </a:cubicBezTo>
                  <a:cubicBezTo>
                    <a:pt x="6499" y="8086"/>
                    <a:pt x="6745" y="8147"/>
                    <a:pt x="6996" y="8147"/>
                  </a:cubicBezTo>
                  <a:cubicBezTo>
                    <a:pt x="7434" y="8147"/>
                    <a:pt x="7886" y="7963"/>
                    <a:pt x="8286" y="7562"/>
                  </a:cubicBezTo>
                  <a:lnTo>
                    <a:pt x="72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4" name="Google Shape;2274;p38"/>
          <p:cNvGrpSpPr/>
          <p:nvPr/>
        </p:nvGrpSpPr>
        <p:grpSpPr>
          <a:xfrm>
            <a:off x="10893988" y="2239565"/>
            <a:ext cx="664755" cy="661795"/>
            <a:chOff x="-30735200" y="3552550"/>
            <a:chExt cx="292226" cy="290925"/>
          </a:xfrm>
        </p:grpSpPr>
        <p:sp>
          <p:nvSpPr>
            <p:cNvPr id="2275" name="Google Shape;2275;p38"/>
            <p:cNvSpPr/>
            <p:nvPr/>
          </p:nvSpPr>
          <p:spPr>
            <a:xfrm>
              <a:off x="-30613899" y="3655750"/>
              <a:ext cx="170925" cy="187725"/>
            </a:xfrm>
            <a:custGeom>
              <a:avLst/>
              <a:gdLst/>
              <a:ahLst/>
              <a:cxnLst/>
              <a:rect l="l" t="t" r="r" b="b"/>
              <a:pathLst>
                <a:path w="6837" h="7508" extrusionOk="0">
                  <a:moveTo>
                    <a:pt x="5120" y="2079"/>
                  </a:moveTo>
                  <a:cubicBezTo>
                    <a:pt x="5206" y="2079"/>
                    <a:pt x="5293" y="2111"/>
                    <a:pt x="5356" y="2174"/>
                  </a:cubicBezTo>
                  <a:cubicBezTo>
                    <a:pt x="5451" y="2268"/>
                    <a:pt x="5451" y="2458"/>
                    <a:pt x="5356" y="2647"/>
                  </a:cubicBezTo>
                  <a:lnTo>
                    <a:pt x="3308" y="4694"/>
                  </a:lnTo>
                  <a:cubicBezTo>
                    <a:pt x="3214" y="4757"/>
                    <a:pt x="3151" y="4789"/>
                    <a:pt x="3056" y="4789"/>
                  </a:cubicBezTo>
                  <a:cubicBezTo>
                    <a:pt x="2993" y="4789"/>
                    <a:pt x="2899" y="4757"/>
                    <a:pt x="2836" y="4694"/>
                  </a:cubicBezTo>
                  <a:lnTo>
                    <a:pt x="2174" y="4001"/>
                  </a:lnTo>
                  <a:cubicBezTo>
                    <a:pt x="2048" y="3907"/>
                    <a:pt x="2048" y="3655"/>
                    <a:pt x="2174" y="3529"/>
                  </a:cubicBezTo>
                  <a:cubicBezTo>
                    <a:pt x="2221" y="3481"/>
                    <a:pt x="2308" y="3458"/>
                    <a:pt x="2399" y="3458"/>
                  </a:cubicBezTo>
                  <a:cubicBezTo>
                    <a:pt x="2489" y="3458"/>
                    <a:pt x="2584" y="3481"/>
                    <a:pt x="2647" y="3529"/>
                  </a:cubicBezTo>
                  <a:lnTo>
                    <a:pt x="3056" y="3970"/>
                  </a:lnTo>
                  <a:lnTo>
                    <a:pt x="4883" y="2174"/>
                  </a:lnTo>
                  <a:cubicBezTo>
                    <a:pt x="4946" y="2111"/>
                    <a:pt x="5033" y="2079"/>
                    <a:pt x="5120" y="2079"/>
                  </a:cubicBezTo>
                  <a:close/>
                  <a:moveTo>
                    <a:pt x="1701" y="0"/>
                  </a:moveTo>
                  <a:cubicBezTo>
                    <a:pt x="725" y="0"/>
                    <a:pt x="0" y="756"/>
                    <a:pt x="0" y="1701"/>
                  </a:cubicBezTo>
                  <a:lnTo>
                    <a:pt x="0" y="4411"/>
                  </a:lnTo>
                  <a:cubicBezTo>
                    <a:pt x="0" y="5356"/>
                    <a:pt x="725" y="6112"/>
                    <a:pt x="1701" y="6112"/>
                  </a:cubicBezTo>
                  <a:lnTo>
                    <a:pt x="2048" y="6112"/>
                  </a:lnTo>
                  <a:lnTo>
                    <a:pt x="2048" y="7152"/>
                  </a:lnTo>
                  <a:cubicBezTo>
                    <a:pt x="2048" y="7309"/>
                    <a:pt x="2111" y="7435"/>
                    <a:pt x="2237" y="7467"/>
                  </a:cubicBezTo>
                  <a:cubicBezTo>
                    <a:pt x="2289" y="7493"/>
                    <a:pt x="2347" y="7508"/>
                    <a:pt x="2401" y="7508"/>
                  </a:cubicBezTo>
                  <a:cubicBezTo>
                    <a:pt x="2477" y="7508"/>
                    <a:pt x="2547" y="7478"/>
                    <a:pt x="2584" y="7404"/>
                  </a:cubicBezTo>
                  <a:lnTo>
                    <a:pt x="3844" y="6112"/>
                  </a:lnTo>
                  <a:lnTo>
                    <a:pt x="5073" y="6112"/>
                  </a:lnTo>
                  <a:cubicBezTo>
                    <a:pt x="6018" y="6112"/>
                    <a:pt x="6805" y="5356"/>
                    <a:pt x="6805" y="4411"/>
                  </a:cubicBezTo>
                  <a:lnTo>
                    <a:pt x="6805" y="1701"/>
                  </a:lnTo>
                  <a:cubicBezTo>
                    <a:pt x="6837" y="756"/>
                    <a:pt x="6049" y="0"/>
                    <a:pt x="510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38"/>
            <p:cNvSpPr/>
            <p:nvPr/>
          </p:nvSpPr>
          <p:spPr>
            <a:xfrm>
              <a:off x="-30735200" y="3552550"/>
              <a:ext cx="188275" cy="205075"/>
            </a:xfrm>
            <a:custGeom>
              <a:avLst/>
              <a:gdLst/>
              <a:ahLst/>
              <a:cxnLst/>
              <a:rect l="l" t="t" r="r" b="b"/>
              <a:pathLst>
                <a:path w="7531" h="8203" extrusionOk="0">
                  <a:moveTo>
                    <a:pt x="3781" y="1356"/>
                  </a:moveTo>
                  <a:cubicBezTo>
                    <a:pt x="4317" y="1356"/>
                    <a:pt x="4789" y="1828"/>
                    <a:pt x="4789" y="2395"/>
                  </a:cubicBezTo>
                  <a:cubicBezTo>
                    <a:pt x="4789" y="2710"/>
                    <a:pt x="4632" y="3025"/>
                    <a:pt x="4411" y="3214"/>
                  </a:cubicBezTo>
                  <a:cubicBezTo>
                    <a:pt x="4254" y="3341"/>
                    <a:pt x="4128" y="3530"/>
                    <a:pt x="4128" y="3782"/>
                  </a:cubicBezTo>
                  <a:cubicBezTo>
                    <a:pt x="4128" y="3971"/>
                    <a:pt x="3970" y="4128"/>
                    <a:pt x="3781" y="4128"/>
                  </a:cubicBezTo>
                  <a:cubicBezTo>
                    <a:pt x="3592" y="4128"/>
                    <a:pt x="3434" y="3971"/>
                    <a:pt x="3434" y="3782"/>
                  </a:cubicBezTo>
                  <a:cubicBezTo>
                    <a:pt x="3434" y="3341"/>
                    <a:pt x="3624" y="2931"/>
                    <a:pt x="3970" y="2679"/>
                  </a:cubicBezTo>
                  <a:cubicBezTo>
                    <a:pt x="4065" y="2584"/>
                    <a:pt x="4096" y="2521"/>
                    <a:pt x="4096" y="2395"/>
                  </a:cubicBezTo>
                  <a:cubicBezTo>
                    <a:pt x="4096" y="2206"/>
                    <a:pt x="3939" y="2049"/>
                    <a:pt x="3750" y="2049"/>
                  </a:cubicBezTo>
                  <a:cubicBezTo>
                    <a:pt x="3529" y="2049"/>
                    <a:pt x="3371" y="2206"/>
                    <a:pt x="3371" y="2395"/>
                  </a:cubicBezTo>
                  <a:cubicBezTo>
                    <a:pt x="3371" y="2584"/>
                    <a:pt x="3214" y="2742"/>
                    <a:pt x="3025" y="2742"/>
                  </a:cubicBezTo>
                  <a:cubicBezTo>
                    <a:pt x="2836" y="2742"/>
                    <a:pt x="2678" y="2584"/>
                    <a:pt x="2678" y="2395"/>
                  </a:cubicBezTo>
                  <a:cubicBezTo>
                    <a:pt x="2741" y="1828"/>
                    <a:pt x="3214" y="1356"/>
                    <a:pt x="3781" y="1356"/>
                  </a:cubicBezTo>
                  <a:close/>
                  <a:moveTo>
                    <a:pt x="3781" y="4758"/>
                  </a:moveTo>
                  <a:cubicBezTo>
                    <a:pt x="3970" y="4758"/>
                    <a:pt x="4128" y="4916"/>
                    <a:pt x="4128" y="5105"/>
                  </a:cubicBezTo>
                  <a:cubicBezTo>
                    <a:pt x="4128" y="5294"/>
                    <a:pt x="3970" y="5451"/>
                    <a:pt x="3781" y="5451"/>
                  </a:cubicBezTo>
                  <a:cubicBezTo>
                    <a:pt x="3592" y="5451"/>
                    <a:pt x="3434" y="5294"/>
                    <a:pt x="3434" y="5105"/>
                  </a:cubicBezTo>
                  <a:cubicBezTo>
                    <a:pt x="3434" y="4916"/>
                    <a:pt x="3592" y="4758"/>
                    <a:pt x="3781" y="4758"/>
                  </a:cubicBezTo>
                  <a:close/>
                  <a:moveTo>
                    <a:pt x="1733" y="1"/>
                  </a:moveTo>
                  <a:cubicBezTo>
                    <a:pt x="788" y="1"/>
                    <a:pt x="0" y="789"/>
                    <a:pt x="0" y="1734"/>
                  </a:cubicBezTo>
                  <a:lnTo>
                    <a:pt x="0" y="5136"/>
                  </a:lnTo>
                  <a:cubicBezTo>
                    <a:pt x="0" y="5987"/>
                    <a:pt x="631" y="6649"/>
                    <a:pt x="1418" y="6806"/>
                  </a:cubicBezTo>
                  <a:lnTo>
                    <a:pt x="1418" y="7846"/>
                  </a:lnTo>
                  <a:cubicBezTo>
                    <a:pt x="1418" y="8003"/>
                    <a:pt x="1481" y="8129"/>
                    <a:pt x="1607" y="8161"/>
                  </a:cubicBezTo>
                  <a:cubicBezTo>
                    <a:pt x="1659" y="8187"/>
                    <a:pt x="1717" y="8202"/>
                    <a:pt x="1771" y="8202"/>
                  </a:cubicBezTo>
                  <a:cubicBezTo>
                    <a:pt x="1848" y="8202"/>
                    <a:pt x="1917" y="8172"/>
                    <a:pt x="1954" y="8098"/>
                  </a:cubicBezTo>
                  <a:lnTo>
                    <a:pt x="3214" y="6838"/>
                  </a:lnTo>
                  <a:lnTo>
                    <a:pt x="4096" y="6838"/>
                  </a:lnTo>
                  <a:lnTo>
                    <a:pt x="4096" y="5798"/>
                  </a:lnTo>
                  <a:cubicBezTo>
                    <a:pt x="4096" y="4475"/>
                    <a:pt x="5167" y="3404"/>
                    <a:pt x="6490" y="3404"/>
                  </a:cubicBezTo>
                  <a:lnTo>
                    <a:pt x="7530" y="3404"/>
                  </a:lnTo>
                  <a:lnTo>
                    <a:pt x="7530" y="1734"/>
                  </a:lnTo>
                  <a:cubicBezTo>
                    <a:pt x="7530" y="789"/>
                    <a:pt x="6774" y="1"/>
                    <a:pt x="582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7" name="Google Shape;2277;p38"/>
          <p:cNvSpPr/>
          <p:nvPr/>
        </p:nvSpPr>
        <p:spPr>
          <a:xfrm>
            <a:off x="5795499" y="2277308"/>
            <a:ext cx="593567" cy="595145"/>
          </a:xfrm>
          <a:custGeom>
            <a:avLst/>
            <a:gdLst/>
            <a:ahLst/>
            <a:cxnLst/>
            <a:rect l="l" t="t" r="r" b="b"/>
            <a:pathLst>
              <a:path w="11658" h="11689" extrusionOk="0">
                <a:moveTo>
                  <a:pt x="7877" y="1386"/>
                </a:moveTo>
                <a:cubicBezTo>
                  <a:pt x="9232" y="1386"/>
                  <a:pt x="10303" y="2458"/>
                  <a:pt x="10303" y="3781"/>
                </a:cubicBezTo>
                <a:lnTo>
                  <a:pt x="10303" y="4883"/>
                </a:lnTo>
                <a:cubicBezTo>
                  <a:pt x="10240" y="4883"/>
                  <a:pt x="10209" y="4946"/>
                  <a:pt x="10177" y="4946"/>
                </a:cubicBezTo>
                <a:cubicBezTo>
                  <a:pt x="10019" y="4190"/>
                  <a:pt x="9704" y="3529"/>
                  <a:pt x="9200" y="2962"/>
                </a:cubicBezTo>
                <a:lnTo>
                  <a:pt x="7720" y="4442"/>
                </a:lnTo>
                <a:cubicBezTo>
                  <a:pt x="8192" y="5072"/>
                  <a:pt x="8318" y="5860"/>
                  <a:pt x="8098" y="6648"/>
                </a:cubicBezTo>
                <a:cubicBezTo>
                  <a:pt x="8003" y="6868"/>
                  <a:pt x="7877" y="7057"/>
                  <a:pt x="7720" y="7278"/>
                </a:cubicBezTo>
                <a:lnTo>
                  <a:pt x="9200" y="8727"/>
                </a:lnTo>
                <a:cubicBezTo>
                  <a:pt x="9673" y="8160"/>
                  <a:pt x="10019" y="7498"/>
                  <a:pt x="10177" y="6742"/>
                </a:cubicBezTo>
                <a:cubicBezTo>
                  <a:pt x="10209" y="6742"/>
                  <a:pt x="10240" y="6805"/>
                  <a:pt x="10303" y="6805"/>
                </a:cubicBezTo>
                <a:lnTo>
                  <a:pt x="10303" y="7908"/>
                </a:lnTo>
                <a:cubicBezTo>
                  <a:pt x="10303" y="9231"/>
                  <a:pt x="9232" y="10302"/>
                  <a:pt x="7877" y="10302"/>
                </a:cubicBezTo>
                <a:lnTo>
                  <a:pt x="6774" y="10302"/>
                </a:lnTo>
                <a:cubicBezTo>
                  <a:pt x="6774" y="10271"/>
                  <a:pt x="6743" y="10208"/>
                  <a:pt x="6743" y="10176"/>
                </a:cubicBezTo>
                <a:cubicBezTo>
                  <a:pt x="7499" y="10019"/>
                  <a:pt x="8161" y="9704"/>
                  <a:pt x="8728" y="9200"/>
                </a:cubicBezTo>
                <a:lnTo>
                  <a:pt x="7279" y="7750"/>
                </a:lnTo>
                <a:cubicBezTo>
                  <a:pt x="7058" y="7908"/>
                  <a:pt x="6869" y="8002"/>
                  <a:pt x="6648" y="8097"/>
                </a:cubicBezTo>
                <a:cubicBezTo>
                  <a:pt x="6365" y="8160"/>
                  <a:pt x="6081" y="8223"/>
                  <a:pt x="5861" y="8223"/>
                </a:cubicBezTo>
                <a:cubicBezTo>
                  <a:pt x="5325" y="8223"/>
                  <a:pt x="4821" y="8065"/>
                  <a:pt x="4443" y="7750"/>
                </a:cubicBezTo>
                <a:lnTo>
                  <a:pt x="2962" y="9200"/>
                </a:lnTo>
                <a:cubicBezTo>
                  <a:pt x="3529" y="9672"/>
                  <a:pt x="4191" y="10019"/>
                  <a:pt x="4947" y="10176"/>
                </a:cubicBezTo>
                <a:cubicBezTo>
                  <a:pt x="4947" y="10208"/>
                  <a:pt x="4916" y="10271"/>
                  <a:pt x="4916" y="10302"/>
                </a:cubicBezTo>
                <a:lnTo>
                  <a:pt x="3813" y="10302"/>
                </a:lnTo>
                <a:cubicBezTo>
                  <a:pt x="2458" y="10302"/>
                  <a:pt x="1387" y="9231"/>
                  <a:pt x="1387" y="7908"/>
                </a:cubicBezTo>
                <a:lnTo>
                  <a:pt x="1387" y="6805"/>
                </a:lnTo>
                <a:cubicBezTo>
                  <a:pt x="1450" y="6805"/>
                  <a:pt x="1482" y="6742"/>
                  <a:pt x="1513" y="6742"/>
                </a:cubicBezTo>
                <a:cubicBezTo>
                  <a:pt x="1671" y="7498"/>
                  <a:pt x="1986" y="8160"/>
                  <a:pt x="2490" y="8727"/>
                </a:cubicBezTo>
                <a:lnTo>
                  <a:pt x="3971" y="7278"/>
                </a:lnTo>
                <a:cubicBezTo>
                  <a:pt x="3498" y="6648"/>
                  <a:pt x="3372" y="5860"/>
                  <a:pt x="3592" y="5072"/>
                </a:cubicBezTo>
                <a:cubicBezTo>
                  <a:pt x="3687" y="4820"/>
                  <a:pt x="3813" y="4631"/>
                  <a:pt x="3971" y="4442"/>
                </a:cubicBezTo>
                <a:lnTo>
                  <a:pt x="2490" y="2962"/>
                </a:lnTo>
                <a:cubicBezTo>
                  <a:pt x="2017" y="3529"/>
                  <a:pt x="1671" y="4190"/>
                  <a:pt x="1513" y="4946"/>
                </a:cubicBezTo>
                <a:cubicBezTo>
                  <a:pt x="1482" y="4946"/>
                  <a:pt x="1450" y="4883"/>
                  <a:pt x="1387" y="4883"/>
                </a:cubicBezTo>
                <a:lnTo>
                  <a:pt x="1387" y="3781"/>
                </a:lnTo>
                <a:cubicBezTo>
                  <a:pt x="1387" y="2458"/>
                  <a:pt x="2458" y="1386"/>
                  <a:pt x="3813" y="1386"/>
                </a:cubicBezTo>
                <a:lnTo>
                  <a:pt x="4916" y="1386"/>
                </a:lnTo>
                <a:cubicBezTo>
                  <a:pt x="4916" y="1418"/>
                  <a:pt x="4947" y="1481"/>
                  <a:pt x="4947" y="1512"/>
                </a:cubicBezTo>
                <a:cubicBezTo>
                  <a:pt x="4191" y="1670"/>
                  <a:pt x="3529" y="1985"/>
                  <a:pt x="2962" y="2489"/>
                </a:cubicBezTo>
                <a:lnTo>
                  <a:pt x="4443" y="3938"/>
                </a:lnTo>
                <a:cubicBezTo>
                  <a:pt x="4632" y="3781"/>
                  <a:pt x="4821" y="3686"/>
                  <a:pt x="5073" y="3592"/>
                </a:cubicBezTo>
                <a:cubicBezTo>
                  <a:pt x="5339" y="3496"/>
                  <a:pt x="5605" y="3451"/>
                  <a:pt x="5865" y="3451"/>
                </a:cubicBezTo>
                <a:cubicBezTo>
                  <a:pt x="6375" y="3451"/>
                  <a:pt x="6861" y="3625"/>
                  <a:pt x="7279" y="3938"/>
                </a:cubicBezTo>
                <a:lnTo>
                  <a:pt x="8728" y="2489"/>
                </a:lnTo>
                <a:cubicBezTo>
                  <a:pt x="8161" y="2016"/>
                  <a:pt x="7499" y="1670"/>
                  <a:pt x="6743" y="1512"/>
                </a:cubicBezTo>
                <a:cubicBezTo>
                  <a:pt x="6743" y="1481"/>
                  <a:pt x="6774" y="1418"/>
                  <a:pt x="6774" y="1386"/>
                </a:cubicBezTo>
                <a:close/>
                <a:moveTo>
                  <a:pt x="5829" y="0"/>
                </a:moveTo>
                <a:cubicBezTo>
                  <a:pt x="5420" y="0"/>
                  <a:pt x="5010" y="315"/>
                  <a:pt x="4884" y="725"/>
                </a:cubicBezTo>
                <a:lnTo>
                  <a:pt x="3782" y="725"/>
                </a:lnTo>
                <a:cubicBezTo>
                  <a:pt x="2112" y="725"/>
                  <a:pt x="726" y="2111"/>
                  <a:pt x="726" y="3781"/>
                </a:cubicBezTo>
                <a:lnTo>
                  <a:pt x="726" y="4883"/>
                </a:lnTo>
                <a:cubicBezTo>
                  <a:pt x="316" y="5041"/>
                  <a:pt x="1" y="5419"/>
                  <a:pt x="1" y="5829"/>
                </a:cubicBezTo>
                <a:cubicBezTo>
                  <a:pt x="1" y="6270"/>
                  <a:pt x="316" y="6679"/>
                  <a:pt x="726" y="6774"/>
                </a:cubicBezTo>
                <a:lnTo>
                  <a:pt x="726" y="7876"/>
                </a:lnTo>
                <a:cubicBezTo>
                  <a:pt x="726" y="9578"/>
                  <a:pt x="2112" y="10964"/>
                  <a:pt x="3782" y="10964"/>
                </a:cubicBezTo>
                <a:lnTo>
                  <a:pt x="4884" y="10964"/>
                </a:lnTo>
                <a:cubicBezTo>
                  <a:pt x="5042" y="11342"/>
                  <a:pt x="5420" y="11688"/>
                  <a:pt x="5829" y="11688"/>
                </a:cubicBezTo>
                <a:cubicBezTo>
                  <a:pt x="6270" y="11688"/>
                  <a:pt x="6680" y="11342"/>
                  <a:pt x="6774" y="10964"/>
                </a:cubicBezTo>
                <a:lnTo>
                  <a:pt x="7877" y="10964"/>
                </a:lnTo>
                <a:cubicBezTo>
                  <a:pt x="9578" y="10964"/>
                  <a:pt x="10965" y="9578"/>
                  <a:pt x="10965" y="7876"/>
                </a:cubicBezTo>
                <a:lnTo>
                  <a:pt x="10965" y="6774"/>
                </a:lnTo>
                <a:cubicBezTo>
                  <a:pt x="11343" y="6616"/>
                  <a:pt x="11658" y="6270"/>
                  <a:pt x="11658" y="5829"/>
                </a:cubicBezTo>
                <a:cubicBezTo>
                  <a:pt x="11658" y="5419"/>
                  <a:pt x="11343" y="5072"/>
                  <a:pt x="10965" y="4883"/>
                </a:cubicBezTo>
                <a:lnTo>
                  <a:pt x="10965" y="3781"/>
                </a:lnTo>
                <a:cubicBezTo>
                  <a:pt x="10965" y="2111"/>
                  <a:pt x="9578" y="725"/>
                  <a:pt x="7877" y="725"/>
                </a:cubicBezTo>
                <a:lnTo>
                  <a:pt x="6774" y="725"/>
                </a:lnTo>
                <a:cubicBezTo>
                  <a:pt x="6617" y="315"/>
                  <a:pt x="6270" y="0"/>
                  <a:pt x="5829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78" name="Google Shape;2278;p38"/>
          <p:cNvGrpSpPr/>
          <p:nvPr/>
        </p:nvGrpSpPr>
        <p:grpSpPr>
          <a:xfrm>
            <a:off x="6543543" y="2275289"/>
            <a:ext cx="614391" cy="598915"/>
            <a:chOff x="-31817401" y="3910025"/>
            <a:chExt cx="301675" cy="294075"/>
          </a:xfrm>
        </p:grpSpPr>
        <p:sp>
          <p:nvSpPr>
            <p:cNvPr id="2279" name="Google Shape;2279;p38"/>
            <p:cNvSpPr/>
            <p:nvPr/>
          </p:nvSpPr>
          <p:spPr>
            <a:xfrm>
              <a:off x="-31817401" y="3911550"/>
              <a:ext cx="301675" cy="292550"/>
            </a:xfrm>
            <a:custGeom>
              <a:avLst/>
              <a:gdLst/>
              <a:ahLst/>
              <a:cxnLst/>
              <a:rect l="l" t="t" r="r" b="b"/>
              <a:pathLst>
                <a:path w="12067" h="11702" extrusionOk="0">
                  <a:moveTo>
                    <a:pt x="2558" y="0"/>
                  </a:moveTo>
                  <a:cubicBezTo>
                    <a:pt x="2357" y="0"/>
                    <a:pt x="2155" y="24"/>
                    <a:pt x="1954" y="70"/>
                  </a:cubicBezTo>
                  <a:cubicBezTo>
                    <a:pt x="1828" y="102"/>
                    <a:pt x="1733" y="196"/>
                    <a:pt x="1702" y="322"/>
                  </a:cubicBezTo>
                  <a:cubicBezTo>
                    <a:pt x="1670" y="448"/>
                    <a:pt x="1702" y="543"/>
                    <a:pt x="1796" y="637"/>
                  </a:cubicBezTo>
                  <a:lnTo>
                    <a:pt x="2679" y="1551"/>
                  </a:lnTo>
                  <a:cubicBezTo>
                    <a:pt x="2962" y="1803"/>
                    <a:pt x="2962" y="2244"/>
                    <a:pt x="2679" y="2528"/>
                  </a:cubicBezTo>
                  <a:cubicBezTo>
                    <a:pt x="2553" y="2669"/>
                    <a:pt x="2379" y="2740"/>
                    <a:pt x="2202" y="2740"/>
                  </a:cubicBezTo>
                  <a:cubicBezTo>
                    <a:pt x="2025" y="2740"/>
                    <a:pt x="1844" y="2669"/>
                    <a:pt x="1702" y="2528"/>
                  </a:cubicBezTo>
                  <a:lnTo>
                    <a:pt x="788" y="1614"/>
                  </a:lnTo>
                  <a:cubicBezTo>
                    <a:pt x="744" y="1569"/>
                    <a:pt x="668" y="1525"/>
                    <a:pt x="582" y="1525"/>
                  </a:cubicBezTo>
                  <a:cubicBezTo>
                    <a:pt x="547" y="1525"/>
                    <a:pt x="510" y="1532"/>
                    <a:pt x="473" y="1551"/>
                  </a:cubicBezTo>
                  <a:cubicBezTo>
                    <a:pt x="347" y="1582"/>
                    <a:pt x="284" y="1645"/>
                    <a:pt x="253" y="1771"/>
                  </a:cubicBezTo>
                  <a:cubicBezTo>
                    <a:pt x="1" y="2591"/>
                    <a:pt x="253" y="3473"/>
                    <a:pt x="883" y="4103"/>
                  </a:cubicBezTo>
                  <a:cubicBezTo>
                    <a:pt x="1366" y="4494"/>
                    <a:pt x="1932" y="4750"/>
                    <a:pt x="2619" y="4750"/>
                  </a:cubicBezTo>
                  <a:cubicBezTo>
                    <a:pt x="2874" y="4750"/>
                    <a:pt x="3145" y="4715"/>
                    <a:pt x="3435" y="4638"/>
                  </a:cubicBezTo>
                  <a:lnTo>
                    <a:pt x="7247" y="8482"/>
                  </a:lnTo>
                  <a:cubicBezTo>
                    <a:pt x="6963" y="9522"/>
                    <a:pt x="7215" y="10372"/>
                    <a:pt x="7814" y="10971"/>
                  </a:cubicBezTo>
                  <a:cubicBezTo>
                    <a:pt x="8291" y="11472"/>
                    <a:pt x="8895" y="11702"/>
                    <a:pt x="9516" y="11702"/>
                  </a:cubicBezTo>
                  <a:cubicBezTo>
                    <a:pt x="9714" y="11702"/>
                    <a:pt x="9915" y="11678"/>
                    <a:pt x="10114" y="11632"/>
                  </a:cubicBezTo>
                  <a:cubicBezTo>
                    <a:pt x="10240" y="11569"/>
                    <a:pt x="10334" y="11506"/>
                    <a:pt x="10366" y="11380"/>
                  </a:cubicBezTo>
                  <a:cubicBezTo>
                    <a:pt x="10397" y="11254"/>
                    <a:pt x="10366" y="11128"/>
                    <a:pt x="10271" y="11065"/>
                  </a:cubicBezTo>
                  <a:lnTo>
                    <a:pt x="9389" y="10152"/>
                  </a:lnTo>
                  <a:cubicBezTo>
                    <a:pt x="9106" y="9868"/>
                    <a:pt x="9106" y="9459"/>
                    <a:pt x="9389" y="9175"/>
                  </a:cubicBezTo>
                  <a:cubicBezTo>
                    <a:pt x="9515" y="9033"/>
                    <a:pt x="9688" y="8962"/>
                    <a:pt x="9866" y="8962"/>
                  </a:cubicBezTo>
                  <a:cubicBezTo>
                    <a:pt x="10043" y="8962"/>
                    <a:pt x="10224" y="9033"/>
                    <a:pt x="10366" y="9175"/>
                  </a:cubicBezTo>
                  <a:lnTo>
                    <a:pt x="11279" y="10089"/>
                  </a:lnTo>
                  <a:cubicBezTo>
                    <a:pt x="11326" y="10135"/>
                    <a:pt x="11405" y="10164"/>
                    <a:pt x="11494" y="10164"/>
                  </a:cubicBezTo>
                  <a:cubicBezTo>
                    <a:pt x="11527" y="10164"/>
                    <a:pt x="11561" y="10160"/>
                    <a:pt x="11594" y="10152"/>
                  </a:cubicBezTo>
                  <a:cubicBezTo>
                    <a:pt x="11720" y="10120"/>
                    <a:pt x="11783" y="10026"/>
                    <a:pt x="11815" y="9931"/>
                  </a:cubicBezTo>
                  <a:cubicBezTo>
                    <a:pt x="12067" y="9081"/>
                    <a:pt x="11815" y="8230"/>
                    <a:pt x="11185" y="7600"/>
                  </a:cubicBezTo>
                  <a:cubicBezTo>
                    <a:pt x="10778" y="7170"/>
                    <a:pt x="10224" y="6903"/>
                    <a:pt x="9537" y="6903"/>
                  </a:cubicBezTo>
                  <a:cubicBezTo>
                    <a:pt x="9266" y="6903"/>
                    <a:pt x="8975" y="6944"/>
                    <a:pt x="8665" y="7033"/>
                  </a:cubicBezTo>
                  <a:lnTo>
                    <a:pt x="4852" y="3221"/>
                  </a:lnTo>
                  <a:lnTo>
                    <a:pt x="4884" y="3032"/>
                  </a:lnTo>
                  <a:cubicBezTo>
                    <a:pt x="5136" y="2213"/>
                    <a:pt x="4884" y="1330"/>
                    <a:pt x="4254" y="700"/>
                  </a:cubicBezTo>
                  <a:cubicBezTo>
                    <a:pt x="3778" y="225"/>
                    <a:pt x="3177" y="0"/>
                    <a:pt x="255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38"/>
            <p:cNvSpPr/>
            <p:nvPr/>
          </p:nvSpPr>
          <p:spPr>
            <a:xfrm>
              <a:off x="-31816601" y="4062950"/>
              <a:ext cx="144150" cy="140600"/>
            </a:xfrm>
            <a:custGeom>
              <a:avLst/>
              <a:gdLst/>
              <a:ahLst/>
              <a:cxnLst/>
              <a:rect l="l" t="t" r="r" b="b"/>
              <a:pathLst>
                <a:path w="5766" h="5624" extrusionOk="0">
                  <a:moveTo>
                    <a:pt x="4080" y="1504"/>
                  </a:moveTo>
                  <a:cubicBezTo>
                    <a:pt x="4167" y="1504"/>
                    <a:pt x="4253" y="1528"/>
                    <a:pt x="4316" y="1575"/>
                  </a:cubicBezTo>
                  <a:cubicBezTo>
                    <a:pt x="4442" y="1701"/>
                    <a:pt x="4442" y="1953"/>
                    <a:pt x="4316" y="2048"/>
                  </a:cubicBezTo>
                  <a:lnTo>
                    <a:pt x="2205" y="4159"/>
                  </a:lnTo>
                  <a:cubicBezTo>
                    <a:pt x="2158" y="4206"/>
                    <a:pt x="2072" y="4230"/>
                    <a:pt x="1985" y="4230"/>
                  </a:cubicBezTo>
                  <a:cubicBezTo>
                    <a:pt x="1898" y="4230"/>
                    <a:pt x="1812" y="4206"/>
                    <a:pt x="1764" y="4159"/>
                  </a:cubicBezTo>
                  <a:cubicBezTo>
                    <a:pt x="1638" y="4033"/>
                    <a:pt x="1638" y="3781"/>
                    <a:pt x="1764" y="3686"/>
                  </a:cubicBezTo>
                  <a:lnTo>
                    <a:pt x="3844" y="1575"/>
                  </a:lnTo>
                  <a:cubicBezTo>
                    <a:pt x="3907" y="1528"/>
                    <a:pt x="3993" y="1504"/>
                    <a:pt x="4080" y="1504"/>
                  </a:cubicBezTo>
                  <a:close/>
                  <a:moveTo>
                    <a:pt x="3844" y="0"/>
                  </a:moveTo>
                  <a:lnTo>
                    <a:pt x="567" y="3277"/>
                  </a:lnTo>
                  <a:cubicBezTo>
                    <a:pt x="0" y="3844"/>
                    <a:pt x="0" y="4694"/>
                    <a:pt x="567" y="5198"/>
                  </a:cubicBezTo>
                  <a:cubicBezTo>
                    <a:pt x="835" y="5482"/>
                    <a:pt x="1189" y="5624"/>
                    <a:pt x="1540" y="5624"/>
                  </a:cubicBezTo>
                  <a:cubicBezTo>
                    <a:pt x="1890" y="5624"/>
                    <a:pt x="2237" y="5482"/>
                    <a:pt x="2489" y="5198"/>
                  </a:cubicBezTo>
                  <a:lnTo>
                    <a:pt x="5766" y="1953"/>
                  </a:lnTo>
                  <a:lnTo>
                    <a:pt x="3844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38"/>
            <p:cNvSpPr/>
            <p:nvPr/>
          </p:nvSpPr>
          <p:spPr>
            <a:xfrm>
              <a:off x="-31648050" y="3910025"/>
              <a:ext cx="129175" cy="127725"/>
            </a:xfrm>
            <a:custGeom>
              <a:avLst/>
              <a:gdLst/>
              <a:ahLst/>
              <a:cxnLst/>
              <a:rect l="l" t="t" r="r" b="b"/>
              <a:pathLst>
                <a:path w="5167" h="5109" extrusionOk="0">
                  <a:moveTo>
                    <a:pt x="4249" y="1"/>
                  </a:moveTo>
                  <a:cubicBezTo>
                    <a:pt x="4179" y="1"/>
                    <a:pt x="4106" y="24"/>
                    <a:pt x="4033" y="68"/>
                  </a:cubicBezTo>
                  <a:lnTo>
                    <a:pt x="2206" y="1171"/>
                  </a:lnTo>
                  <a:cubicBezTo>
                    <a:pt x="2017" y="1265"/>
                    <a:pt x="1985" y="1549"/>
                    <a:pt x="2143" y="1706"/>
                  </a:cubicBezTo>
                  <a:lnTo>
                    <a:pt x="2300" y="1864"/>
                  </a:lnTo>
                  <a:lnTo>
                    <a:pt x="0" y="4164"/>
                  </a:lnTo>
                  <a:lnTo>
                    <a:pt x="945" y="5109"/>
                  </a:lnTo>
                  <a:lnTo>
                    <a:pt x="3245" y="2809"/>
                  </a:lnTo>
                  <a:lnTo>
                    <a:pt x="3434" y="2998"/>
                  </a:lnTo>
                  <a:cubicBezTo>
                    <a:pt x="3502" y="3066"/>
                    <a:pt x="3594" y="3099"/>
                    <a:pt x="3684" y="3099"/>
                  </a:cubicBezTo>
                  <a:cubicBezTo>
                    <a:pt x="3802" y="3099"/>
                    <a:pt x="3916" y="3042"/>
                    <a:pt x="3970" y="2935"/>
                  </a:cubicBezTo>
                  <a:lnTo>
                    <a:pt x="5073" y="1108"/>
                  </a:lnTo>
                  <a:cubicBezTo>
                    <a:pt x="5167" y="1013"/>
                    <a:pt x="5167" y="793"/>
                    <a:pt x="5041" y="698"/>
                  </a:cubicBezTo>
                  <a:lnTo>
                    <a:pt x="4474" y="100"/>
                  </a:lnTo>
                  <a:cubicBezTo>
                    <a:pt x="4406" y="32"/>
                    <a:pt x="4330" y="1"/>
                    <a:pt x="424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2" name="Google Shape;2282;p38"/>
          <p:cNvGrpSpPr/>
          <p:nvPr/>
        </p:nvGrpSpPr>
        <p:grpSpPr>
          <a:xfrm>
            <a:off x="7300391" y="2275568"/>
            <a:ext cx="599983" cy="598353"/>
            <a:chOff x="-31455100" y="3909350"/>
            <a:chExt cx="294600" cy="293800"/>
          </a:xfrm>
        </p:grpSpPr>
        <p:sp>
          <p:nvSpPr>
            <p:cNvPr id="2283" name="Google Shape;2283;p38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38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85" name="Google Shape;2285;p38"/>
          <p:cNvGrpSpPr/>
          <p:nvPr/>
        </p:nvGrpSpPr>
        <p:grpSpPr>
          <a:xfrm>
            <a:off x="4197305" y="2301147"/>
            <a:ext cx="595145" cy="596775"/>
            <a:chOff x="-32927950" y="3944800"/>
            <a:chExt cx="292225" cy="293025"/>
          </a:xfrm>
        </p:grpSpPr>
        <p:sp>
          <p:nvSpPr>
            <p:cNvPr id="2286" name="Google Shape;2286;p38"/>
            <p:cNvSpPr/>
            <p:nvPr/>
          </p:nvSpPr>
          <p:spPr>
            <a:xfrm>
              <a:off x="-32927950" y="3944800"/>
              <a:ext cx="69325" cy="292225"/>
            </a:xfrm>
            <a:custGeom>
              <a:avLst/>
              <a:gdLst/>
              <a:ahLst/>
              <a:cxnLst/>
              <a:rect l="l" t="t" r="r" b="b"/>
              <a:pathLst>
                <a:path w="2773" h="11689" extrusionOk="0">
                  <a:moveTo>
                    <a:pt x="1418" y="0"/>
                  </a:moveTo>
                  <a:cubicBezTo>
                    <a:pt x="1072" y="0"/>
                    <a:pt x="757" y="315"/>
                    <a:pt x="757" y="662"/>
                  </a:cubicBezTo>
                  <a:lnTo>
                    <a:pt x="757" y="9578"/>
                  </a:lnTo>
                  <a:cubicBezTo>
                    <a:pt x="757" y="9830"/>
                    <a:pt x="914" y="10050"/>
                    <a:pt x="1103" y="10176"/>
                  </a:cubicBezTo>
                  <a:lnTo>
                    <a:pt x="1103" y="10996"/>
                  </a:lnTo>
                  <a:lnTo>
                    <a:pt x="347" y="10996"/>
                  </a:lnTo>
                  <a:cubicBezTo>
                    <a:pt x="158" y="10996"/>
                    <a:pt x="1" y="11153"/>
                    <a:pt x="1" y="11342"/>
                  </a:cubicBezTo>
                  <a:cubicBezTo>
                    <a:pt x="1" y="11531"/>
                    <a:pt x="158" y="11689"/>
                    <a:pt x="347" y="11689"/>
                  </a:cubicBezTo>
                  <a:lnTo>
                    <a:pt x="2395" y="11689"/>
                  </a:lnTo>
                  <a:cubicBezTo>
                    <a:pt x="2616" y="11689"/>
                    <a:pt x="2773" y="11531"/>
                    <a:pt x="2773" y="11342"/>
                  </a:cubicBezTo>
                  <a:cubicBezTo>
                    <a:pt x="2773" y="11153"/>
                    <a:pt x="2616" y="10996"/>
                    <a:pt x="2395" y="10996"/>
                  </a:cubicBezTo>
                  <a:lnTo>
                    <a:pt x="1733" y="10996"/>
                  </a:lnTo>
                  <a:lnTo>
                    <a:pt x="1733" y="10176"/>
                  </a:lnTo>
                  <a:cubicBezTo>
                    <a:pt x="1922" y="10050"/>
                    <a:pt x="2080" y="9861"/>
                    <a:pt x="2080" y="9578"/>
                  </a:cubicBezTo>
                  <a:lnTo>
                    <a:pt x="2080" y="662"/>
                  </a:lnTo>
                  <a:cubicBezTo>
                    <a:pt x="2080" y="284"/>
                    <a:pt x="1765" y="0"/>
                    <a:pt x="141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38"/>
            <p:cNvSpPr/>
            <p:nvPr/>
          </p:nvSpPr>
          <p:spPr>
            <a:xfrm>
              <a:off x="-32720800" y="4057425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190"/>
                    <a:pt x="3182" y="1"/>
                    <a:pt x="289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38"/>
            <p:cNvSpPr/>
            <p:nvPr/>
          </p:nvSpPr>
          <p:spPr>
            <a:xfrm>
              <a:off x="-32720800" y="4099950"/>
              <a:ext cx="85075" cy="25225"/>
            </a:xfrm>
            <a:custGeom>
              <a:avLst/>
              <a:gdLst/>
              <a:ahLst/>
              <a:cxnLst/>
              <a:rect l="l" t="t" r="r" b="b"/>
              <a:pathLst>
                <a:path w="3403" h="1009" extrusionOk="0">
                  <a:moveTo>
                    <a:pt x="505" y="1"/>
                  </a:moveTo>
                  <a:cubicBezTo>
                    <a:pt x="221" y="1"/>
                    <a:pt x="0" y="221"/>
                    <a:pt x="0" y="505"/>
                  </a:cubicBezTo>
                  <a:cubicBezTo>
                    <a:pt x="0" y="788"/>
                    <a:pt x="221" y="1009"/>
                    <a:pt x="505" y="1009"/>
                  </a:cubicBezTo>
                  <a:lnTo>
                    <a:pt x="2899" y="1009"/>
                  </a:lnTo>
                  <a:cubicBezTo>
                    <a:pt x="3182" y="1009"/>
                    <a:pt x="3403" y="788"/>
                    <a:pt x="3403" y="505"/>
                  </a:cubicBezTo>
                  <a:cubicBezTo>
                    <a:pt x="3403" y="221"/>
                    <a:pt x="3182" y="1"/>
                    <a:pt x="289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38"/>
            <p:cNvSpPr/>
            <p:nvPr/>
          </p:nvSpPr>
          <p:spPr>
            <a:xfrm>
              <a:off x="-32720800" y="4141700"/>
              <a:ext cx="67750" cy="26025"/>
            </a:xfrm>
            <a:custGeom>
              <a:avLst/>
              <a:gdLst/>
              <a:ahLst/>
              <a:cxnLst/>
              <a:rect l="l" t="t" r="r" b="b"/>
              <a:pathLst>
                <a:path w="2710" h="1041" extrusionOk="0">
                  <a:moveTo>
                    <a:pt x="505" y="1"/>
                  </a:moveTo>
                  <a:cubicBezTo>
                    <a:pt x="221" y="1"/>
                    <a:pt x="0" y="253"/>
                    <a:pt x="0" y="536"/>
                  </a:cubicBezTo>
                  <a:cubicBezTo>
                    <a:pt x="0" y="788"/>
                    <a:pt x="221" y="1040"/>
                    <a:pt x="505" y="1040"/>
                  </a:cubicBezTo>
                  <a:lnTo>
                    <a:pt x="2206" y="1040"/>
                  </a:lnTo>
                  <a:cubicBezTo>
                    <a:pt x="2458" y="1040"/>
                    <a:pt x="2710" y="788"/>
                    <a:pt x="2710" y="536"/>
                  </a:cubicBezTo>
                  <a:cubicBezTo>
                    <a:pt x="2710" y="253"/>
                    <a:pt x="2521" y="1"/>
                    <a:pt x="220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38"/>
            <p:cNvSpPr/>
            <p:nvPr/>
          </p:nvSpPr>
          <p:spPr>
            <a:xfrm>
              <a:off x="-32754674" y="3944800"/>
              <a:ext cx="51225" cy="52000"/>
            </a:xfrm>
            <a:custGeom>
              <a:avLst/>
              <a:gdLst/>
              <a:ahLst/>
              <a:cxnLst/>
              <a:rect l="l" t="t" r="r" b="b"/>
              <a:pathLst>
                <a:path w="2049" h="2080" extrusionOk="0">
                  <a:moveTo>
                    <a:pt x="1702" y="0"/>
                  </a:moveTo>
                  <a:cubicBezTo>
                    <a:pt x="757" y="0"/>
                    <a:pt x="1" y="788"/>
                    <a:pt x="1" y="1733"/>
                  </a:cubicBezTo>
                  <a:lnTo>
                    <a:pt x="1" y="2080"/>
                  </a:lnTo>
                  <a:lnTo>
                    <a:pt x="2049" y="2080"/>
                  </a:lnTo>
                  <a:lnTo>
                    <a:pt x="204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38"/>
            <p:cNvSpPr/>
            <p:nvPr/>
          </p:nvSpPr>
          <p:spPr>
            <a:xfrm>
              <a:off x="-32687726" y="3944800"/>
              <a:ext cx="34675" cy="55150"/>
            </a:xfrm>
            <a:custGeom>
              <a:avLst/>
              <a:gdLst/>
              <a:ahLst/>
              <a:cxnLst/>
              <a:rect l="l" t="t" r="r" b="b"/>
              <a:pathLst>
                <a:path w="1387" h="2206" extrusionOk="0">
                  <a:moveTo>
                    <a:pt x="1" y="0"/>
                  </a:moveTo>
                  <a:lnTo>
                    <a:pt x="1" y="2111"/>
                  </a:lnTo>
                  <a:lnTo>
                    <a:pt x="883" y="2111"/>
                  </a:lnTo>
                  <a:cubicBezTo>
                    <a:pt x="1072" y="2111"/>
                    <a:pt x="1261" y="2143"/>
                    <a:pt x="1387" y="2206"/>
                  </a:cubicBezTo>
                  <a:lnTo>
                    <a:pt x="1387" y="1040"/>
                  </a:lnTo>
                  <a:cubicBezTo>
                    <a:pt x="1387" y="473"/>
                    <a:pt x="914" y="0"/>
                    <a:pt x="34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38"/>
            <p:cNvSpPr/>
            <p:nvPr/>
          </p:nvSpPr>
          <p:spPr>
            <a:xfrm>
              <a:off x="-32860199" y="4014100"/>
              <a:ext cx="207150" cy="153625"/>
            </a:xfrm>
            <a:custGeom>
              <a:avLst/>
              <a:gdLst/>
              <a:ahLst/>
              <a:cxnLst/>
              <a:rect l="l" t="t" r="r" b="b"/>
              <a:pathLst>
                <a:path w="8286" h="6145" extrusionOk="0">
                  <a:moveTo>
                    <a:pt x="0" y="1"/>
                  </a:moveTo>
                  <a:lnTo>
                    <a:pt x="0" y="6144"/>
                  </a:lnTo>
                  <a:lnTo>
                    <a:pt x="378" y="6144"/>
                  </a:lnTo>
                  <a:cubicBezTo>
                    <a:pt x="756" y="6144"/>
                    <a:pt x="1071" y="5892"/>
                    <a:pt x="1260" y="5577"/>
                  </a:cubicBezTo>
                  <a:lnTo>
                    <a:pt x="2016" y="5955"/>
                  </a:lnTo>
                  <a:cubicBezTo>
                    <a:pt x="2268" y="6050"/>
                    <a:pt x="2552" y="6144"/>
                    <a:pt x="2773" y="6144"/>
                  </a:cubicBezTo>
                  <a:lnTo>
                    <a:pt x="3497" y="6144"/>
                  </a:lnTo>
                  <a:lnTo>
                    <a:pt x="3497" y="3057"/>
                  </a:lnTo>
                  <a:cubicBezTo>
                    <a:pt x="3214" y="3309"/>
                    <a:pt x="2867" y="3435"/>
                    <a:pt x="2457" y="3435"/>
                  </a:cubicBezTo>
                  <a:cubicBezTo>
                    <a:pt x="2268" y="3435"/>
                    <a:pt x="2111" y="3277"/>
                    <a:pt x="2111" y="3057"/>
                  </a:cubicBezTo>
                  <a:cubicBezTo>
                    <a:pt x="2111" y="2868"/>
                    <a:pt x="2268" y="2710"/>
                    <a:pt x="2457" y="2710"/>
                  </a:cubicBezTo>
                  <a:cubicBezTo>
                    <a:pt x="3025" y="2710"/>
                    <a:pt x="3497" y="2238"/>
                    <a:pt x="3497" y="1702"/>
                  </a:cubicBezTo>
                  <a:lnTo>
                    <a:pt x="3497" y="1009"/>
                  </a:lnTo>
                  <a:lnTo>
                    <a:pt x="7782" y="1009"/>
                  </a:lnTo>
                  <a:cubicBezTo>
                    <a:pt x="8065" y="1009"/>
                    <a:pt x="8286" y="788"/>
                    <a:pt x="8286" y="505"/>
                  </a:cubicBezTo>
                  <a:cubicBezTo>
                    <a:pt x="8286" y="221"/>
                    <a:pt x="8065" y="1"/>
                    <a:pt x="7782" y="1"/>
                  </a:cubicBezTo>
                  <a:lnTo>
                    <a:pt x="3560" y="1"/>
                  </a:lnTo>
                  <a:cubicBezTo>
                    <a:pt x="3308" y="1"/>
                    <a:pt x="2899" y="158"/>
                    <a:pt x="2583" y="442"/>
                  </a:cubicBezTo>
                  <a:cubicBezTo>
                    <a:pt x="2426" y="599"/>
                    <a:pt x="2205" y="662"/>
                    <a:pt x="1985" y="662"/>
                  </a:cubicBezTo>
                  <a:lnTo>
                    <a:pt x="1323" y="662"/>
                  </a:lnTo>
                  <a:cubicBezTo>
                    <a:pt x="1166" y="284"/>
                    <a:pt x="788" y="1"/>
                    <a:pt x="37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38"/>
            <p:cNvSpPr/>
            <p:nvPr/>
          </p:nvSpPr>
          <p:spPr>
            <a:xfrm>
              <a:off x="-32755449" y="4055850"/>
              <a:ext cx="51200" cy="181175"/>
            </a:xfrm>
            <a:custGeom>
              <a:avLst/>
              <a:gdLst/>
              <a:ahLst/>
              <a:cxnLst/>
              <a:rect l="l" t="t" r="r" b="b"/>
              <a:pathLst>
                <a:path w="2048" h="7246" extrusionOk="0">
                  <a:moveTo>
                    <a:pt x="0" y="1"/>
                  </a:moveTo>
                  <a:lnTo>
                    <a:pt x="0" y="64"/>
                  </a:lnTo>
                  <a:lnTo>
                    <a:pt x="0" y="5514"/>
                  </a:lnTo>
                  <a:cubicBezTo>
                    <a:pt x="0" y="6459"/>
                    <a:pt x="756" y="7247"/>
                    <a:pt x="1701" y="7247"/>
                  </a:cubicBezTo>
                  <a:lnTo>
                    <a:pt x="2048" y="7247"/>
                  </a:lnTo>
                  <a:lnTo>
                    <a:pt x="2048" y="5167"/>
                  </a:lnTo>
                  <a:lnTo>
                    <a:pt x="1891" y="5167"/>
                  </a:lnTo>
                  <a:cubicBezTo>
                    <a:pt x="1229" y="5167"/>
                    <a:pt x="725" y="4632"/>
                    <a:pt x="725" y="4002"/>
                  </a:cubicBezTo>
                  <a:cubicBezTo>
                    <a:pt x="725" y="3624"/>
                    <a:pt x="882" y="3372"/>
                    <a:pt x="1071" y="3120"/>
                  </a:cubicBezTo>
                  <a:cubicBezTo>
                    <a:pt x="819" y="2899"/>
                    <a:pt x="725" y="2615"/>
                    <a:pt x="725" y="2269"/>
                  </a:cubicBezTo>
                  <a:cubicBezTo>
                    <a:pt x="725" y="1922"/>
                    <a:pt x="882" y="1639"/>
                    <a:pt x="1071" y="1387"/>
                  </a:cubicBezTo>
                  <a:cubicBezTo>
                    <a:pt x="819" y="1166"/>
                    <a:pt x="725" y="883"/>
                    <a:pt x="725" y="536"/>
                  </a:cubicBezTo>
                  <a:cubicBezTo>
                    <a:pt x="725" y="316"/>
                    <a:pt x="756" y="190"/>
                    <a:pt x="81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38"/>
            <p:cNvSpPr/>
            <p:nvPr/>
          </p:nvSpPr>
          <p:spPr>
            <a:xfrm>
              <a:off x="-32686926" y="4182650"/>
              <a:ext cx="34675" cy="55175"/>
            </a:xfrm>
            <a:custGeom>
              <a:avLst/>
              <a:gdLst/>
              <a:ahLst/>
              <a:cxnLst/>
              <a:rect l="l" t="t" r="r" b="b"/>
              <a:pathLst>
                <a:path w="1387" h="2207" extrusionOk="0">
                  <a:moveTo>
                    <a:pt x="1386" y="1"/>
                  </a:moveTo>
                  <a:cubicBezTo>
                    <a:pt x="1229" y="64"/>
                    <a:pt x="1071" y="95"/>
                    <a:pt x="882" y="95"/>
                  </a:cubicBezTo>
                  <a:lnTo>
                    <a:pt x="0" y="95"/>
                  </a:lnTo>
                  <a:lnTo>
                    <a:pt x="0" y="2206"/>
                  </a:lnTo>
                  <a:lnTo>
                    <a:pt x="378" y="2206"/>
                  </a:lnTo>
                  <a:cubicBezTo>
                    <a:pt x="914" y="2206"/>
                    <a:pt x="1386" y="1734"/>
                    <a:pt x="1386" y="1167"/>
                  </a:cubicBezTo>
                  <a:lnTo>
                    <a:pt x="1386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95" name="Google Shape;2295;p38"/>
          <p:cNvGrpSpPr/>
          <p:nvPr/>
        </p:nvGrpSpPr>
        <p:grpSpPr>
          <a:xfrm>
            <a:off x="8143491" y="2267060"/>
            <a:ext cx="593567" cy="593517"/>
            <a:chOff x="-31093575" y="3911725"/>
            <a:chExt cx="291450" cy="291425"/>
          </a:xfrm>
        </p:grpSpPr>
        <p:sp>
          <p:nvSpPr>
            <p:cNvPr id="2296" name="Google Shape;2296;p38"/>
            <p:cNvSpPr/>
            <p:nvPr/>
          </p:nvSpPr>
          <p:spPr>
            <a:xfrm>
              <a:off x="-31093575" y="3911725"/>
              <a:ext cx="291450" cy="291425"/>
            </a:xfrm>
            <a:custGeom>
              <a:avLst/>
              <a:gdLst/>
              <a:ahLst/>
              <a:cxnLst/>
              <a:rect l="l" t="t" r="r" b="b"/>
              <a:pathLst>
                <a:path w="11658" h="11657" extrusionOk="0">
                  <a:moveTo>
                    <a:pt x="5829" y="0"/>
                  </a:moveTo>
                  <a:cubicBezTo>
                    <a:pt x="3372" y="0"/>
                    <a:pt x="1261" y="1796"/>
                    <a:pt x="788" y="4159"/>
                  </a:cubicBezTo>
                  <a:cubicBezTo>
                    <a:pt x="347" y="4285"/>
                    <a:pt x="1" y="4694"/>
                    <a:pt x="1" y="5167"/>
                  </a:cubicBezTo>
                  <a:lnTo>
                    <a:pt x="1" y="7876"/>
                  </a:lnTo>
                  <a:cubicBezTo>
                    <a:pt x="1" y="8412"/>
                    <a:pt x="473" y="8885"/>
                    <a:pt x="1009" y="8885"/>
                  </a:cubicBezTo>
                  <a:lnTo>
                    <a:pt x="1702" y="8885"/>
                  </a:lnTo>
                  <a:cubicBezTo>
                    <a:pt x="1891" y="8885"/>
                    <a:pt x="2049" y="8727"/>
                    <a:pt x="2049" y="8538"/>
                  </a:cubicBezTo>
                  <a:lnTo>
                    <a:pt x="2049" y="4442"/>
                  </a:lnTo>
                  <a:cubicBezTo>
                    <a:pt x="2049" y="4253"/>
                    <a:pt x="1891" y="4096"/>
                    <a:pt x="1702" y="4096"/>
                  </a:cubicBezTo>
                  <a:lnTo>
                    <a:pt x="1481" y="4096"/>
                  </a:lnTo>
                  <a:cubicBezTo>
                    <a:pt x="1954" y="2111"/>
                    <a:pt x="3781" y="630"/>
                    <a:pt x="5829" y="630"/>
                  </a:cubicBezTo>
                  <a:cubicBezTo>
                    <a:pt x="7877" y="630"/>
                    <a:pt x="9673" y="2111"/>
                    <a:pt x="10145" y="4096"/>
                  </a:cubicBezTo>
                  <a:lnTo>
                    <a:pt x="9956" y="4096"/>
                  </a:lnTo>
                  <a:cubicBezTo>
                    <a:pt x="9767" y="4096"/>
                    <a:pt x="9610" y="4253"/>
                    <a:pt x="9610" y="4442"/>
                  </a:cubicBezTo>
                  <a:lnTo>
                    <a:pt x="9610" y="8538"/>
                  </a:lnTo>
                  <a:cubicBezTo>
                    <a:pt x="9610" y="8727"/>
                    <a:pt x="9767" y="8885"/>
                    <a:pt x="9956" y="8885"/>
                  </a:cubicBezTo>
                  <a:lnTo>
                    <a:pt x="10271" y="8885"/>
                  </a:lnTo>
                  <a:cubicBezTo>
                    <a:pt x="10114" y="9672"/>
                    <a:pt x="9421" y="10271"/>
                    <a:pt x="8570" y="10271"/>
                  </a:cubicBezTo>
                  <a:lnTo>
                    <a:pt x="6774" y="10271"/>
                  </a:lnTo>
                  <a:cubicBezTo>
                    <a:pt x="6617" y="9893"/>
                    <a:pt x="6270" y="9609"/>
                    <a:pt x="5829" y="9609"/>
                  </a:cubicBezTo>
                  <a:cubicBezTo>
                    <a:pt x="5262" y="9609"/>
                    <a:pt x="4789" y="10082"/>
                    <a:pt x="4789" y="10617"/>
                  </a:cubicBezTo>
                  <a:cubicBezTo>
                    <a:pt x="4789" y="11184"/>
                    <a:pt x="5262" y="11657"/>
                    <a:pt x="5829" y="11657"/>
                  </a:cubicBezTo>
                  <a:cubicBezTo>
                    <a:pt x="6270" y="11657"/>
                    <a:pt x="6648" y="11373"/>
                    <a:pt x="6774" y="10995"/>
                  </a:cubicBezTo>
                  <a:lnTo>
                    <a:pt x="8570" y="10995"/>
                  </a:lnTo>
                  <a:cubicBezTo>
                    <a:pt x="9799" y="10995"/>
                    <a:pt x="10775" y="10082"/>
                    <a:pt x="10933" y="8885"/>
                  </a:cubicBezTo>
                  <a:cubicBezTo>
                    <a:pt x="11342" y="8790"/>
                    <a:pt x="11658" y="8380"/>
                    <a:pt x="11658" y="7908"/>
                  </a:cubicBezTo>
                  <a:lnTo>
                    <a:pt x="11658" y="5198"/>
                  </a:lnTo>
                  <a:cubicBezTo>
                    <a:pt x="11658" y="4694"/>
                    <a:pt x="11311" y="4253"/>
                    <a:pt x="10870" y="4159"/>
                  </a:cubicBezTo>
                  <a:cubicBezTo>
                    <a:pt x="10397" y="1796"/>
                    <a:pt x="8255" y="0"/>
                    <a:pt x="582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38"/>
            <p:cNvSpPr/>
            <p:nvPr/>
          </p:nvSpPr>
          <p:spPr>
            <a:xfrm>
              <a:off x="-31025824" y="3980250"/>
              <a:ext cx="156750" cy="154250"/>
            </a:xfrm>
            <a:custGeom>
              <a:avLst/>
              <a:gdLst/>
              <a:ahLst/>
              <a:cxnLst/>
              <a:rect l="l" t="t" r="r" b="b"/>
              <a:pathLst>
                <a:path w="6270" h="6170" extrusionOk="0">
                  <a:moveTo>
                    <a:pt x="3119" y="1386"/>
                  </a:moveTo>
                  <a:cubicBezTo>
                    <a:pt x="3308" y="1386"/>
                    <a:pt x="3466" y="1544"/>
                    <a:pt x="3466" y="1733"/>
                  </a:cubicBezTo>
                  <a:cubicBezTo>
                    <a:pt x="3466" y="1953"/>
                    <a:pt x="3308" y="2079"/>
                    <a:pt x="3119" y="2079"/>
                  </a:cubicBezTo>
                  <a:cubicBezTo>
                    <a:pt x="2930" y="2079"/>
                    <a:pt x="2773" y="1953"/>
                    <a:pt x="2773" y="1733"/>
                  </a:cubicBezTo>
                  <a:cubicBezTo>
                    <a:pt x="2773" y="1544"/>
                    <a:pt x="2930" y="1386"/>
                    <a:pt x="3119" y="1386"/>
                  </a:cubicBezTo>
                  <a:close/>
                  <a:moveTo>
                    <a:pt x="3119" y="2741"/>
                  </a:moveTo>
                  <a:cubicBezTo>
                    <a:pt x="3308" y="2741"/>
                    <a:pt x="3466" y="2867"/>
                    <a:pt x="3466" y="3088"/>
                  </a:cubicBezTo>
                  <a:lnTo>
                    <a:pt x="3466" y="4474"/>
                  </a:lnTo>
                  <a:cubicBezTo>
                    <a:pt x="3466" y="4663"/>
                    <a:pt x="3308" y="4820"/>
                    <a:pt x="3119" y="4820"/>
                  </a:cubicBezTo>
                  <a:cubicBezTo>
                    <a:pt x="2930" y="4820"/>
                    <a:pt x="2773" y="4663"/>
                    <a:pt x="2773" y="4474"/>
                  </a:cubicBezTo>
                  <a:lnTo>
                    <a:pt x="2773" y="3088"/>
                  </a:lnTo>
                  <a:cubicBezTo>
                    <a:pt x="2773" y="2867"/>
                    <a:pt x="2930" y="2741"/>
                    <a:pt x="3119" y="2741"/>
                  </a:cubicBezTo>
                  <a:close/>
                  <a:moveTo>
                    <a:pt x="3151" y="0"/>
                  </a:moveTo>
                  <a:cubicBezTo>
                    <a:pt x="1449" y="0"/>
                    <a:pt x="63" y="1386"/>
                    <a:pt x="63" y="3088"/>
                  </a:cubicBezTo>
                  <a:cubicBezTo>
                    <a:pt x="63" y="3592"/>
                    <a:pt x="158" y="4096"/>
                    <a:pt x="441" y="4568"/>
                  </a:cubicBezTo>
                  <a:lnTo>
                    <a:pt x="63" y="5734"/>
                  </a:lnTo>
                  <a:cubicBezTo>
                    <a:pt x="0" y="5828"/>
                    <a:pt x="0" y="5955"/>
                    <a:pt x="126" y="6081"/>
                  </a:cubicBezTo>
                  <a:cubicBezTo>
                    <a:pt x="171" y="6125"/>
                    <a:pt x="263" y="6170"/>
                    <a:pt x="357" y="6170"/>
                  </a:cubicBezTo>
                  <a:cubicBezTo>
                    <a:pt x="396" y="6170"/>
                    <a:pt x="436" y="6162"/>
                    <a:pt x="473" y="6144"/>
                  </a:cubicBezTo>
                  <a:lnTo>
                    <a:pt x="1638" y="5765"/>
                  </a:lnTo>
                  <a:cubicBezTo>
                    <a:pt x="2079" y="6049"/>
                    <a:pt x="2615" y="6144"/>
                    <a:pt x="3151" y="6144"/>
                  </a:cubicBezTo>
                  <a:cubicBezTo>
                    <a:pt x="4852" y="6144"/>
                    <a:pt x="6270" y="4789"/>
                    <a:pt x="6270" y="3088"/>
                  </a:cubicBezTo>
                  <a:cubicBezTo>
                    <a:pt x="6270" y="1386"/>
                    <a:pt x="4852" y="0"/>
                    <a:pt x="315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98" name="Google Shape;2298;p38"/>
          <p:cNvGrpSpPr/>
          <p:nvPr/>
        </p:nvGrpSpPr>
        <p:grpSpPr>
          <a:xfrm>
            <a:off x="5042137" y="2277376"/>
            <a:ext cx="625641" cy="594739"/>
            <a:chOff x="-32576675" y="3944600"/>
            <a:chExt cx="307199" cy="292025"/>
          </a:xfrm>
        </p:grpSpPr>
        <p:sp>
          <p:nvSpPr>
            <p:cNvPr id="2299" name="Google Shape;2299;p38"/>
            <p:cNvSpPr/>
            <p:nvPr/>
          </p:nvSpPr>
          <p:spPr>
            <a:xfrm>
              <a:off x="-32482951" y="3944600"/>
              <a:ext cx="213475" cy="214650"/>
            </a:xfrm>
            <a:custGeom>
              <a:avLst/>
              <a:gdLst/>
              <a:ahLst/>
              <a:cxnLst/>
              <a:rect l="l" t="t" r="r" b="b"/>
              <a:pathLst>
                <a:path w="8539" h="8586" extrusionOk="0">
                  <a:moveTo>
                    <a:pt x="5156" y="1"/>
                  </a:moveTo>
                  <a:cubicBezTo>
                    <a:pt x="4372" y="1"/>
                    <a:pt x="3593" y="308"/>
                    <a:pt x="2994" y="922"/>
                  </a:cubicBezTo>
                  <a:lnTo>
                    <a:pt x="1450" y="2466"/>
                  </a:lnTo>
                  <a:cubicBezTo>
                    <a:pt x="1681" y="2417"/>
                    <a:pt x="1916" y="2392"/>
                    <a:pt x="2152" y="2392"/>
                  </a:cubicBezTo>
                  <a:cubicBezTo>
                    <a:pt x="2529" y="2392"/>
                    <a:pt x="2909" y="2456"/>
                    <a:pt x="3277" y="2592"/>
                  </a:cubicBezTo>
                  <a:lnTo>
                    <a:pt x="3939" y="1899"/>
                  </a:lnTo>
                  <a:cubicBezTo>
                    <a:pt x="4270" y="1568"/>
                    <a:pt x="4703" y="1402"/>
                    <a:pt x="5136" y="1402"/>
                  </a:cubicBezTo>
                  <a:cubicBezTo>
                    <a:pt x="5569" y="1402"/>
                    <a:pt x="6003" y="1568"/>
                    <a:pt x="6333" y="1899"/>
                  </a:cubicBezTo>
                  <a:cubicBezTo>
                    <a:pt x="7027" y="2592"/>
                    <a:pt x="7027" y="3631"/>
                    <a:pt x="6333" y="4325"/>
                  </a:cubicBezTo>
                  <a:lnTo>
                    <a:pt x="3939" y="6719"/>
                  </a:lnTo>
                  <a:cubicBezTo>
                    <a:pt x="3608" y="7050"/>
                    <a:pt x="3175" y="7215"/>
                    <a:pt x="2742" y="7215"/>
                  </a:cubicBezTo>
                  <a:cubicBezTo>
                    <a:pt x="2309" y="7215"/>
                    <a:pt x="1875" y="7050"/>
                    <a:pt x="1545" y="6719"/>
                  </a:cubicBezTo>
                  <a:cubicBezTo>
                    <a:pt x="1261" y="6435"/>
                    <a:pt x="1104" y="6089"/>
                    <a:pt x="1072" y="5742"/>
                  </a:cubicBezTo>
                  <a:lnTo>
                    <a:pt x="1" y="6782"/>
                  </a:lnTo>
                  <a:cubicBezTo>
                    <a:pt x="158" y="7097"/>
                    <a:pt x="348" y="7381"/>
                    <a:pt x="600" y="7664"/>
                  </a:cubicBezTo>
                  <a:cubicBezTo>
                    <a:pt x="1214" y="8278"/>
                    <a:pt x="2002" y="8586"/>
                    <a:pt x="2781" y="8586"/>
                  </a:cubicBezTo>
                  <a:cubicBezTo>
                    <a:pt x="3561" y="8586"/>
                    <a:pt x="4333" y="8278"/>
                    <a:pt x="4916" y="7664"/>
                  </a:cubicBezTo>
                  <a:lnTo>
                    <a:pt x="7342" y="5270"/>
                  </a:lnTo>
                  <a:cubicBezTo>
                    <a:pt x="8539" y="4073"/>
                    <a:pt x="8539" y="2151"/>
                    <a:pt x="7342" y="922"/>
                  </a:cubicBezTo>
                  <a:cubicBezTo>
                    <a:pt x="6727" y="308"/>
                    <a:pt x="5940" y="1"/>
                    <a:pt x="515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38"/>
            <p:cNvSpPr/>
            <p:nvPr/>
          </p:nvSpPr>
          <p:spPr>
            <a:xfrm>
              <a:off x="-32576675" y="4020200"/>
              <a:ext cx="215850" cy="216425"/>
            </a:xfrm>
            <a:custGeom>
              <a:avLst/>
              <a:gdLst/>
              <a:ahLst/>
              <a:cxnLst/>
              <a:rect l="l" t="t" r="r" b="b"/>
              <a:pathLst>
                <a:path w="8634" h="8657" extrusionOk="0">
                  <a:moveTo>
                    <a:pt x="5865" y="1"/>
                  </a:moveTo>
                  <a:cubicBezTo>
                    <a:pt x="5081" y="1"/>
                    <a:pt x="4301" y="308"/>
                    <a:pt x="3718" y="922"/>
                  </a:cubicBezTo>
                  <a:lnTo>
                    <a:pt x="1230" y="3411"/>
                  </a:lnTo>
                  <a:cubicBezTo>
                    <a:pt x="1" y="4640"/>
                    <a:pt x="1" y="6562"/>
                    <a:pt x="1230" y="7759"/>
                  </a:cubicBezTo>
                  <a:cubicBezTo>
                    <a:pt x="1844" y="8358"/>
                    <a:pt x="2632" y="8657"/>
                    <a:pt x="3415" y="8657"/>
                  </a:cubicBezTo>
                  <a:cubicBezTo>
                    <a:pt x="4199" y="8657"/>
                    <a:pt x="4979" y="8358"/>
                    <a:pt x="5577" y="7759"/>
                  </a:cubicBezTo>
                  <a:lnTo>
                    <a:pt x="7152" y="6184"/>
                  </a:lnTo>
                  <a:lnTo>
                    <a:pt x="7152" y="6184"/>
                  </a:lnTo>
                  <a:cubicBezTo>
                    <a:pt x="6938" y="6218"/>
                    <a:pt x="6719" y="6235"/>
                    <a:pt x="6499" y="6235"/>
                  </a:cubicBezTo>
                  <a:cubicBezTo>
                    <a:pt x="6106" y="6235"/>
                    <a:pt x="5709" y="6179"/>
                    <a:pt x="5325" y="6058"/>
                  </a:cubicBezTo>
                  <a:lnTo>
                    <a:pt x="4569" y="6814"/>
                  </a:lnTo>
                  <a:cubicBezTo>
                    <a:pt x="4238" y="7145"/>
                    <a:pt x="3805" y="7310"/>
                    <a:pt x="3372" y="7310"/>
                  </a:cubicBezTo>
                  <a:cubicBezTo>
                    <a:pt x="2939" y="7310"/>
                    <a:pt x="2505" y="7145"/>
                    <a:pt x="2175" y="6814"/>
                  </a:cubicBezTo>
                  <a:cubicBezTo>
                    <a:pt x="1513" y="6121"/>
                    <a:pt x="1513" y="5081"/>
                    <a:pt x="2175" y="4388"/>
                  </a:cubicBezTo>
                  <a:lnTo>
                    <a:pt x="4664" y="1899"/>
                  </a:lnTo>
                  <a:cubicBezTo>
                    <a:pt x="4994" y="1568"/>
                    <a:pt x="5428" y="1403"/>
                    <a:pt x="5861" y="1403"/>
                  </a:cubicBezTo>
                  <a:cubicBezTo>
                    <a:pt x="6294" y="1403"/>
                    <a:pt x="6727" y="1568"/>
                    <a:pt x="7058" y="1899"/>
                  </a:cubicBezTo>
                  <a:cubicBezTo>
                    <a:pt x="7342" y="2183"/>
                    <a:pt x="7499" y="2561"/>
                    <a:pt x="7531" y="2907"/>
                  </a:cubicBezTo>
                  <a:lnTo>
                    <a:pt x="8287" y="2151"/>
                  </a:lnTo>
                  <a:lnTo>
                    <a:pt x="8633" y="1805"/>
                  </a:lnTo>
                  <a:cubicBezTo>
                    <a:pt x="8476" y="1490"/>
                    <a:pt x="8287" y="1206"/>
                    <a:pt x="8035" y="922"/>
                  </a:cubicBezTo>
                  <a:cubicBezTo>
                    <a:pt x="7436" y="308"/>
                    <a:pt x="6648" y="1"/>
                    <a:pt x="586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1" name="Google Shape;2301;p38"/>
          <p:cNvGrpSpPr/>
          <p:nvPr/>
        </p:nvGrpSpPr>
        <p:grpSpPr>
          <a:xfrm>
            <a:off x="8973550" y="2276421"/>
            <a:ext cx="595145" cy="593567"/>
            <a:chOff x="-30735200" y="3910925"/>
            <a:chExt cx="292225" cy="291450"/>
          </a:xfrm>
        </p:grpSpPr>
        <p:sp>
          <p:nvSpPr>
            <p:cNvPr id="2302" name="Google Shape;2302;p38"/>
            <p:cNvSpPr/>
            <p:nvPr/>
          </p:nvSpPr>
          <p:spPr>
            <a:xfrm>
              <a:off x="-30683225" y="3962900"/>
              <a:ext cx="188275" cy="186700"/>
            </a:xfrm>
            <a:custGeom>
              <a:avLst/>
              <a:gdLst/>
              <a:ahLst/>
              <a:cxnLst/>
              <a:rect l="l" t="t" r="r" b="b"/>
              <a:pathLst>
                <a:path w="7531" h="7468" extrusionOk="0">
                  <a:moveTo>
                    <a:pt x="3750" y="663"/>
                  </a:moveTo>
                  <a:cubicBezTo>
                    <a:pt x="3939" y="663"/>
                    <a:pt x="4096" y="820"/>
                    <a:pt x="4096" y="1009"/>
                  </a:cubicBezTo>
                  <a:lnTo>
                    <a:pt x="4096" y="3624"/>
                  </a:lnTo>
                  <a:lnTo>
                    <a:pt x="5357" y="4884"/>
                  </a:lnTo>
                  <a:cubicBezTo>
                    <a:pt x="5514" y="5042"/>
                    <a:pt x="5514" y="5231"/>
                    <a:pt x="5357" y="5357"/>
                  </a:cubicBezTo>
                  <a:cubicBezTo>
                    <a:pt x="5294" y="5420"/>
                    <a:pt x="5207" y="5451"/>
                    <a:pt x="5120" y="5451"/>
                  </a:cubicBezTo>
                  <a:cubicBezTo>
                    <a:pt x="5034" y="5451"/>
                    <a:pt x="4947" y="5420"/>
                    <a:pt x="4884" y="5357"/>
                  </a:cubicBezTo>
                  <a:lnTo>
                    <a:pt x="3498" y="3971"/>
                  </a:lnTo>
                  <a:cubicBezTo>
                    <a:pt x="3435" y="3908"/>
                    <a:pt x="3403" y="3813"/>
                    <a:pt x="3403" y="3719"/>
                  </a:cubicBezTo>
                  <a:lnTo>
                    <a:pt x="3403" y="1009"/>
                  </a:lnTo>
                  <a:cubicBezTo>
                    <a:pt x="3403" y="820"/>
                    <a:pt x="3561" y="663"/>
                    <a:pt x="3750" y="663"/>
                  </a:cubicBezTo>
                  <a:close/>
                  <a:moveTo>
                    <a:pt x="3750" y="1"/>
                  </a:moveTo>
                  <a:cubicBezTo>
                    <a:pt x="1671" y="1"/>
                    <a:pt x="1" y="1702"/>
                    <a:pt x="1" y="3750"/>
                  </a:cubicBezTo>
                  <a:cubicBezTo>
                    <a:pt x="1" y="5829"/>
                    <a:pt x="1702" y="7468"/>
                    <a:pt x="3750" y="7468"/>
                  </a:cubicBezTo>
                  <a:cubicBezTo>
                    <a:pt x="5798" y="7468"/>
                    <a:pt x="7499" y="5798"/>
                    <a:pt x="7499" y="3750"/>
                  </a:cubicBezTo>
                  <a:cubicBezTo>
                    <a:pt x="7530" y="1702"/>
                    <a:pt x="5829" y="1"/>
                    <a:pt x="375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38"/>
            <p:cNvSpPr/>
            <p:nvPr/>
          </p:nvSpPr>
          <p:spPr>
            <a:xfrm>
              <a:off x="-30735200" y="3910925"/>
              <a:ext cx="292225" cy="291450"/>
            </a:xfrm>
            <a:custGeom>
              <a:avLst/>
              <a:gdLst/>
              <a:ahLst/>
              <a:cxnLst/>
              <a:rect l="l" t="t" r="r" b="b"/>
              <a:pathLst>
                <a:path w="11689" h="11658" extrusionOk="0">
                  <a:moveTo>
                    <a:pt x="5829" y="1355"/>
                  </a:moveTo>
                  <a:cubicBezTo>
                    <a:pt x="8286" y="1355"/>
                    <a:pt x="10271" y="3372"/>
                    <a:pt x="10271" y="5829"/>
                  </a:cubicBezTo>
                  <a:cubicBezTo>
                    <a:pt x="10271" y="8286"/>
                    <a:pt x="8318" y="10271"/>
                    <a:pt x="5829" y="10271"/>
                  </a:cubicBezTo>
                  <a:cubicBezTo>
                    <a:pt x="3403" y="10271"/>
                    <a:pt x="1387" y="8255"/>
                    <a:pt x="1387" y="5829"/>
                  </a:cubicBezTo>
                  <a:cubicBezTo>
                    <a:pt x="1387" y="3372"/>
                    <a:pt x="3371" y="1355"/>
                    <a:pt x="5829" y="1355"/>
                  </a:cubicBezTo>
                  <a:close/>
                  <a:moveTo>
                    <a:pt x="5829" y="1"/>
                  </a:moveTo>
                  <a:cubicBezTo>
                    <a:pt x="2647" y="1"/>
                    <a:pt x="0" y="2616"/>
                    <a:pt x="0" y="5829"/>
                  </a:cubicBezTo>
                  <a:cubicBezTo>
                    <a:pt x="0" y="9011"/>
                    <a:pt x="2647" y="11657"/>
                    <a:pt x="5829" y="11657"/>
                  </a:cubicBezTo>
                  <a:cubicBezTo>
                    <a:pt x="9011" y="11657"/>
                    <a:pt x="11657" y="9011"/>
                    <a:pt x="11657" y="5829"/>
                  </a:cubicBezTo>
                  <a:cubicBezTo>
                    <a:pt x="11689" y="2616"/>
                    <a:pt x="9042" y="1"/>
                    <a:pt x="582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4" name="Google Shape;2304;p38"/>
          <p:cNvSpPr/>
          <p:nvPr/>
        </p:nvSpPr>
        <p:spPr>
          <a:xfrm>
            <a:off x="5786396" y="3436133"/>
            <a:ext cx="601325" cy="617511"/>
          </a:xfrm>
          <a:custGeom>
            <a:avLst/>
            <a:gdLst/>
            <a:ahLst/>
            <a:cxnLst/>
            <a:rect l="l" t="t" r="r" b="b"/>
            <a:pathLst>
              <a:path w="12446" h="12698" extrusionOk="0">
                <a:moveTo>
                  <a:pt x="6239" y="1"/>
                </a:moveTo>
                <a:cubicBezTo>
                  <a:pt x="5105" y="1"/>
                  <a:pt x="4191" y="915"/>
                  <a:pt x="4159" y="2112"/>
                </a:cubicBezTo>
                <a:cubicBezTo>
                  <a:pt x="4159" y="3088"/>
                  <a:pt x="4852" y="3939"/>
                  <a:pt x="5798" y="4097"/>
                </a:cubicBezTo>
                <a:lnTo>
                  <a:pt x="5798" y="5294"/>
                </a:lnTo>
                <a:cubicBezTo>
                  <a:pt x="4852" y="5483"/>
                  <a:pt x="4159" y="6333"/>
                  <a:pt x="4159" y="7310"/>
                </a:cubicBezTo>
                <a:cubicBezTo>
                  <a:pt x="4159" y="7657"/>
                  <a:pt x="4222" y="7972"/>
                  <a:pt x="4380" y="8255"/>
                </a:cubicBezTo>
                <a:lnTo>
                  <a:pt x="3403" y="9043"/>
                </a:lnTo>
                <a:cubicBezTo>
                  <a:pt x="3057" y="8728"/>
                  <a:pt x="2584" y="8570"/>
                  <a:pt x="2112" y="8570"/>
                </a:cubicBezTo>
                <a:cubicBezTo>
                  <a:pt x="946" y="8602"/>
                  <a:pt x="1" y="9515"/>
                  <a:pt x="1" y="10650"/>
                </a:cubicBezTo>
                <a:cubicBezTo>
                  <a:pt x="1" y="11784"/>
                  <a:pt x="946" y="12697"/>
                  <a:pt x="2112" y="12697"/>
                </a:cubicBezTo>
                <a:cubicBezTo>
                  <a:pt x="3246" y="12697"/>
                  <a:pt x="4128" y="11752"/>
                  <a:pt x="4191" y="10650"/>
                </a:cubicBezTo>
                <a:cubicBezTo>
                  <a:pt x="4191" y="10303"/>
                  <a:pt x="4096" y="9988"/>
                  <a:pt x="3939" y="9704"/>
                </a:cubicBezTo>
                <a:lnTo>
                  <a:pt x="4947" y="8917"/>
                </a:lnTo>
                <a:cubicBezTo>
                  <a:pt x="5294" y="9232"/>
                  <a:pt x="5766" y="9389"/>
                  <a:pt x="6239" y="9389"/>
                </a:cubicBezTo>
                <a:cubicBezTo>
                  <a:pt x="6743" y="9389"/>
                  <a:pt x="7184" y="9200"/>
                  <a:pt x="7530" y="8917"/>
                </a:cubicBezTo>
                <a:lnTo>
                  <a:pt x="8507" y="9704"/>
                </a:lnTo>
                <a:cubicBezTo>
                  <a:pt x="8350" y="9988"/>
                  <a:pt x="8287" y="10303"/>
                  <a:pt x="8287" y="10650"/>
                </a:cubicBezTo>
                <a:cubicBezTo>
                  <a:pt x="8287" y="11784"/>
                  <a:pt x="9232" y="12697"/>
                  <a:pt x="10366" y="12697"/>
                </a:cubicBezTo>
                <a:cubicBezTo>
                  <a:pt x="11500" y="12697"/>
                  <a:pt x="12414" y="11752"/>
                  <a:pt x="12445" y="10650"/>
                </a:cubicBezTo>
                <a:cubicBezTo>
                  <a:pt x="12445" y="9515"/>
                  <a:pt x="11563" y="8602"/>
                  <a:pt x="10366" y="8570"/>
                </a:cubicBezTo>
                <a:cubicBezTo>
                  <a:pt x="9862" y="8570"/>
                  <a:pt x="9421" y="8759"/>
                  <a:pt x="9074" y="9043"/>
                </a:cubicBezTo>
                <a:lnTo>
                  <a:pt x="8097" y="8255"/>
                </a:lnTo>
                <a:cubicBezTo>
                  <a:pt x="8255" y="7972"/>
                  <a:pt x="8318" y="7657"/>
                  <a:pt x="8318" y="7310"/>
                </a:cubicBezTo>
                <a:cubicBezTo>
                  <a:pt x="8318" y="6333"/>
                  <a:pt x="7625" y="5451"/>
                  <a:pt x="6680" y="5294"/>
                </a:cubicBezTo>
                <a:lnTo>
                  <a:pt x="6680" y="4097"/>
                </a:lnTo>
                <a:cubicBezTo>
                  <a:pt x="7625" y="3908"/>
                  <a:pt x="8318" y="3088"/>
                  <a:pt x="8318" y="2112"/>
                </a:cubicBezTo>
                <a:cubicBezTo>
                  <a:pt x="8318" y="946"/>
                  <a:pt x="7404" y="64"/>
                  <a:pt x="6239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5" name="Google Shape;2305;p38"/>
          <p:cNvSpPr/>
          <p:nvPr/>
        </p:nvSpPr>
        <p:spPr>
          <a:xfrm>
            <a:off x="6505800" y="3532653"/>
            <a:ext cx="611955" cy="520979"/>
          </a:xfrm>
          <a:custGeom>
            <a:avLst/>
            <a:gdLst/>
            <a:ahLst/>
            <a:cxnLst/>
            <a:rect l="l" t="t" r="r" b="b"/>
            <a:pathLst>
              <a:path w="12666" h="10713" extrusionOk="0">
                <a:moveTo>
                  <a:pt x="1765" y="3309"/>
                </a:moveTo>
                <a:lnTo>
                  <a:pt x="1765" y="7058"/>
                </a:lnTo>
                <a:cubicBezTo>
                  <a:pt x="1765" y="7278"/>
                  <a:pt x="1954" y="7436"/>
                  <a:pt x="2206" y="7436"/>
                </a:cubicBezTo>
                <a:lnTo>
                  <a:pt x="2615" y="7436"/>
                </a:lnTo>
                <a:lnTo>
                  <a:pt x="2615" y="9925"/>
                </a:lnTo>
                <a:lnTo>
                  <a:pt x="788" y="9925"/>
                </a:lnTo>
                <a:lnTo>
                  <a:pt x="788" y="3309"/>
                </a:lnTo>
                <a:close/>
                <a:moveTo>
                  <a:pt x="5073" y="3309"/>
                </a:moveTo>
                <a:lnTo>
                  <a:pt x="5073" y="7058"/>
                </a:lnTo>
                <a:cubicBezTo>
                  <a:pt x="5073" y="7278"/>
                  <a:pt x="5262" y="7436"/>
                  <a:pt x="5514" y="7436"/>
                </a:cubicBezTo>
                <a:lnTo>
                  <a:pt x="5892" y="7436"/>
                </a:lnTo>
                <a:lnTo>
                  <a:pt x="5892" y="9925"/>
                </a:lnTo>
                <a:lnTo>
                  <a:pt x="3403" y="9925"/>
                </a:lnTo>
                <a:lnTo>
                  <a:pt x="3403" y="7436"/>
                </a:lnTo>
                <a:lnTo>
                  <a:pt x="3813" y="7436"/>
                </a:lnTo>
                <a:cubicBezTo>
                  <a:pt x="4033" y="7436"/>
                  <a:pt x="4254" y="7247"/>
                  <a:pt x="4254" y="7058"/>
                </a:cubicBezTo>
                <a:lnTo>
                  <a:pt x="4254" y="3309"/>
                </a:lnTo>
                <a:close/>
                <a:moveTo>
                  <a:pt x="8412" y="3309"/>
                </a:moveTo>
                <a:lnTo>
                  <a:pt x="8412" y="7058"/>
                </a:lnTo>
                <a:cubicBezTo>
                  <a:pt x="8412" y="7278"/>
                  <a:pt x="8601" y="7436"/>
                  <a:pt x="8853" y="7436"/>
                </a:cubicBezTo>
                <a:lnTo>
                  <a:pt x="9294" y="7436"/>
                </a:lnTo>
                <a:lnTo>
                  <a:pt x="9294" y="9925"/>
                </a:lnTo>
                <a:lnTo>
                  <a:pt x="6711" y="9925"/>
                </a:lnTo>
                <a:lnTo>
                  <a:pt x="6711" y="7436"/>
                </a:lnTo>
                <a:lnTo>
                  <a:pt x="7152" y="7436"/>
                </a:lnTo>
                <a:cubicBezTo>
                  <a:pt x="7404" y="7436"/>
                  <a:pt x="7593" y="7247"/>
                  <a:pt x="7593" y="7058"/>
                </a:cubicBezTo>
                <a:lnTo>
                  <a:pt x="7593" y="3309"/>
                </a:lnTo>
                <a:close/>
                <a:moveTo>
                  <a:pt x="11815" y="3309"/>
                </a:moveTo>
                <a:lnTo>
                  <a:pt x="11815" y="9925"/>
                </a:lnTo>
                <a:lnTo>
                  <a:pt x="9988" y="9925"/>
                </a:lnTo>
                <a:lnTo>
                  <a:pt x="9988" y="7436"/>
                </a:lnTo>
                <a:lnTo>
                  <a:pt x="10429" y="7436"/>
                </a:lnTo>
                <a:cubicBezTo>
                  <a:pt x="10649" y="7436"/>
                  <a:pt x="10870" y="7247"/>
                  <a:pt x="10870" y="7058"/>
                </a:cubicBezTo>
                <a:lnTo>
                  <a:pt x="10870" y="3309"/>
                </a:lnTo>
                <a:close/>
                <a:moveTo>
                  <a:pt x="379" y="1"/>
                </a:moveTo>
                <a:cubicBezTo>
                  <a:pt x="158" y="1"/>
                  <a:pt x="1" y="190"/>
                  <a:pt x="1" y="379"/>
                </a:cubicBezTo>
                <a:lnTo>
                  <a:pt x="1" y="10334"/>
                </a:lnTo>
                <a:cubicBezTo>
                  <a:pt x="1" y="10555"/>
                  <a:pt x="190" y="10712"/>
                  <a:pt x="379" y="10712"/>
                </a:cubicBezTo>
                <a:lnTo>
                  <a:pt x="12224" y="10712"/>
                </a:lnTo>
                <a:cubicBezTo>
                  <a:pt x="12476" y="10712"/>
                  <a:pt x="12665" y="10523"/>
                  <a:pt x="12665" y="10334"/>
                </a:cubicBezTo>
                <a:lnTo>
                  <a:pt x="12665" y="379"/>
                </a:lnTo>
                <a:cubicBezTo>
                  <a:pt x="12634" y="190"/>
                  <a:pt x="12445" y="1"/>
                  <a:pt x="12224" y="1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6" name="Google Shape;2306;p38"/>
          <p:cNvGrpSpPr/>
          <p:nvPr/>
        </p:nvGrpSpPr>
        <p:grpSpPr>
          <a:xfrm>
            <a:off x="7369004" y="3452316"/>
            <a:ext cx="614997" cy="615953"/>
            <a:chOff x="-38538975" y="3954250"/>
            <a:chExt cx="318225" cy="316650"/>
          </a:xfrm>
        </p:grpSpPr>
        <p:sp>
          <p:nvSpPr>
            <p:cNvPr id="2307" name="Google Shape;2307;p38"/>
            <p:cNvSpPr/>
            <p:nvPr/>
          </p:nvSpPr>
          <p:spPr>
            <a:xfrm>
              <a:off x="-38538975" y="3954250"/>
              <a:ext cx="254425" cy="253625"/>
            </a:xfrm>
            <a:custGeom>
              <a:avLst/>
              <a:gdLst/>
              <a:ahLst/>
              <a:cxnLst/>
              <a:rect l="l" t="t" r="r" b="b"/>
              <a:pathLst>
                <a:path w="10177" h="10145" extrusionOk="0">
                  <a:moveTo>
                    <a:pt x="5104" y="3813"/>
                  </a:moveTo>
                  <a:cubicBezTo>
                    <a:pt x="5797" y="3813"/>
                    <a:pt x="6364" y="4348"/>
                    <a:pt x="6364" y="5073"/>
                  </a:cubicBezTo>
                  <a:cubicBezTo>
                    <a:pt x="6364" y="5766"/>
                    <a:pt x="5797" y="6333"/>
                    <a:pt x="5104" y="6333"/>
                  </a:cubicBezTo>
                  <a:cubicBezTo>
                    <a:pt x="4379" y="6333"/>
                    <a:pt x="3844" y="5766"/>
                    <a:pt x="3844" y="5073"/>
                  </a:cubicBezTo>
                  <a:cubicBezTo>
                    <a:pt x="3844" y="4411"/>
                    <a:pt x="4411" y="3813"/>
                    <a:pt x="5104" y="3813"/>
                  </a:cubicBezTo>
                  <a:close/>
                  <a:moveTo>
                    <a:pt x="5104" y="0"/>
                  </a:moveTo>
                  <a:cubicBezTo>
                    <a:pt x="2300" y="0"/>
                    <a:pt x="0" y="2269"/>
                    <a:pt x="0" y="5073"/>
                  </a:cubicBezTo>
                  <a:cubicBezTo>
                    <a:pt x="63" y="7908"/>
                    <a:pt x="2300" y="10145"/>
                    <a:pt x="5104" y="10145"/>
                  </a:cubicBezTo>
                  <a:cubicBezTo>
                    <a:pt x="7877" y="10145"/>
                    <a:pt x="10176" y="7877"/>
                    <a:pt x="10176" y="5073"/>
                  </a:cubicBezTo>
                  <a:cubicBezTo>
                    <a:pt x="10176" y="2269"/>
                    <a:pt x="7877" y="0"/>
                    <a:pt x="510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38"/>
            <p:cNvSpPr/>
            <p:nvPr/>
          </p:nvSpPr>
          <p:spPr>
            <a:xfrm>
              <a:off x="-38496450" y="4081725"/>
              <a:ext cx="275700" cy="189175"/>
            </a:xfrm>
            <a:custGeom>
              <a:avLst/>
              <a:gdLst/>
              <a:ahLst/>
              <a:cxnLst/>
              <a:rect l="l" t="t" r="r" b="b"/>
              <a:pathLst>
                <a:path w="11028" h="7566" extrusionOk="0">
                  <a:moveTo>
                    <a:pt x="9774" y="0"/>
                  </a:moveTo>
                  <a:cubicBezTo>
                    <a:pt x="9040" y="0"/>
                    <a:pt x="8444" y="548"/>
                    <a:pt x="8444" y="1265"/>
                  </a:cubicBezTo>
                  <a:cubicBezTo>
                    <a:pt x="8444" y="1801"/>
                    <a:pt x="8790" y="2305"/>
                    <a:pt x="9295" y="2463"/>
                  </a:cubicBezTo>
                  <a:lnTo>
                    <a:pt x="9295" y="2967"/>
                  </a:lnTo>
                  <a:cubicBezTo>
                    <a:pt x="9295" y="4416"/>
                    <a:pt x="8192" y="5645"/>
                    <a:pt x="6774" y="5834"/>
                  </a:cubicBezTo>
                  <a:lnTo>
                    <a:pt x="6774" y="4825"/>
                  </a:lnTo>
                  <a:cubicBezTo>
                    <a:pt x="5829" y="5487"/>
                    <a:pt x="4663" y="5865"/>
                    <a:pt x="3403" y="5865"/>
                  </a:cubicBezTo>
                  <a:cubicBezTo>
                    <a:pt x="2143" y="5865"/>
                    <a:pt x="977" y="5487"/>
                    <a:pt x="1" y="4825"/>
                  </a:cubicBezTo>
                  <a:lnTo>
                    <a:pt x="1" y="6306"/>
                  </a:lnTo>
                  <a:cubicBezTo>
                    <a:pt x="1" y="7031"/>
                    <a:pt x="568" y="7566"/>
                    <a:pt x="1261" y="7566"/>
                  </a:cubicBezTo>
                  <a:lnTo>
                    <a:pt x="5388" y="7566"/>
                  </a:lnTo>
                  <a:cubicBezTo>
                    <a:pt x="5955" y="7566"/>
                    <a:pt x="6459" y="7220"/>
                    <a:pt x="6617" y="6716"/>
                  </a:cubicBezTo>
                  <a:cubicBezTo>
                    <a:pt x="8601" y="6495"/>
                    <a:pt x="10082" y="4920"/>
                    <a:pt x="10114" y="2904"/>
                  </a:cubicBezTo>
                  <a:lnTo>
                    <a:pt x="10114" y="2400"/>
                  </a:lnTo>
                  <a:cubicBezTo>
                    <a:pt x="10649" y="2211"/>
                    <a:pt x="11027" y="1706"/>
                    <a:pt x="10996" y="1108"/>
                  </a:cubicBezTo>
                  <a:cubicBezTo>
                    <a:pt x="10964" y="572"/>
                    <a:pt x="10492" y="100"/>
                    <a:pt x="9893" y="5"/>
                  </a:cubicBezTo>
                  <a:cubicBezTo>
                    <a:pt x="9853" y="2"/>
                    <a:pt x="9813" y="0"/>
                    <a:pt x="977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9" name="Google Shape;2309;p38"/>
          <p:cNvGrpSpPr/>
          <p:nvPr/>
        </p:nvGrpSpPr>
        <p:grpSpPr>
          <a:xfrm>
            <a:off x="9804816" y="3428813"/>
            <a:ext cx="621037" cy="619017"/>
            <a:chOff x="-37385101" y="3949908"/>
            <a:chExt cx="321350" cy="318225"/>
          </a:xfrm>
        </p:grpSpPr>
        <p:sp>
          <p:nvSpPr>
            <p:cNvPr id="2310" name="Google Shape;2310;p38"/>
            <p:cNvSpPr/>
            <p:nvPr/>
          </p:nvSpPr>
          <p:spPr>
            <a:xfrm>
              <a:off x="-37190576" y="4145233"/>
              <a:ext cx="126825" cy="122900"/>
            </a:xfrm>
            <a:custGeom>
              <a:avLst/>
              <a:gdLst/>
              <a:ahLst/>
              <a:cxnLst/>
              <a:rect l="l" t="t" r="r" b="b"/>
              <a:pathLst>
                <a:path w="5073" h="4916" extrusionOk="0">
                  <a:moveTo>
                    <a:pt x="2238" y="1"/>
                  </a:moveTo>
                  <a:cubicBezTo>
                    <a:pt x="1986" y="442"/>
                    <a:pt x="1671" y="820"/>
                    <a:pt x="1324" y="1229"/>
                  </a:cubicBezTo>
                  <a:cubicBezTo>
                    <a:pt x="946" y="1671"/>
                    <a:pt x="473" y="1986"/>
                    <a:pt x="1" y="2238"/>
                  </a:cubicBezTo>
                  <a:lnTo>
                    <a:pt x="2206" y="4443"/>
                  </a:lnTo>
                  <a:cubicBezTo>
                    <a:pt x="2521" y="4758"/>
                    <a:pt x="2923" y="4916"/>
                    <a:pt x="3325" y="4916"/>
                  </a:cubicBezTo>
                  <a:cubicBezTo>
                    <a:pt x="3726" y="4916"/>
                    <a:pt x="4128" y="4758"/>
                    <a:pt x="4443" y="4443"/>
                  </a:cubicBezTo>
                  <a:cubicBezTo>
                    <a:pt x="5073" y="3813"/>
                    <a:pt x="5073" y="2836"/>
                    <a:pt x="4443" y="2206"/>
                  </a:cubicBezTo>
                  <a:lnTo>
                    <a:pt x="2238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38"/>
            <p:cNvSpPr/>
            <p:nvPr/>
          </p:nvSpPr>
          <p:spPr>
            <a:xfrm>
              <a:off x="-37385101" y="3949908"/>
              <a:ext cx="248125" cy="248950"/>
            </a:xfrm>
            <a:custGeom>
              <a:avLst/>
              <a:gdLst/>
              <a:ahLst/>
              <a:cxnLst/>
              <a:rect l="l" t="t" r="r" b="b"/>
              <a:pathLst>
                <a:path w="9925" h="9958" extrusionOk="0">
                  <a:moveTo>
                    <a:pt x="4978" y="1702"/>
                  </a:moveTo>
                  <a:cubicBezTo>
                    <a:pt x="6774" y="1702"/>
                    <a:pt x="8286" y="3214"/>
                    <a:pt x="8286" y="5010"/>
                  </a:cubicBezTo>
                  <a:cubicBezTo>
                    <a:pt x="8254" y="5892"/>
                    <a:pt x="7939" y="6711"/>
                    <a:pt x="7341" y="7310"/>
                  </a:cubicBezTo>
                  <a:cubicBezTo>
                    <a:pt x="6742" y="7908"/>
                    <a:pt x="5923" y="8318"/>
                    <a:pt x="4978" y="8318"/>
                  </a:cubicBezTo>
                  <a:cubicBezTo>
                    <a:pt x="3151" y="8318"/>
                    <a:pt x="1670" y="6837"/>
                    <a:pt x="1670" y="5010"/>
                  </a:cubicBezTo>
                  <a:cubicBezTo>
                    <a:pt x="1670" y="3214"/>
                    <a:pt x="3151" y="1702"/>
                    <a:pt x="4978" y="1702"/>
                  </a:cubicBezTo>
                  <a:close/>
                  <a:moveTo>
                    <a:pt x="4978" y="1"/>
                  </a:moveTo>
                  <a:cubicBezTo>
                    <a:pt x="2268" y="1"/>
                    <a:pt x="0" y="2269"/>
                    <a:pt x="0" y="4978"/>
                  </a:cubicBezTo>
                  <a:cubicBezTo>
                    <a:pt x="0" y="7688"/>
                    <a:pt x="2268" y="9956"/>
                    <a:pt x="4978" y="9956"/>
                  </a:cubicBezTo>
                  <a:cubicBezTo>
                    <a:pt x="5013" y="9957"/>
                    <a:pt x="5048" y="9957"/>
                    <a:pt x="5083" y="9957"/>
                  </a:cubicBezTo>
                  <a:cubicBezTo>
                    <a:pt x="6367" y="9957"/>
                    <a:pt x="7586" y="9395"/>
                    <a:pt x="8506" y="8444"/>
                  </a:cubicBezTo>
                  <a:cubicBezTo>
                    <a:pt x="9420" y="7499"/>
                    <a:pt x="9924" y="6270"/>
                    <a:pt x="9924" y="4978"/>
                  </a:cubicBezTo>
                  <a:cubicBezTo>
                    <a:pt x="9924" y="2269"/>
                    <a:pt x="7687" y="1"/>
                    <a:pt x="497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12" name="Google Shape;2312;p38"/>
          <p:cNvGrpSpPr/>
          <p:nvPr/>
        </p:nvGrpSpPr>
        <p:grpSpPr>
          <a:xfrm>
            <a:off x="6535095" y="4660282"/>
            <a:ext cx="541672" cy="545169"/>
            <a:chOff x="-40011049" y="3972375"/>
            <a:chExt cx="316650" cy="316625"/>
          </a:xfrm>
        </p:grpSpPr>
        <p:sp>
          <p:nvSpPr>
            <p:cNvPr id="2313" name="Google Shape;2313;p38"/>
            <p:cNvSpPr/>
            <p:nvPr/>
          </p:nvSpPr>
          <p:spPr>
            <a:xfrm>
              <a:off x="-40011049" y="3972375"/>
              <a:ext cx="316650" cy="232350"/>
            </a:xfrm>
            <a:custGeom>
              <a:avLst/>
              <a:gdLst/>
              <a:ahLst/>
              <a:cxnLst/>
              <a:rect l="l" t="t" r="r" b="b"/>
              <a:pathLst>
                <a:path w="12666" h="9294" extrusionOk="0">
                  <a:moveTo>
                    <a:pt x="11405" y="1701"/>
                  </a:moveTo>
                  <a:cubicBezTo>
                    <a:pt x="11626" y="1701"/>
                    <a:pt x="11846" y="1890"/>
                    <a:pt x="11846" y="2142"/>
                  </a:cubicBezTo>
                  <a:cubicBezTo>
                    <a:pt x="11846" y="3749"/>
                    <a:pt x="11090" y="4663"/>
                    <a:pt x="9956" y="4978"/>
                  </a:cubicBezTo>
                  <a:cubicBezTo>
                    <a:pt x="10051" y="4631"/>
                    <a:pt x="10145" y="4222"/>
                    <a:pt x="10145" y="3844"/>
                  </a:cubicBezTo>
                  <a:lnTo>
                    <a:pt x="10145" y="1701"/>
                  </a:lnTo>
                  <a:close/>
                  <a:moveTo>
                    <a:pt x="2584" y="1701"/>
                  </a:moveTo>
                  <a:lnTo>
                    <a:pt x="2584" y="3812"/>
                  </a:lnTo>
                  <a:cubicBezTo>
                    <a:pt x="2584" y="4222"/>
                    <a:pt x="2647" y="4600"/>
                    <a:pt x="2773" y="5009"/>
                  </a:cubicBezTo>
                  <a:cubicBezTo>
                    <a:pt x="1639" y="4694"/>
                    <a:pt x="851" y="3781"/>
                    <a:pt x="851" y="2142"/>
                  </a:cubicBezTo>
                  <a:cubicBezTo>
                    <a:pt x="851" y="1890"/>
                    <a:pt x="1040" y="1701"/>
                    <a:pt x="1292" y="1701"/>
                  </a:cubicBezTo>
                  <a:close/>
                  <a:moveTo>
                    <a:pt x="4065" y="3655"/>
                  </a:moveTo>
                  <a:cubicBezTo>
                    <a:pt x="4317" y="3655"/>
                    <a:pt x="4506" y="3875"/>
                    <a:pt x="4506" y="4096"/>
                  </a:cubicBezTo>
                  <a:cubicBezTo>
                    <a:pt x="4506" y="4631"/>
                    <a:pt x="4821" y="5041"/>
                    <a:pt x="5262" y="5261"/>
                  </a:cubicBezTo>
                  <a:cubicBezTo>
                    <a:pt x="5451" y="5324"/>
                    <a:pt x="5577" y="5608"/>
                    <a:pt x="5482" y="5797"/>
                  </a:cubicBezTo>
                  <a:cubicBezTo>
                    <a:pt x="5431" y="5952"/>
                    <a:pt x="5229" y="6065"/>
                    <a:pt x="5054" y="6065"/>
                  </a:cubicBezTo>
                  <a:cubicBezTo>
                    <a:pt x="5017" y="6065"/>
                    <a:pt x="4980" y="6060"/>
                    <a:pt x="4947" y="6049"/>
                  </a:cubicBezTo>
                  <a:cubicBezTo>
                    <a:pt x="4128" y="5734"/>
                    <a:pt x="3655" y="4946"/>
                    <a:pt x="3655" y="4096"/>
                  </a:cubicBezTo>
                  <a:cubicBezTo>
                    <a:pt x="3655" y="3875"/>
                    <a:pt x="3844" y="3655"/>
                    <a:pt x="4065" y="3655"/>
                  </a:cubicBezTo>
                  <a:close/>
                  <a:moveTo>
                    <a:pt x="2993" y="0"/>
                  </a:moveTo>
                  <a:cubicBezTo>
                    <a:pt x="2741" y="0"/>
                    <a:pt x="2552" y="189"/>
                    <a:pt x="2552" y="441"/>
                  </a:cubicBezTo>
                  <a:lnTo>
                    <a:pt x="2552" y="882"/>
                  </a:lnTo>
                  <a:lnTo>
                    <a:pt x="1261" y="882"/>
                  </a:lnTo>
                  <a:cubicBezTo>
                    <a:pt x="536" y="882"/>
                    <a:pt x="1" y="1418"/>
                    <a:pt x="1" y="2142"/>
                  </a:cubicBezTo>
                  <a:cubicBezTo>
                    <a:pt x="1" y="4568"/>
                    <a:pt x="1513" y="5797"/>
                    <a:pt x="3183" y="5923"/>
                  </a:cubicBezTo>
                  <a:cubicBezTo>
                    <a:pt x="4159" y="7372"/>
                    <a:pt x="5073" y="7089"/>
                    <a:pt x="5073" y="7687"/>
                  </a:cubicBezTo>
                  <a:cubicBezTo>
                    <a:pt x="5073" y="8286"/>
                    <a:pt x="4821" y="8884"/>
                    <a:pt x="4443" y="9294"/>
                  </a:cubicBezTo>
                  <a:lnTo>
                    <a:pt x="8192" y="9294"/>
                  </a:lnTo>
                  <a:cubicBezTo>
                    <a:pt x="7782" y="8884"/>
                    <a:pt x="7562" y="8286"/>
                    <a:pt x="7562" y="7687"/>
                  </a:cubicBezTo>
                  <a:cubicBezTo>
                    <a:pt x="7562" y="7089"/>
                    <a:pt x="8507" y="7372"/>
                    <a:pt x="9484" y="5923"/>
                  </a:cubicBezTo>
                  <a:cubicBezTo>
                    <a:pt x="11216" y="5797"/>
                    <a:pt x="12666" y="4537"/>
                    <a:pt x="12666" y="2142"/>
                  </a:cubicBezTo>
                  <a:cubicBezTo>
                    <a:pt x="12666" y="1418"/>
                    <a:pt x="12098" y="882"/>
                    <a:pt x="11405" y="882"/>
                  </a:cubicBezTo>
                  <a:lnTo>
                    <a:pt x="10145" y="882"/>
                  </a:lnTo>
                  <a:lnTo>
                    <a:pt x="10145" y="441"/>
                  </a:lnTo>
                  <a:cubicBezTo>
                    <a:pt x="10145" y="189"/>
                    <a:pt x="9956" y="0"/>
                    <a:pt x="970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38"/>
            <p:cNvSpPr/>
            <p:nvPr/>
          </p:nvSpPr>
          <p:spPr>
            <a:xfrm>
              <a:off x="-39950399" y="4225975"/>
              <a:ext cx="194575" cy="63025"/>
            </a:xfrm>
            <a:custGeom>
              <a:avLst/>
              <a:gdLst/>
              <a:ahLst/>
              <a:cxnLst/>
              <a:rect l="l" t="t" r="r" b="b"/>
              <a:pathLst>
                <a:path w="7783" h="2521" extrusionOk="0">
                  <a:moveTo>
                    <a:pt x="757" y="1"/>
                  </a:moveTo>
                  <a:lnTo>
                    <a:pt x="63" y="1954"/>
                  </a:lnTo>
                  <a:cubicBezTo>
                    <a:pt x="0" y="2237"/>
                    <a:pt x="158" y="2521"/>
                    <a:pt x="473" y="2521"/>
                  </a:cubicBezTo>
                  <a:lnTo>
                    <a:pt x="7278" y="2521"/>
                  </a:lnTo>
                  <a:cubicBezTo>
                    <a:pt x="7593" y="2521"/>
                    <a:pt x="7782" y="2237"/>
                    <a:pt x="7688" y="1954"/>
                  </a:cubicBezTo>
                  <a:lnTo>
                    <a:pt x="699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15" name="Google Shape;2315;p38"/>
          <p:cNvGrpSpPr/>
          <p:nvPr/>
        </p:nvGrpSpPr>
        <p:grpSpPr>
          <a:xfrm>
            <a:off x="8197569" y="3444017"/>
            <a:ext cx="363859" cy="615953"/>
            <a:chOff x="-38109727" y="3955025"/>
            <a:chExt cx="188275" cy="316650"/>
          </a:xfrm>
        </p:grpSpPr>
        <p:sp>
          <p:nvSpPr>
            <p:cNvPr id="2316" name="Google Shape;2316;p38"/>
            <p:cNvSpPr/>
            <p:nvPr/>
          </p:nvSpPr>
          <p:spPr>
            <a:xfrm>
              <a:off x="-38109727" y="3955025"/>
              <a:ext cx="188275" cy="220575"/>
            </a:xfrm>
            <a:custGeom>
              <a:avLst/>
              <a:gdLst/>
              <a:ahLst/>
              <a:cxnLst/>
              <a:rect l="l" t="t" r="r" b="b"/>
              <a:pathLst>
                <a:path w="7531" h="8823" extrusionOk="0">
                  <a:moveTo>
                    <a:pt x="3372" y="1"/>
                  </a:moveTo>
                  <a:lnTo>
                    <a:pt x="95" y="5703"/>
                  </a:lnTo>
                  <a:cubicBezTo>
                    <a:pt x="1" y="5829"/>
                    <a:pt x="1" y="5987"/>
                    <a:pt x="95" y="6113"/>
                  </a:cubicBezTo>
                  <a:lnTo>
                    <a:pt x="1418" y="8822"/>
                  </a:lnTo>
                  <a:lnTo>
                    <a:pt x="6081" y="8822"/>
                  </a:lnTo>
                  <a:lnTo>
                    <a:pt x="7467" y="6113"/>
                  </a:lnTo>
                  <a:cubicBezTo>
                    <a:pt x="7530" y="5987"/>
                    <a:pt x="7499" y="5829"/>
                    <a:pt x="7467" y="5703"/>
                  </a:cubicBezTo>
                  <a:lnTo>
                    <a:pt x="4191" y="1"/>
                  </a:lnTo>
                  <a:lnTo>
                    <a:pt x="4191" y="4727"/>
                  </a:lnTo>
                  <a:cubicBezTo>
                    <a:pt x="4663" y="4884"/>
                    <a:pt x="5010" y="5357"/>
                    <a:pt x="5010" y="5892"/>
                  </a:cubicBezTo>
                  <a:cubicBezTo>
                    <a:pt x="5010" y="6585"/>
                    <a:pt x="4474" y="7121"/>
                    <a:pt x="3750" y="7121"/>
                  </a:cubicBezTo>
                  <a:cubicBezTo>
                    <a:pt x="3088" y="7121"/>
                    <a:pt x="2521" y="6585"/>
                    <a:pt x="2521" y="5892"/>
                  </a:cubicBezTo>
                  <a:cubicBezTo>
                    <a:pt x="2521" y="5357"/>
                    <a:pt x="2899" y="4916"/>
                    <a:pt x="3372" y="4727"/>
                  </a:cubicBezTo>
                  <a:lnTo>
                    <a:pt x="3372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38"/>
            <p:cNvSpPr/>
            <p:nvPr/>
          </p:nvSpPr>
          <p:spPr>
            <a:xfrm>
              <a:off x="-38067199" y="4196050"/>
              <a:ext cx="104775" cy="75625"/>
            </a:xfrm>
            <a:custGeom>
              <a:avLst/>
              <a:gdLst/>
              <a:ahLst/>
              <a:cxnLst/>
              <a:rect l="l" t="t" r="r" b="b"/>
              <a:pathLst>
                <a:path w="4191" h="3025" extrusionOk="0">
                  <a:moveTo>
                    <a:pt x="32" y="0"/>
                  </a:moveTo>
                  <a:lnTo>
                    <a:pt x="32" y="2615"/>
                  </a:lnTo>
                  <a:cubicBezTo>
                    <a:pt x="1" y="2836"/>
                    <a:pt x="190" y="3025"/>
                    <a:pt x="442" y="3025"/>
                  </a:cubicBezTo>
                  <a:lnTo>
                    <a:pt x="3750" y="3025"/>
                  </a:lnTo>
                  <a:cubicBezTo>
                    <a:pt x="3970" y="3025"/>
                    <a:pt x="4191" y="2836"/>
                    <a:pt x="4191" y="2615"/>
                  </a:cubicBezTo>
                  <a:lnTo>
                    <a:pt x="419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18" name="Google Shape;2318;p38"/>
          <p:cNvGrpSpPr/>
          <p:nvPr/>
        </p:nvGrpSpPr>
        <p:grpSpPr>
          <a:xfrm>
            <a:off x="5061501" y="3472661"/>
            <a:ext cx="605867" cy="616731"/>
            <a:chOff x="-39647174" y="3972000"/>
            <a:chExt cx="313500" cy="317050"/>
          </a:xfrm>
        </p:grpSpPr>
        <p:sp>
          <p:nvSpPr>
            <p:cNvPr id="2319" name="Google Shape;2319;p38"/>
            <p:cNvSpPr/>
            <p:nvPr/>
          </p:nvSpPr>
          <p:spPr>
            <a:xfrm>
              <a:off x="-39647174" y="3972000"/>
              <a:ext cx="95325" cy="153975"/>
            </a:xfrm>
            <a:custGeom>
              <a:avLst/>
              <a:gdLst/>
              <a:ahLst/>
              <a:cxnLst/>
              <a:rect l="l" t="t" r="r" b="b"/>
              <a:pathLst>
                <a:path w="3812" h="6159" extrusionOk="0">
                  <a:moveTo>
                    <a:pt x="1698" y="1"/>
                  </a:moveTo>
                  <a:cubicBezTo>
                    <a:pt x="1520" y="1"/>
                    <a:pt x="1373" y="138"/>
                    <a:pt x="1293" y="299"/>
                  </a:cubicBezTo>
                  <a:lnTo>
                    <a:pt x="1" y="5119"/>
                  </a:lnTo>
                  <a:cubicBezTo>
                    <a:pt x="1" y="5308"/>
                    <a:pt x="127" y="5528"/>
                    <a:pt x="316" y="5623"/>
                  </a:cubicBezTo>
                  <a:lnTo>
                    <a:pt x="2332" y="6158"/>
                  </a:lnTo>
                  <a:cubicBezTo>
                    <a:pt x="3277" y="2630"/>
                    <a:pt x="2868" y="4111"/>
                    <a:pt x="3813" y="582"/>
                  </a:cubicBezTo>
                  <a:lnTo>
                    <a:pt x="1797" y="15"/>
                  </a:lnTo>
                  <a:cubicBezTo>
                    <a:pt x="1763" y="5"/>
                    <a:pt x="1730" y="1"/>
                    <a:pt x="1698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38"/>
            <p:cNvSpPr/>
            <p:nvPr/>
          </p:nvSpPr>
          <p:spPr>
            <a:xfrm>
              <a:off x="-39588873" y="4011750"/>
              <a:ext cx="216600" cy="277300"/>
            </a:xfrm>
            <a:custGeom>
              <a:avLst/>
              <a:gdLst/>
              <a:ahLst/>
              <a:cxnLst/>
              <a:rect l="l" t="t" r="r" b="b"/>
              <a:pathLst>
                <a:path w="8664" h="11092" extrusionOk="0">
                  <a:moveTo>
                    <a:pt x="4348" y="3466"/>
                  </a:moveTo>
                  <a:cubicBezTo>
                    <a:pt x="4820" y="3466"/>
                    <a:pt x="5199" y="3844"/>
                    <a:pt x="5199" y="4316"/>
                  </a:cubicBezTo>
                  <a:cubicBezTo>
                    <a:pt x="5199" y="4789"/>
                    <a:pt x="4820" y="5136"/>
                    <a:pt x="4348" y="5136"/>
                  </a:cubicBezTo>
                  <a:cubicBezTo>
                    <a:pt x="3907" y="5136"/>
                    <a:pt x="3529" y="4789"/>
                    <a:pt x="3529" y="4316"/>
                  </a:cubicBezTo>
                  <a:cubicBezTo>
                    <a:pt x="3529" y="3875"/>
                    <a:pt x="3875" y="3466"/>
                    <a:pt x="4348" y="3466"/>
                  </a:cubicBezTo>
                  <a:close/>
                  <a:moveTo>
                    <a:pt x="5104" y="5766"/>
                  </a:moveTo>
                  <a:lnTo>
                    <a:pt x="6081" y="7624"/>
                  </a:lnTo>
                  <a:lnTo>
                    <a:pt x="2615" y="7624"/>
                  </a:lnTo>
                  <a:lnTo>
                    <a:pt x="3560" y="5766"/>
                  </a:lnTo>
                  <a:cubicBezTo>
                    <a:pt x="3812" y="5892"/>
                    <a:pt x="4096" y="5955"/>
                    <a:pt x="4348" y="5955"/>
                  </a:cubicBezTo>
                  <a:cubicBezTo>
                    <a:pt x="4631" y="5955"/>
                    <a:pt x="4883" y="5892"/>
                    <a:pt x="5104" y="5766"/>
                  </a:cubicBezTo>
                  <a:close/>
                  <a:moveTo>
                    <a:pt x="2048" y="0"/>
                  </a:moveTo>
                  <a:cubicBezTo>
                    <a:pt x="1386" y="2458"/>
                    <a:pt x="1638" y="1544"/>
                    <a:pt x="977" y="4001"/>
                  </a:cubicBezTo>
                  <a:lnTo>
                    <a:pt x="2678" y="4474"/>
                  </a:lnTo>
                  <a:cubicBezTo>
                    <a:pt x="2678" y="4726"/>
                    <a:pt x="2741" y="5010"/>
                    <a:pt x="2899" y="5199"/>
                  </a:cubicBezTo>
                  <a:lnTo>
                    <a:pt x="32" y="10523"/>
                  </a:lnTo>
                  <a:cubicBezTo>
                    <a:pt x="0" y="10680"/>
                    <a:pt x="63" y="10964"/>
                    <a:pt x="252" y="11027"/>
                  </a:cubicBezTo>
                  <a:cubicBezTo>
                    <a:pt x="328" y="11070"/>
                    <a:pt x="404" y="11091"/>
                    <a:pt x="475" y="11091"/>
                  </a:cubicBezTo>
                  <a:cubicBezTo>
                    <a:pt x="613" y="11091"/>
                    <a:pt x="737" y="11014"/>
                    <a:pt x="819" y="10869"/>
                  </a:cubicBezTo>
                  <a:lnTo>
                    <a:pt x="2143" y="8475"/>
                  </a:lnTo>
                  <a:lnTo>
                    <a:pt x="6490" y="8475"/>
                  </a:lnTo>
                  <a:lnTo>
                    <a:pt x="7845" y="10869"/>
                  </a:lnTo>
                  <a:cubicBezTo>
                    <a:pt x="7907" y="11014"/>
                    <a:pt x="8037" y="11091"/>
                    <a:pt x="8173" y="11091"/>
                  </a:cubicBezTo>
                  <a:cubicBezTo>
                    <a:pt x="8243" y="11091"/>
                    <a:pt x="8316" y="11070"/>
                    <a:pt x="8381" y="11027"/>
                  </a:cubicBezTo>
                  <a:cubicBezTo>
                    <a:pt x="8570" y="10932"/>
                    <a:pt x="8664" y="10680"/>
                    <a:pt x="8538" y="10491"/>
                  </a:cubicBezTo>
                  <a:lnTo>
                    <a:pt x="5734" y="5262"/>
                  </a:lnTo>
                  <a:lnTo>
                    <a:pt x="6585" y="5482"/>
                  </a:lnTo>
                  <a:cubicBezTo>
                    <a:pt x="7120" y="3434"/>
                    <a:pt x="6931" y="4222"/>
                    <a:pt x="7624" y="1513"/>
                  </a:cubicBezTo>
                  <a:lnTo>
                    <a:pt x="2048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38"/>
            <p:cNvSpPr/>
            <p:nvPr/>
          </p:nvSpPr>
          <p:spPr>
            <a:xfrm>
              <a:off x="-39398274" y="4073975"/>
              <a:ext cx="64600" cy="71600"/>
            </a:xfrm>
            <a:custGeom>
              <a:avLst/>
              <a:gdLst/>
              <a:ahLst/>
              <a:cxnLst/>
              <a:rect l="l" t="t" r="r" b="b"/>
              <a:pathLst>
                <a:path w="2584" h="2864" extrusionOk="0">
                  <a:moveTo>
                    <a:pt x="630" y="0"/>
                  </a:moveTo>
                  <a:cubicBezTo>
                    <a:pt x="252" y="1449"/>
                    <a:pt x="410" y="945"/>
                    <a:pt x="0" y="2395"/>
                  </a:cubicBezTo>
                  <a:lnTo>
                    <a:pt x="1607" y="2836"/>
                  </a:lnTo>
                  <a:cubicBezTo>
                    <a:pt x="1658" y="2855"/>
                    <a:pt x="1707" y="2864"/>
                    <a:pt x="1753" y="2864"/>
                  </a:cubicBezTo>
                  <a:cubicBezTo>
                    <a:pt x="1932" y="2864"/>
                    <a:pt x="2067" y="2728"/>
                    <a:pt x="2143" y="2552"/>
                  </a:cubicBezTo>
                  <a:lnTo>
                    <a:pt x="2584" y="945"/>
                  </a:lnTo>
                  <a:cubicBezTo>
                    <a:pt x="2552" y="725"/>
                    <a:pt x="2458" y="473"/>
                    <a:pt x="2237" y="441"/>
                  </a:cubicBezTo>
                  <a:lnTo>
                    <a:pt x="63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22" name="Google Shape;2322;p38"/>
          <p:cNvGrpSpPr/>
          <p:nvPr/>
        </p:nvGrpSpPr>
        <p:grpSpPr>
          <a:xfrm>
            <a:off x="8940133" y="3435040"/>
            <a:ext cx="608917" cy="619017"/>
            <a:chOff x="-37804927" y="3953450"/>
            <a:chExt cx="315078" cy="318225"/>
          </a:xfrm>
        </p:grpSpPr>
        <p:sp>
          <p:nvSpPr>
            <p:cNvPr id="2323" name="Google Shape;2323;p38"/>
            <p:cNvSpPr/>
            <p:nvPr/>
          </p:nvSpPr>
          <p:spPr>
            <a:xfrm>
              <a:off x="-37614299" y="3955025"/>
              <a:ext cx="124450" cy="186200"/>
            </a:xfrm>
            <a:custGeom>
              <a:avLst/>
              <a:gdLst/>
              <a:ahLst/>
              <a:cxnLst/>
              <a:rect l="l" t="t" r="r" b="b"/>
              <a:pathLst>
                <a:path w="4978" h="7448" extrusionOk="0">
                  <a:moveTo>
                    <a:pt x="2489" y="820"/>
                  </a:moveTo>
                  <a:cubicBezTo>
                    <a:pt x="3403" y="820"/>
                    <a:pt x="4127" y="1576"/>
                    <a:pt x="4127" y="2490"/>
                  </a:cubicBezTo>
                  <a:cubicBezTo>
                    <a:pt x="4127" y="3372"/>
                    <a:pt x="3403" y="4128"/>
                    <a:pt x="2489" y="4128"/>
                  </a:cubicBezTo>
                  <a:cubicBezTo>
                    <a:pt x="1575" y="4128"/>
                    <a:pt x="819" y="3372"/>
                    <a:pt x="819" y="2490"/>
                  </a:cubicBezTo>
                  <a:cubicBezTo>
                    <a:pt x="819" y="1576"/>
                    <a:pt x="1575" y="820"/>
                    <a:pt x="2489" y="820"/>
                  </a:cubicBezTo>
                  <a:close/>
                  <a:moveTo>
                    <a:pt x="2489" y="1"/>
                  </a:moveTo>
                  <a:cubicBezTo>
                    <a:pt x="1103" y="1"/>
                    <a:pt x="0" y="1104"/>
                    <a:pt x="0" y="2490"/>
                  </a:cubicBezTo>
                  <a:cubicBezTo>
                    <a:pt x="0" y="3214"/>
                    <a:pt x="315" y="3845"/>
                    <a:pt x="819" y="4317"/>
                  </a:cubicBezTo>
                  <a:lnTo>
                    <a:pt x="819" y="7058"/>
                  </a:lnTo>
                  <a:cubicBezTo>
                    <a:pt x="819" y="7287"/>
                    <a:pt x="1012" y="7448"/>
                    <a:pt x="1225" y="7448"/>
                  </a:cubicBezTo>
                  <a:cubicBezTo>
                    <a:pt x="1334" y="7448"/>
                    <a:pt x="1448" y="7406"/>
                    <a:pt x="1544" y="7310"/>
                  </a:cubicBezTo>
                  <a:lnTo>
                    <a:pt x="2489" y="6365"/>
                  </a:lnTo>
                  <a:lnTo>
                    <a:pt x="3434" y="7310"/>
                  </a:lnTo>
                  <a:cubicBezTo>
                    <a:pt x="3530" y="7406"/>
                    <a:pt x="3640" y="7448"/>
                    <a:pt x="3744" y="7448"/>
                  </a:cubicBezTo>
                  <a:cubicBezTo>
                    <a:pt x="3948" y="7448"/>
                    <a:pt x="4127" y="7287"/>
                    <a:pt x="4127" y="7058"/>
                  </a:cubicBezTo>
                  <a:lnTo>
                    <a:pt x="4127" y="4317"/>
                  </a:lnTo>
                  <a:cubicBezTo>
                    <a:pt x="4663" y="3845"/>
                    <a:pt x="4978" y="3214"/>
                    <a:pt x="4978" y="2490"/>
                  </a:cubicBezTo>
                  <a:cubicBezTo>
                    <a:pt x="4978" y="1104"/>
                    <a:pt x="3875" y="1"/>
                    <a:pt x="2489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38"/>
            <p:cNvSpPr/>
            <p:nvPr/>
          </p:nvSpPr>
          <p:spPr>
            <a:xfrm>
              <a:off x="-37761599" y="4230700"/>
              <a:ext cx="270175" cy="40975"/>
            </a:xfrm>
            <a:custGeom>
              <a:avLst/>
              <a:gdLst/>
              <a:ahLst/>
              <a:cxnLst/>
              <a:rect l="l" t="t" r="r" b="b"/>
              <a:pathLst>
                <a:path w="10807" h="1639" extrusionOk="0">
                  <a:moveTo>
                    <a:pt x="1450" y="1"/>
                  </a:moveTo>
                  <a:cubicBezTo>
                    <a:pt x="1292" y="788"/>
                    <a:pt x="662" y="1387"/>
                    <a:pt x="1" y="1639"/>
                  </a:cubicBezTo>
                  <a:lnTo>
                    <a:pt x="8822" y="1639"/>
                  </a:lnTo>
                  <a:cubicBezTo>
                    <a:pt x="9799" y="1639"/>
                    <a:pt x="10649" y="946"/>
                    <a:pt x="1080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38"/>
            <p:cNvSpPr/>
            <p:nvPr/>
          </p:nvSpPr>
          <p:spPr>
            <a:xfrm>
              <a:off x="-37804927" y="3953450"/>
              <a:ext cx="274125" cy="295675"/>
            </a:xfrm>
            <a:custGeom>
              <a:avLst/>
              <a:gdLst/>
              <a:ahLst/>
              <a:cxnLst/>
              <a:rect l="l" t="t" r="r" b="b"/>
              <a:pathLst>
                <a:path w="10965" h="11827" extrusionOk="0">
                  <a:moveTo>
                    <a:pt x="379" y="1"/>
                  </a:moveTo>
                  <a:cubicBezTo>
                    <a:pt x="158" y="1"/>
                    <a:pt x="1" y="221"/>
                    <a:pt x="1" y="411"/>
                  </a:cubicBezTo>
                  <a:lnTo>
                    <a:pt x="1" y="10618"/>
                  </a:lnTo>
                  <a:cubicBezTo>
                    <a:pt x="1" y="11280"/>
                    <a:pt x="537" y="11815"/>
                    <a:pt x="1198" y="11815"/>
                  </a:cubicBezTo>
                  <a:cubicBezTo>
                    <a:pt x="1247" y="11823"/>
                    <a:pt x="1295" y="11826"/>
                    <a:pt x="1342" y="11826"/>
                  </a:cubicBezTo>
                  <a:cubicBezTo>
                    <a:pt x="1912" y="11826"/>
                    <a:pt x="2395" y="11318"/>
                    <a:pt x="2395" y="10650"/>
                  </a:cubicBezTo>
                  <a:cubicBezTo>
                    <a:pt x="2395" y="10398"/>
                    <a:pt x="2584" y="10272"/>
                    <a:pt x="2836" y="10272"/>
                  </a:cubicBezTo>
                  <a:lnTo>
                    <a:pt x="10965" y="10272"/>
                  </a:lnTo>
                  <a:lnTo>
                    <a:pt x="10965" y="8255"/>
                  </a:lnTo>
                  <a:cubicBezTo>
                    <a:pt x="10807" y="8161"/>
                    <a:pt x="10650" y="8098"/>
                    <a:pt x="10492" y="7972"/>
                  </a:cubicBezTo>
                  <a:lnTo>
                    <a:pt x="10146" y="7625"/>
                  </a:lnTo>
                  <a:lnTo>
                    <a:pt x="9799" y="7972"/>
                  </a:lnTo>
                  <a:cubicBezTo>
                    <a:pt x="9547" y="8224"/>
                    <a:pt x="9232" y="8318"/>
                    <a:pt x="8917" y="8318"/>
                  </a:cubicBezTo>
                  <a:cubicBezTo>
                    <a:pt x="8255" y="8318"/>
                    <a:pt x="7720" y="7783"/>
                    <a:pt x="7720" y="7058"/>
                  </a:cubicBezTo>
                  <a:lnTo>
                    <a:pt x="7720" y="4664"/>
                  </a:lnTo>
                  <a:cubicBezTo>
                    <a:pt x="7184" y="4065"/>
                    <a:pt x="6869" y="3309"/>
                    <a:pt x="6869" y="2490"/>
                  </a:cubicBezTo>
                  <a:cubicBezTo>
                    <a:pt x="6869" y="1513"/>
                    <a:pt x="7310" y="600"/>
                    <a:pt x="8035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26" name="Google Shape;2326;p38"/>
          <p:cNvGrpSpPr/>
          <p:nvPr/>
        </p:nvGrpSpPr>
        <p:grpSpPr>
          <a:xfrm>
            <a:off x="7423675" y="4697955"/>
            <a:ext cx="656428" cy="517207"/>
            <a:chOff x="5629975" y="3255775"/>
            <a:chExt cx="504500" cy="397500"/>
          </a:xfrm>
        </p:grpSpPr>
        <p:sp>
          <p:nvSpPr>
            <p:cNvPr id="2327" name="Google Shape;2327;p38"/>
            <p:cNvSpPr/>
            <p:nvPr/>
          </p:nvSpPr>
          <p:spPr>
            <a:xfrm>
              <a:off x="575637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3"/>
                    <a:pt x="2259" y="5736"/>
                  </a:cubicBezTo>
                  <a:cubicBezTo>
                    <a:pt x="3506" y="5733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38"/>
            <p:cNvSpPr/>
            <p:nvPr/>
          </p:nvSpPr>
          <p:spPr>
            <a:xfrm>
              <a:off x="5629975" y="3374400"/>
              <a:ext cx="140575" cy="136175"/>
            </a:xfrm>
            <a:custGeom>
              <a:avLst/>
              <a:gdLst/>
              <a:ahLst/>
              <a:cxnLst/>
              <a:rect l="l" t="t" r="r" b="b"/>
              <a:pathLst>
                <a:path w="5623" h="5447" extrusionOk="0">
                  <a:moveTo>
                    <a:pt x="1951" y="0"/>
                  </a:moveTo>
                  <a:cubicBezTo>
                    <a:pt x="1711" y="0"/>
                    <a:pt x="1480" y="53"/>
                    <a:pt x="1269" y="175"/>
                  </a:cubicBezTo>
                  <a:cubicBezTo>
                    <a:pt x="1" y="907"/>
                    <a:pt x="582" y="3443"/>
                    <a:pt x="1088" y="4316"/>
                  </a:cubicBezTo>
                  <a:cubicBezTo>
                    <a:pt x="1506" y="5041"/>
                    <a:pt x="2265" y="5447"/>
                    <a:pt x="3045" y="5447"/>
                  </a:cubicBezTo>
                  <a:cubicBezTo>
                    <a:pt x="3428" y="5447"/>
                    <a:pt x="3816" y="5349"/>
                    <a:pt x="4172" y="5144"/>
                  </a:cubicBezTo>
                  <a:cubicBezTo>
                    <a:pt x="5253" y="4521"/>
                    <a:pt x="5623" y="3138"/>
                    <a:pt x="5000" y="2057"/>
                  </a:cubicBezTo>
                  <a:cubicBezTo>
                    <a:pt x="4578" y="1330"/>
                    <a:pt x="3149" y="0"/>
                    <a:pt x="195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38"/>
            <p:cNvSpPr/>
            <p:nvPr/>
          </p:nvSpPr>
          <p:spPr>
            <a:xfrm>
              <a:off x="5897525" y="3255775"/>
              <a:ext cx="112950" cy="143425"/>
            </a:xfrm>
            <a:custGeom>
              <a:avLst/>
              <a:gdLst/>
              <a:ahLst/>
              <a:cxnLst/>
              <a:rect l="l" t="t" r="r" b="b"/>
              <a:pathLst>
                <a:path w="4518" h="5737" extrusionOk="0">
                  <a:moveTo>
                    <a:pt x="2259" y="0"/>
                  </a:moveTo>
                  <a:cubicBezTo>
                    <a:pt x="793" y="0"/>
                    <a:pt x="1" y="2469"/>
                    <a:pt x="1" y="3478"/>
                  </a:cubicBezTo>
                  <a:cubicBezTo>
                    <a:pt x="1" y="4725"/>
                    <a:pt x="1013" y="5736"/>
                    <a:pt x="2259" y="5736"/>
                  </a:cubicBezTo>
                  <a:cubicBezTo>
                    <a:pt x="3506" y="5736"/>
                    <a:pt x="4518" y="4725"/>
                    <a:pt x="4518" y="3478"/>
                  </a:cubicBezTo>
                  <a:cubicBezTo>
                    <a:pt x="4518" y="2469"/>
                    <a:pt x="3729" y="0"/>
                    <a:pt x="225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38"/>
            <p:cNvSpPr/>
            <p:nvPr/>
          </p:nvSpPr>
          <p:spPr>
            <a:xfrm>
              <a:off x="5996075" y="3373900"/>
              <a:ext cx="138400" cy="136200"/>
            </a:xfrm>
            <a:custGeom>
              <a:avLst/>
              <a:gdLst/>
              <a:ahLst/>
              <a:cxnLst/>
              <a:rect l="l" t="t" r="r" b="b"/>
              <a:pathLst>
                <a:path w="5536" h="5448" extrusionOk="0">
                  <a:moveTo>
                    <a:pt x="3670" y="1"/>
                  </a:moveTo>
                  <a:cubicBezTo>
                    <a:pt x="2471" y="1"/>
                    <a:pt x="1045" y="1330"/>
                    <a:pt x="624" y="2059"/>
                  </a:cubicBezTo>
                  <a:cubicBezTo>
                    <a:pt x="1" y="3137"/>
                    <a:pt x="371" y="4523"/>
                    <a:pt x="1452" y="5146"/>
                  </a:cubicBezTo>
                  <a:cubicBezTo>
                    <a:pt x="1808" y="5351"/>
                    <a:pt x="2199" y="5448"/>
                    <a:pt x="2586" y="5448"/>
                  </a:cubicBezTo>
                  <a:cubicBezTo>
                    <a:pt x="3381" y="5448"/>
                    <a:pt x="4158" y="5039"/>
                    <a:pt x="4575" y="4318"/>
                  </a:cubicBezTo>
                  <a:cubicBezTo>
                    <a:pt x="5168" y="3288"/>
                    <a:pt x="5535" y="858"/>
                    <a:pt x="4355" y="177"/>
                  </a:cubicBezTo>
                  <a:cubicBezTo>
                    <a:pt x="4142" y="54"/>
                    <a:pt x="3911" y="1"/>
                    <a:pt x="367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38"/>
            <p:cNvSpPr/>
            <p:nvPr/>
          </p:nvSpPr>
          <p:spPr>
            <a:xfrm>
              <a:off x="5728150" y="3427400"/>
              <a:ext cx="310575" cy="225875"/>
            </a:xfrm>
            <a:custGeom>
              <a:avLst/>
              <a:gdLst/>
              <a:ahLst/>
              <a:cxnLst/>
              <a:rect l="l" t="t" r="r" b="b"/>
              <a:pathLst>
                <a:path w="12423" h="9035" extrusionOk="0">
                  <a:moveTo>
                    <a:pt x="6213" y="1"/>
                  </a:moveTo>
                  <a:cubicBezTo>
                    <a:pt x="5234" y="1"/>
                    <a:pt x="2259" y="1"/>
                    <a:pt x="2259" y="2822"/>
                  </a:cubicBezTo>
                  <a:lnTo>
                    <a:pt x="2259" y="3147"/>
                  </a:lnTo>
                  <a:cubicBezTo>
                    <a:pt x="2259" y="3376"/>
                    <a:pt x="2121" y="3584"/>
                    <a:pt x="1907" y="3671"/>
                  </a:cubicBezTo>
                  <a:cubicBezTo>
                    <a:pt x="750" y="4144"/>
                    <a:pt x="1" y="5141"/>
                    <a:pt x="1" y="6210"/>
                  </a:cubicBezTo>
                  <a:cubicBezTo>
                    <a:pt x="1" y="7767"/>
                    <a:pt x="1521" y="9034"/>
                    <a:pt x="3388" y="9034"/>
                  </a:cubicBezTo>
                  <a:cubicBezTo>
                    <a:pt x="3400" y="9035"/>
                    <a:pt x="3413" y="9035"/>
                    <a:pt x="3425" y="9035"/>
                  </a:cubicBezTo>
                  <a:cubicBezTo>
                    <a:pt x="3753" y="9035"/>
                    <a:pt x="4081" y="8995"/>
                    <a:pt x="4400" y="8917"/>
                  </a:cubicBezTo>
                  <a:cubicBezTo>
                    <a:pt x="4995" y="8766"/>
                    <a:pt x="5604" y="8691"/>
                    <a:pt x="6213" y="8691"/>
                  </a:cubicBezTo>
                  <a:cubicBezTo>
                    <a:pt x="6823" y="8691"/>
                    <a:pt x="7432" y="8766"/>
                    <a:pt x="8029" y="8917"/>
                  </a:cubicBezTo>
                  <a:cubicBezTo>
                    <a:pt x="8345" y="8995"/>
                    <a:pt x="8670" y="9035"/>
                    <a:pt x="8998" y="9035"/>
                  </a:cubicBezTo>
                  <a:cubicBezTo>
                    <a:pt x="9010" y="9035"/>
                    <a:pt x="9022" y="9035"/>
                    <a:pt x="9034" y="9034"/>
                  </a:cubicBezTo>
                  <a:cubicBezTo>
                    <a:pt x="10901" y="9034"/>
                    <a:pt x="12422" y="7767"/>
                    <a:pt x="12422" y="6210"/>
                  </a:cubicBezTo>
                  <a:cubicBezTo>
                    <a:pt x="12422" y="5138"/>
                    <a:pt x="11675" y="4141"/>
                    <a:pt x="10516" y="3671"/>
                  </a:cubicBezTo>
                  <a:cubicBezTo>
                    <a:pt x="10302" y="3584"/>
                    <a:pt x="10164" y="3376"/>
                    <a:pt x="10164" y="3147"/>
                  </a:cubicBezTo>
                  <a:lnTo>
                    <a:pt x="10164" y="2822"/>
                  </a:lnTo>
                  <a:cubicBezTo>
                    <a:pt x="10164" y="1"/>
                    <a:pt x="7191" y="1"/>
                    <a:pt x="6213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2" name="Google Shape;2332;p38"/>
          <p:cNvGrpSpPr/>
          <p:nvPr/>
        </p:nvGrpSpPr>
        <p:grpSpPr>
          <a:xfrm>
            <a:off x="4104106" y="3461125"/>
            <a:ext cx="741879" cy="609779"/>
            <a:chOff x="6234950" y="3255925"/>
            <a:chExt cx="483250" cy="397200"/>
          </a:xfrm>
        </p:grpSpPr>
        <p:sp>
          <p:nvSpPr>
            <p:cNvPr id="2333" name="Google Shape;2333;p38"/>
            <p:cNvSpPr/>
            <p:nvPr/>
          </p:nvSpPr>
          <p:spPr>
            <a:xfrm>
              <a:off x="6444675" y="3255925"/>
              <a:ext cx="128300" cy="90200"/>
            </a:xfrm>
            <a:custGeom>
              <a:avLst/>
              <a:gdLst/>
              <a:ahLst/>
              <a:cxnLst/>
              <a:rect l="l" t="t" r="r" b="b"/>
              <a:pathLst>
                <a:path w="5132" h="3608" extrusionOk="0">
                  <a:moveTo>
                    <a:pt x="567" y="0"/>
                  </a:moveTo>
                  <a:cubicBezTo>
                    <a:pt x="254" y="0"/>
                    <a:pt x="1" y="253"/>
                    <a:pt x="1" y="563"/>
                  </a:cubicBezTo>
                  <a:cubicBezTo>
                    <a:pt x="7" y="1662"/>
                    <a:pt x="368" y="2731"/>
                    <a:pt x="1034" y="3608"/>
                  </a:cubicBezTo>
                  <a:cubicBezTo>
                    <a:pt x="2097" y="3138"/>
                    <a:pt x="3325" y="2864"/>
                    <a:pt x="5014" y="2864"/>
                  </a:cubicBezTo>
                  <a:cubicBezTo>
                    <a:pt x="5054" y="2864"/>
                    <a:pt x="5093" y="2873"/>
                    <a:pt x="5132" y="2873"/>
                  </a:cubicBezTo>
                  <a:cubicBezTo>
                    <a:pt x="4289" y="1117"/>
                    <a:pt x="2515" y="0"/>
                    <a:pt x="567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38"/>
            <p:cNvSpPr/>
            <p:nvPr/>
          </p:nvSpPr>
          <p:spPr>
            <a:xfrm>
              <a:off x="6444750" y="3563200"/>
              <a:ext cx="128225" cy="89925"/>
            </a:xfrm>
            <a:custGeom>
              <a:avLst/>
              <a:gdLst/>
              <a:ahLst/>
              <a:cxnLst/>
              <a:rect l="l" t="t" r="r" b="b"/>
              <a:pathLst>
                <a:path w="5129" h="3597" extrusionOk="0">
                  <a:moveTo>
                    <a:pt x="1022" y="1"/>
                  </a:moveTo>
                  <a:cubicBezTo>
                    <a:pt x="362" y="874"/>
                    <a:pt x="4" y="1937"/>
                    <a:pt x="1" y="3033"/>
                  </a:cubicBezTo>
                  <a:cubicBezTo>
                    <a:pt x="1" y="3343"/>
                    <a:pt x="251" y="3596"/>
                    <a:pt x="564" y="3596"/>
                  </a:cubicBezTo>
                  <a:cubicBezTo>
                    <a:pt x="2512" y="3596"/>
                    <a:pt x="4286" y="2479"/>
                    <a:pt x="5129" y="724"/>
                  </a:cubicBezTo>
                  <a:cubicBezTo>
                    <a:pt x="5093" y="724"/>
                    <a:pt x="5051" y="736"/>
                    <a:pt x="5011" y="736"/>
                  </a:cubicBezTo>
                  <a:cubicBezTo>
                    <a:pt x="3319" y="736"/>
                    <a:pt x="2088" y="462"/>
                    <a:pt x="1022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38"/>
            <p:cNvSpPr/>
            <p:nvPr/>
          </p:nvSpPr>
          <p:spPr>
            <a:xfrm>
              <a:off x="6375350" y="3355650"/>
              <a:ext cx="244750" cy="197650"/>
            </a:xfrm>
            <a:custGeom>
              <a:avLst/>
              <a:gdLst/>
              <a:ahLst/>
              <a:cxnLst/>
              <a:rect l="l" t="t" r="r" b="b"/>
              <a:pathLst>
                <a:path w="9790" h="7906" extrusionOk="0">
                  <a:moveTo>
                    <a:pt x="6045" y="2610"/>
                  </a:moveTo>
                  <a:cubicBezTo>
                    <a:pt x="6190" y="2610"/>
                    <a:pt x="6335" y="2666"/>
                    <a:pt x="6444" y="2777"/>
                  </a:cubicBezTo>
                  <a:cubicBezTo>
                    <a:pt x="6664" y="2997"/>
                    <a:pt x="6664" y="3356"/>
                    <a:pt x="6444" y="3575"/>
                  </a:cubicBezTo>
                  <a:cubicBezTo>
                    <a:pt x="6225" y="3795"/>
                    <a:pt x="6225" y="4153"/>
                    <a:pt x="6444" y="4373"/>
                  </a:cubicBezTo>
                  <a:cubicBezTo>
                    <a:pt x="6664" y="4593"/>
                    <a:pt x="6664" y="4951"/>
                    <a:pt x="6444" y="5171"/>
                  </a:cubicBezTo>
                  <a:cubicBezTo>
                    <a:pt x="6335" y="5281"/>
                    <a:pt x="6190" y="5336"/>
                    <a:pt x="6045" y="5336"/>
                  </a:cubicBezTo>
                  <a:cubicBezTo>
                    <a:pt x="5901" y="5336"/>
                    <a:pt x="5756" y="5281"/>
                    <a:pt x="5646" y="5171"/>
                  </a:cubicBezTo>
                  <a:cubicBezTo>
                    <a:pt x="4984" y="4509"/>
                    <a:pt x="4984" y="3440"/>
                    <a:pt x="5646" y="2777"/>
                  </a:cubicBezTo>
                  <a:cubicBezTo>
                    <a:pt x="5756" y="2666"/>
                    <a:pt x="5901" y="2610"/>
                    <a:pt x="6045" y="2610"/>
                  </a:cubicBezTo>
                  <a:close/>
                  <a:moveTo>
                    <a:pt x="7787" y="1"/>
                  </a:moveTo>
                  <a:cubicBezTo>
                    <a:pt x="4463" y="1"/>
                    <a:pt x="3204" y="1064"/>
                    <a:pt x="919" y="2997"/>
                  </a:cubicBezTo>
                  <a:lnTo>
                    <a:pt x="271" y="3542"/>
                  </a:lnTo>
                  <a:cubicBezTo>
                    <a:pt x="0" y="3765"/>
                    <a:pt x="0" y="4181"/>
                    <a:pt x="271" y="4406"/>
                  </a:cubicBezTo>
                  <a:lnTo>
                    <a:pt x="856" y="4897"/>
                  </a:lnTo>
                  <a:cubicBezTo>
                    <a:pt x="3147" y="6837"/>
                    <a:pt x="4412" y="7906"/>
                    <a:pt x="7787" y="7906"/>
                  </a:cubicBezTo>
                  <a:cubicBezTo>
                    <a:pt x="8450" y="7902"/>
                    <a:pt x="9106" y="7788"/>
                    <a:pt x="9730" y="7574"/>
                  </a:cubicBezTo>
                  <a:cubicBezTo>
                    <a:pt x="8357" y="6951"/>
                    <a:pt x="7456" y="5602"/>
                    <a:pt x="7411" y="4093"/>
                  </a:cubicBezTo>
                  <a:cubicBezTo>
                    <a:pt x="7366" y="2588"/>
                    <a:pt x="8179" y="1184"/>
                    <a:pt x="9513" y="480"/>
                  </a:cubicBezTo>
                  <a:cubicBezTo>
                    <a:pt x="9603" y="432"/>
                    <a:pt x="9697" y="398"/>
                    <a:pt x="9790" y="356"/>
                  </a:cubicBezTo>
                  <a:cubicBezTo>
                    <a:pt x="9149" y="124"/>
                    <a:pt x="8471" y="4"/>
                    <a:pt x="7787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38"/>
            <p:cNvSpPr/>
            <p:nvPr/>
          </p:nvSpPr>
          <p:spPr>
            <a:xfrm>
              <a:off x="6587875" y="3385100"/>
              <a:ext cx="130325" cy="140500"/>
            </a:xfrm>
            <a:custGeom>
              <a:avLst/>
              <a:gdLst/>
              <a:ahLst/>
              <a:cxnLst/>
              <a:rect l="l" t="t" r="r" b="b"/>
              <a:pathLst>
                <a:path w="5213" h="5620" extrusionOk="0">
                  <a:moveTo>
                    <a:pt x="2343" y="1789"/>
                  </a:moveTo>
                  <a:cubicBezTo>
                    <a:pt x="2633" y="1789"/>
                    <a:pt x="2912" y="2015"/>
                    <a:pt x="2912" y="2355"/>
                  </a:cubicBezTo>
                  <a:cubicBezTo>
                    <a:pt x="2912" y="2665"/>
                    <a:pt x="2659" y="2918"/>
                    <a:pt x="2349" y="2918"/>
                  </a:cubicBezTo>
                  <a:cubicBezTo>
                    <a:pt x="1846" y="2918"/>
                    <a:pt x="1593" y="2310"/>
                    <a:pt x="1948" y="1955"/>
                  </a:cubicBezTo>
                  <a:cubicBezTo>
                    <a:pt x="2063" y="1840"/>
                    <a:pt x="2204" y="1789"/>
                    <a:pt x="2343" y="1789"/>
                  </a:cubicBezTo>
                  <a:close/>
                  <a:moveTo>
                    <a:pt x="2846" y="0"/>
                  </a:moveTo>
                  <a:cubicBezTo>
                    <a:pt x="2394" y="0"/>
                    <a:pt x="1947" y="85"/>
                    <a:pt x="1539" y="301"/>
                  </a:cubicBezTo>
                  <a:cubicBezTo>
                    <a:pt x="645" y="774"/>
                    <a:pt x="72" y="1687"/>
                    <a:pt x="36" y="2698"/>
                  </a:cubicBezTo>
                  <a:cubicBezTo>
                    <a:pt x="0" y="3707"/>
                    <a:pt x="506" y="4662"/>
                    <a:pt x="1367" y="5195"/>
                  </a:cubicBezTo>
                  <a:cubicBezTo>
                    <a:pt x="1792" y="5460"/>
                    <a:pt x="2280" y="5607"/>
                    <a:pt x="2782" y="5619"/>
                  </a:cubicBezTo>
                  <a:cubicBezTo>
                    <a:pt x="3752" y="4957"/>
                    <a:pt x="4550" y="4078"/>
                    <a:pt x="5119" y="3051"/>
                  </a:cubicBezTo>
                  <a:cubicBezTo>
                    <a:pt x="5213" y="2882"/>
                    <a:pt x="5213" y="2674"/>
                    <a:pt x="5119" y="2506"/>
                  </a:cubicBezTo>
                  <a:cubicBezTo>
                    <a:pt x="4568" y="1512"/>
                    <a:pt x="3797" y="654"/>
                    <a:pt x="2870" y="0"/>
                  </a:cubicBezTo>
                  <a:cubicBezTo>
                    <a:pt x="2862" y="0"/>
                    <a:pt x="2854" y="0"/>
                    <a:pt x="284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38"/>
            <p:cNvSpPr/>
            <p:nvPr/>
          </p:nvSpPr>
          <p:spPr>
            <a:xfrm>
              <a:off x="6234950" y="3469100"/>
              <a:ext cx="165050" cy="141200"/>
            </a:xfrm>
            <a:custGeom>
              <a:avLst/>
              <a:gdLst/>
              <a:ahLst/>
              <a:cxnLst/>
              <a:rect l="l" t="t" r="r" b="b"/>
              <a:pathLst>
                <a:path w="6602" h="5648" extrusionOk="0">
                  <a:moveTo>
                    <a:pt x="3990" y="1"/>
                  </a:moveTo>
                  <a:cubicBezTo>
                    <a:pt x="1807" y="1"/>
                    <a:pt x="0" y="1772"/>
                    <a:pt x="0" y="3955"/>
                  </a:cubicBezTo>
                  <a:lnTo>
                    <a:pt x="0" y="5084"/>
                  </a:lnTo>
                  <a:cubicBezTo>
                    <a:pt x="0" y="5394"/>
                    <a:pt x="253" y="5647"/>
                    <a:pt x="566" y="5647"/>
                  </a:cubicBezTo>
                  <a:lnTo>
                    <a:pt x="1696" y="5647"/>
                  </a:lnTo>
                  <a:cubicBezTo>
                    <a:pt x="4014" y="5647"/>
                    <a:pt x="5996" y="4075"/>
                    <a:pt x="6601" y="1943"/>
                  </a:cubicBezTo>
                  <a:cubicBezTo>
                    <a:pt x="6324" y="1717"/>
                    <a:pt x="6041" y="1476"/>
                    <a:pt x="5740" y="1223"/>
                  </a:cubicBezTo>
                  <a:lnTo>
                    <a:pt x="5481" y="1004"/>
                  </a:lnTo>
                  <a:lnTo>
                    <a:pt x="4391" y="2097"/>
                  </a:lnTo>
                  <a:cubicBezTo>
                    <a:pt x="4281" y="2203"/>
                    <a:pt x="4139" y="2255"/>
                    <a:pt x="3997" y="2255"/>
                  </a:cubicBezTo>
                  <a:cubicBezTo>
                    <a:pt x="3852" y="2255"/>
                    <a:pt x="3708" y="2200"/>
                    <a:pt x="3599" y="2091"/>
                  </a:cubicBezTo>
                  <a:cubicBezTo>
                    <a:pt x="3379" y="1871"/>
                    <a:pt x="3376" y="1519"/>
                    <a:pt x="3593" y="1299"/>
                  </a:cubicBezTo>
                  <a:lnTo>
                    <a:pt x="4611" y="278"/>
                  </a:lnTo>
                  <a:lnTo>
                    <a:pt x="4285" y="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38"/>
            <p:cNvSpPr/>
            <p:nvPr/>
          </p:nvSpPr>
          <p:spPr>
            <a:xfrm>
              <a:off x="6234950" y="3299725"/>
              <a:ext cx="165050" cy="141175"/>
            </a:xfrm>
            <a:custGeom>
              <a:avLst/>
              <a:gdLst/>
              <a:ahLst/>
              <a:cxnLst/>
              <a:rect l="l" t="t" r="r" b="b"/>
              <a:pathLst>
                <a:path w="6602" h="5647" extrusionOk="0">
                  <a:moveTo>
                    <a:pt x="566" y="1"/>
                  </a:moveTo>
                  <a:cubicBezTo>
                    <a:pt x="253" y="1"/>
                    <a:pt x="3" y="254"/>
                    <a:pt x="3" y="567"/>
                  </a:cubicBezTo>
                  <a:lnTo>
                    <a:pt x="3" y="1699"/>
                  </a:lnTo>
                  <a:cubicBezTo>
                    <a:pt x="0" y="3879"/>
                    <a:pt x="1807" y="5647"/>
                    <a:pt x="3990" y="5647"/>
                  </a:cubicBezTo>
                  <a:lnTo>
                    <a:pt x="4285" y="5647"/>
                  </a:lnTo>
                  <a:lnTo>
                    <a:pt x="4611" y="5373"/>
                  </a:lnTo>
                  <a:lnTo>
                    <a:pt x="3593" y="4352"/>
                  </a:lnTo>
                  <a:cubicBezTo>
                    <a:pt x="3379" y="4132"/>
                    <a:pt x="3382" y="3780"/>
                    <a:pt x="3599" y="3563"/>
                  </a:cubicBezTo>
                  <a:cubicBezTo>
                    <a:pt x="3710" y="3451"/>
                    <a:pt x="3856" y="3396"/>
                    <a:pt x="4001" y="3396"/>
                  </a:cubicBezTo>
                  <a:cubicBezTo>
                    <a:pt x="4142" y="3396"/>
                    <a:pt x="4282" y="3448"/>
                    <a:pt x="4391" y="3554"/>
                  </a:cubicBezTo>
                  <a:lnTo>
                    <a:pt x="5481" y="4644"/>
                  </a:lnTo>
                  <a:lnTo>
                    <a:pt x="5809" y="4370"/>
                  </a:lnTo>
                  <a:cubicBezTo>
                    <a:pt x="6083" y="4138"/>
                    <a:pt x="6345" y="3918"/>
                    <a:pt x="6601" y="3704"/>
                  </a:cubicBezTo>
                  <a:cubicBezTo>
                    <a:pt x="5996" y="1575"/>
                    <a:pt x="4017" y="1"/>
                    <a:pt x="1696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00" tIns="91400" rIns="91400" bIns="914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Personalizado 508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2C2F45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ver and End Slide Master">
  <a:themeElements>
    <a:clrScheme name="Personalizado 509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277DBA"/>
      </a:accent1>
      <a:accent2>
        <a:srgbClr val="19A695"/>
      </a:accent2>
      <a:accent3>
        <a:srgbClr val="9AB854"/>
      </a:accent3>
      <a:accent4>
        <a:srgbClr val="EE9E13"/>
      </a:accent4>
      <a:accent5>
        <a:srgbClr val="BA3C2E"/>
      </a:accent5>
      <a:accent6>
        <a:srgbClr val="35455E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ction Break Slide Master">
  <a:themeElements>
    <a:clrScheme name="Personalizado 5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277DBA"/>
      </a:accent1>
      <a:accent2>
        <a:srgbClr val="19A695"/>
      </a:accent2>
      <a:accent3>
        <a:srgbClr val="9AB854"/>
      </a:accent3>
      <a:accent4>
        <a:srgbClr val="EE9E13"/>
      </a:accent4>
      <a:accent5>
        <a:srgbClr val="BA3C2E"/>
      </a:accent5>
      <a:accent6>
        <a:srgbClr val="35455E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3396</Words>
  <Application>Microsoft Office PowerPoint</Application>
  <PresentationFormat>Panorámica</PresentationFormat>
  <Paragraphs>399</Paragraphs>
  <Slides>38</Slides>
  <Notes>38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38</vt:i4>
      </vt:variant>
    </vt:vector>
  </HeadingPairs>
  <TitlesOfParts>
    <vt:vector size="47" baseType="lpstr">
      <vt:lpstr>Calibri</vt:lpstr>
      <vt:lpstr>Arial Rounded</vt:lpstr>
      <vt:lpstr>DM Sans</vt:lpstr>
      <vt:lpstr>Arial Black</vt:lpstr>
      <vt:lpstr>Arial</vt:lpstr>
      <vt:lpstr>Aharoni</vt:lpstr>
      <vt:lpstr>Contents Slide Master</vt:lpstr>
      <vt:lpstr>Cover and End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Grym</dc:creator>
  <cp:lastModifiedBy>eduardo</cp:lastModifiedBy>
  <cp:revision>1</cp:revision>
  <dcterms:created xsi:type="dcterms:W3CDTF">2019-01-14T06:35:35Z</dcterms:created>
  <dcterms:modified xsi:type="dcterms:W3CDTF">2023-12-02T07:27:34Z</dcterms:modified>
</cp:coreProperties>
</file>