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7" r:id="rId4"/>
    <p:sldId id="318" r:id="rId5"/>
    <p:sldId id="319" r:id="rId6"/>
    <p:sldId id="32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PIÔ X 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66623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nhàng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ngân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câu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rộn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ràng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Vị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sang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Ngợi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Pi-ô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Mười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hợp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)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PI-Ô MƯỜI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mẫu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khiêm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nhường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thanh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PI-Ô MƯỜI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tin,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tôn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sùng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Thể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khơi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dậy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ngọn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cháy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tìm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nhàng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ngân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câu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rộn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ràng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Vị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sang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Ngợi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Pi-ô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hợp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)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PI-Ô MƯỜI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ủi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an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những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ai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khăn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PI-Ô MƯỜI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giúp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gặp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biến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Giáo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Hội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bão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giông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trung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kiên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bền</a:t>
            </a:r>
            <a:r>
              <a:rPr lang="en-US" sz="5600" b="1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nhàng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ngân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câu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rộn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ràng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Vị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sang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Ngợi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Pi-ô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hợp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)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707</TotalTime>
  <Words>227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</vt:lpstr>
      <vt:lpstr>THÁNH PIÔ X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140</cp:revision>
  <dcterms:created xsi:type="dcterms:W3CDTF">2024-12-09T09:39:37Z</dcterms:created>
  <dcterms:modified xsi:type="dcterms:W3CDTF">2025-10-07T16:37:19Z</dcterms:modified>
</cp:coreProperties>
</file>