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1" r:id="rId4"/>
    <p:sldMasterId id="2147483743" r:id="rId5"/>
    <p:sldMasterId id="2147483697" r:id="rId6"/>
    <p:sldMasterId id="2147483711" r:id="rId7"/>
    <p:sldMasterId id="2147483720" r:id="rId8"/>
    <p:sldMasterId id="2147483757" r:id="rId9"/>
    <p:sldMasterId id="2147483770" r:id="rId10"/>
  </p:sldMasterIdLst>
  <p:notesMasterIdLst>
    <p:notesMasterId r:id="rId61"/>
  </p:notesMasterIdLst>
  <p:sldIdLst>
    <p:sldId id="1072" r:id="rId11"/>
    <p:sldId id="1073" r:id="rId12"/>
    <p:sldId id="1074" r:id="rId13"/>
    <p:sldId id="847" r:id="rId14"/>
    <p:sldId id="1075" r:id="rId15"/>
    <p:sldId id="799" r:id="rId16"/>
    <p:sldId id="779" r:id="rId17"/>
    <p:sldId id="780" r:id="rId18"/>
    <p:sldId id="784" r:id="rId19"/>
    <p:sldId id="1031" r:id="rId20"/>
    <p:sldId id="1170" r:id="rId21"/>
    <p:sldId id="1038" r:id="rId22"/>
    <p:sldId id="1054" r:id="rId23"/>
    <p:sldId id="1169" r:id="rId24"/>
    <p:sldId id="1032" r:id="rId25"/>
    <p:sldId id="1086" r:id="rId26"/>
    <p:sldId id="1087" r:id="rId27"/>
    <p:sldId id="1088" r:id="rId28"/>
    <p:sldId id="955" r:id="rId29"/>
    <p:sldId id="800" r:id="rId30"/>
    <p:sldId id="862" r:id="rId31"/>
    <p:sldId id="1034" r:id="rId32"/>
    <p:sldId id="846" r:id="rId33"/>
    <p:sldId id="865" r:id="rId34"/>
    <p:sldId id="866" r:id="rId35"/>
    <p:sldId id="1107" r:id="rId36"/>
    <p:sldId id="1108" r:id="rId37"/>
    <p:sldId id="1109" r:id="rId38"/>
    <p:sldId id="1110" r:id="rId39"/>
    <p:sldId id="1113" r:id="rId40"/>
    <p:sldId id="1114" r:id="rId41"/>
    <p:sldId id="831" r:id="rId42"/>
    <p:sldId id="832" r:id="rId43"/>
    <p:sldId id="874" r:id="rId44"/>
    <p:sldId id="805" r:id="rId45"/>
    <p:sldId id="1060" r:id="rId46"/>
    <p:sldId id="1115" r:id="rId47"/>
    <p:sldId id="1105" r:id="rId48"/>
    <p:sldId id="1061" r:id="rId49"/>
    <p:sldId id="1064" r:id="rId50"/>
    <p:sldId id="1065" r:id="rId51"/>
    <p:sldId id="1091" r:id="rId52"/>
    <p:sldId id="1078" r:id="rId53"/>
    <p:sldId id="1092" r:id="rId54"/>
    <p:sldId id="1046" r:id="rId55"/>
    <p:sldId id="1093" r:id="rId56"/>
    <p:sldId id="1066" r:id="rId57"/>
    <p:sldId id="1067" r:id="rId58"/>
    <p:sldId id="1068" r:id="rId59"/>
    <p:sldId id="1111" r:id="rId60"/>
  </p:sldIdLst>
  <p:sldSz cx="9144000" cy="6858000" type="screen4x3"/>
  <p:notesSz cx="6735763" cy="9866313"/>
  <p:embeddedFontLst>
    <p:embeddedFont>
      <p:font typeface="Dosis" pitchFamily="2" charset="0"/>
      <p:regular r:id="rId62"/>
      <p:bold r:id="rId63"/>
    </p:embeddedFont>
    <p:embeddedFont>
      <p:font typeface="Dosis ExtraBold" pitchFamily="2" charset="0"/>
      <p:bold r:id="rId64"/>
    </p:embeddedFont>
    <p:embeddedFont>
      <p:font typeface="Dosis Medium" pitchFamily="2" charset="0"/>
      <p:regular r:id="rId65"/>
      <p:bold r:id="rId66"/>
    </p:embeddedFont>
    <p:embeddedFont>
      <p:font typeface="Dosis SemiBold" pitchFamily="2" charset="0"/>
      <p:regular r:id="rId67"/>
      <p:bold r:id="rId68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0546F"/>
    <a:srgbClr val="EBE3F1"/>
    <a:srgbClr val="55A1AB"/>
    <a:srgbClr val="EEEEEE"/>
    <a:srgbClr val="D9D9D9"/>
    <a:srgbClr val="DEEBF7"/>
    <a:srgbClr val="00ACA4"/>
    <a:srgbClr val="F3F6FB"/>
    <a:srgbClr val="C7E6A4"/>
    <a:srgbClr val="565F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212" autoAdjust="0"/>
    <p:restoredTop sz="87607" autoAdjust="0"/>
  </p:normalViewPr>
  <p:slideViewPr>
    <p:cSldViewPr snapToGrid="0">
      <p:cViewPr varScale="1">
        <p:scale>
          <a:sx n="77" d="100"/>
          <a:sy n="77" d="100"/>
        </p:scale>
        <p:origin x="605" y="45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63" Type="http://schemas.openxmlformats.org/officeDocument/2006/relationships/font" Target="fonts/font2.fntdata"/><Relationship Id="rId68" Type="http://schemas.openxmlformats.org/officeDocument/2006/relationships/font" Target="fonts/font7.fntdata"/><Relationship Id="rId7" Type="http://schemas.openxmlformats.org/officeDocument/2006/relationships/slideMaster" Target="slideMasters/slideMaster4.xml"/><Relationship Id="rId71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font" Target="fonts/font5.fntdata"/><Relationship Id="rId74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61" Type="http://schemas.openxmlformats.org/officeDocument/2006/relationships/notesMaster" Target="notesMasters/notesMaster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font" Target="fonts/font4.fntdata"/><Relationship Id="rId73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font" Target="fonts/font3.fntdata"/><Relationship Id="rId69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1.xml"/><Relationship Id="rId72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font" Target="fonts/font6.fntdata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font" Target="fonts/font1.fntdata"/><Relationship Id="rId7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MIAE BEZZAZ" userId="f9bc3cc0-8e1c-4944-afa8-b4b36bbf20e1" providerId="ADAL" clId="{864E88DC-9B9B-41E4-94BD-59389CD60068}"/>
    <pc:docChg chg="custSel modSld">
      <pc:chgData name="LAMIAE BEZZAZ" userId="f9bc3cc0-8e1c-4944-afa8-b4b36bbf20e1" providerId="ADAL" clId="{864E88DC-9B9B-41E4-94BD-59389CD60068}" dt="2026-05-24T15:28:15.067" v="57"/>
      <pc:docMkLst>
        <pc:docMk/>
      </pc:docMkLst>
      <pc:sldChg chg="addSp modSp">
        <pc:chgData name="LAMIAE BEZZAZ" userId="f9bc3cc0-8e1c-4944-afa8-b4b36bbf20e1" providerId="ADAL" clId="{864E88DC-9B9B-41E4-94BD-59389CD60068}" dt="2026-05-24T15:28:08.558" v="56" actId="13926"/>
        <pc:sldMkLst>
          <pc:docMk/>
          <pc:sldMk cId="927543826" sldId="784"/>
        </pc:sldMkLst>
        <pc:spChg chg="add mod">
          <ac:chgData name="LAMIAE BEZZAZ" userId="f9bc3cc0-8e1c-4944-afa8-b4b36bbf20e1" providerId="ADAL" clId="{864E88DC-9B9B-41E4-94BD-59389CD60068}" dt="2026-05-24T15:28:08.558" v="56" actId="13926"/>
          <ac:spMkLst>
            <pc:docMk/>
            <pc:sldMk cId="927543826" sldId="784"/>
            <ac:spMk id="3" creationId="{D4E438BF-FFF6-44C0-B430-F0024071CF0B}"/>
          </ac:spMkLst>
        </pc:spChg>
      </pc:sldChg>
      <pc:sldChg chg="addSp delSp modSp">
        <pc:chgData name="LAMIAE BEZZAZ" userId="f9bc3cc0-8e1c-4944-afa8-b4b36bbf20e1" providerId="ADAL" clId="{864E88DC-9B9B-41E4-94BD-59389CD60068}" dt="2026-05-24T15:24:11.928" v="12" actId="14100"/>
        <pc:sldMkLst>
          <pc:docMk/>
          <pc:sldMk cId="3972311393" sldId="1066"/>
        </pc:sldMkLst>
        <pc:picChg chg="del mod">
          <ac:chgData name="LAMIAE BEZZAZ" userId="f9bc3cc0-8e1c-4944-afa8-b4b36bbf20e1" providerId="ADAL" clId="{864E88DC-9B9B-41E4-94BD-59389CD60068}" dt="2026-05-24T15:24:01.107" v="7" actId="478"/>
          <ac:picMkLst>
            <pc:docMk/>
            <pc:sldMk cId="3972311393" sldId="1066"/>
            <ac:picMk id="2" creationId="{BCA9AC0E-60EC-45E0-9121-D0F15BB211C6}"/>
          </ac:picMkLst>
        </pc:picChg>
        <pc:picChg chg="add mod">
          <ac:chgData name="LAMIAE BEZZAZ" userId="f9bc3cc0-8e1c-4944-afa8-b4b36bbf20e1" providerId="ADAL" clId="{864E88DC-9B9B-41E4-94BD-59389CD60068}" dt="2026-05-24T15:24:11.928" v="12" actId="14100"/>
          <ac:picMkLst>
            <pc:docMk/>
            <pc:sldMk cId="3972311393" sldId="1066"/>
            <ac:picMk id="7" creationId="{EF6ABC85-B557-44DB-89B1-5ABD30834B17}"/>
          </ac:picMkLst>
        </pc:picChg>
        <pc:picChg chg="add del mod ord">
          <ac:chgData name="LAMIAE BEZZAZ" userId="f9bc3cc0-8e1c-4944-afa8-b4b36bbf20e1" providerId="ADAL" clId="{864E88DC-9B9B-41E4-94BD-59389CD60068}" dt="2026-05-24T15:24:02.244" v="8" actId="478"/>
          <ac:picMkLst>
            <pc:docMk/>
            <pc:sldMk cId="3972311393" sldId="1066"/>
            <ac:picMk id="10" creationId="{6238803F-3791-48C3-9F9E-AC18ECB1E4A3}"/>
          </ac:picMkLst>
        </pc:picChg>
      </pc:sldChg>
      <pc:sldChg chg="addSp modSp">
        <pc:chgData name="LAMIAE BEZZAZ" userId="f9bc3cc0-8e1c-4944-afa8-b4b36bbf20e1" providerId="ADAL" clId="{864E88DC-9B9B-41E4-94BD-59389CD60068}" dt="2026-05-24T15:25:33.176" v="27" actId="14100"/>
        <pc:sldMkLst>
          <pc:docMk/>
          <pc:sldMk cId="4282025355" sldId="1067"/>
        </pc:sldMkLst>
        <pc:picChg chg="add ord">
          <ac:chgData name="LAMIAE BEZZAZ" userId="f9bc3cc0-8e1c-4944-afa8-b4b36bbf20e1" providerId="ADAL" clId="{864E88DC-9B9B-41E4-94BD-59389CD60068}" dt="2026-05-24T15:24:43.493" v="17" actId="171"/>
          <ac:picMkLst>
            <pc:docMk/>
            <pc:sldMk cId="4282025355" sldId="1067"/>
            <ac:picMk id="12" creationId="{BCC9B579-7AB7-4EF5-A930-E73BDE6DC640}"/>
          </ac:picMkLst>
        </pc:picChg>
        <pc:cxnChg chg="mod">
          <ac:chgData name="LAMIAE BEZZAZ" userId="f9bc3cc0-8e1c-4944-afa8-b4b36bbf20e1" providerId="ADAL" clId="{864E88DC-9B9B-41E4-94BD-59389CD60068}" dt="2026-05-24T15:24:52.167" v="19" actId="14100"/>
          <ac:cxnSpMkLst>
            <pc:docMk/>
            <pc:sldMk cId="4282025355" sldId="1067"/>
            <ac:cxnSpMk id="6" creationId="{74FC2F33-1D2C-44CC-A761-FA60C70310F9}"/>
          </ac:cxnSpMkLst>
        </pc:cxnChg>
        <pc:cxnChg chg="mod">
          <ac:chgData name="LAMIAE BEZZAZ" userId="f9bc3cc0-8e1c-4944-afa8-b4b36bbf20e1" providerId="ADAL" clId="{864E88DC-9B9B-41E4-94BD-59389CD60068}" dt="2026-05-24T15:25:06.443" v="23" actId="14100"/>
          <ac:cxnSpMkLst>
            <pc:docMk/>
            <pc:sldMk cId="4282025355" sldId="1067"/>
            <ac:cxnSpMk id="10" creationId="{D5B0EB22-1B26-488C-BA07-AC0ED8E0C052}"/>
          </ac:cxnSpMkLst>
        </pc:cxnChg>
        <pc:cxnChg chg="mod">
          <ac:chgData name="LAMIAE BEZZAZ" userId="f9bc3cc0-8e1c-4944-afa8-b4b36bbf20e1" providerId="ADAL" clId="{864E88DC-9B9B-41E4-94BD-59389CD60068}" dt="2026-05-24T15:24:59.339" v="21" actId="14100"/>
          <ac:cxnSpMkLst>
            <pc:docMk/>
            <pc:sldMk cId="4282025355" sldId="1067"/>
            <ac:cxnSpMk id="11" creationId="{FE782514-E196-4EEF-9812-8BAE4653FDFE}"/>
          </ac:cxnSpMkLst>
        </pc:cxnChg>
        <pc:cxnChg chg="add mod">
          <ac:chgData name="LAMIAE BEZZAZ" userId="f9bc3cc0-8e1c-4944-afa8-b4b36bbf20e1" providerId="ADAL" clId="{864E88DC-9B9B-41E4-94BD-59389CD60068}" dt="2026-05-24T15:25:33.176" v="27" actId="14100"/>
          <ac:cxnSpMkLst>
            <pc:docMk/>
            <pc:sldMk cId="4282025355" sldId="1067"/>
            <ac:cxnSpMk id="16" creationId="{C88710F8-65FC-4D11-A610-108394486D85}"/>
          </ac:cxnSpMkLst>
        </pc:cxnChg>
      </pc:sldChg>
      <pc:sldChg chg="addSp delSp modSp">
        <pc:chgData name="LAMIAE BEZZAZ" userId="f9bc3cc0-8e1c-4944-afa8-b4b36bbf20e1" providerId="ADAL" clId="{864E88DC-9B9B-41E4-94BD-59389CD60068}" dt="2026-05-24T15:26:50.197" v="40" actId="1076"/>
        <pc:sldMkLst>
          <pc:docMk/>
          <pc:sldMk cId="539735270" sldId="1068"/>
        </pc:sldMkLst>
        <pc:spChg chg="mod">
          <ac:chgData name="LAMIAE BEZZAZ" userId="f9bc3cc0-8e1c-4944-afa8-b4b36bbf20e1" providerId="ADAL" clId="{864E88DC-9B9B-41E4-94BD-59389CD60068}" dt="2026-05-24T15:26:36.871" v="37" actId="14100"/>
          <ac:spMkLst>
            <pc:docMk/>
            <pc:sldMk cId="539735270" sldId="1068"/>
            <ac:spMk id="4" creationId="{2FCF3D64-5BA2-7349-EC16-A48A0A5DF60B}"/>
          </ac:spMkLst>
        </pc:spChg>
        <pc:spChg chg="mod">
          <ac:chgData name="LAMIAE BEZZAZ" userId="f9bc3cc0-8e1c-4944-afa8-b4b36bbf20e1" providerId="ADAL" clId="{864E88DC-9B9B-41E4-94BD-59389CD60068}" dt="2026-05-24T15:26:50.197" v="40" actId="1076"/>
          <ac:spMkLst>
            <pc:docMk/>
            <pc:sldMk cId="539735270" sldId="1068"/>
            <ac:spMk id="5" creationId="{ED4AE2E9-6039-797E-69D3-E5471231D32E}"/>
          </ac:spMkLst>
        </pc:spChg>
        <pc:picChg chg="add mod ord">
          <ac:chgData name="LAMIAE BEZZAZ" userId="f9bc3cc0-8e1c-4944-afa8-b4b36bbf20e1" providerId="ADAL" clId="{864E88DC-9B9B-41E4-94BD-59389CD60068}" dt="2026-05-24T15:26:27.246" v="34" actId="167"/>
          <ac:picMkLst>
            <pc:docMk/>
            <pc:sldMk cId="539735270" sldId="1068"/>
            <ac:picMk id="7" creationId="{00739673-BE49-48B5-99DE-1DDE2E3865D5}"/>
          </ac:picMkLst>
        </pc:picChg>
        <pc:picChg chg="del">
          <ac:chgData name="LAMIAE BEZZAZ" userId="f9bc3cc0-8e1c-4944-afa8-b4b36bbf20e1" providerId="ADAL" clId="{864E88DC-9B9B-41E4-94BD-59389CD60068}" dt="2026-05-24T15:25:50.009" v="28" actId="478"/>
          <ac:picMkLst>
            <pc:docMk/>
            <pc:sldMk cId="539735270" sldId="1068"/>
            <ac:picMk id="8" creationId="{660AA84C-1254-48B0-BF74-5C79EA7B1B7C}"/>
          </ac:picMkLst>
        </pc:picChg>
      </pc:sldChg>
      <pc:sldChg chg="addSp">
        <pc:chgData name="LAMIAE BEZZAZ" userId="f9bc3cc0-8e1c-4944-afa8-b4b36bbf20e1" providerId="ADAL" clId="{864E88DC-9B9B-41E4-94BD-59389CD60068}" dt="2026-05-24T15:28:15.067" v="57"/>
        <pc:sldMkLst>
          <pc:docMk/>
          <pc:sldMk cId="1434094100" sldId="1116"/>
        </pc:sldMkLst>
        <pc:spChg chg="add">
          <ac:chgData name="LAMIAE BEZZAZ" userId="f9bc3cc0-8e1c-4944-afa8-b4b36bbf20e1" providerId="ADAL" clId="{864E88DC-9B9B-41E4-94BD-59389CD60068}" dt="2026-05-24T15:28:15.067" v="57"/>
          <ac:spMkLst>
            <pc:docMk/>
            <pc:sldMk cId="1434094100" sldId="1116"/>
            <ac:spMk id="6" creationId="{B0C94314-038C-4F39-AF87-4C571E5C4FC1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01/06/2026</a:t>
            </a:fld>
            <a:endParaRPr lang="fr-M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EDB43-C08F-5A9F-58AA-CD49FF461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5F0882B-9291-AB2A-801A-817F5A60DE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9BBDB7-6031-443D-FEF6-E72DA1437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21CF19-702B-68EC-982E-5BC14DBED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503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0034C716-3EAE-87EC-C656-5B2805445C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" b="4073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2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759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09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49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530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3764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855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6732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3643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6976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01/06/2026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9749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01/06/2026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533303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01/06/2026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440153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01/06/2026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631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01/06/2026</a:t>
            </a:fld>
            <a:endParaRPr lang="fr-M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107360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01/06/2026</a:t>
            </a:fld>
            <a:endParaRPr lang="fr-M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66256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01/06/2026</a:t>
            </a:fld>
            <a:endParaRPr lang="fr-M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144986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01/06/2026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49947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365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01/06/2026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328670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01/06/2026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964214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01/06/2026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807423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071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709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9510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8790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0329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157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4474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432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961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1426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5063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0390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3220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1013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0178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Dialogue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09" y="3643281"/>
            <a:ext cx="27425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0544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542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Dialogue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9713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67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8.jpg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image" Target="../media/image8.jpg"/><Relationship Id="rId5" Type="http://schemas.openxmlformats.org/officeDocument/2006/relationships/slideLayout" Target="../slideLayouts/slideLayout27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image" Target="../media/image12.jpg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36.xml"/><Relationship Id="rId15" Type="http://schemas.openxmlformats.org/officeDocument/2006/relationships/image" Target="../media/image11.png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image" Target="../media/image10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55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image" Target="../media/image8.jpg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2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51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62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Dialogue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3963435" y="226705"/>
            <a:ext cx="1493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Point de langue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6295924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4" r:id="rId2"/>
    <p:sldLayoutId id="2147483738" r:id="rId3"/>
    <p:sldLayoutId id="2147483753" r:id="rId4"/>
    <p:sldLayoutId id="2147483754" r:id="rId5"/>
    <p:sldLayoutId id="2147483701" r:id="rId6"/>
    <p:sldLayoutId id="2147483702" r:id="rId7"/>
    <p:sldLayoutId id="2147483700" r:id="rId8"/>
    <p:sldLayoutId id="2147483739" r:id="rId9"/>
    <p:sldLayoutId id="2147483699" r:id="rId10"/>
    <p:sldLayoutId id="2147483705" r:id="rId11"/>
    <p:sldLayoutId id="2147483706" r:id="rId12"/>
    <p:sldLayoutId id="2147483740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7951" y="21590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87785" y="17648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6260" y="253231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9245" y="225342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Point de langue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8" y="209734"/>
            <a:ext cx="172577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Point de langue 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56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C58CDA-051D-4D60-BF0D-2F78360884C3}" type="datetimeFigureOut">
              <a:rPr lang="fr-MA" smtClean="0"/>
              <a:t>01/06/2026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41832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Dialogue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2872603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0.png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Relationship Id="rId5" Type="http://schemas.microsoft.com/office/2007/relationships/hdphoto" Target="../media/hdphoto5.wdp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8.png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7" Type="http://schemas.openxmlformats.org/officeDocument/2006/relationships/image" Target="../media/image47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7" Type="http://schemas.openxmlformats.org/officeDocument/2006/relationships/image" Target="../media/image50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7" Type="http://schemas.openxmlformats.org/officeDocument/2006/relationships/image" Target="../media/image51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0.png"/><Relationship Id="rId5" Type="http://schemas.openxmlformats.org/officeDocument/2006/relationships/image" Target="../media/image48.png"/><Relationship Id="rId4" Type="http://schemas.openxmlformats.org/officeDocument/2006/relationships/image" Target="../media/image4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3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mp4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11.xml"/><Relationship Id="rId4" Type="http://schemas.openxmlformats.org/officeDocument/2006/relationships/video" Target="../media/media2.mp4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C201551-7C83-4AD7-8DE2-815F1DB3DA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0407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420C46-0B24-C8BD-5218-3C7A2F288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E3BF4DBA-F02B-6899-C017-79316CD6F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Nous allons écouter le dialogue une deuxième fois.</a:t>
            </a:r>
            <a:endParaRPr lang="fr-FR" dirty="0">
              <a:solidFill>
                <a:prstClr val="black">
                  <a:lumMod val="65000"/>
                  <a:lumOff val="35000"/>
                </a:prstClr>
              </a:solidFill>
              <a:latin typeface="Dosis Medium" pitchFamily="2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1FF751EC-2B5E-48BD-6B88-38F3C985617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DEF9A797-C462-7CCB-3A89-925B766EC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C4A18B3-AA84-FE64-E71E-4BF914B545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4F9CC13E-51ED-7026-27DE-27BE93E1C0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7301" y="2425565"/>
            <a:ext cx="2950143" cy="2950143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345043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sp>
        <p:nvSpPr>
          <p:cNvPr id="5" name="Titre 8">
            <a:extLst>
              <a:ext uri="{FF2B5EF4-FFF2-40B4-BE49-F238E27FC236}">
                <a16:creationId xmlns:a16="http://schemas.microsoft.com/office/drawing/2014/main" id="{79CD3307-7E5A-5469-12FA-4179D2DCF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i="1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Lecture de la vidéo.</a:t>
            </a:r>
            <a:endParaRPr lang="fr-FR" i="1" dirty="0">
              <a:solidFill>
                <a:prstClr val="black">
                  <a:lumMod val="65000"/>
                  <a:lumOff val="35000"/>
                </a:prstClr>
              </a:solidFill>
              <a:latin typeface="Dosis Medium" pitchFamily="2" charset="0"/>
            </a:endParaRPr>
          </a:p>
        </p:txBody>
      </p:sp>
      <p:pic>
        <p:nvPicPr>
          <p:cNvPr id="7" name="Image 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4588761-9A87-D056-933E-62D6830AD4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FR_N2_P5_SEM3_S4_dialogue">
            <a:hlinkClick r:id="" action="ppaction://media"/>
            <a:extLst>
              <a:ext uri="{FF2B5EF4-FFF2-40B4-BE49-F238E27FC236}">
                <a16:creationId xmlns:a16="http://schemas.microsoft.com/office/drawing/2014/main" id="{C43CD378-0BAA-450E-95B0-1E43DC8692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8007" y="2120746"/>
            <a:ext cx="8367986" cy="298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94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7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1722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B3552A-4E49-C10F-3BEB-A162488D0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21B7EA-6949-E0AE-9CBD-4FE56863F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88341"/>
            <a:ext cx="6840000" cy="612000"/>
          </a:xfrm>
        </p:spPr>
        <p:txBody>
          <a:bodyPr>
            <a:normAutofit/>
          </a:bodyPr>
          <a:lstStyle/>
          <a:p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</a:rPr>
              <a:t>Maintenant,</a:t>
            </a:r>
            <a:r>
              <a:rPr kumimoji="0" lang="fr-FR" sz="16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</a:rPr>
              <a:t>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</a:rPr>
              <a:t>on va répéter le dialogue ensemble.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Je vais lire chaque réplique et vous allez répéter après moi. </a:t>
            </a:r>
            <a:endParaRPr lang="fr-MA" dirty="0">
              <a:latin typeface="Dosis Medium" pitchFamily="2" charset="0"/>
            </a:endParaRPr>
          </a:p>
        </p:txBody>
      </p:sp>
      <p:grpSp>
        <p:nvGrpSpPr>
          <p:cNvPr id="103" name="Groupe 102">
            <a:extLst>
              <a:ext uri="{FF2B5EF4-FFF2-40B4-BE49-F238E27FC236}">
                <a16:creationId xmlns:a16="http://schemas.microsoft.com/office/drawing/2014/main" id="{2C02B349-EA09-65EB-DAC8-1BFFB84191EE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04" name="Image 103">
              <a:extLst>
                <a:ext uri="{FF2B5EF4-FFF2-40B4-BE49-F238E27FC236}">
                  <a16:creationId xmlns:a16="http://schemas.microsoft.com/office/drawing/2014/main" id="{7CDEECE6-32D4-64F3-9FB4-A133BF13B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AED3023-86F7-3D9D-D31C-8DA56B42C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6F254216-32EE-495B-85F7-2B760E1FAA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910" y="1828800"/>
            <a:ext cx="7040408" cy="475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47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B3552A-4E49-C10F-3BEB-A162488D0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21B7EA-6949-E0AE-9CBD-4FE56863F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88341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continue à répéter ensemble le dialogue. </a:t>
            </a:r>
            <a:endParaRPr lang="fr-MA" dirty="0">
              <a:latin typeface="Dosis Medium" pitchFamily="2" charset="0"/>
            </a:endParaRPr>
          </a:p>
        </p:txBody>
      </p:sp>
      <p:grpSp>
        <p:nvGrpSpPr>
          <p:cNvPr id="103" name="Groupe 102">
            <a:extLst>
              <a:ext uri="{FF2B5EF4-FFF2-40B4-BE49-F238E27FC236}">
                <a16:creationId xmlns:a16="http://schemas.microsoft.com/office/drawing/2014/main" id="{2C02B349-EA09-65EB-DAC8-1BFFB84191EE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04" name="Image 103">
              <a:extLst>
                <a:ext uri="{FF2B5EF4-FFF2-40B4-BE49-F238E27FC236}">
                  <a16:creationId xmlns:a16="http://schemas.microsoft.com/office/drawing/2014/main" id="{7CDEECE6-32D4-64F3-9FB4-A133BF13B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AED3023-86F7-3D9D-D31C-8DA56B42C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286C2DA2-7350-44B9-BC72-922EE054E3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835" y="2079811"/>
            <a:ext cx="7790329" cy="436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34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B3552A-4E49-C10F-3BEB-A162488D0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21B7EA-6949-E0AE-9CBD-4FE56863F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88341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continue à répéter ensemble le dialogue. </a:t>
            </a:r>
            <a:endParaRPr lang="fr-MA" dirty="0">
              <a:latin typeface="Dosis Medium" pitchFamily="2" charset="0"/>
            </a:endParaRPr>
          </a:p>
        </p:txBody>
      </p:sp>
      <p:grpSp>
        <p:nvGrpSpPr>
          <p:cNvPr id="103" name="Groupe 102">
            <a:extLst>
              <a:ext uri="{FF2B5EF4-FFF2-40B4-BE49-F238E27FC236}">
                <a16:creationId xmlns:a16="http://schemas.microsoft.com/office/drawing/2014/main" id="{2C02B349-EA09-65EB-DAC8-1BFFB84191EE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04" name="Image 103">
              <a:extLst>
                <a:ext uri="{FF2B5EF4-FFF2-40B4-BE49-F238E27FC236}">
                  <a16:creationId xmlns:a16="http://schemas.microsoft.com/office/drawing/2014/main" id="{7CDEECE6-32D4-64F3-9FB4-A133BF13B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AED3023-86F7-3D9D-D31C-8DA56B42C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94605EDF-ED98-4B6E-9027-30100EAFA7DD}"/>
              </a:ext>
            </a:extLst>
          </p:cNvPr>
          <p:cNvGrpSpPr/>
          <p:nvPr/>
        </p:nvGrpSpPr>
        <p:grpSpPr>
          <a:xfrm>
            <a:off x="1692000" y="1615550"/>
            <a:ext cx="6154813" cy="5053584"/>
            <a:chOff x="1692000" y="1615550"/>
            <a:chExt cx="6154813" cy="5053584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9681C5BA-51B8-4A5A-8D54-2B3F0D8DF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92000" y="1615550"/>
              <a:ext cx="6154813" cy="5053584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1BE2BDF-338C-A12B-2A2C-5D9C717EECFF}"/>
                </a:ext>
              </a:extLst>
            </p:cNvPr>
            <p:cNvSpPr/>
            <p:nvPr/>
          </p:nvSpPr>
          <p:spPr>
            <a:xfrm>
              <a:off x="5571830" y="4494883"/>
              <a:ext cx="245076" cy="231354"/>
            </a:xfrm>
            <a:prstGeom prst="rect">
              <a:avLst/>
            </a:prstGeom>
            <a:solidFill>
              <a:srgbClr val="EBE3F1"/>
            </a:solidFill>
            <a:ln>
              <a:solidFill>
                <a:srgbClr val="EBE3F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rgbClr val="10546F"/>
                  </a:solidFill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380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BEF00-2BBA-FDB7-430B-3873EE4E4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>
            <a:extLst>
              <a:ext uri="{FF2B5EF4-FFF2-40B4-BE49-F238E27FC236}">
                <a16:creationId xmlns:a16="http://schemas.microsoft.com/office/drawing/2014/main" id="{651B09B4-E6F7-2405-496F-5B69B6ED9E7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86977" y="336322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utoShape 2" descr="Image générée">
            <a:extLst>
              <a:ext uri="{FF2B5EF4-FFF2-40B4-BE49-F238E27FC236}">
                <a16:creationId xmlns:a16="http://schemas.microsoft.com/office/drawing/2014/main" id="{660C9718-9219-4B07-6C86-B8A7A452AED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EA7F3CAC-BAC6-78D1-6806-16E7D40E1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jouer ce dialogue. On va le faire en 3 étapes. Soyez attentifs.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92F9DBA7-3486-C7FF-9BBE-102572BB427B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FD62F49-62AD-EC36-868B-34583F30C9BF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1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E8949A25-B3E3-82E6-2D1F-FB6CB51B72FA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CF65756-330A-FF90-E81D-BCECF3CA7D99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2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B5D18A13-26AB-0955-F0BA-C0E0FC515D15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493AE46-51E6-A6B6-9F86-EAF8A64EADE0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3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3B89D79A-F9A0-01C3-7EF9-D7F5BB3A5A99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D63224B4-F17D-517E-17DB-B0F762C83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579185B-4326-1D47-C90A-D590574236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2E5C437D-85F9-46FB-BC18-2AD46EB009AA}"/>
              </a:ext>
            </a:extLst>
          </p:cNvPr>
          <p:cNvGrpSpPr/>
          <p:nvPr/>
        </p:nvGrpSpPr>
        <p:grpSpPr>
          <a:xfrm>
            <a:off x="2436830" y="2297950"/>
            <a:ext cx="4405094" cy="3632028"/>
            <a:chOff x="2277945" y="2277248"/>
            <a:chExt cx="4728413" cy="4111114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10C2D32C-CE34-4190-84FF-DA21E165E7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2784" y="3012170"/>
              <a:ext cx="4218734" cy="337619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2965AFE2-22EC-4394-9DA4-D4A76D6F8268}"/>
                </a:ext>
              </a:extLst>
            </p:cNvPr>
            <p:cNvGrpSpPr/>
            <p:nvPr/>
          </p:nvGrpSpPr>
          <p:grpSpPr>
            <a:xfrm>
              <a:off x="2277945" y="2277248"/>
              <a:ext cx="4728413" cy="1224190"/>
              <a:chOff x="2277945" y="2277248"/>
              <a:chExt cx="4728413" cy="1224190"/>
            </a:xfrm>
          </p:grpSpPr>
          <p:pic>
            <p:nvPicPr>
              <p:cNvPr id="5" name="Image 4">
                <a:extLst>
                  <a:ext uri="{FF2B5EF4-FFF2-40B4-BE49-F238E27FC236}">
                    <a16:creationId xmlns:a16="http://schemas.microsoft.com/office/drawing/2014/main" id="{A6FDAC28-1FA4-4089-E8A7-8332C871FA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2277945" y="2277249"/>
                <a:ext cx="1383692" cy="1224189"/>
              </a:xfrm>
              <a:prstGeom prst="rect">
                <a:avLst/>
              </a:prstGeom>
            </p:spPr>
          </p:pic>
          <p:pic>
            <p:nvPicPr>
              <p:cNvPr id="8" name="Image 7">
                <a:extLst>
                  <a:ext uri="{FF2B5EF4-FFF2-40B4-BE49-F238E27FC236}">
                    <a16:creationId xmlns:a16="http://schemas.microsoft.com/office/drawing/2014/main" id="{53BF151A-9F20-284F-47E6-2D55477553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 flipH="1">
                <a:off x="5622666" y="2277248"/>
                <a:ext cx="1383692" cy="122418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22326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AC159D-804F-F469-60EE-E3E57E0CC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85BCFAAA-E242-6818-C366-2E1B3495AC31}"/>
              </a:ext>
            </a:extLst>
          </p:cNvPr>
          <p:cNvSpPr txBox="1"/>
          <p:nvPr/>
        </p:nvSpPr>
        <p:spPr>
          <a:xfrm>
            <a:off x="1040528" y="2138845"/>
            <a:ext cx="72055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Situation : </a:t>
            </a: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Les deux amis se rencontrent sur le terrain du sport. Chacun pose à l’autre les questions suivantes :</a:t>
            </a:r>
          </a:p>
        </p:txBody>
      </p:sp>
      <p:sp>
        <p:nvSpPr>
          <p:cNvPr id="19" name="Titre 8">
            <a:extLst>
              <a:ext uri="{FF2B5EF4-FFF2-40B4-BE49-F238E27FC236}">
                <a16:creationId xmlns:a16="http://schemas.microsoft.com/office/drawing/2014/main" id="{AFE1C7B8-081B-BF7F-7964-01E05564C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algn="l"/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Étape 1. Je vais vous expliquer la situation.  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63471282-8E93-B85F-083C-2EA007ACC6E9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DFEB04F-5650-9D96-81DB-EE2B0B09AD78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1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56D2BB64-7EC7-52D9-27DD-75455B83DEC9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AAD0215-4CD8-BDDB-9AF6-51E57F5EE929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2</a:t>
            </a: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1EEBC821-D8FA-C577-8E70-3E35F646FB4F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6F4650BC-E1FD-E11D-0DA5-7CAF45CABA53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3</a:t>
            </a: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BCCC7A1B-877B-C4A3-6DE4-5FAA8C7F883B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E66CCE0D-0E18-C7DA-E18F-D2E289865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F133A55-9685-6075-3EAB-5E04B7BFEB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83C6B4BC-E397-2347-1A30-A8F4B4B45ACC}"/>
              </a:ext>
            </a:extLst>
          </p:cNvPr>
          <p:cNvSpPr txBox="1"/>
          <p:nvPr/>
        </p:nvSpPr>
        <p:spPr>
          <a:xfrm>
            <a:off x="4159880" y="2973969"/>
            <a:ext cx="4424835" cy="3266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Comment ça va ?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Qu’est-ce que tu fais le matin ?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Tu fais quoi après l’école ?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Quel sport tu fais ?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Quel sport fait ton frère ?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Qu’est-ce que tu mets pour le sport ?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Est-ce que tu as mal après le sport ?</a:t>
            </a:r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3401DA5F-25D3-4C34-AC27-3F5E4551B4D5}"/>
              </a:ext>
            </a:extLst>
          </p:cNvPr>
          <p:cNvGrpSpPr/>
          <p:nvPr/>
        </p:nvGrpSpPr>
        <p:grpSpPr>
          <a:xfrm>
            <a:off x="545532" y="2917627"/>
            <a:ext cx="3341463" cy="2842149"/>
            <a:chOff x="2277945" y="2277248"/>
            <a:chExt cx="4728413" cy="4111114"/>
          </a:xfrm>
        </p:grpSpPr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5180907E-9FCA-42D5-80E2-CB6547E3B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2784" y="3012170"/>
              <a:ext cx="4218734" cy="337619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grpSp>
          <p:nvGrpSpPr>
            <p:cNvPr id="35" name="Groupe 34">
              <a:extLst>
                <a:ext uri="{FF2B5EF4-FFF2-40B4-BE49-F238E27FC236}">
                  <a16:creationId xmlns:a16="http://schemas.microsoft.com/office/drawing/2014/main" id="{A867C60D-7A6D-4285-B6C8-CF3E6FF8A59A}"/>
                </a:ext>
              </a:extLst>
            </p:cNvPr>
            <p:cNvGrpSpPr/>
            <p:nvPr/>
          </p:nvGrpSpPr>
          <p:grpSpPr>
            <a:xfrm>
              <a:off x="2277945" y="2277248"/>
              <a:ext cx="4728413" cy="1224190"/>
              <a:chOff x="2277945" y="2277248"/>
              <a:chExt cx="4728413" cy="1224190"/>
            </a:xfrm>
          </p:grpSpPr>
          <p:pic>
            <p:nvPicPr>
              <p:cNvPr id="36" name="Image 35">
                <a:extLst>
                  <a:ext uri="{FF2B5EF4-FFF2-40B4-BE49-F238E27FC236}">
                    <a16:creationId xmlns:a16="http://schemas.microsoft.com/office/drawing/2014/main" id="{BEEE63F5-4238-447A-B09F-3C946A7BBE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2277945" y="2277249"/>
                <a:ext cx="1383692" cy="1224189"/>
              </a:xfrm>
              <a:prstGeom prst="rect">
                <a:avLst/>
              </a:prstGeom>
            </p:spPr>
          </p:pic>
          <p:pic>
            <p:nvPicPr>
              <p:cNvPr id="37" name="Image 36">
                <a:extLst>
                  <a:ext uri="{FF2B5EF4-FFF2-40B4-BE49-F238E27FC236}">
                    <a16:creationId xmlns:a16="http://schemas.microsoft.com/office/drawing/2014/main" id="{1762B6C1-23D0-47C0-832F-2EB48A0226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 flipH="1">
                <a:off x="5622666" y="2277248"/>
                <a:ext cx="1383692" cy="122418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1044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5B63B2-A3B6-9BF7-230C-D089F4E41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5D30929E-E515-FBA9-DB23-40CC715A6E34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3FD8C0CD-8546-CEEE-0DBD-206323ECF8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25C3D9B-648A-F62F-D441-38A5C5E4E7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3" name="AutoShape 4">
            <a:extLst>
              <a:ext uri="{FF2B5EF4-FFF2-40B4-BE49-F238E27FC236}">
                <a16:creationId xmlns:a16="http://schemas.microsoft.com/office/drawing/2014/main" id="{5EFD29EA-379C-197B-42C3-0A5A715D1D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98607" y="336322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AutoShape 2" descr="Image générée">
            <a:extLst>
              <a:ext uri="{FF2B5EF4-FFF2-40B4-BE49-F238E27FC236}">
                <a16:creationId xmlns:a16="http://schemas.microsoft.com/office/drawing/2014/main" id="{D9EC8450-D455-F5E3-5AAD-7BC39568988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31230" y="327660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20" name="Titre 8">
            <a:extLst>
              <a:ext uri="{FF2B5EF4-FFF2-40B4-BE49-F238E27FC236}">
                <a16:creationId xmlns:a16="http://schemas.microsoft.com/office/drawing/2014/main" id="{4A5BE55C-4E0B-6875-1783-2C547D28B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120924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Étape 2. Chacun réfléchit silencieusement à ce qu’il va dire dans le dialogue.</a:t>
            </a: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623242C3-9E36-56B7-D955-E344991EF59B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5182604-AA4D-AE87-FEB1-E5D835B46D25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1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BC75B51B-C970-BDCB-AD9A-0474907A72CC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CA66A1CC-05EE-51B0-4B3B-B3EB8B110EB7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2</a:t>
            </a: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2317938-8615-EE61-18BE-8BA39627EA91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7293ADBA-33B4-D3C7-898A-E24A51634B9E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3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DE99CE5D-8B34-40D0-A360-ACA61785AF0F}"/>
              </a:ext>
            </a:extLst>
          </p:cNvPr>
          <p:cNvSpPr txBox="1"/>
          <p:nvPr/>
        </p:nvSpPr>
        <p:spPr>
          <a:xfrm>
            <a:off x="1040528" y="2138845"/>
            <a:ext cx="72055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Situation : </a:t>
            </a: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Les deux amis se rencontrent sur le terrain du sport. Chacun pose à l’autre les questions suivantes :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BF0598E2-7327-445D-A7E2-C2ADE36D360B}"/>
              </a:ext>
            </a:extLst>
          </p:cNvPr>
          <p:cNvSpPr txBox="1"/>
          <p:nvPr/>
        </p:nvSpPr>
        <p:spPr>
          <a:xfrm>
            <a:off x="4138488" y="3110682"/>
            <a:ext cx="4424835" cy="3266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Comment ça va ?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Qu’est-ce que tu fais le matin ?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Tu fais quoi après l’école ?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Quel sport tu fais ?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Quel sport fait ton frère ?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Qu’est-ce que tu mets pour le sport ?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Est-ce que tu as mal après le sport ?</a:t>
            </a:r>
          </a:p>
        </p:txBody>
      </p: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0C749FE0-3A5D-4ECA-BCAF-462225EB92A2}"/>
              </a:ext>
            </a:extLst>
          </p:cNvPr>
          <p:cNvGrpSpPr/>
          <p:nvPr/>
        </p:nvGrpSpPr>
        <p:grpSpPr>
          <a:xfrm>
            <a:off x="545532" y="2917627"/>
            <a:ext cx="3341463" cy="2842149"/>
            <a:chOff x="2277945" y="2277248"/>
            <a:chExt cx="4728413" cy="4111114"/>
          </a:xfrm>
        </p:grpSpPr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D750D9AE-8EA5-464B-80E7-396BDC7C9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2784" y="3012170"/>
              <a:ext cx="4218734" cy="337619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grpSp>
          <p:nvGrpSpPr>
            <p:cNvPr id="40" name="Groupe 39">
              <a:extLst>
                <a:ext uri="{FF2B5EF4-FFF2-40B4-BE49-F238E27FC236}">
                  <a16:creationId xmlns:a16="http://schemas.microsoft.com/office/drawing/2014/main" id="{CCE30DAF-6316-43D8-A99F-D8EBB0A47CCD}"/>
                </a:ext>
              </a:extLst>
            </p:cNvPr>
            <p:cNvGrpSpPr/>
            <p:nvPr/>
          </p:nvGrpSpPr>
          <p:grpSpPr>
            <a:xfrm>
              <a:off x="2277945" y="2277248"/>
              <a:ext cx="4728413" cy="1224190"/>
              <a:chOff x="2277945" y="2277248"/>
              <a:chExt cx="4728413" cy="1224190"/>
            </a:xfrm>
          </p:grpSpPr>
          <p:pic>
            <p:nvPicPr>
              <p:cNvPr id="41" name="Image 40">
                <a:extLst>
                  <a:ext uri="{FF2B5EF4-FFF2-40B4-BE49-F238E27FC236}">
                    <a16:creationId xmlns:a16="http://schemas.microsoft.com/office/drawing/2014/main" id="{ABC9B3E0-97D5-4600-BFFE-6910E39F9F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2277945" y="2277249"/>
                <a:ext cx="1383692" cy="1224189"/>
              </a:xfrm>
              <a:prstGeom prst="rect">
                <a:avLst/>
              </a:prstGeom>
            </p:spPr>
          </p:pic>
          <p:pic>
            <p:nvPicPr>
              <p:cNvPr id="42" name="Image 41">
                <a:extLst>
                  <a:ext uri="{FF2B5EF4-FFF2-40B4-BE49-F238E27FC236}">
                    <a16:creationId xmlns:a16="http://schemas.microsoft.com/office/drawing/2014/main" id="{7A170595-2024-4381-BD04-B7A30E0DAF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 flipH="1">
                <a:off x="5622666" y="2277248"/>
                <a:ext cx="1383692" cy="122418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97366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A4EE58-8AED-5D7B-59B3-4773A18032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6493F7D0-3C35-6E4F-DD9D-92F02379325C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60B4B83-7165-8B30-A02E-A211E3AD32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2" name="AutoShape 4">
            <a:extLst>
              <a:ext uri="{FF2B5EF4-FFF2-40B4-BE49-F238E27FC236}">
                <a16:creationId xmlns:a16="http://schemas.microsoft.com/office/drawing/2014/main" id="{62A6CEE4-5645-000E-399F-B9511ACDA56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98607" y="336322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utoShape 2" descr="Image générée">
            <a:extLst>
              <a:ext uri="{FF2B5EF4-FFF2-40B4-BE49-F238E27FC236}">
                <a16:creationId xmlns:a16="http://schemas.microsoft.com/office/drawing/2014/main" id="{7EC247AE-E673-EEE9-11EA-3634947635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31230" y="327660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8" name="Titre 8">
            <a:extLst>
              <a:ext uri="{FF2B5EF4-FFF2-40B4-BE49-F238E27FC236}">
                <a16:creationId xmlns:a16="http://schemas.microsoft.com/office/drawing/2014/main" id="{60D107D6-A9A9-E9F4-87AA-54DD9DCDE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algn="l"/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Étape 3. Maintenant, vous allez jouer le dialogue. Qui veut passer au tableau ? 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E48B669F-A1A7-8300-BCCF-09DCF395CE2C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72CD9CE-E2BE-0D00-4394-31DFE2AED1D3}"/>
              </a:ext>
            </a:extLst>
          </p:cNvPr>
          <p:cNvSpPr txBox="1"/>
          <p:nvPr/>
        </p:nvSpPr>
        <p:spPr>
          <a:xfrm>
            <a:off x="2371047" y="1637595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1</a:t>
            </a: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86B1F121-41F8-43E6-4E07-4F9A49EFE3A4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E6FD938D-BED7-68D4-A3E9-2EE0CD9BB41C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2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4E984C53-093A-CE34-35D5-A3102CFE3EF7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3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100AAB69-2DF8-4BF1-AD0A-F95C9805C82A}"/>
              </a:ext>
            </a:extLst>
          </p:cNvPr>
          <p:cNvSpPr txBox="1"/>
          <p:nvPr/>
        </p:nvSpPr>
        <p:spPr>
          <a:xfrm>
            <a:off x="1040528" y="2138845"/>
            <a:ext cx="72055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Situation : </a:t>
            </a: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Les deux amis se </a:t>
            </a:r>
            <a:r>
              <a:rPr lang="fr-FR" sz="200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rencontrent sur </a:t>
            </a: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le terrain du sport. Chacun pose à l’autre les questions suivantes :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D7DDDE96-5496-46D3-85C3-98AE63EE12AD}"/>
              </a:ext>
            </a:extLst>
          </p:cNvPr>
          <p:cNvSpPr txBox="1"/>
          <p:nvPr/>
        </p:nvSpPr>
        <p:spPr>
          <a:xfrm>
            <a:off x="4091354" y="3082401"/>
            <a:ext cx="4424835" cy="3266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Comment ça va ?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Qu’est-ce que tu fais le matin ?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Tu fais quoi après l’école ?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Quel sport tu fais ?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Quel sport fait ton frère ?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Qu’est-ce que tu mets pour le sport ?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Est-ce que tu as mal après le sport ?</a:t>
            </a:r>
          </a:p>
        </p:txBody>
      </p: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C1B18432-4377-44E9-A23C-402701ED20A0}"/>
              </a:ext>
            </a:extLst>
          </p:cNvPr>
          <p:cNvGrpSpPr/>
          <p:nvPr/>
        </p:nvGrpSpPr>
        <p:grpSpPr>
          <a:xfrm>
            <a:off x="545532" y="2917627"/>
            <a:ext cx="3341463" cy="2842149"/>
            <a:chOff x="2277945" y="2277248"/>
            <a:chExt cx="4728413" cy="4111114"/>
          </a:xfrm>
        </p:grpSpPr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CB754EC2-853F-4F47-998F-DE61CE8C7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2784" y="3012170"/>
              <a:ext cx="4218734" cy="337619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grpSp>
          <p:nvGrpSpPr>
            <p:cNvPr id="38" name="Groupe 37">
              <a:extLst>
                <a:ext uri="{FF2B5EF4-FFF2-40B4-BE49-F238E27FC236}">
                  <a16:creationId xmlns:a16="http://schemas.microsoft.com/office/drawing/2014/main" id="{53C85025-2E26-4890-A3D2-3FD200E3E7B3}"/>
                </a:ext>
              </a:extLst>
            </p:cNvPr>
            <p:cNvGrpSpPr/>
            <p:nvPr/>
          </p:nvGrpSpPr>
          <p:grpSpPr>
            <a:xfrm>
              <a:off x="2277945" y="2277248"/>
              <a:ext cx="4728413" cy="1224190"/>
              <a:chOff x="2277945" y="2277248"/>
              <a:chExt cx="4728413" cy="1224190"/>
            </a:xfrm>
          </p:grpSpPr>
          <p:pic>
            <p:nvPicPr>
              <p:cNvPr id="39" name="Image 38">
                <a:extLst>
                  <a:ext uri="{FF2B5EF4-FFF2-40B4-BE49-F238E27FC236}">
                    <a16:creationId xmlns:a16="http://schemas.microsoft.com/office/drawing/2014/main" id="{8ED5EE70-01AE-493F-87F1-FA8B0D7734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2277945" y="2277249"/>
                <a:ext cx="1383692" cy="1224189"/>
              </a:xfrm>
              <a:prstGeom prst="rect">
                <a:avLst/>
              </a:prstGeom>
            </p:spPr>
          </p:pic>
          <p:pic>
            <p:nvPicPr>
              <p:cNvPr id="40" name="Image 39">
                <a:extLst>
                  <a:ext uri="{FF2B5EF4-FFF2-40B4-BE49-F238E27FC236}">
                    <a16:creationId xmlns:a16="http://schemas.microsoft.com/office/drawing/2014/main" id="{B05267EC-4D1A-4ECC-8B55-49F101EF27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 flipH="1">
                <a:off x="5622666" y="2277248"/>
                <a:ext cx="1383692" cy="122418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61627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86881-4317-E92B-F523-04E6ED594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B2147BA4-9C97-9685-44A4-4CA3F5E73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tout le monde participe. Jouez le dialogue avec votre voisin.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F8101D06-C9BD-61D1-43DE-E2467146568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E8222056-859C-A805-976C-60F499484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150E6A0-24C2-DA6B-CF38-CB3D1B280D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5E8CF3E4-AD4E-CEF9-A55E-C931C36BD0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71902" y="2572438"/>
            <a:ext cx="3312587" cy="2208391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57174708-A10C-4DA3-9732-47395C48E586}"/>
              </a:ext>
            </a:extLst>
          </p:cNvPr>
          <p:cNvSpPr txBox="1"/>
          <p:nvPr/>
        </p:nvSpPr>
        <p:spPr>
          <a:xfrm>
            <a:off x="4107165" y="2361227"/>
            <a:ext cx="4424835" cy="3266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Comment ça va ?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Qu’est-ce que tu fais le matin ?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Tu fais quoi après l’école ?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Quel sport tu fais ?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Quel sport fait ton frère ?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Qu’est-ce que tu mets pour le sport ?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Est-ce que tu as mal après le sport ?</a:t>
            </a:r>
          </a:p>
        </p:txBody>
      </p:sp>
    </p:spTree>
    <p:extLst>
      <p:ext uri="{BB962C8B-B14F-4D97-AF65-F5344CB8AC3E}">
        <p14:creationId xmlns:p14="http://schemas.microsoft.com/office/powerpoint/2010/main" val="345075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MA" dirty="0"/>
              <a:t>Il convient de lancer le mode diaporama 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47705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9ED5C-C040-80F4-C6F8-FC9A99FD4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C2B1937B-420E-2769-7067-CBC6DE932A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090" y="3439348"/>
            <a:ext cx="6254069" cy="1446177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1AAB39AE-C88C-2050-B1F8-20189324A9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2522109"/>
            <a:ext cx="5367790" cy="756000"/>
          </a:xfrm>
        </p:spPr>
        <p:txBody>
          <a:bodyPr/>
          <a:lstStyle/>
          <a:p>
            <a:r>
              <a:rPr lang="fr-FR" sz="1400" dirty="0"/>
              <a:t>Dialogue reprenant  les actes de parole enseignés.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16F0179-3CB0-BDC7-0565-AE10D8CF18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FR" sz="1400" dirty="0"/>
              <a:t>Lecture et compréhension de mots comprenant les graphèmes « ay - </a:t>
            </a:r>
            <a:r>
              <a:rPr lang="fr-FR" sz="1400" dirty="0" err="1"/>
              <a:t>oy</a:t>
            </a:r>
            <a:r>
              <a:rPr lang="fr-FR" sz="1400" dirty="0"/>
              <a:t> - </a:t>
            </a:r>
            <a:r>
              <a:rPr lang="fr-FR" sz="1400" dirty="0" err="1"/>
              <a:t>uy</a:t>
            </a:r>
            <a:r>
              <a:rPr lang="fr-FR" sz="1400" dirty="0"/>
              <a:t> ».</a:t>
            </a: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0D64BE76-0E65-B67C-7698-F10F00C731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325" y="1957588"/>
            <a:ext cx="539750" cy="539750"/>
          </a:xfrm>
        </p:spPr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611B869-3B20-6F0A-E988-DBF6A74846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40000" cy="540000"/>
          </a:xfrm>
        </p:spPr>
      </p:pic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C2E9EBEF-C46E-04F5-5174-F0ECD3CBE75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98796" y="3473285"/>
            <a:ext cx="540000" cy="540000"/>
          </a:xfrm>
          <a:prstGeom prst="rect">
            <a:avLst/>
          </a:prstGeom>
        </p:spPr>
      </p:pic>
      <p:sp>
        <p:nvSpPr>
          <p:cNvPr id="10" name="Titre 8">
            <a:extLst>
              <a:ext uri="{FF2B5EF4-FFF2-40B4-BE49-F238E27FC236}">
                <a16:creationId xmlns:a16="http://schemas.microsoft.com/office/drawing/2014/main" id="{EDF9D4F3-9826-E150-682E-971B493CF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08847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4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D876F97-6410-B8B0-A468-4E616EC243F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BAB41FB-9459-DAE0-9B88-6C974D7DFEF4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0087458-33FB-A857-C7B7-A4B4B37FA14C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itre 53">
              <a:extLst>
                <a:ext uri="{FF2B5EF4-FFF2-40B4-BE49-F238E27FC236}">
                  <a16:creationId xmlns:a16="http://schemas.microsoft.com/office/drawing/2014/main" id="{C8DF71B1-353D-0DFB-1F7C-4D024A7FD730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147ED9BD-C99B-11DB-4E09-9646AAF91999}"/>
              </a:ext>
            </a:extLst>
          </p:cNvPr>
          <p:cNvSpPr txBox="1">
            <a:spLocks/>
          </p:cNvSpPr>
          <p:nvPr/>
        </p:nvSpPr>
        <p:spPr>
          <a:xfrm>
            <a:off x="2139721" y="392257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Le verbe avoir au présent.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BCCB2E0-8516-CD6C-1D4D-01872C33CF9F}"/>
              </a:ext>
            </a:extLst>
          </p:cNvPr>
          <p:cNvSpPr txBox="1"/>
          <p:nvPr/>
        </p:nvSpPr>
        <p:spPr>
          <a:xfrm>
            <a:off x="2317076" y="3546342"/>
            <a:ext cx="30274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 Écrit : Point de langue</a:t>
            </a:r>
          </a:p>
        </p:txBody>
      </p:sp>
    </p:spTree>
    <p:extLst>
      <p:ext uri="{BB962C8B-B14F-4D97-AF65-F5344CB8AC3E}">
        <p14:creationId xmlns:p14="http://schemas.microsoft.com/office/powerpoint/2010/main" val="425336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4B0CC2-B73A-ED67-AA84-FA67AF3FD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7026173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apprendre à conjuguer le verbe avoir au présent. Soyez attentifs.</a:t>
            </a:r>
            <a:endParaRPr lang="a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9F960AF-7F5B-145B-60BB-014EB8070538}"/>
              </a:ext>
            </a:extLst>
          </p:cNvPr>
          <p:cNvSpPr txBox="1"/>
          <p:nvPr/>
        </p:nvSpPr>
        <p:spPr>
          <a:xfrm>
            <a:off x="2528283" y="2482836"/>
            <a:ext cx="40874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Le verbe </a:t>
            </a:r>
            <a:r>
              <a:rPr lang="fr-FR" sz="4800" b="1" dirty="0">
                <a:solidFill>
                  <a:srgbClr val="55A1AB"/>
                </a:solidFill>
                <a:latin typeface="Dosis SemiBold" pitchFamily="2" charset="0"/>
                <a:cs typeface="Arial" panose="020B0604020202020204" pitchFamily="34" charset="0"/>
              </a:rPr>
              <a:t>avoir</a:t>
            </a:r>
            <a:r>
              <a:rPr lang="fr-FR" sz="48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 au présent</a:t>
            </a:r>
            <a:endParaRPr lang="fr-FR" sz="4800" b="1" dirty="0">
              <a:ln w="0"/>
              <a:solidFill>
                <a:srgbClr val="00ACA4"/>
              </a:solidFill>
              <a:latin typeface="Dosis SemiBold" pitchFamily="2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8738A9BB-5DFE-964C-C025-6C9D21F492A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28DD2323-1D52-B002-765A-04245229E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C1BD9A9-4C83-FFA8-1D3F-C7CF82061E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505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30E667-3215-2600-3B3F-A68111F09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E7959167-3CE4-15ED-ABD5-D77C81E42F3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</p:spPr>
      </p:pic>
      <p:sp>
        <p:nvSpPr>
          <p:cNvPr id="10" name="Titre 8">
            <a:extLst>
              <a:ext uri="{FF2B5EF4-FFF2-40B4-BE49-F238E27FC236}">
                <a16:creationId xmlns:a16="http://schemas.microsoft.com/office/drawing/2014/main" id="{9649266A-BF7E-BAF9-065B-B32C8B703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solidFill>
                  <a:schemeClr val="tx1">
                    <a:lumMod val="50000"/>
                    <a:lumOff val="50000"/>
                  </a:schemeClr>
                </a:solidFill>
                <a:latin typeface="Dosis Medium" pitchFamily="2" charset="0"/>
              </a:rPr>
              <a:t>Lecture de la vidéo.</a:t>
            </a:r>
            <a:endParaRPr lang="fr-MA" dirty="0">
              <a:solidFill>
                <a:schemeClr val="tx1">
                  <a:lumMod val="50000"/>
                  <a:lumOff val="50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4DE76AE3-C801-C194-63AA-C0F0876830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vd avoir">
            <a:hlinkClick r:id="" action="ppaction://media"/>
            <a:extLst>
              <a:ext uri="{FF2B5EF4-FFF2-40B4-BE49-F238E27FC236}">
                <a16:creationId xmlns:a16="http://schemas.microsoft.com/office/drawing/2014/main" id="{BE5EB2B5-8842-48DE-1695-7694EBB8DB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53218" y="1800693"/>
            <a:ext cx="6237563" cy="465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39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2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322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EA4E09-8EDD-EDDF-272C-E6FE61DE9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43F2E3C5-BCB2-19F0-96FA-5D9441E63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Lisons ensemble. 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12F49B5A-9AC3-4B8D-ADD7-73010F49109F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17292ABA-11BB-46DA-B230-E026BF8FB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A84D43C-685A-4AC1-8DC9-4CB831E62E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7" name="Google Shape;372;p53">
            <a:extLst>
              <a:ext uri="{FF2B5EF4-FFF2-40B4-BE49-F238E27FC236}">
                <a16:creationId xmlns:a16="http://schemas.microsoft.com/office/drawing/2014/main" id="{93172C37-FBC0-422B-BF42-33BF52708A54}"/>
              </a:ext>
            </a:extLst>
          </p:cNvPr>
          <p:cNvSpPr/>
          <p:nvPr/>
        </p:nvSpPr>
        <p:spPr>
          <a:xfrm>
            <a:off x="1152000" y="2405441"/>
            <a:ext cx="6839999" cy="4004324"/>
          </a:xfrm>
          <a:prstGeom prst="roundRect">
            <a:avLst>
              <a:gd name="adj" fmla="val 6643"/>
            </a:avLst>
          </a:prstGeom>
          <a:solidFill>
            <a:srgbClr val="E2E9F6"/>
          </a:solidFill>
          <a:ln w="38100" cap="flat" cmpd="sng">
            <a:solidFill>
              <a:srgbClr val="0A304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424D7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" name="Google Shape;369;p53" descr="Image générée">
            <a:extLst>
              <a:ext uri="{FF2B5EF4-FFF2-40B4-BE49-F238E27FC236}">
                <a16:creationId xmlns:a16="http://schemas.microsoft.com/office/drawing/2014/main" id="{52A7A0BE-F7D3-482F-8CC0-4ABE4D56FF85}"/>
              </a:ext>
            </a:extLst>
          </p:cNvPr>
          <p:cNvPicPr preferRelativeResize="0"/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85" b="89685" l="8883" r="92264">
                        <a14:foregroundMark x1="19771" y1="48424" x2="9169" y2="48424"/>
                        <a14:foregroundMark x1="20630" y1="30946" x2="11748" y2="26074"/>
                        <a14:foregroundMark x1="32951" y1="19198" x2="26074" y2="11461"/>
                        <a14:foregroundMark x1="49857" y1="15473" x2="49857" y2="4871"/>
                        <a14:foregroundMark x1="69341" y1="18338" x2="70181" y2="17532"/>
                        <a14:foregroundMark x1="79083" y1="30946" x2="88825" y2="27221"/>
                        <a14:foregroundMark x1="79943" y1="47564" x2="92264" y2="46418"/>
                        <a14:backgroundMark x1="74785" y1="12607" x2="71920" y2="18338"/>
                        <a14:backgroundMark x1="77364" y1="10602" x2="77364" y2="10602"/>
                        <a14:backgroundMark x1="78223" y1="11461" x2="76504" y2="16332"/>
                      </a14:backgroundRemoval>
                    </a14:imgEffect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84493" y="1768073"/>
            <a:ext cx="1152831" cy="12161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233;p15">
            <a:extLst>
              <a:ext uri="{FF2B5EF4-FFF2-40B4-BE49-F238E27FC236}">
                <a16:creationId xmlns:a16="http://schemas.microsoft.com/office/drawing/2014/main" id="{43218DCC-2DE9-4CF5-867F-91F9DBD31149}"/>
              </a:ext>
            </a:extLst>
          </p:cNvPr>
          <p:cNvSpPr txBox="1"/>
          <p:nvPr/>
        </p:nvSpPr>
        <p:spPr>
          <a:xfrm>
            <a:off x="1671538" y="2405440"/>
            <a:ext cx="5800924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200000"/>
              </a:lnSpc>
              <a:buClr>
                <a:srgbClr val="00ACA4"/>
              </a:buClr>
              <a:buSzPts val="2400"/>
            </a:pPr>
            <a:r>
              <a:rPr lang="fr-FR" sz="2400" b="1" dirty="0">
                <a:solidFill>
                  <a:srgbClr val="424D7B"/>
                </a:solidFill>
              </a:rPr>
              <a:t>Le verbe avoir au présent  </a:t>
            </a:r>
            <a:endParaRPr lang="fr-FR" sz="2400" b="1" u="sng" dirty="0">
              <a:solidFill>
                <a:srgbClr val="00ACA4"/>
              </a:solidFill>
              <a:uFill>
                <a:solidFill>
                  <a:srgbClr val="FF0000"/>
                </a:solidFill>
              </a:uFill>
            </a:endParaRPr>
          </a:p>
        </p:txBody>
      </p:sp>
      <p:sp>
        <p:nvSpPr>
          <p:cNvPr id="16" name="Google Shape;236;p15">
            <a:extLst>
              <a:ext uri="{FF2B5EF4-FFF2-40B4-BE49-F238E27FC236}">
                <a16:creationId xmlns:a16="http://schemas.microsoft.com/office/drawing/2014/main" id="{971D43CB-CE66-4E24-A213-59D0B57477E6}"/>
              </a:ext>
            </a:extLst>
          </p:cNvPr>
          <p:cNvSpPr txBox="1"/>
          <p:nvPr/>
        </p:nvSpPr>
        <p:spPr>
          <a:xfrm>
            <a:off x="1727003" y="3128771"/>
            <a:ext cx="2325459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200000"/>
              </a:lnSpc>
            </a:pPr>
            <a:r>
              <a:rPr lang="fr-FR" sz="2400" b="1" dirty="0">
                <a:solidFill>
                  <a:srgbClr val="424D7B"/>
                </a:solidFill>
              </a:rPr>
              <a:t>J’</a:t>
            </a:r>
            <a:r>
              <a:rPr lang="fr-FR" sz="2400" b="1" dirty="0">
                <a:solidFill>
                  <a:srgbClr val="00ACA4"/>
                </a:solidFill>
              </a:rPr>
              <a:t>ai</a:t>
            </a:r>
            <a:endParaRPr lang="fr-FR" sz="2400" dirty="0"/>
          </a:p>
          <a:p>
            <a:pPr lvl="0">
              <a:lnSpc>
                <a:spcPct val="200000"/>
              </a:lnSpc>
            </a:pPr>
            <a:r>
              <a:rPr lang="fr-FR" sz="2400" b="1" dirty="0">
                <a:solidFill>
                  <a:srgbClr val="424D7B"/>
                </a:solidFill>
              </a:rPr>
              <a:t>Tu </a:t>
            </a:r>
            <a:r>
              <a:rPr lang="fr-FR" sz="2400" b="1" dirty="0">
                <a:solidFill>
                  <a:srgbClr val="00ACA4"/>
                </a:solidFill>
              </a:rPr>
              <a:t>as</a:t>
            </a:r>
          </a:p>
          <a:p>
            <a:pPr>
              <a:lnSpc>
                <a:spcPct val="200000"/>
              </a:lnSpc>
            </a:pPr>
            <a:r>
              <a:rPr lang="fr-FR" sz="2400" b="1" dirty="0">
                <a:solidFill>
                  <a:srgbClr val="424D7B"/>
                </a:solidFill>
              </a:rPr>
              <a:t>Il </a:t>
            </a:r>
            <a:r>
              <a:rPr lang="fr-FR" sz="2400" b="1" dirty="0">
                <a:solidFill>
                  <a:srgbClr val="00ACA4"/>
                </a:solidFill>
              </a:rPr>
              <a:t>a</a:t>
            </a:r>
            <a:endParaRPr lang="fr-FR" sz="2400" dirty="0"/>
          </a:p>
          <a:p>
            <a:pPr>
              <a:lnSpc>
                <a:spcPct val="200000"/>
              </a:lnSpc>
            </a:pPr>
            <a:r>
              <a:rPr lang="fr-FR" sz="2400" b="1" dirty="0">
                <a:solidFill>
                  <a:srgbClr val="424D7B"/>
                </a:solidFill>
                <a:sym typeface="Arial"/>
              </a:rPr>
              <a:t>Elle </a:t>
            </a:r>
            <a:r>
              <a:rPr lang="fr-FR" sz="2400" b="1" dirty="0">
                <a:solidFill>
                  <a:srgbClr val="00ACA4"/>
                </a:solidFill>
              </a:rPr>
              <a:t>a</a:t>
            </a:r>
            <a:endParaRPr sz="2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81;p19">
            <a:extLst>
              <a:ext uri="{FF2B5EF4-FFF2-40B4-BE49-F238E27FC236}">
                <a16:creationId xmlns:a16="http://schemas.microsoft.com/office/drawing/2014/main" id="{7B780A62-6428-4838-90F5-F090E4720AC0}"/>
              </a:ext>
            </a:extLst>
          </p:cNvPr>
          <p:cNvSpPr txBox="1"/>
          <p:nvPr/>
        </p:nvSpPr>
        <p:spPr>
          <a:xfrm>
            <a:off x="4572000" y="3128771"/>
            <a:ext cx="2824687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200000"/>
              </a:lnSpc>
            </a:pPr>
            <a:r>
              <a:rPr lang="fr-FR" sz="2400" b="1" dirty="0">
                <a:solidFill>
                  <a:srgbClr val="424D7B"/>
                </a:solidFill>
              </a:rPr>
              <a:t>Nous </a:t>
            </a:r>
            <a:r>
              <a:rPr lang="fr-FR" sz="2400" b="1" dirty="0">
                <a:solidFill>
                  <a:srgbClr val="00ACA4"/>
                </a:solidFill>
              </a:rPr>
              <a:t>avons</a:t>
            </a:r>
            <a:endParaRPr lang="fr-FR" sz="2400" dirty="0"/>
          </a:p>
          <a:p>
            <a:pPr lvl="0">
              <a:lnSpc>
                <a:spcPct val="200000"/>
              </a:lnSpc>
            </a:pPr>
            <a:r>
              <a:rPr lang="fr-FR" sz="2400" b="1" dirty="0">
                <a:solidFill>
                  <a:srgbClr val="424D7B"/>
                </a:solidFill>
              </a:rPr>
              <a:t>Vous </a:t>
            </a:r>
            <a:r>
              <a:rPr lang="fr-FR" sz="2400" b="1" dirty="0">
                <a:solidFill>
                  <a:srgbClr val="00ACA4"/>
                </a:solidFill>
              </a:rPr>
              <a:t>avez</a:t>
            </a:r>
            <a:endParaRPr lang="fr-FR" sz="2400" dirty="0"/>
          </a:p>
          <a:p>
            <a:pPr lvl="0">
              <a:lnSpc>
                <a:spcPct val="200000"/>
              </a:lnSpc>
            </a:pPr>
            <a:r>
              <a:rPr lang="fr-FR" sz="2400" b="1" dirty="0">
                <a:solidFill>
                  <a:srgbClr val="424D7B"/>
                </a:solidFill>
              </a:rPr>
              <a:t>Ils </a:t>
            </a:r>
            <a:r>
              <a:rPr lang="fr-FR" sz="2400" b="1" dirty="0">
                <a:solidFill>
                  <a:srgbClr val="00ACA4"/>
                </a:solidFill>
              </a:rPr>
              <a:t>ont</a:t>
            </a:r>
            <a:endParaRPr lang="fr-FR" sz="2400" dirty="0"/>
          </a:p>
          <a:p>
            <a:pPr lvl="0">
              <a:lnSpc>
                <a:spcPct val="200000"/>
              </a:lnSpc>
            </a:pPr>
            <a:r>
              <a:rPr lang="fr-FR" sz="2400" b="1" dirty="0">
                <a:solidFill>
                  <a:srgbClr val="424D7B"/>
                </a:solidFill>
              </a:rPr>
              <a:t>Elles </a:t>
            </a:r>
            <a:r>
              <a:rPr lang="fr-FR" sz="2400" b="1" dirty="0">
                <a:solidFill>
                  <a:srgbClr val="00ACA4"/>
                </a:solidFill>
              </a:rPr>
              <a:t>ont</a:t>
            </a:r>
            <a:endParaRPr sz="2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007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2A914A-A3C5-2768-ED88-6935D7E407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6637C2AE-2054-083C-B1CC-4417AF902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compléter la phrase avec la bonne forme du verbe avoir ? Levez la main.</a:t>
            </a:r>
            <a:endParaRPr lang="fr-FR" dirty="0"/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3EB5CA0-D6EE-986A-45A6-A31BAC0F583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C104A54-4469-A5DD-1E5A-911597CA1AA4}"/>
              </a:ext>
            </a:extLst>
          </p:cNvPr>
          <p:cNvSpPr txBox="1"/>
          <p:nvPr/>
        </p:nvSpPr>
        <p:spPr>
          <a:xfrm>
            <a:off x="710588" y="3684438"/>
            <a:ext cx="7543075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0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J’ 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  <a:cs typeface="Arial" panose="020B0604020202020204" pitchFamily="34" charset="0"/>
              </a:rPr>
              <a:t>____</a:t>
            </a:r>
            <a:r>
              <a:rPr lang="fr-FR" sz="40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 mal à la tête.</a:t>
            </a:r>
            <a:endParaRPr kumimoji="0" lang="fr-MA" sz="400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cs typeface="Arial" panose="020B0604020202020204" pitchFamily="34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B605FA99-945A-4FE2-8118-A1A4D8555909}"/>
              </a:ext>
            </a:extLst>
          </p:cNvPr>
          <p:cNvSpPr/>
          <p:nvPr/>
        </p:nvSpPr>
        <p:spPr>
          <a:xfrm>
            <a:off x="2241176" y="2220219"/>
            <a:ext cx="1895266" cy="61200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424D7B"/>
                </a:solidFill>
                <a:latin typeface="Dosis SemiBold" panose="020B0604020202020204" charset="0"/>
              </a:rPr>
              <a:t>ai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D1F94EC3-274B-4BFD-B987-E2D1ACBEEF01}"/>
              </a:ext>
            </a:extLst>
          </p:cNvPr>
          <p:cNvSpPr/>
          <p:nvPr/>
        </p:nvSpPr>
        <p:spPr>
          <a:xfrm>
            <a:off x="5112000" y="2220219"/>
            <a:ext cx="1895266" cy="61200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424D7B"/>
                </a:solidFill>
                <a:latin typeface="Dosis SemiBold" panose="020B0604020202020204" charset="0"/>
              </a:rPr>
              <a:t>as</a:t>
            </a:r>
          </a:p>
        </p:txBody>
      </p:sp>
    </p:spTree>
    <p:extLst>
      <p:ext uri="{BB962C8B-B14F-4D97-AF65-F5344CB8AC3E}">
        <p14:creationId xmlns:p14="http://schemas.microsoft.com/office/powerpoint/2010/main" val="359250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9CE5A1-2673-1088-D922-6D614BEEDB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>
            <a:extLst>
              <a:ext uri="{FF2B5EF4-FFF2-40B4-BE49-F238E27FC236}">
                <a16:creationId xmlns:a16="http://schemas.microsoft.com/office/drawing/2014/main" id="{6A01E0EF-EC57-2493-BC8B-DA463A255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J’ai mal à la tête.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D1C97754-39CB-0292-284F-B94839A05F57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A67724C6-DC32-49C0-EDEF-B0F051EAC3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BF03198-C3C3-9A68-B225-42E0D41EC3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6" name="ZoneTexte 15">
            <a:extLst>
              <a:ext uri="{FF2B5EF4-FFF2-40B4-BE49-F238E27FC236}">
                <a16:creationId xmlns:a16="http://schemas.microsoft.com/office/drawing/2014/main" id="{86F4476F-120D-4910-A842-D6AC1DBFB08D}"/>
              </a:ext>
            </a:extLst>
          </p:cNvPr>
          <p:cNvSpPr txBox="1"/>
          <p:nvPr/>
        </p:nvSpPr>
        <p:spPr>
          <a:xfrm>
            <a:off x="710588" y="3684438"/>
            <a:ext cx="7543075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0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J’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  <a:cs typeface="Arial" panose="020B0604020202020204" pitchFamily="34" charset="0"/>
              </a:rPr>
              <a:t>ai</a:t>
            </a:r>
            <a:r>
              <a:rPr lang="fr-FR" sz="40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 mal à la tête.</a:t>
            </a:r>
            <a:endParaRPr kumimoji="0" lang="fr-MA" sz="400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cs typeface="Arial" panose="020B0604020202020204" pitchFamily="34" charset="0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7ACC98-1D1C-43CF-80C8-3CD3A4761C0C}"/>
              </a:ext>
            </a:extLst>
          </p:cNvPr>
          <p:cNvSpPr/>
          <p:nvPr/>
        </p:nvSpPr>
        <p:spPr>
          <a:xfrm>
            <a:off x="2241176" y="2220219"/>
            <a:ext cx="1895266" cy="61200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424D7B"/>
                </a:solidFill>
                <a:latin typeface="Dosis SemiBold" panose="020B0604020202020204" charset="0"/>
              </a:rPr>
              <a:t>ai</a:t>
            </a: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A275DF66-72B4-4202-8F54-74523CE1094B}"/>
              </a:ext>
            </a:extLst>
          </p:cNvPr>
          <p:cNvSpPr/>
          <p:nvPr/>
        </p:nvSpPr>
        <p:spPr>
          <a:xfrm>
            <a:off x="5112000" y="2220219"/>
            <a:ext cx="1895266" cy="612000"/>
          </a:xfrm>
          <a:prstGeom prst="round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chemeClr val="bg2">
                    <a:lumMod val="75000"/>
                  </a:schemeClr>
                </a:solidFill>
                <a:latin typeface="Dosis SemiBold" panose="020B0604020202020204" charset="0"/>
              </a:rPr>
              <a:t>as</a:t>
            </a:r>
          </a:p>
        </p:txBody>
      </p:sp>
    </p:spTree>
    <p:extLst>
      <p:ext uri="{BB962C8B-B14F-4D97-AF65-F5344CB8AC3E}">
        <p14:creationId xmlns:p14="http://schemas.microsoft.com/office/powerpoint/2010/main" val="331924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7392C4-6CEB-0CEC-BFD9-51978FF375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DDEAAB66-5121-FAEE-E179-EBE72A943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compléter la phrase avec la bonne forme du verbe avoir ? Levez la main</a:t>
            </a:r>
            <a:endParaRPr lang="fr-FR" dirty="0"/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AF2A87D-DC94-A650-1084-A032977C515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1796619A-184B-AC23-FD01-D300A8008A01}"/>
              </a:ext>
            </a:extLst>
          </p:cNvPr>
          <p:cNvSpPr/>
          <p:nvPr/>
        </p:nvSpPr>
        <p:spPr>
          <a:xfrm>
            <a:off x="2241176" y="2220219"/>
            <a:ext cx="1895266" cy="61200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424D7B"/>
                </a:solidFill>
                <a:latin typeface="Dosis SemiBold" panose="020B0604020202020204" charset="0"/>
              </a:rPr>
              <a:t>avons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677CC7C2-B83F-F87D-68EA-F14FE0E9BC45}"/>
              </a:ext>
            </a:extLst>
          </p:cNvPr>
          <p:cNvSpPr/>
          <p:nvPr/>
        </p:nvSpPr>
        <p:spPr>
          <a:xfrm>
            <a:off x="5111999" y="2220219"/>
            <a:ext cx="2423119" cy="61200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424D7B"/>
                </a:solidFill>
                <a:latin typeface="Dosis SemiBold" panose="020B0604020202020204" charset="0"/>
              </a:rPr>
              <a:t>avez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C814F54-CE0C-6E61-25C9-8A0D72F30B51}"/>
              </a:ext>
            </a:extLst>
          </p:cNvPr>
          <p:cNvSpPr txBox="1"/>
          <p:nvPr/>
        </p:nvSpPr>
        <p:spPr>
          <a:xfrm>
            <a:off x="890337" y="3684438"/>
            <a:ext cx="7363326" cy="8194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Nous </a:t>
            </a:r>
            <a:r>
              <a:rPr lang="fr-FR" sz="3600" b="1" dirty="0">
                <a:solidFill>
                  <a:srgbClr val="00ACA4"/>
                </a:solidFill>
                <a:latin typeface="Dosis SemiBold" pitchFamily="2" charset="0"/>
                <a:cs typeface="Arial" panose="020B0604020202020204" pitchFamily="34" charset="0"/>
              </a:rPr>
              <a:t>_______</a:t>
            </a:r>
            <a:r>
              <a:rPr lang="fr-FR" sz="36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 mal aux genoux.</a:t>
            </a:r>
            <a:endParaRPr kumimoji="0" lang="fr-MA" sz="360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40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B89CBC-DE2C-4260-0C67-18299D93C9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>
            <a:extLst>
              <a:ext uri="{FF2B5EF4-FFF2-40B4-BE49-F238E27FC236}">
                <a16:creationId xmlns:a16="http://schemas.microsoft.com/office/drawing/2014/main" id="{3597B4A6-C68C-416C-DA35-A5D88D076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Nous avons mal aux genoux.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FE1F9A57-8657-268F-1D68-11BAEA6D0F62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D08F2411-7810-7268-7585-E3032E985B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F0DA7F8-921B-F5B6-57D9-ADD2D7081F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A082BE18-5989-4202-A1DB-D91DAF3433AA}"/>
              </a:ext>
            </a:extLst>
          </p:cNvPr>
          <p:cNvSpPr/>
          <p:nvPr/>
        </p:nvSpPr>
        <p:spPr>
          <a:xfrm>
            <a:off x="2241176" y="2220219"/>
            <a:ext cx="1895266" cy="61200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424D7B"/>
                </a:solidFill>
                <a:latin typeface="Dosis SemiBold" panose="020B0604020202020204" charset="0"/>
              </a:rPr>
              <a:t>avons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1ACF011C-973F-4BA9-A427-B79CFFEDDBFF}"/>
              </a:ext>
            </a:extLst>
          </p:cNvPr>
          <p:cNvSpPr/>
          <p:nvPr/>
        </p:nvSpPr>
        <p:spPr>
          <a:xfrm>
            <a:off x="5111999" y="2220219"/>
            <a:ext cx="2423119" cy="612000"/>
          </a:xfrm>
          <a:prstGeom prst="round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D9D9D9"/>
                </a:solidFill>
                <a:latin typeface="Dosis SemiBold" panose="020B0604020202020204" charset="0"/>
              </a:rPr>
              <a:t>avez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D170E11-960B-4324-B85D-BD90AB5A23C9}"/>
              </a:ext>
            </a:extLst>
          </p:cNvPr>
          <p:cNvSpPr txBox="1"/>
          <p:nvPr/>
        </p:nvSpPr>
        <p:spPr>
          <a:xfrm>
            <a:off x="890337" y="3684438"/>
            <a:ext cx="7363326" cy="8194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Nous </a:t>
            </a:r>
            <a:r>
              <a:rPr lang="fr-FR" sz="3600" b="1" dirty="0">
                <a:solidFill>
                  <a:srgbClr val="00ACA4"/>
                </a:solidFill>
                <a:latin typeface="Dosis SemiBold" pitchFamily="2" charset="0"/>
                <a:cs typeface="Arial" panose="020B0604020202020204" pitchFamily="34" charset="0"/>
              </a:rPr>
              <a:t>avons</a:t>
            </a:r>
            <a:r>
              <a:rPr lang="fr-FR" sz="36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 mal aux genoux.</a:t>
            </a:r>
            <a:endParaRPr kumimoji="0" lang="fr-MA" sz="360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19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C8392E-412D-172C-ED6B-6989A6DA9A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E9467702-8E0B-9AB7-F243-21159E03A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compléter la phrase avec la bonne forme du verbe avoir ? Levez la main</a:t>
            </a:r>
            <a:endParaRPr lang="fr-FR" dirty="0"/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A7012A6-70B6-7997-50D6-08491C329DD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00FAD79A-4083-ACF2-A338-047672AA5FDE}"/>
              </a:ext>
            </a:extLst>
          </p:cNvPr>
          <p:cNvSpPr/>
          <p:nvPr/>
        </p:nvSpPr>
        <p:spPr>
          <a:xfrm>
            <a:off x="1967696" y="2220219"/>
            <a:ext cx="2168746" cy="61200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424D7B"/>
                </a:solidFill>
                <a:latin typeface="Dosis SemiBold" panose="020B0604020202020204" charset="0"/>
              </a:rPr>
              <a:t>a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80FC7343-6A66-0FE0-81A3-D8C040444733}"/>
              </a:ext>
            </a:extLst>
          </p:cNvPr>
          <p:cNvSpPr/>
          <p:nvPr/>
        </p:nvSpPr>
        <p:spPr>
          <a:xfrm>
            <a:off x="5112000" y="2220219"/>
            <a:ext cx="1895266" cy="61200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424D7B"/>
                </a:solidFill>
                <a:latin typeface="Dosis SemiBold" panose="020B0604020202020204" charset="0"/>
              </a:rPr>
              <a:t>ont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F62F2E5-17FC-3A8B-9C3D-14996C140BAD}"/>
              </a:ext>
            </a:extLst>
          </p:cNvPr>
          <p:cNvSpPr txBox="1"/>
          <p:nvPr/>
        </p:nvSpPr>
        <p:spPr>
          <a:xfrm>
            <a:off x="890337" y="3684438"/>
            <a:ext cx="7363326" cy="8194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Elles </a:t>
            </a:r>
            <a:r>
              <a:rPr lang="fr-FR" sz="3600" b="1" dirty="0">
                <a:solidFill>
                  <a:srgbClr val="00ACA4"/>
                </a:solidFill>
                <a:latin typeface="Dosis SemiBold" pitchFamily="2" charset="0"/>
                <a:cs typeface="Arial" panose="020B0604020202020204" pitchFamily="34" charset="0"/>
              </a:rPr>
              <a:t>_______</a:t>
            </a:r>
            <a:r>
              <a:rPr lang="fr-FR" sz="36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 mal aux oreilles.</a:t>
            </a:r>
            <a:endParaRPr kumimoji="0" lang="fr-MA" sz="360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8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5397E4-CAAE-ECD3-0358-023F71521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>
            <a:extLst>
              <a:ext uri="{FF2B5EF4-FFF2-40B4-BE49-F238E27FC236}">
                <a16:creationId xmlns:a16="http://schemas.microsoft.com/office/drawing/2014/main" id="{A4CDA2FE-5345-3DAF-E63A-C9FDCA6EE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Elles ont mal aux oreilles.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9C3DDE8A-373C-E554-596C-BD0EF46E0585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3520AE34-5AB4-CC3C-6121-D279CC1499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35E7B9F-7974-A6B2-6BA2-0F3D3D6351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67397F0B-49E0-44D9-A056-9E16A37D34C4}"/>
              </a:ext>
            </a:extLst>
          </p:cNvPr>
          <p:cNvSpPr/>
          <p:nvPr/>
        </p:nvSpPr>
        <p:spPr>
          <a:xfrm>
            <a:off x="1967696" y="2220219"/>
            <a:ext cx="2168746" cy="612000"/>
          </a:xfrm>
          <a:prstGeom prst="round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D9D9D9"/>
                </a:solidFill>
                <a:latin typeface="Dosis SemiBold" panose="020B0604020202020204" charset="0"/>
              </a:rPr>
              <a:t>a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971C81FB-A359-4F7B-84A1-50A53D3171B2}"/>
              </a:ext>
            </a:extLst>
          </p:cNvPr>
          <p:cNvSpPr/>
          <p:nvPr/>
        </p:nvSpPr>
        <p:spPr>
          <a:xfrm>
            <a:off x="5112000" y="2220219"/>
            <a:ext cx="1895266" cy="61200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424D7B"/>
                </a:solidFill>
                <a:latin typeface="Dosis SemiBold" panose="020B0604020202020204" charset="0"/>
              </a:rPr>
              <a:t>ont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4243D87-BCC1-4CF9-9A59-0D34EFFAD2A3}"/>
              </a:ext>
            </a:extLst>
          </p:cNvPr>
          <p:cNvSpPr txBox="1"/>
          <p:nvPr/>
        </p:nvSpPr>
        <p:spPr>
          <a:xfrm>
            <a:off x="890337" y="3684438"/>
            <a:ext cx="7363326" cy="8194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Elles </a:t>
            </a:r>
            <a:r>
              <a:rPr lang="fr-FR" sz="3600" b="1" dirty="0">
                <a:solidFill>
                  <a:srgbClr val="00ACA4"/>
                </a:solidFill>
                <a:latin typeface="Dosis SemiBold" pitchFamily="2" charset="0"/>
                <a:cs typeface="Arial" panose="020B0604020202020204" pitchFamily="34" charset="0"/>
              </a:rPr>
              <a:t>ont</a:t>
            </a:r>
            <a:r>
              <a:rPr lang="fr-FR" sz="36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 mal aux oreilles.</a:t>
            </a:r>
            <a:endParaRPr kumimoji="0" lang="fr-MA" sz="360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56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8A4169DB-E4D1-7C6D-4EE9-718DE6CF13E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A39F50-33BD-B486-03A4-6A680CB1786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FBA5B5-54B2-9678-F62D-CA621C951F8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E5A07AC2-DF3E-B6F2-143B-054E07511E7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23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C8392E-412D-172C-ED6B-6989A6DA9A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E9467702-8E0B-9AB7-F243-21159E03A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compléter la phrase avec la bonne forme du verbe avoir ? Levez la main</a:t>
            </a:r>
            <a:endParaRPr lang="fr-FR" dirty="0"/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A7012A6-70B6-7997-50D6-08491C329DD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00FAD79A-4083-ACF2-A338-047672AA5FDE}"/>
              </a:ext>
            </a:extLst>
          </p:cNvPr>
          <p:cNvSpPr/>
          <p:nvPr/>
        </p:nvSpPr>
        <p:spPr>
          <a:xfrm>
            <a:off x="2241176" y="2220219"/>
            <a:ext cx="1895266" cy="61200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424D7B"/>
                </a:solidFill>
                <a:latin typeface="Dosis SemiBold" panose="020B0604020202020204" charset="0"/>
              </a:rPr>
              <a:t>as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80FC7343-6A66-0FE0-81A3-D8C040444733}"/>
              </a:ext>
            </a:extLst>
          </p:cNvPr>
          <p:cNvSpPr/>
          <p:nvPr/>
        </p:nvSpPr>
        <p:spPr>
          <a:xfrm>
            <a:off x="5112000" y="2220219"/>
            <a:ext cx="1895266" cy="61200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424D7B"/>
                </a:solidFill>
                <a:latin typeface="Dosis SemiBold" panose="020B0604020202020204" charset="0"/>
              </a:rPr>
              <a:t>a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F62F2E5-17FC-3A8B-9C3D-14996C140BAD}"/>
              </a:ext>
            </a:extLst>
          </p:cNvPr>
          <p:cNvSpPr txBox="1"/>
          <p:nvPr/>
        </p:nvSpPr>
        <p:spPr>
          <a:xfrm>
            <a:off x="890337" y="3684438"/>
            <a:ext cx="7363326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0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Sami 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  <a:cs typeface="Arial" panose="020B0604020202020204" pitchFamily="34" charset="0"/>
              </a:rPr>
              <a:t>_______</a:t>
            </a:r>
            <a:r>
              <a:rPr lang="fr-FR" sz="40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 mal aux yeux.</a:t>
            </a:r>
            <a:endParaRPr kumimoji="0" lang="fr-MA" sz="400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33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5397E4-CAAE-ECD3-0358-023F71521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>
            <a:extLst>
              <a:ext uri="{FF2B5EF4-FFF2-40B4-BE49-F238E27FC236}">
                <a16:creationId xmlns:a16="http://schemas.microsoft.com/office/drawing/2014/main" id="{A4CDA2FE-5345-3DAF-E63A-C9FDCA6EE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Sami a mal aux yeux.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9C3DDE8A-373C-E554-596C-BD0EF46E0585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3520AE34-5AB4-CC3C-6121-D279CC1499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35E7B9F-7974-A6B2-6BA2-0F3D3D6351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57BC444B-CEF9-4009-BB24-E8A8556F0BC2}"/>
              </a:ext>
            </a:extLst>
          </p:cNvPr>
          <p:cNvSpPr/>
          <p:nvPr/>
        </p:nvSpPr>
        <p:spPr>
          <a:xfrm>
            <a:off x="2241176" y="2220219"/>
            <a:ext cx="1895266" cy="612000"/>
          </a:xfrm>
          <a:prstGeom prst="round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D9D9D9"/>
                </a:solidFill>
                <a:latin typeface="Dosis SemiBold" panose="020B0604020202020204" charset="0"/>
              </a:rPr>
              <a:t>as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2545FD88-C1A7-4123-BF0A-26D266AA3654}"/>
              </a:ext>
            </a:extLst>
          </p:cNvPr>
          <p:cNvSpPr/>
          <p:nvPr/>
        </p:nvSpPr>
        <p:spPr>
          <a:xfrm>
            <a:off x="5112000" y="2220219"/>
            <a:ext cx="1895266" cy="61200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424D7B"/>
                </a:solidFill>
                <a:latin typeface="Dosis SemiBold" panose="020B0604020202020204" charset="0"/>
              </a:rPr>
              <a:t>a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EE6C6401-1E30-47E1-BCC7-E3013C7260C9}"/>
              </a:ext>
            </a:extLst>
          </p:cNvPr>
          <p:cNvSpPr txBox="1"/>
          <p:nvPr/>
        </p:nvSpPr>
        <p:spPr>
          <a:xfrm>
            <a:off x="890337" y="3684438"/>
            <a:ext cx="7363326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40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Sami 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  <a:cs typeface="Arial" panose="020B0604020202020204" pitchFamily="34" charset="0"/>
              </a:rPr>
              <a:t>a</a:t>
            </a:r>
            <a:r>
              <a:rPr lang="fr-FR" sz="4000" b="1" dirty="0">
                <a:solidFill>
                  <a:srgbClr val="55A1AB"/>
                </a:solidFill>
                <a:latin typeface="Dosis SemiBold" pitchFamily="2" charset="0"/>
                <a:cs typeface="Arial" panose="020B0604020202020204" pitchFamily="34" charset="0"/>
              </a:rPr>
              <a:t> </a:t>
            </a:r>
            <a:r>
              <a:rPr lang="fr-FR" sz="40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mal aux yeux.</a:t>
            </a:r>
            <a:endParaRPr kumimoji="0" lang="fr-MA" sz="400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51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8487E-540E-DA88-BD04-F731FCE66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24D3E88-5257-906F-53A3-FEE7687E4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Ouvrez le manuel à la page 126.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78A020CD-7EF8-6D95-74E0-4D4678B139A6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C6869770-C5EE-1C1E-079C-81A59BF46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172760D-D2FB-0514-56C1-8883FF91F2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3A51C0A3-9369-4290-9F26-C3D26869BB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430" y="1615550"/>
            <a:ext cx="3423139" cy="4974512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4C863AA-2938-BFB1-1CBE-E75561F92252}"/>
              </a:ext>
            </a:extLst>
          </p:cNvPr>
          <p:cNvSpPr/>
          <p:nvPr/>
        </p:nvSpPr>
        <p:spPr>
          <a:xfrm>
            <a:off x="3070191" y="4065455"/>
            <a:ext cx="3003618" cy="103565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0854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AE9AF1-010B-57C2-21BD-5FD0F2262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5">
            <a:extLst>
              <a:ext uri="{FF2B5EF4-FFF2-40B4-BE49-F238E27FC236}">
                <a16:creationId xmlns:a16="http://schemas.microsoft.com/office/drawing/2014/main" id="{01F9422D-507F-6A56-B4B5-942CA6AF0197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Vous allez faire l’activité 4. Je vais expliquer la consigne et passer entre les rangs pour vous aider. 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6FE5C404-D51F-0A3B-DB34-C11CD7E498BD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9129AC7F-70F0-BC14-8D32-8A504EE2EB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87ED030C-6993-6CB2-7475-7BC390332B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2B6B39F6-6210-403B-660B-554B9167AD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830" y="1381979"/>
            <a:ext cx="3289659" cy="328965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48059E5-589D-4E98-AB59-F5AF4D8B2B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67" t="49160" r="7312" b="31918"/>
          <a:stretch/>
        </p:blipFill>
        <p:spPr>
          <a:xfrm>
            <a:off x="868511" y="2598829"/>
            <a:ext cx="3123749" cy="192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74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B50667-9DF4-DF2A-C062-87B8B9203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AD4A007D-DF2E-4DE2-A77A-0F2E28CA67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67" t="49160" r="7312" b="31918"/>
          <a:stretch/>
        </p:blipFill>
        <p:spPr>
          <a:xfrm>
            <a:off x="1317279" y="2081463"/>
            <a:ext cx="6509442" cy="4020537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7CDB346B-91B4-81F9-7610-6CDB21BF1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8C668884-62DE-D631-A26D-52FB2367A133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08ED20D5-FC67-7C8D-83B2-1C34C207F8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442FE60-5780-0206-32C9-5C4534BAEC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0D91F356-7D8F-417D-B4F8-529B56E9C4BF}"/>
              </a:ext>
            </a:extLst>
          </p:cNvPr>
          <p:cNvCxnSpPr>
            <a:cxnSpLocks/>
          </p:cNvCxnSpPr>
          <p:nvPr/>
        </p:nvCxnSpPr>
        <p:spPr>
          <a:xfrm>
            <a:off x="3127019" y="3233501"/>
            <a:ext cx="844346" cy="164800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6635EA95-8EE1-48A2-BCA3-CB8FB49C484B}"/>
              </a:ext>
            </a:extLst>
          </p:cNvPr>
          <p:cNvCxnSpPr>
            <a:cxnSpLocks/>
          </p:cNvCxnSpPr>
          <p:nvPr/>
        </p:nvCxnSpPr>
        <p:spPr>
          <a:xfrm flipV="1">
            <a:off x="3127019" y="4016188"/>
            <a:ext cx="844346" cy="86531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16C960ED-4A11-4862-AEB0-495341305747}"/>
              </a:ext>
            </a:extLst>
          </p:cNvPr>
          <p:cNvCxnSpPr>
            <a:cxnSpLocks/>
          </p:cNvCxnSpPr>
          <p:nvPr/>
        </p:nvCxnSpPr>
        <p:spPr>
          <a:xfrm>
            <a:off x="3127019" y="5680157"/>
            <a:ext cx="844346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BA4EA68D-68F2-4920-9674-23217AE1149B}"/>
              </a:ext>
            </a:extLst>
          </p:cNvPr>
          <p:cNvCxnSpPr>
            <a:cxnSpLocks/>
          </p:cNvCxnSpPr>
          <p:nvPr/>
        </p:nvCxnSpPr>
        <p:spPr>
          <a:xfrm flipV="1">
            <a:off x="3127019" y="3254188"/>
            <a:ext cx="844346" cy="83754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52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91CBA917-A7F1-D143-F376-10C3D550D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056" y="5038460"/>
            <a:ext cx="6254069" cy="1446177"/>
          </a:xfrm>
          <a:prstGeom prst="rect">
            <a:avLst/>
          </a:prstGeom>
        </p:spPr>
      </p:pic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99076A47-0B8D-410C-5BE8-3468CCF0FF3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Le verbe avoir au présent.</a:t>
            </a:r>
            <a:endParaRPr lang="fr-MA" sz="1400" dirty="0"/>
          </a:p>
        </p:txBody>
      </p:sp>
      <p:pic>
        <p:nvPicPr>
          <p:cNvPr id="16" name="Espace réservé pour une image  15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DABA421-0643-F3B2-09E2-9F21CDBD46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798278C3-473A-7110-313B-F546DD4BFE1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5277419" cy="756000"/>
          </a:xfrm>
        </p:spPr>
        <p:txBody>
          <a:bodyPr/>
          <a:lstStyle/>
          <a:p>
            <a:r>
              <a:rPr lang="fr-FR" sz="1400" dirty="0"/>
              <a:t>Dialogue reprenant les actes de parole enseignés.</a:t>
            </a:r>
          </a:p>
        </p:txBody>
      </p:sp>
      <p:pic>
        <p:nvPicPr>
          <p:cNvPr id="18" name="Espace réservé pour une image  17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05AC2783-78BD-E6B4-CB23-ED15ABB0BE0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pic>
        <p:nvPicPr>
          <p:cNvPr id="14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62D4E4F4-7A38-347E-6A75-31D004B471B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335CB33E-BD6C-ABCE-F925-A7DB01A85400}"/>
              </a:ext>
            </a:extLst>
          </p:cNvPr>
          <p:cNvSpPr txBox="1"/>
          <p:nvPr/>
        </p:nvSpPr>
        <p:spPr>
          <a:xfrm>
            <a:off x="2302530" y="5136820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3. Lecture </a:t>
            </a:r>
          </a:p>
        </p:txBody>
      </p:sp>
      <p:sp>
        <p:nvSpPr>
          <p:cNvPr id="20" name="Espace réservé du texte 5">
            <a:extLst>
              <a:ext uri="{FF2B5EF4-FFF2-40B4-BE49-F238E27FC236}">
                <a16:creationId xmlns:a16="http://schemas.microsoft.com/office/drawing/2014/main" id="{B8CB6B97-D5A6-06D1-AA2B-60F3D0BA4542}"/>
              </a:ext>
            </a:extLst>
          </p:cNvPr>
          <p:cNvSpPr txBox="1">
            <a:spLocks/>
          </p:cNvSpPr>
          <p:nvPr/>
        </p:nvSpPr>
        <p:spPr>
          <a:xfrm>
            <a:off x="2201410" y="5517367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Lecture et compréhension de mots comprenant les graphèmes « ay - </a:t>
            </a:r>
            <a:r>
              <a:rPr lang="fr-FR" sz="1400" dirty="0" err="1"/>
              <a:t>oy</a:t>
            </a:r>
            <a:r>
              <a:rPr lang="fr-FR" sz="1400" dirty="0"/>
              <a:t> - </a:t>
            </a:r>
            <a:r>
              <a:rPr lang="fr-FR" sz="1400" dirty="0" err="1"/>
              <a:t>uy</a:t>
            </a:r>
            <a:r>
              <a:rPr lang="fr-FR" sz="1400" dirty="0"/>
              <a:t> ».</a:t>
            </a:r>
          </a:p>
        </p:txBody>
      </p:sp>
      <p:sp>
        <p:nvSpPr>
          <p:cNvPr id="7" name="Titre 8">
            <a:extLst>
              <a:ext uri="{FF2B5EF4-FFF2-40B4-BE49-F238E27FC236}">
                <a16:creationId xmlns:a16="http://schemas.microsoft.com/office/drawing/2014/main" id="{3E1B32DC-FBEB-7EC1-4919-4D891CB0C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08847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4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A222A991-FAE2-EB7E-5616-984F0E1319F6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7BCACC1-CD1A-06E8-288E-E065EF916BC4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D5BD56B-5681-0EC7-5155-C44AE85D9C2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D97DEF0C-36F2-72FC-67F4-52D5D6B127EC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C9D42C34-09D5-0E75-6115-769CDEA9F5BC}"/>
              </a:ext>
            </a:extLst>
          </p:cNvPr>
          <p:cNvSpPr txBox="1">
            <a:spLocks/>
          </p:cNvSpPr>
          <p:nvPr/>
        </p:nvSpPr>
        <p:spPr>
          <a:xfrm>
            <a:off x="-2726185" y="1029372"/>
            <a:ext cx="5180627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211226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40B7EE89-207F-620F-FDA5-2CC328707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4629" y="756000"/>
            <a:ext cx="6877371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faire de la lecture. </a:t>
            </a:r>
            <a:endParaRPr lang="fr-FR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554FE9FD-81AE-18C8-B65B-A2B4F25B9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970" y="2261937"/>
            <a:ext cx="5052060" cy="3368040"/>
          </a:xfrm>
          <a:prstGeom prst="rect">
            <a:avLst/>
          </a:prstGeom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17467D9A-FC78-EBE2-5E61-77F303440780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0F5E3066-39D1-A976-AEB9-6C165C140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890203F-2E8F-2E7F-33C8-E41321EF55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660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58D69-731B-5511-D088-32459ADA5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AEECA6FF-EF83-A8BA-996A-AFAB6BD76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7211" y="756000"/>
            <a:ext cx="689478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ces mots ? </a:t>
            </a:r>
          </a:p>
        </p:txBody>
      </p:sp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id="{9C79C3BF-E1CA-E022-764F-8FF12C175CA3}"/>
              </a:ext>
            </a:extLst>
          </p:cNvPr>
          <p:cNvSpPr txBox="1">
            <a:spLocks/>
          </p:cNvSpPr>
          <p:nvPr/>
        </p:nvSpPr>
        <p:spPr>
          <a:xfrm>
            <a:off x="389895" y="3395446"/>
            <a:ext cx="2832310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  <a:defRPr/>
            </a:pPr>
            <a:r>
              <a:rPr lang="fr-FR" sz="42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ess</a:t>
            </a:r>
            <a:r>
              <a:rPr lang="fr-FR" sz="4200" b="1" dirty="0">
                <a:solidFill>
                  <a:srgbClr val="00ACA4"/>
                </a:solidFill>
                <a:latin typeface="Dosis SemiBold" pitchFamily="2" charset="0"/>
              </a:rPr>
              <a:t>ay</a:t>
            </a:r>
            <a:r>
              <a:rPr lang="fr-FR" sz="42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er</a:t>
            </a:r>
            <a:r>
              <a:rPr kumimoji="0" lang="fr-FR" sz="4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endParaRPr kumimoji="0" lang="fr-MA" sz="4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5" name="Espace réservé du texte 15">
            <a:extLst>
              <a:ext uri="{FF2B5EF4-FFF2-40B4-BE49-F238E27FC236}">
                <a16:creationId xmlns:a16="http://schemas.microsoft.com/office/drawing/2014/main" id="{1E865A99-B86E-1DBC-9AF4-2697C62F937D}"/>
              </a:ext>
            </a:extLst>
          </p:cNvPr>
          <p:cNvSpPr txBox="1">
            <a:spLocks/>
          </p:cNvSpPr>
          <p:nvPr/>
        </p:nvSpPr>
        <p:spPr>
          <a:xfrm>
            <a:off x="3084240" y="3429000"/>
            <a:ext cx="2975519" cy="612000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2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p</a:t>
            </a:r>
            <a:r>
              <a:rPr lang="fr-FR" sz="4200" b="1" dirty="0">
                <a:solidFill>
                  <a:srgbClr val="00ACA4"/>
                </a:solidFill>
                <a:latin typeface="Dosis SemiBold" pitchFamily="2" charset="0"/>
              </a:rPr>
              <a:t>ay</a:t>
            </a:r>
            <a:r>
              <a:rPr lang="fr-FR" sz="42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er </a:t>
            </a:r>
            <a:endParaRPr lang="fr-MA" sz="4200" b="1" dirty="0">
              <a:solidFill>
                <a:srgbClr val="4472C4">
                  <a:lumMod val="50000"/>
                </a:srgbClr>
              </a:solidFill>
              <a:latin typeface="Dosis SemiBold" pitchFamily="2" charset="0"/>
            </a:endParaRPr>
          </a:p>
          <a:p>
            <a:pPr marL="0" lvl="0" indent="0" algn="ctr">
              <a:buNone/>
            </a:pPr>
            <a:endParaRPr kumimoji="0" lang="fr-MA" sz="4200" b="1" i="0" u="none" strike="noStrike" kern="120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7" name="Espace réservé du texte 15">
            <a:extLst>
              <a:ext uri="{FF2B5EF4-FFF2-40B4-BE49-F238E27FC236}">
                <a16:creationId xmlns:a16="http://schemas.microsoft.com/office/drawing/2014/main" id="{C4297C41-F7FA-3402-767B-526BAA0449F3}"/>
              </a:ext>
            </a:extLst>
          </p:cNvPr>
          <p:cNvSpPr txBox="1">
            <a:spLocks/>
          </p:cNvSpPr>
          <p:nvPr/>
        </p:nvSpPr>
        <p:spPr>
          <a:xfrm>
            <a:off x="6059759" y="3429000"/>
            <a:ext cx="2832310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2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r</a:t>
            </a:r>
            <a:r>
              <a:rPr lang="fr-FR" sz="4200" b="1" dirty="0">
                <a:solidFill>
                  <a:srgbClr val="00ACA4"/>
                </a:solidFill>
                <a:latin typeface="Dosis SemiBold" pitchFamily="2" charset="0"/>
              </a:rPr>
              <a:t>ay</a:t>
            </a:r>
            <a:r>
              <a:rPr lang="fr-FR" sz="42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on </a:t>
            </a:r>
            <a:r>
              <a:rPr kumimoji="0" lang="fr-FR" sz="4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  </a:t>
            </a:r>
            <a:endParaRPr kumimoji="0" lang="fr-MA" sz="4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1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F62F122-EDF4-463A-8400-F33786319D0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453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8C5065-E835-0A45-A7DA-D492AA9D6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B3F4A8FA-F444-25EA-F21A-F9D4E23AD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982" y="756000"/>
            <a:ext cx="6911018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ces mots ? </a:t>
            </a:r>
          </a:p>
        </p:txBody>
      </p:sp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id="{F0F6C204-CCC0-5E9F-75DA-99D50E89C837}"/>
              </a:ext>
            </a:extLst>
          </p:cNvPr>
          <p:cNvSpPr txBox="1">
            <a:spLocks/>
          </p:cNvSpPr>
          <p:nvPr/>
        </p:nvSpPr>
        <p:spPr>
          <a:xfrm>
            <a:off x="3272798" y="3432643"/>
            <a:ext cx="2577134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nett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</a:rPr>
              <a:t>oy</a:t>
            </a: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er </a:t>
            </a:r>
            <a:endParaRPr lang="fr-MA" sz="4000" b="1" dirty="0">
              <a:solidFill>
                <a:srgbClr val="4472C4">
                  <a:lumMod val="50000"/>
                </a:srgbClr>
              </a:solidFill>
              <a:latin typeface="Dosis SemiBold" pitchFamily="2" charset="0"/>
            </a:endParaRPr>
          </a:p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6" name="Espace réservé du texte 15">
            <a:extLst>
              <a:ext uri="{FF2B5EF4-FFF2-40B4-BE49-F238E27FC236}">
                <a16:creationId xmlns:a16="http://schemas.microsoft.com/office/drawing/2014/main" id="{0172B532-9CCA-B7A0-9267-071825526996}"/>
              </a:ext>
            </a:extLst>
          </p:cNvPr>
          <p:cNvSpPr txBox="1">
            <a:spLocks/>
          </p:cNvSpPr>
          <p:nvPr/>
        </p:nvSpPr>
        <p:spPr>
          <a:xfrm>
            <a:off x="794696" y="3432643"/>
            <a:ext cx="2499374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v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</a:rPr>
              <a:t>oy</a:t>
            </a: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ell</a:t>
            </a:r>
            <a:r>
              <a:rPr lang="fr-FR" sz="40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e</a:t>
            </a:r>
            <a:endParaRPr lang="fr-MA" sz="4000" b="1" dirty="0">
              <a:solidFill>
                <a:schemeClr val="bg2">
                  <a:lumMod val="75000"/>
                </a:schemeClr>
              </a:solidFill>
              <a:latin typeface="Dosis SemiBold" pitchFamily="2" charset="0"/>
            </a:endParaRPr>
          </a:p>
        </p:txBody>
      </p:sp>
      <p:pic>
        <p:nvPicPr>
          <p:cNvPr id="1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1A8C9AB-A708-46D3-ACBD-091F84459ED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7" name="Espace réservé du texte 15">
            <a:extLst>
              <a:ext uri="{FF2B5EF4-FFF2-40B4-BE49-F238E27FC236}">
                <a16:creationId xmlns:a16="http://schemas.microsoft.com/office/drawing/2014/main" id="{2CF79A9D-4BCF-4887-91A7-FCE7099BD1E6}"/>
              </a:ext>
            </a:extLst>
          </p:cNvPr>
          <p:cNvSpPr txBox="1">
            <a:spLocks/>
          </p:cNvSpPr>
          <p:nvPr/>
        </p:nvSpPr>
        <p:spPr>
          <a:xfrm>
            <a:off x="5849932" y="3423679"/>
            <a:ext cx="2682068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s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</a:rPr>
              <a:t>oy</a:t>
            </a: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ez</a:t>
            </a:r>
            <a:endParaRPr lang="fr-MA" sz="4000" b="1" dirty="0">
              <a:solidFill>
                <a:schemeClr val="bg2">
                  <a:lumMod val="75000"/>
                </a:schemeClr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48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58D69-731B-5511-D088-32459ADA5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AEECA6FF-EF83-A8BA-996A-AFAB6BD76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7211" y="756000"/>
            <a:ext cx="689478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ces mots ? </a:t>
            </a:r>
          </a:p>
        </p:txBody>
      </p:sp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id="{9C79C3BF-E1CA-E022-764F-8FF12C175CA3}"/>
              </a:ext>
            </a:extLst>
          </p:cNvPr>
          <p:cNvSpPr txBox="1">
            <a:spLocks/>
          </p:cNvSpPr>
          <p:nvPr/>
        </p:nvSpPr>
        <p:spPr>
          <a:xfrm>
            <a:off x="389895" y="3395446"/>
            <a:ext cx="2832310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  <a:defRPr/>
            </a:pPr>
            <a:r>
              <a:rPr lang="fr-FR" sz="42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app</a:t>
            </a:r>
            <a:r>
              <a:rPr lang="fr-FR" sz="4200" b="1" dirty="0">
                <a:solidFill>
                  <a:srgbClr val="00ACA4"/>
                </a:solidFill>
                <a:latin typeface="Dosis SemiBold" pitchFamily="2" charset="0"/>
              </a:rPr>
              <a:t>uy</a:t>
            </a:r>
            <a:r>
              <a:rPr lang="fr-FR" sz="42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er</a:t>
            </a:r>
            <a:r>
              <a:rPr kumimoji="0" lang="fr-FR" sz="4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endParaRPr kumimoji="0" lang="fr-MA" sz="4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5" name="Espace réservé du texte 15">
            <a:extLst>
              <a:ext uri="{FF2B5EF4-FFF2-40B4-BE49-F238E27FC236}">
                <a16:creationId xmlns:a16="http://schemas.microsoft.com/office/drawing/2014/main" id="{1E865A99-B86E-1DBC-9AF4-2697C62F937D}"/>
              </a:ext>
            </a:extLst>
          </p:cNvPr>
          <p:cNvSpPr txBox="1">
            <a:spLocks/>
          </p:cNvSpPr>
          <p:nvPr/>
        </p:nvSpPr>
        <p:spPr>
          <a:xfrm>
            <a:off x="3084240" y="3429000"/>
            <a:ext cx="2975519" cy="612000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2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br</a:t>
            </a:r>
            <a:r>
              <a:rPr lang="fr-FR" sz="4200" b="1" dirty="0">
                <a:solidFill>
                  <a:srgbClr val="00ACA4"/>
                </a:solidFill>
                <a:latin typeface="Dosis SemiBold" pitchFamily="2" charset="0"/>
              </a:rPr>
              <a:t>uy</a:t>
            </a:r>
            <a:r>
              <a:rPr lang="fr-FR" sz="42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an</a:t>
            </a:r>
            <a:r>
              <a:rPr lang="fr-FR" sz="42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t</a:t>
            </a:r>
            <a:r>
              <a:rPr lang="fr-FR" sz="42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 </a:t>
            </a:r>
            <a:endParaRPr lang="fr-MA" sz="4200" b="1" dirty="0">
              <a:solidFill>
                <a:srgbClr val="4472C4">
                  <a:lumMod val="50000"/>
                </a:srgbClr>
              </a:solidFill>
              <a:latin typeface="Dosis SemiBold" pitchFamily="2" charset="0"/>
            </a:endParaRPr>
          </a:p>
          <a:p>
            <a:pPr marL="0" lvl="0" indent="0" algn="ctr">
              <a:buNone/>
            </a:pPr>
            <a:endParaRPr kumimoji="0" lang="fr-MA" sz="4200" b="1" i="0" u="none" strike="noStrike" kern="120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1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F62F122-EDF4-463A-8400-F33786319D0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8" name="Espace réservé du texte 15">
            <a:extLst>
              <a:ext uri="{FF2B5EF4-FFF2-40B4-BE49-F238E27FC236}">
                <a16:creationId xmlns:a16="http://schemas.microsoft.com/office/drawing/2014/main" id="{D3DBA0B1-0A8C-420D-A1C8-0DF0E2B1D55E}"/>
              </a:ext>
            </a:extLst>
          </p:cNvPr>
          <p:cNvSpPr txBox="1">
            <a:spLocks/>
          </p:cNvSpPr>
          <p:nvPr/>
        </p:nvSpPr>
        <p:spPr>
          <a:xfrm>
            <a:off x="5665251" y="3429000"/>
            <a:ext cx="3323315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ess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</a:rPr>
              <a:t>uy</a:t>
            </a: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er</a:t>
            </a:r>
            <a:endParaRPr lang="fr-MA" sz="4000" b="1" dirty="0">
              <a:solidFill>
                <a:srgbClr val="4472C4">
                  <a:lumMod val="50000"/>
                </a:srgbClr>
              </a:solidFill>
              <a:latin typeface="Dosis SemiBold" pitchFamily="2" charset="0"/>
            </a:endParaRPr>
          </a:p>
          <a:p>
            <a:pPr marL="0" lvl="0" indent="0" algn="ctr">
              <a:buNone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22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3D50F-7CCD-D5E8-7AEF-7A166F1DE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34B80-2CF9-AC4E-219D-0333FBFC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2603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9DFD4E1-4E0E-1962-4D6A-CAA194C7938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768EAC-AAE5-5AAF-67A5-EE315A59F0D0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C71E94-B8BD-4CD4-8E1B-35F71F26F0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DF1F6A5D-DBB2-615B-46CB-C38EB8ED173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3D35472A-1EB6-4F9E-B31C-7022B9BF8BDD}"/>
              </a:ext>
            </a:extLst>
          </p:cNvPr>
          <p:cNvGrpSpPr/>
          <p:nvPr/>
        </p:nvGrpSpPr>
        <p:grpSpPr>
          <a:xfrm>
            <a:off x="3731406" y="2376875"/>
            <a:ext cx="3418627" cy="2520123"/>
            <a:chOff x="-607177" y="182880"/>
            <a:chExt cx="8925810" cy="6858000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41CB708B-93D5-42B2-97BC-D66AACC0AE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07177" y="182880"/>
              <a:ext cx="4471068" cy="6858000"/>
            </a:xfrm>
            <a:prstGeom prst="rect">
              <a:avLst/>
            </a:prstGeom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5C23BC88-8870-4F27-8EC3-57B1C37B7C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7565" y="182880"/>
              <a:ext cx="4471068" cy="6858000"/>
            </a:xfrm>
            <a:prstGeom prst="rect">
              <a:avLst/>
            </a:prstGeom>
          </p:spPr>
        </p:pic>
      </p:grpSp>
      <p:pic>
        <p:nvPicPr>
          <p:cNvPr id="21" name="Image 20">
            <a:extLst>
              <a:ext uri="{FF2B5EF4-FFF2-40B4-BE49-F238E27FC236}">
                <a16:creationId xmlns:a16="http://schemas.microsoft.com/office/drawing/2014/main" id="{E84D61AF-7337-48FE-8254-D88F97164D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029" y="2370596"/>
            <a:ext cx="1563818" cy="2521310"/>
          </a:xfrm>
          <a:prstGeom prst="rect">
            <a:avLst/>
          </a:prstGeom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62F20D0C-F13D-4287-886F-67C28B1529D4}"/>
              </a:ext>
            </a:extLst>
          </p:cNvPr>
          <p:cNvGrpSpPr/>
          <p:nvPr/>
        </p:nvGrpSpPr>
        <p:grpSpPr>
          <a:xfrm>
            <a:off x="325281" y="2376875"/>
            <a:ext cx="3419646" cy="2521310"/>
            <a:chOff x="-69401" y="0"/>
            <a:chExt cx="8869359" cy="6858000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960AB602-4865-4B39-82C1-13363DE8A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9401" y="0"/>
              <a:ext cx="4471068" cy="6858000"/>
            </a:xfrm>
            <a:prstGeom prst="rect">
              <a:avLst/>
            </a:prstGeom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B35668DF-3BD8-4711-B72B-B0C08DADF5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8890" y="0"/>
              <a:ext cx="4471068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561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00A86E88-936D-9BAB-4944-1681CC76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ardoises. 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EDB4FAE0-0559-ADEF-2729-8C8413A773F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18516ED-8E92-6E11-FFAB-69C57FED1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6C744AC-7781-40F9-80B2-DEC3F24501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2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7FA200-E9DF-DC60-E0BF-EB04D31617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06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9A4EE3-27E8-80D8-B1BA-9B26AAF328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9E2277-A265-42A0-BD4A-F13AFD2DE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498720" cy="606635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 mot en silence. Écrivez le numéro de la bonne image sur l’ardoise. </a:t>
            </a:r>
            <a:r>
              <a:rPr lang="fr-FR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Personne ne lit à voix haute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 </a:t>
            </a:r>
          </a:p>
        </p:txBody>
      </p:sp>
      <p:sp>
        <p:nvSpPr>
          <p:cNvPr id="10" name="Espace réservé du texte 15">
            <a:extLst>
              <a:ext uri="{FF2B5EF4-FFF2-40B4-BE49-F238E27FC236}">
                <a16:creationId xmlns:a16="http://schemas.microsoft.com/office/drawing/2014/main" id="{B078CF2D-3BCE-6268-50D1-0D9FD9E94CC1}"/>
              </a:ext>
            </a:extLst>
          </p:cNvPr>
          <p:cNvSpPr txBox="1">
            <a:spLocks/>
          </p:cNvSpPr>
          <p:nvPr/>
        </p:nvSpPr>
        <p:spPr>
          <a:xfrm>
            <a:off x="2629139" y="2035015"/>
            <a:ext cx="3885720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Joyeux</a:t>
            </a:r>
            <a:endParaRPr kumimoji="0" lang="fr-MA" sz="4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" name="Espace réservé du texte 15">
            <a:extLst>
              <a:ext uri="{FF2B5EF4-FFF2-40B4-BE49-F238E27FC236}">
                <a16:creationId xmlns:a16="http://schemas.microsoft.com/office/drawing/2014/main" id="{97598748-1DF3-2241-3C15-8DDE670DDF63}"/>
              </a:ext>
            </a:extLst>
          </p:cNvPr>
          <p:cNvSpPr txBox="1">
            <a:spLocks/>
          </p:cNvSpPr>
          <p:nvPr/>
        </p:nvSpPr>
        <p:spPr>
          <a:xfrm>
            <a:off x="700461" y="5295554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1 </a:t>
            </a:r>
          </a:p>
        </p:txBody>
      </p:sp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id="{672F773E-DC64-9382-8967-842EE35A577C}"/>
              </a:ext>
            </a:extLst>
          </p:cNvPr>
          <p:cNvSpPr txBox="1">
            <a:spLocks/>
          </p:cNvSpPr>
          <p:nvPr/>
        </p:nvSpPr>
        <p:spPr>
          <a:xfrm>
            <a:off x="3372649" y="5295554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2 </a:t>
            </a:r>
          </a:p>
        </p:txBody>
      </p:sp>
      <p:sp>
        <p:nvSpPr>
          <p:cNvPr id="6" name="Espace réservé du texte 15">
            <a:extLst>
              <a:ext uri="{FF2B5EF4-FFF2-40B4-BE49-F238E27FC236}">
                <a16:creationId xmlns:a16="http://schemas.microsoft.com/office/drawing/2014/main" id="{1D3E9823-FA87-C57F-7AFB-0E3FE06699B3}"/>
              </a:ext>
            </a:extLst>
          </p:cNvPr>
          <p:cNvSpPr txBox="1">
            <a:spLocks/>
          </p:cNvSpPr>
          <p:nvPr/>
        </p:nvSpPr>
        <p:spPr>
          <a:xfrm>
            <a:off x="5879566" y="5295554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3 </a:t>
            </a:r>
          </a:p>
        </p:txBody>
      </p:sp>
      <p:pic>
        <p:nvPicPr>
          <p:cNvPr id="7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C8CAC9F-A0F3-5111-ED3D-895A9F1230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8957" y="696385"/>
            <a:ext cx="868659" cy="86865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DE95B9C-A4D7-4746-A238-1037CCEFC3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80" y="2826841"/>
            <a:ext cx="1875862" cy="2052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4C69FB0-E881-4233-819B-46140E8525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075" y="2826841"/>
            <a:ext cx="1875862" cy="2052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AE3E927-5849-4D44-88FC-18FDD7B1E1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270" y="2813616"/>
            <a:ext cx="1875862" cy="20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5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9A4EE3-27E8-80D8-B1BA-9B26AAF328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9E2277-A265-42A0-BD4A-F13AFD2DE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49872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Corrigez.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4BA101F2-2A08-DDF8-7FE3-03EF8F5798C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4BA101F2-2A08-DDF8-7FE3-03EF8F5798C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Espace réservé du texte 15">
            <a:extLst>
              <a:ext uri="{FF2B5EF4-FFF2-40B4-BE49-F238E27FC236}">
                <a16:creationId xmlns:a16="http://schemas.microsoft.com/office/drawing/2014/main" id="{97598748-1DF3-2241-3C15-8DDE670DDF63}"/>
              </a:ext>
            </a:extLst>
          </p:cNvPr>
          <p:cNvSpPr txBox="1">
            <a:spLocks/>
          </p:cNvSpPr>
          <p:nvPr/>
        </p:nvSpPr>
        <p:spPr>
          <a:xfrm>
            <a:off x="700461" y="5295554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sz="48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1</a:t>
            </a: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id="{672F773E-DC64-9382-8967-842EE35A577C}"/>
              </a:ext>
            </a:extLst>
          </p:cNvPr>
          <p:cNvSpPr txBox="1">
            <a:spLocks/>
          </p:cNvSpPr>
          <p:nvPr/>
        </p:nvSpPr>
        <p:spPr>
          <a:xfrm>
            <a:off x="3372649" y="5295554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sz="48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2</a:t>
            </a:r>
            <a:r>
              <a:rPr lang="fr-MA" sz="4800" b="1" dirty="0">
                <a:solidFill>
                  <a:srgbClr val="C00000"/>
                </a:solidFill>
                <a:latin typeface="Dosis" pitchFamily="2" charset="0"/>
              </a:rPr>
              <a:t> </a:t>
            </a:r>
          </a:p>
        </p:txBody>
      </p:sp>
      <p:sp>
        <p:nvSpPr>
          <p:cNvPr id="6" name="Espace réservé du texte 15">
            <a:extLst>
              <a:ext uri="{FF2B5EF4-FFF2-40B4-BE49-F238E27FC236}">
                <a16:creationId xmlns:a16="http://schemas.microsoft.com/office/drawing/2014/main" id="{1D3E9823-FA87-C57F-7AFB-0E3FE06699B3}"/>
              </a:ext>
            </a:extLst>
          </p:cNvPr>
          <p:cNvSpPr txBox="1">
            <a:spLocks/>
          </p:cNvSpPr>
          <p:nvPr/>
        </p:nvSpPr>
        <p:spPr>
          <a:xfrm>
            <a:off x="5879566" y="5295554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fr-MA" sz="4800" b="1" dirty="0">
                <a:solidFill>
                  <a:srgbClr val="C00000"/>
                </a:solidFill>
                <a:latin typeface="Dosis" pitchFamily="2" charset="0"/>
              </a:rPr>
              <a:t>3</a:t>
            </a:r>
            <a:r>
              <a:rPr lang="fr-MA" sz="48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 </a:t>
            </a:r>
          </a:p>
        </p:txBody>
      </p:sp>
      <p:pic>
        <p:nvPicPr>
          <p:cNvPr id="7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C8CAC9F-A0F3-5111-ED3D-895A9F1230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8957" y="696385"/>
            <a:ext cx="868659" cy="868659"/>
          </a:xfrm>
          <a:prstGeom prst="rect">
            <a:avLst/>
          </a:prstGeom>
        </p:spPr>
      </p:pic>
      <p:sp>
        <p:nvSpPr>
          <p:cNvPr id="20" name="Espace réservé du texte 15">
            <a:extLst>
              <a:ext uri="{FF2B5EF4-FFF2-40B4-BE49-F238E27FC236}">
                <a16:creationId xmlns:a16="http://schemas.microsoft.com/office/drawing/2014/main" id="{F05C0343-4C11-41E8-9303-1DED5CB5A1B3}"/>
              </a:ext>
            </a:extLst>
          </p:cNvPr>
          <p:cNvSpPr txBox="1">
            <a:spLocks/>
          </p:cNvSpPr>
          <p:nvPr/>
        </p:nvSpPr>
        <p:spPr>
          <a:xfrm>
            <a:off x="2629139" y="2035015"/>
            <a:ext cx="3885720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Joyeux</a:t>
            </a:r>
            <a:endParaRPr kumimoji="0" lang="fr-MA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1BEAD319-99C4-47D2-BC87-8E336FA4D2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80" y="2826841"/>
            <a:ext cx="1875862" cy="2052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014AA810-EA72-4B01-AFE2-0EACB66776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075" y="2826841"/>
            <a:ext cx="1875862" cy="2052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9FF171F6-F2A5-4771-8EDE-895C39834F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270" y="2813616"/>
            <a:ext cx="1875862" cy="20520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34885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5C0F68-9C7D-46BA-0ACC-FF2BB6D1D2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15">
            <a:extLst>
              <a:ext uri="{FF2B5EF4-FFF2-40B4-BE49-F238E27FC236}">
                <a16:creationId xmlns:a16="http://schemas.microsoft.com/office/drawing/2014/main" id="{57FBEF3D-1C56-C33C-F6B2-3DA089420A5F}"/>
              </a:ext>
            </a:extLst>
          </p:cNvPr>
          <p:cNvSpPr txBox="1">
            <a:spLocks/>
          </p:cNvSpPr>
          <p:nvPr/>
        </p:nvSpPr>
        <p:spPr>
          <a:xfrm>
            <a:off x="1099198" y="5332504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1 </a:t>
            </a:r>
          </a:p>
        </p:txBody>
      </p:sp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id="{0A7A761D-0DAE-2325-574F-9873EA7D123B}"/>
              </a:ext>
            </a:extLst>
          </p:cNvPr>
          <p:cNvSpPr txBox="1">
            <a:spLocks/>
          </p:cNvSpPr>
          <p:nvPr/>
        </p:nvSpPr>
        <p:spPr>
          <a:xfrm>
            <a:off x="3425037" y="5254164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2 </a:t>
            </a:r>
          </a:p>
        </p:txBody>
      </p:sp>
      <p:sp>
        <p:nvSpPr>
          <p:cNvPr id="6" name="Espace réservé du texte 15">
            <a:extLst>
              <a:ext uri="{FF2B5EF4-FFF2-40B4-BE49-F238E27FC236}">
                <a16:creationId xmlns:a16="http://schemas.microsoft.com/office/drawing/2014/main" id="{DF95B4EC-E30B-64A7-2F83-926E0DB6CC92}"/>
              </a:ext>
            </a:extLst>
          </p:cNvPr>
          <p:cNvSpPr txBox="1">
            <a:spLocks/>
          </p:cNvSpPr>
          <p:nvPr/>
        </p:nvSpPr>
        <p:spPr>
          <a:xfrm>
            <a:off x="5564742" y="5279305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3 </a:t>
            </a:r>
          </a:p>
        </p:txBody>
      </p:sp>
      <p:pic>
        <p:nvPicPr>
          <p:cNvPr id="7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E63B8F3-65BC-EAE2-075A-871075AD20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8957" y="696385"/>
            <a:ext cx="868659" cy="868659"/>
          </a:xfrm>
          <a:prstGeom prst="rect">
            <a:avLst/>
          </a:prstGeom>
        </p:spPr>
      </p:pic>
      <p:sp>
        <p:nvSpPr>
          <p:cNvPr id="5" name="Espace réservé du texte 15">
            <a:extLst>
              <a:ext uri="{FF2B5EF4-FFF2-40B4-BE49-F238E27FC236}">
                <a16:creationId xmlns:a16="http://schemas.microsoft.com/office/drawing/2014/main" id="{C4DA146D-AE25-2873-51FB-66C0DD23E1B5}"/>
              </a:ext>
            </a:extLst>
          </p:cNvPr>
          <p:cNvSpPr txBox="1">
            <a:spLocks/>
          </p:cNvSpPr>
          <p:nvPr/>
        </p:nvSpPr>
        <p:spPr>
          <a:xfrm>
            <a:off x="2633273" y="1964966"/>
            <a:ext cx="3877453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payer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BA6D8E0F-19FA-19DD-0C90-CEB1EA845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0706" y="785295"/>
            <a:ext cx="6498720" cy="613199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 mot en silence. Écrivez le numéro de la bonne image sur l’ardoise. </a:t>
            </a:r>
            <a:r>
              <a:rPr lang="fr-FR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Personne ne lit à voix haute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 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3649F11-D5AC-43DA-9BB8-0AAFF3AF6A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456" y="3202164"/>
            <a:ext cx="1875862" cy="2052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C16901F-7623-42AB-8385-3C1CDE23F3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187" y="3202164"/>
            <a:ext cx="1875862" cy="2052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C3C0F23-B597-45A3-A840-5377A8CA60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725" y="3198297"/>
            <a:ext cx="1875862" cy="20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25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5C0F68-9C7D-46BA-0ACC-FF2BB6D1D2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0A7E80F4-D185-B713-BADE-D105CED7396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0A7E80F4-D185-B713-BADE-D105CED7396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E63B8F3-65BC-EAE2-075A-871075AD20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8957" y="696385"/>
            <a:ext cx="868659" cy="868659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EAD23AAA-6296-FBD9-60D8-C32ECFB2AF5B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49872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Corrigez.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12" name="Espace réservé du texte 15">
            <a:extLst>
              <a:ext uri="{FF2B5EF4-FFF2-40B4-BE49-F238E27FC236}">
                <a16:creationId xmlns:a16="http://schemas.microsoft.com/office/drawing/2014/main" id="{5A57758D-3927-419F-9755-F1F13EAA0F68}"/>
              </a:ext>
            </a:extLst>
          </p:cNvPr>
          <p:cNvSpPr txBox="1">
            <a:spLocks/>
          </p:cNvSpPr>
          <p:nvPr/>
        </p:nvSpPr>
        <p:spPr>
          <a:xfrm>
            <a:off x="1099198" y="5332504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1</a:t>
            </a: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14" name="Espace réservé du texte 15">
            <a:extLst>
              <a:ext uri="{FF2B5EF4-FFF2-40B4-BE49-F238E27FC236}">
                <a16:creationId xmlns:a16="http://schemas.microsoft.com/office/drawing/2014/main" id="{6611859D-4DE6-415C-BC8C-12EC111BCE57}"/>
              </a:ext>
            </a:extLst>
          </p:cNvPr>
          <p:cNvSpPr txBox="1">
            <a:spLocks/>
          </p:cNvSpPr>
          <p:nvPr/>
        </p:nvSpPr>
        <p:spPr>
          <a:xfrm>
            <a:off x="3425037" y="5254164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sz="48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2 </a:t>
            </a:r>
          </a:p>
        </p:txBody>
      </p:sp>
      <p:sp>
        <p:nvSpPr>
          <p:cNvPr id="17" name="Espace réservé du texte 15">
            <a:extLst>
              <a:ext uri="{FF2B5EF4-FFF2-40B4-BE49-F238E27FC236}">
                <a16:creationId xmlns:a16="http://schemas.microsoft.com/office/drawing/2014/main" id="{78D8EF2B-FF06-46A9-A954-2DFECB103CF5}"/>
              </a:ext>
            </a:extLst>
          </p:cNvPr>
          <p:cNvSpPr txBox="1">
            <a:spLocks/>
          </p:cNvSpPr>
          <p:nvPr/>
        </p:nvSpPr>
        <p:spPr>
          <a:xfrm>
            <a:off x="5564742" y="5279305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3 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C8FF9F51-8940-493F-9903-1684012DAECE}"/>
              </a:ext>
            </a:extLst>
          </p:cNvPr>
          <p:cNvSpPr txBox="1">
            <a:spLocks/>
          </p:cNvSpPr>
          <p:nvPr/>
        </p:nvSpPr>
        <p:spPr>
          <a:xfrm>
            <a:off x="2633273" y="1964966"/>
            <a:ext cx="3877453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payer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13E7245D-66D6-491B-BA47-42AF53FB70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456" y="3202164"/>
            <a:ext cx="1875862" cy="2052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2DF9B29-AB61-40D8-9A0C-90FD79DB6E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187" y="3202164"/>
            <a:ext cx="1875862" cy="20520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3695751-7BFE-40D5-87CA-063A2FA2F2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725" y="3198297"/>
            <a:ext cx="1875862" cy="20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39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9AA694-DC99-21F5-6FDF-DD4469D08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7E3C0C-71A1-6399-80E7-F39A6F378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498720" cy="588706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 mot en silence. Écrivez le numéro de la bonne image sur l’ardoise. </a:t>
            </a:r>
            <a:r>
              <a:rPr lang="fr-FR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Personne ne lit à voix haute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 </a:t>
            </a:r>
          </a:p>
        </p:txBody>
      </p:sp>
      <p:sp>
        <p:nvSpPr>
          <p:cNvPr id="3" name="Espace réservé du texte 15">
            <a:extLst>
              <a:ext uri="{FF2B5EF4-FFF2-40B4-BE49-F238E27FC236}">
                <a16:creationId xmlns:a16="http://schemas.microsoft.com/office/drawing/2014/main" id="{66085BE0-BCD7-0393-F95D-B8DE4FE4DB94}"/>
              </a:ext>
            </a:extLst>
          </p:cNvPr>
          <p:cNvSpPr txBox="1">
            <a:spLocks/>
          </p:cNvSpPr>
          <p:nvPr/>
        </p:nvSpPr>
        <p:spPr>
          <a:xfrm>
            <a:off x="992014" y="5062502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1 </a:t>
            </a:r>
          </a:p>
        </p:txBody>
      </p:sp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id="{F2CE2FD5-FB47-E225-83B4-B7EB05EB12D3}"/>
              </a:ext>
            </a:extLst>
          </p:cNvPr>
          <p:cNvSpPr txBox="1">
            <a:spLocks/>
          </p:cNvSpPr>
          <p:nvPr/>
        </p:nvSpPr>
        <p:spPr>
          <a:xfrm>
            <a:off x="3372649" y="5062502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2 </a:t>
            </a:r>
          </a:p>
        </p:txBody>
      </p:sp>
      <p:sp>
        <p:nvSpPr>
          <p:cNvPr id="6" name="Espace réservé du texte 15">
            <a:extLst>
              <a:ext uri="{FF2B5EF4-FFF2-40B4-BE49-F238E27FC236}">
                <a16:creationId xmlns:a16="http://schemas.microsoft.com/office/drawing/2014/main" id="{E5084851-8FE1-D5EE-71E9-C9AEE908AA56}"/>
              </a:ext>
            </a:extLst>
          </p:cNvPr>
          <p:cNvSpPr txBox="1">
            <a:spLocks/>
          </p:cNvSpPr>
          <p:nvPr/>
        </p:nvSpPr>
        <p:spPr>
          <a:xfrm>
            <a:off x="5526241" y="5062502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3 </a:t>
            </a:r>
          </a:p>
        </p:txBody>
      </p:sp>
      <p:pic>
        <p:nvPicPr>
          <p:cNvPr id="7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C8CE6B4-3AD7-6D21-19BE-A3140834A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8957" y="696385"/>
            <a:ext cx="868659" cy="868659"/>
          </a:xfrm>
          <a:prstGeom prst="rect">
            <a:avLst/>
          </a:prstGeom>
        </p:spPr>
      </p:pic>
      <p:sp>
        <p:nvSpPr>
          <p:cNvPr id="12" name="Espace réservé du texte 15">
            <a:extLst>
              <a:ext uri="{FF2B5EF4-FFF2-40B4-BE49-F238E27FC236}">
                <a16:creationId xmlns:a16="http://schemas.microsoft.com/office/drawing/2014/main" id="{1EE6C3F2-89D8-42AC-A4D2-5E9AA9C8F90F}"/>
              </a:ext>
            </a:extLst>
          </p:cNvPr>
          <p:cNvSpPr txBox="1">
            <a:spLocks/>
          </p:cNvSpPr>
          <p:nvPr/>
        </p:nvSpPr>
        <p:spPr>
          <a:xfrm>
            <a:off x="2633273" y="1964966"/>
            <a:ext cx="3877453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sz="44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e</a:t>
            </a:r>
            <a:r>
              <a:rPr kumimoji="0" lang="fr-MA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ssuyer</a:t>
            </a:r>
            <a:endParaRPr kumimoji="0" lang="fr-MA" sz="4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F176F778-2109-4600-B514-EF1CFA1097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924" y="3202164"/>
            <a:ext cx="1875862" cy="2052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4CDE867-0C83-45C3-801D-92B2E4867F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725" y="3198297"/>
            <a:ext cx="1875862" cy="2052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B54A9D9-A716-4104-AAC0-A9D964C706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123" y="3198297"/>
            <a:ext cx="1875862" cy="20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38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9AA694-DC99-21F5-6FDF-DD4469D08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3E9A73E6-8D6C-B293-732E-065693FFEF21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3E9A73E6-8D6C-B293-732E-065693FFEF2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C8CE6B4-3AD7-6D21-19BE-A3140834AD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8957" y="696385"/>
            <a:ext cx="868659" cy="868659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5DA04513-C9E2-CECC-4C86-91F48BB1667A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49872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Corrigez.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12" name="Espace réservé du texte 15">
            <a:extLst>
              <a:ext uri="{FF2B5EF4-FFF2-40B4-BE49-F238E27FC236}">
                <a16:creationId xmlns:a16="http://schemas.microsoft.com/office/drawing/2014/main" id="{6257FEA5-6929-4FFF-ABBB-6E7C9086C078}"/>
              </a:ext>
            </a:extLst>
          </p:cNvPr>
          <p:cNvSpPr txBox="1">
            <a:spLocks/>
          </p:cNvSpPr>
          <p:nvPr/>
        </p:nvSpPr>
        <p:spPr>
          <a:xfrm>
            <a:off x="992015" y="5200725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sz="48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1</a:t>
            </a: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14" name="Espace réservé du texte 15">
            <a:extLst>
              <a:ext uri="{FF2B5EF4-FFF2-40B4-BE49-F238E27FC236}">
                <a16:creationId xmlns:a16="http://schemas.microsoft.com/office/drawing/2014/main" id="{221664C9-D497-4A8E-ABDB-A7FC99E6E444}"/>
              </a:ext>
            </a:extLst>
          </p:cNvPr>
          <p:cNvSpPr txBox="1">
            <a:spLocks/>
          </p:cNvSpPr>
          <p:nvPr/>
        </p:nvSpPr>
        <p:spPr>
          <a:xfrm>
            <a:off x="3381504" y="5200725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sz="4800" b="1" dirty="0">
                <a:solidFill>
                  <a:srgbClr val="C00000"/>
                </a:solidFill>
                <a:latin typeface="Dosis" pitchFamily="2" charset="0"/>
              </a:rPr>
              <a:t>2</a:t>
            </a: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15" name="Espace réservé du texte 15">
            <a:extLst>
              <a:ext uri="{FF2B5EF4-FFF2-40B4-BE49-F238E27FC236}">
                <a16:creationId xmlns:a16="http://schemas.microsoft.com/office/drawing/2014/main" id="{9ECDB2F8-4ABB-43DA-AD53-5FBD6931AD06}"/>
              </a:ext>
            </a:extLst>
          </p:cNvPr>
          <p:cNvSpPr txBox="1">
            <a:spLocks/>
          </p:cNvSpPr>
          <p:nvPr/>
        </p:nvSpPr>
        <p:spPr>
          <a:xfrm>
            <a:off x="5753284" y="5172664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sz="48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3</a:t>
            </a: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13" name="Espace réservé du texte 15">
            <a:extLst>
              <a:ext uri="{FF2B5EF4-FFF2-40B4-BE49-F238E27FC236}">
                <a16:creationId xmlns:a16="http://schemas.microsoft.com/office/drawing/2014/main" id="{BA782C25-1AB9-4B37-BDDA-C47D3A4D8141}"/>
              </a:ext>
            </a:extLst>
          </p:cNvPr>
          <p:cNvSpPr txBox="1">
            <a:spLocks/>
          </p:cNvSpPr>
          <p:nvPr/>
        </p:nvSpPr>
        <p:spPr>
          <a:xfrm>
            <a:off x="2633273" y="1964966"/>
            <a:ext cx="3877453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essuyer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8AB104AA-BE18-4B2F-A6D7-BE123C96D9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924" y="3130559"/>
            <a:ext cx="1875862" cy="2052000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28E9A1EC-FED0-4750-B81C-939591CC3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164" y="3148725"/>
            <a:ext cx="1875862" cy="2052000"/>
          </a:xfrm>
          <a:prstGeom prst="rect">
            <a:avLst/>
          </a:prstGeom>
          <a:ln w="57150"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1992841-34C9-46B8-9A86-809C405C99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123" y="3198297"/>
            <a:ext cx="1875862" cy="20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68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5456CA-8A22-A083-776D-AF7600984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6384F8A-E656-6861-497C-5F80E75BA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lire les mots et les relier aux bonnes images ? </a:t>
            </a:r>
            <a:endParaRPr lang="fr-FR" dirty="0">
              <a:solidFill>
                <a:schemeClr val="tx1">
                  <a:lumMod val="50000"/>
                  <a:lumOff val="50000"/>
                </a:schemeClr>
              </a:solidFill>
              <a:latin typeface="Dosis Medium" pitchFamily="2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13DE48AF-F03F-1E88-5FAA-94374BA72A2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7BF4CEAB-E833-D9AB-5650-9ABA0F526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3948509-AFB5-6699-7274-C14027CEF2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EF6ABC85-B557-44DB-89B1-5ABD30834B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163" y="2048398"/>
            <a:ext cx="7711673" cy="405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31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38C62F-0F36-324D-9FC1-EBD42D6BF3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5">
            <a:extLst>
              <a:ext uri="{FF2B5EF4-FFF2-40B4-BE49-F238E27FC236}">
                <a16:creationId xmlns:a16="http://schemas.microsoft.com/office/drawing/2014/main" id="{25D1D783-C278-324D-26F6-6D0B58916930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CC9B579-7AB7-4EF5-A930-E73BDE6DC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163" y="2048398"/>
            <a:ext cx="7711673" cy="4053601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3246037C-FE52-ADBB-0AFF-24FC46A06BAD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325168E2-BF8D-84B2-568B-40F2362DD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38BB879-F1D0-EDFB-D752-08650F8B14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74FC2F33-1D2C-44CC-A761-FA60C70310F9}"/>
              </a:ext>
            </a:extLst>
          </p:cNvPr>
          <p:cNvCxnSpPr>
            <a:cxnSpLocks/>
          </p:cNvCxnSpPr>
          <p:nvPr/>
        </p:nvCxnSpPr>
        <p:spPr>
          <a:xfrm>
            <a:off x="3672494" y="3429000"/>
            <a:ext cx="2024921" cy="35410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D5B0EB22-1B26-488C-BA07-AC0ED8E0C052}"/>
              </a:ext>
            </a:extLst>
          </p:cNvPr>
          <p:cNvCxnSpPr>
            <a:cxnSpLocks/>
          </p:cNvCxnSpPr>
          <p:nvPr/>
        </p:nvCxnSpPr>
        <p:spPr>
          <a:xfrm flipH="1">
            <a:off x="1812663" y="3429000"/>
            <a:ext cx="5744584" cy="35410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FE782514-E196-4EEF-9812-8BAE4653FDFE}"/>
              </a:ext>
            </a:extLst>
          </p:cNvPr>
          <p:cNvCxnSpPr>
            <a:cxnSpLocks/>
          </p:cNvCxnSpPr>
          <p:nvPr/>
        </p:nvCxnSpPr>
        <p:spPr>
          <a:xfrm>
            <a:off x="5697415" y="3429000"/>
            <a:ext cx="1859832" cy="35410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C88710F8-65FC-4D11-A610-108394486D85}"/>
              </a:ext>
            </a:extLst>
          </p:cNvPr>
          <p:cNvCxnSpPr>
            <a:cxnSpLocks/>
          </p:cNvCxnSpPr>
          <p:nvPr/>
        </p:nvCxnSpPr>
        <p:spPr>
          <a:xfrm>
            <a:off x="1812662" y="3429000"/>
            <a:ext cx="1885347" cy="35410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202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00739673-BE49-48B5-99DE-1DDE2E3865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624" y="1644004"/>
            <a:ext cx="3430752" cy="504888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E91AC9D-0C0C-4684-927E-D7846FC83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À la maison,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ces mots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recopiez-les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sur votre cahier.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5" name="Flèche : bas 4">
            <a:extLst>
              <a:ext uri="{FF2B5EF4-FFF2-40B4-BE49-F238E27FC236}">
                <a16:creationId xmlns:a16="http://schemas.microsoft.com/office/drawing/2014/main" id="{ED4AE2E9-6039-797E-69D3-E5471231D32E}"/>
              </a:ext>
            </a:extLst>
          </p:cNvPr>
          <p:cNvSpPr/>
          <p:nvPr/>
        </p:nvSpPr>
        <p:spPr>
          <a:xfrm>
            <a:off x="5372441" y="3429000"/>
            <a:ext cx="220134" cy="306001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36F6E85-0066-3F78-0F74-28615E2240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3" r="11178" b="32393"/>
          <a:stretch>
            <a:fillRect/>
          </a:stretch>
        </p:blipFill>
        <p:spPr>
          <a:xfrm>
            <a:off x="104595" y="479996"/>
            <a:ext cx="1355834" cy="1164008"/>
          </a:xfrm>
          <a:prstGeom prst="flowChartConnector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2FCF3D64-5BA2-7349-EC16-A48A0A5DF60B}"/>
              </a:ext>
            </a:extLst>
          </p:cNvPr>
          <p:cNvSpPr/>
          <p:nvPr/>
        </p:nvSpPr>
        <p:spPr>
          <a:xfrm>
            <a:off x="4876800" y="3752659"/>
            <a:ext cx="1211417" cy="877956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973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re 30">
            <a:extLst>
              <a:ext uri="{FF2B5EF4-FFF2-40B4-BE49-F238E27FC236}">
                <a16:creationId xmlns:a16="http://schemas.microsoft.com/office/drawing/2014/main" id="{FA78663C-B4A4-66CC-78D4-9F85DA1CD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sz="3200" dirty="0"/>
              <a:t>Organisation de la semaine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8C3FAB45-22E0-4671-AAEA-F6142E3E42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B557FB24-B439-4483-B51E-646C9A62E6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34675879-28DD-4557-BCE1-9BC8494DB07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16145BCC-03D2-4DBB-A0EC-1EB036BABD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A6905B03-C307-4CF9-8745-C55CC5F86C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B645F9B2-436A-44A1-95D9-0C1661974F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3" name="Organigramme : Terminateur 32">
            <a:extLst>
              <a:ext uri="{FF2B5EF4-FFF2-40B4-BE49-F238E27FC236}">
                <a16:creationId xmlns:a16="http://schemas.microsoft.com/office/drawing/2014/main" id="{5DFFBDDB-3D4F-E819-8F7D-4E2047FD8EC4}"/>
              </a:ext>
            </a:extLst>
          </p:cNvPr>
          <p:cNvSpPr/>
          <p:nvPr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27B67DEB-FA14-C68A-D306-A4EAF613FB6E}"/>
              </a:ext>
            </a:extLst>
          </p:cNvPr>
          <p:cNvSpPr/>
          <p:nvPr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rganigramme : Terminateur 34">
            <a:extLst>
              <a:ext uri="{FF2B5EF4-FFF2-40B4-BE49-F238E27FC236}">
                <a16:creationId xmlns:a16="http://schemas.microsoft.com/office/drawing/2014/main" id="{B2B40A44-646F-CFD1-8BD6-641115BE99B3}"/>
              </a:ext>
            </a:extLst>
          </p:cNvPr>
          <p:cNvSpPr/>
          <p:nvPr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81152347-F8B0-43CC-CCD6-E085D45C971C}"/>
              </a:ext>
            </a:extLst>
          </p:cNvPr>
          <p:cNvSpPr/>
          <p:nvPr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rganigramme : Terminateur 40">
            <a:extLst>
              <a:ext uri="{FF2B5EF4-FFF2-40B4-BE49-F238E27FC236}">
                <a16:creationId xmlns:a16="http://schemas.microsoft.com/office/drawing/2014/main" id="{5541FB79-EF30-CC5F-7725-95505B073E2A}"/>
              </a:ext>
            </a:extLst>
          </p:cNvPr>
          <p:cNvSpPr/>
          <p:nvPr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dirty="0">
                <a:solidFill>
                  <a:srgbClr val="424D7B"/>
                </a:solidFill>
                <a:latin typeface="Dosis ExtraBold" pitchFamily="2" charset="0"/>
              </a:rPr>
              <a:t>Séance 4</a:t>
            </a: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+mn-cs"/>
            </a:endParaRP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Dialogue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- Lettre a - A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Écriture - Lettre a - A</a:t>
            </a:r>
          </a:p>
        </p:txBody>
      </p:sp>
      <p:sp>
        <p:nvSpPr>
          <p:cNvPr id="48" name="Rectangle : coins arrondis 47">
            <a:extLst>
              <a:ext uri="{FF2B5EF4-FFF2-40B4-BE49-F238E27FC236}">
                <a16:creationId xmlns:a16="http://schemas.microsoft.com/office/drawing/2014/main" id="{87D26E65-6890-E560-0F8D-1770B785B234}"/>
              </a:ext>
            </a:extLst>
          </p:cNvPr>
          <p:cNvSpPr/>
          <p:nvPr/>
        </p:nvSpPr>
        <p:spPr>
          <a:xfrm>
            <a:off x="648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rganigramme : Terminateur 48">
            <a:extLst>
              <a:ext uri="{FF2B5EF4-FFF2-40B4-BE49-F238E27FC236}">
                <a16:creationId xmlns:a16="http://schemas.microsoft.com/office/drawing/2014/main" id="{F8E03BE0-12F4-D3D1-EC97-CC64DF167170}"/>
              </a:ext>
            </a:extLst>
          </p:cNvPr>
          <p:cNvSpPr/>
          <p:nvPr/>
        </p:nvSpPr>
        <p:spPr>
          <a:xfrm>
            <a:off x="864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2" name="Espace réservé du texte 60">
            <a:extLst>
              <a:ext uri="{FF2B5EF4-FFF2-40B4-BE49-F238E27FC236}">
                <a16:creationId xmlns:a16="http://schemas.microsoft.com/office/drawing/2014/main" id="{B1633320-881D-3046-CC25-D40DFB941180}"/>
              </a:ext>
            </a:extLst>
          </p:cNvPr>
          <p:cNvSpPr txBox="1">
            <a:spLocks/>
          </p:cNvSpPr>
          <p:nvPr/>
        </p:nvSpPr>
        <p:spPr>
          <a:xfrm>
            <a:off x="808649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 - Acte de parole 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 -Syllabes et mots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lang="fr-FR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Dosis SemiBold" pitchFamily="2" charset="0"/>
              </a:rPr>
              <a:t>É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criture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- Syllabes et mots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106D8CA2-60E3-9232-FFC0-312BF804780F}"/>
              </a:ext>
            </a:extLst>
          </p:cNvPr>
          <p:cNvSpPr txBox="1">
            <a:spLocks/>
          </p:cNvSpPr>
          <p:nvPr/>
        </p:nvSpPr>
        <p:spPr>
          <a:xfrm>
            <a:off x="4909141" y="5474576"/>
            <a:ext cx="3434247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offerte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69B3428C-7F7F-4E71-B064-80FE895C10F7}"/>
              </a:ext>
            </a:extLst>
          </p:cNvPr>
          <p:cNvSpPr txBox="1">
            <a:spLocks/>
          </p:cNvSpPr>
          <p:nvPr/>
        </p:nvSpPr>
        <p:spPr>
          <a:xfrm>
            <a:off x="802706" y="24170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m"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Présentation du vocabulaire </a:t>
            </a:r>
          </a:p>
          <a:p>
            <a:pPr>
              <a:buFont typeface="Wingdings" panose="05000000000000000000" pitchFamily="2" charset="2"/>
              <a:buChar char="m"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Exploitation du vocabulaire</a:t>
            </a:r>
          </a:p>
          <a:p>
            <a:pPr>
              <a:buFont typeface="Wingdings" panose="05000000000000000000" pitchFamily="2" charset="2"/>
              <a:buChar char="m"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Travail sur livret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EBFAD96D-5FEA-AA42-9005-A218CD1D9E8D}"/>
              </a:ext>
            </a:extLst>
          </p:cNvPr>
          <p:cNvSpPr txBox="1">
            <a:spLocks/>
          </p:cNvSpPr>
          <p:nvPr/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rgbClr val="EAF8FE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lang="fr-FR" dirty="0">
                <a:solidFill>
                  <a:srgbClr val="474F71"/>
                </a:solidFill>
              </a:rPr>
              <a:t>Oral – </a:t>
            </a:r>
            <a:r>
              <a:rPr lang="fr-FR" dirty="0">
                <a:solidFill>
                  <a:srgbClr val="474F71"/>
                </a:solidFill>
                <a:sym typeface="Wingdings" panose="05000000000000000000" pitchFamily="2" charset="2"/>
              </a:rPr>
              <a:t>Dialogue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lang="fr-FR" dirty="0">
                <a:solidFill>
                  <a:srgbClr val="474F71"/>
                </a:solidFill>
              </a:rPr>
              <a:t>Écriture – Point de langue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lang="fr-FR" dirty="0">
                <a:solidFill>
                  <a:srgbClr val="474F71"/>
                </a:solidFill>
              </a:rPr>
              <a:t>Lecture – Lecture et compréhension des mots</a:t>
            </a:r>
          </a:p>
        </p:txBody>
      </p:sp>
      <p:sp>
        <p:nvSpPr>
          <p:cNvPr id="7" name="Espace réservé du texte 5">
            <a:extLst>
              <a:ext uri="{FF2B5EF4-FFF2-40B4-BE49-F238E27FC236}">
                <a16:creationId xmlns:a16="http://schemas.microsoft.com/office/drawing/2014/main" id="{4B9D94D2-948F-A6A8-1CAC-6BC21867784E}"/>
              </a:ext>
            </a:extLst>
          </p:cNvPr>
          <p:cNvSpPr txBox="1">
            <a:spLocks/>
          </p:cNvSpPr>
          <p:nvPr/>
        </p:nvSpPr>
        <p:spPr>
          <a:xfrm>
            <a:off x="4915350" y="3936813"/>
            <a:ext cx="3587584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 Prise de parole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Lecture et compréhension des phrases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Écriture – Phrases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AB5BB8-47C5-09F3-5EEC-63040EDF211B}"/>
              </a:ext>
            </a:extLst>
          </p:cNvPr>
          <p:cNvSpPr/>
          <p:nvPr/>
        </p:nvSpPr>
        <p:spPr>
          <a:xfrm>
            <a:off x="3224463" y="365760"/>
            <a:ext cx="2483318" cy="549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0A5169-D56D-7E37-07C2-862CB4BAFE14}"/>
              </a:ext>
            </a:extLst>
          </p:cNvPr>
          <p:cNvSpPr/>
          <p:nvPr/>
        </p:nvSpPr>
        <p:spPr>
          <a:xfrm>
            <a:off x="3330341" y="0"/>
            <a:ext cx="2483318" cy="365760"/>
          </a:xfrm>
          <a:prstGeom prst="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re 53">
            <a:extLst>
              <a:ext uri="{FF2B5EF4-FFF2-40B4-BE49-F238E27FC236}">
                <a16:creationId xmlns:a16="http://schemas.microsoft.com/office/drawing/2014/main" id="{2C7C8A97-7DB3-8C15-7557-C26DE5029419}"/>
              </a:ext>
            </a:extLst>
          </p:cNvPr>
          <p:cNvSpPr txBox="1">
            <a:spLocks/>
          </p:cNvSpPr>
          <p:nvPr/>
        </p:nvSpPr>
        <p:spPr>
          <a:xfrm>
            <a:off x="3072140" y="472434"/>
            <a:ext cx="2660360" cy="61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474F71"/>
                </a:solidFill>
                <a:latin typeface="Dosis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j-ea"/>
                <a:cs typeface="+mj-cs"/>
              </a:rPr>
              <a:t>Réservé à l’enseignant  (e)</a:t>
            </a:r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4358E425-9D4F-78BA-8B0D-1FD1E9281E46}"/>
              </a:ext>
            </a:extLst>
          </p:cNvPr>
          <p:cNvSpPr txBox="1">
            <a:spLocks/>
          </p:cNvSpPr>
          <p:nvPr/>
        </p:nvSpPr>
        <p:spPr>
          <a:xfrm>
            <a:off x="760565" y="3889179"/>
            <a:ext cx="3468084" cy="839633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Font typeface="Wingdings" panose="05000000000000000000" pitchFamily="2" charset="2"/>
              <a:buChar char="m"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Oral – Acte de parole</a:t>
            </a:r>
          </a:p>
          <a:p>
            <a:pPr lvl="0">
              <a:buFont typeface="Wingdings" panose="05000000000000000000" pitchFamily="2" charset="2"/>
              <a:buChar char="m"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Lecture – Graphèmes : ay - </a:t>
            </a:r>
            <a:r>
              <a:rPr lang="fr-FR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oy</a:t>
            </a: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 - </a:t>
            </a:r>
            <a:r>
              <a:rPr lang="fr-FR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uy</a:t>
            </a: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.  </a:t>
            </a:r>
          </a:p>
          <a:p>
            <a:pPr lvl="0">
              <a:buFont typeface="Wingdings" panose="05000000000000000000" pitchFamily="2" charset="2"/>
              <a:buChar char="m"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Écriture – Graphèmes : ay - </a:t>
            </a:r>
            <a:r>
              <a:rPr lang="fr-FR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oy</a:t>
            </a: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 - </a:t>
            </a:r>
            <a:r>
              <a:rPr lang="fr-FR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uy</a:t>
            </a: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4795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91AC9D-0C0C-4684-927E-D7846FC83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séance d’aujourd’hui est terminée. À bientôt.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0" name="Nada-Wave">
            <a:hlinkClick r:id="" action="ppaction://media"/>
            <a:extLst>
              <a:ext uri="{FF2B5EF4-FFF2-40B4-BE49-F238E27FC236}">
                <a16:creationId xmlns:a16="http://schemas.microsoft.com/office/drawing/2014/main" id="{DEF0F9E6-7A93-7801-46C8-BE5A83A0B8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99018" y="2133850"/>
            <a:ext cx="2169871" cy="346531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36F6E85-0066-3F78-0F74-28615E2240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3" r="11178" b="32393"/>
          <a:stretch>
            <a:fillRect/>
          </a:stretch>
        </p:blipFill>
        <p:spPr>
          <a:xfrm>
            <a:off x="104595" y="479996"/>
            <a:ext cx="1355834" cy="1164008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46758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>
            <a:extLst>
              <a:ext uri="{FF2B5EF4-FFF2-40B4-BE49-F238E27FC236}">
                <a16:creationId xmlns:a16="http://schemas.microsoft.com/office/drawing/2014/main" id="{D8806F3F-7599-25E3-D697-B60ABFB52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965" y="1988687"/>
            <a:ext cx="6254069" cy="1446177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AC6BF3D7-556E-448C-F085-3C1582824A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Le verbe avoir au présent.</a:t>
            </a:r>
            <a:endParaRPr lang="fr-MA" sz="1400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5B1DD48-DCD5-6EEE-7311-AD30A741D96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071171" y="5489672"/>
            <a:ext cx="5464745" cy="756000"/>
          </a:xfrm>
        </p:spPr>
        <p:txBody>
          <a:bodyPr/>
          <a:lstStyle/>
          <a:p>
            <a:r>
              <a:rPr lang="fr-FR" sz="1400" dirty="0"/>
              <a:t>Lecture et compréhension de mots comprenant les graphèmes « ay - </a:t>
            </a:r>
            <a:r>
              <a:rPr lang="fr-FR" sz="1400" dirty="0" err="1"/>
              <a:t>oy</a:t>
            </a:r>
            <a:r>
              <a:rPr lang="fr-FR" sz="1400" dirty="0"/>
              <a:t> - </a:t>
            </a:r>
            <a:r>
              <a:rPr lang="fr-FR" sz="1400" dirty="0" err="1"/>
              <a:t>uy</a:t>
            </a:r>
            <a:r>
              <a:rPr lang="fr-FR" sz="1400" dirty="0"/>
              <a:t> ».</a:t>
            </a:r>
            <a:endParaRPr lang="fr-MA" sz="1400" dirty="0"/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2F02A0D9-D793-8E90-F2B1-7F736C3BFEE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068D98F-B919-E1C8-FE2A-127F46CE9B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2B5FAC4-ACF8-1ECD-6767-F343568C1958}"/>
              </a:ext>
            </a:extLst>
          </p:cNvPr>
          <p:cNvSpPr txBox="1"/>
          <p:nvPr/>
        </p:nvSpPr>
        <p:spPr>
          <a:xfrm>
            <a:off x="2320205" y="2144230"/>
            <a:ext cx="12428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1.  Dialogue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39A7660A-DEEB-2C87-175B-55238BB1DF0E}"/>
              </a:ext>
            </a:extLst>
          </p:cNvPr>
          <p:cNvSpPr txBox="1">
            <a:spLocks/>
          </p:cNvSpPr>
          <p:nvPr/>
        </p:nvSpPr>
        <p:spPr>
          <a:xfrm>
            <a:off x="2221200" y="2516862"/>
            <a:ext cx="5314717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Dialogue reprenant les actes de parole enseignés.</a:t>
            </a:r>
          </a:p>
        </p:txBody>
      </p:sp>
      <p:sp>
        <p:nvSpPr>
          <p:cNvPr id="7" name="Titre 8">
            <a:extLst>
              <a:ext uri="{FF2B5EF4-FFF2-40B4-BE49-F238E27FC236}">
                <a16:creationId xmlns:a16="http://schemas.microsoft.com/office/drawing/2014/main" id="{4F5D5631-2CA7-823C-6B7E-B36CFC9B7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08847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4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E31CAD52-6D84-B6A3-F2CE-323C5095E57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D5D12A8-FAE8-7515-A03C-D46EBFE83ABC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8A8A272-23CD-D90F-AD34-B458AD3BAED5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B1240784-8592-2A04-732B-6560EBF83003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9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7FBB0BF1-34ED-5F46-A256-216E568A19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1940805"/>
            <a:ext cx="540000" cy="5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6173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La leçon de français commence maintenant.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8" name="Nada-Wave">
            <a:hlinkClick r:id="" action="ppaction://media"/>
            <a:extLst>
              <a:ext uri="{FF2B5EF4-FFF2-40B4-BE49-F238E27FC236}">
                <a16:creationId xmlns:a16="http://schemas.microsoft.com/office/drawing/2014/main" id="{46B6250D-9536-295E-F7DB-CBFF746EE1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39066" y="2403957"/>
            <a:ext cx="1940866" cy="3099592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id="{EAE3F6D3-15A3-8E7A-6CE9-CF30B5B4975D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1605"/>
          <a:stretch>
            <a:fillRect/>
          </a:stretch>
        </p:blipFill>
        <p:spPr>
          <a:xfrm>
            <a:off x="2597912" y="2396691"/>
            <a:ext cx="1771958" cy="3099592"/>
          </a:xfr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50EA8517-B934-347F-3B76-DB59B2F336E3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9414A640-1E77-DE64-3529-CFF44B424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3E77511-379A-592B-2E21-FC04BE22F2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315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DC1D2-8C8B-9DC6-0B42-9A58B0C29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3FE7AFC-ECB0-1948-EBB7-1EAE232AC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Aujourd’hui, nous allons apprendre un dialogue en français avec Majd et Nada. </a:t>
            </a:r>
            <a:br>
              <a:rPr lang="fr-MA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</a:br>
            <a:r>
              <a:rPr lang="fr-MA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Soyez attentifs.</a:t>
            </a:r>
            <a:endParaRPr lang="fr-FR" dirty="0">
              <a:solidFill>
                <a:prstClr val="black">
                  <a:lumMod val="65000"/>
                  <a:lumOff val="35000"/>
                </a:prstClr>
              </a:solidFill>
              <a:latin typeface="Dosis Medium" pitchFamily="2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A0D873AA-6C11-A532-6195-F22E22F37FB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9FDE4261-515D-1F4A-7FC0-66C1E13844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9931A85-8D60-6B6C-9E3F-C876C66AE1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27613468-3E10-B145-14CA-A06CABD7AC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8635" y="2456851"/>
            <a:ext cx="3766730" cy="302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00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sp>
        <p:nvSpPr>
          <p:cNvPr id="5" name="Titre 8">
            <a:extLst>
              <a:ext uri="{FF2B5EF4-FFF2-40B4-BE49-F238E27FC236}">
                <a16:creationId xmlns:a16="http://schemas.microsoft.com/office/drawing/2014/main" id="{79CD3307-7E5A-5469-12FA-4179D2DCF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i="1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Lecture de la vidéo.</a:t>
            </a:r>
            <a:endParaRPr lang="fr-FR" i="1" dirty="0">
              <a:solidFill>
                <a:prstClr val="black">
                  <a:lumMod val="65000"/>
                  <a:lumOff val="35000"/>
                </a:prstClr>
              </a:solidFill>
              <a:latin typeface="Dosis Medium" pitchFamily="2" charset="0"/>
            </a:endParaRPr>
          </a:p>
        </p:txBody>
      </p:sp>
      <p:pic>
        <p:nvPicPr>
          <p:cNvPr id="7" name="Image 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4588761-9A87-D056-933E-62D6830AD4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FR_N2_P5_SEM3_S4_dialogue">
            <a:hlinkClick r:id="" action="ppaction://media"/>
            <a:extLst>
              <a:ext uri="{FF2B5EF4-FFF2-40B4-BE49-F238E27FC236}">
                <a16:creationId xmlns:a16="http://schemas.microsoft.com/office/drawing/2014/main" id="{C43CD378-0BAA-450E-95B0-1E43DC8692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8007" y="2120746"/>
            <a:ext cx="8367986" cy="298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4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7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1722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noFill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algn="l">
          <a:defRPr/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acte de paro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d3d7f878dd25d3a7375944b495f62262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0eff3b9393a2e0859b6a760e231ea323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6278396-4DF5-4822-AE58-89C61EC2407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7FAB297-AC54-48CC-B03D-D864D3C0BB3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DA4D67A-A4FA-48D9-8459-AFFD2F646084}">
  <ds:schemaRefs>
    <ds:schemaRef ds:uri="http://purl.org/dc/elements/1.1/"/>
    <ds:schemaRef ds:uri="http://schemas.microsoft.com/office/2006/metadata/properties"/>
    <ds:schemaRef ds:uri="202b3bc9-e036-45c7-aea0-06aec8cd7a40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f0534ec5-868f-4ce6-85c7-99f0612daa52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9576</TotalTime>
  <Words>1144</Words>
  <PresentationFormat>Affichage à l'écran (4:3)</PresentationFormat>
  <Paragraphs>207</Paragraphs>
  <Slides>50</Slides>
  <Notes>2</Notes>
  <HiddenSlides>0</HiddenSlides>
  <MMClips>6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7</vt:i4>
      </vt:variant>
      <vt:variant>
        <vt:lpstr>Titres des diapositives</vt:lpstr>
      </vt:variant>
      <vt:variant>
        <vt:i4>50</vt:i4>
      </vt:variant>
    </vt:vector>
  </HeadingPairs>
  <TitlesOfParts>
    <vt:vector size="66" baseType="lpstr">
      <vt:lpstr>Dosis</vt:lpstr>
      <vt:lpstr>Dosis SemiBold</vt:lpstr>
      <vt:lpstr>Aptos Display</vt:lpstr>
      <vt:lpstr>Dosis ExtraBold</vt:lpstr>
      <vt:lpstr>Aptos</vt:lpstr>
      <vt:lpstr>Wingdings</vt:lpstr>
      <vt:lpstr>Dosis Medium</vt:lpstr>
      <vt:lpstr>Calibri</vt:lpstr>
      <vt:lpstr>Arial</vt:lpstr>
      <vt:lpstr>2_Conception personnalisée</vt:lpstr>
      <vt:lpstr>00_Env-Enseignant</vt:lpstr>
      <vt:lpstr>Oral</vt:lpstr>
      <vt:lpstr>Lecture</vt:lpstr>
      <vt:lpstr>Ecriture</vt:lpstr>
      <vt:lpstr>Thème Office</vt:lpstr>
      <vt:lpstr>acte de parole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4</vt:lpstr>
      <vt:lpstr>Bonjour les enfants ! La leçon de français commence maintenant.</vt:lpstr>
      <vt:lpstr>Aujourd’hui, nous allons apprendre un dialogue en français avec Majd et Nada.  Soyez attentifs.</vt:lpstr>
      <vt:lpstr>Lecture de la vidéo.</vt:lpstr>
      <vt:lpstr>Nous allons écouter le dialogue une deuxième fois.</vt:lpstr>
      <vt:lpstr>Lecture de la vidéo.</vt:lpstr>
      <vt:lpstr>Maintenant, on va répéter le dialogue ensemble. Je vais lire chaque réplique et vous allez répéter après moi. </vt:lpstr>
      <vt:lpstr>On continue à répéter ensemble le dialogue. </vt:lpstr>
      <vt:lpstr>On continue à répéter ensemble le dialogue. </vt:lpstr>
      <vt:lpstr>Maintenant, on va jouer ce dialogue. On va le faire en 3 étapes. Soyez attentifs. </vt:lpstr>
      <vt:lpstr>Étape 1. Je vais vous expliquer la situation.  </vt:lpstr>
      <vt:lpstr>Étape 2. Chacun réfléchit silencieusement à ce qu’il va dire dans le dialogue.</vt:lpstr>
      <vt:lpstr>Étape 3. Maintenant, vous allez jouer le dialogue. Qui veut passer au tableau ? </vt:lpstr>
      <vt:lpstr>Maintenant, tout le monde participe. Jouez le dialogue avec votre voisin.</vt:lpstr>
      <vt:lpstr>Plan de la séance 4</vt:lpstr>
      <vt:lpstr>Maintenant, on va apprendre à conjuguer le verbe avoir au présent. Soyez attentifs.</vt:lpstr>
      <vt:lpstr>Lecture de la vidéo.</vt:lpstr>
      <vt:lpstr>Lisons ensemble. </vt:lpstr>
      <vt:lpstr>Qui veut compléter la phrase avec la bonne forme du verbe avoir ? Levez la main.</vt:lpstr>
      <vt:lpstr>J’ai mal à la tête.</vt:lpstr>
      <vt:lpstr>Qui veut compléter la phrase avec la bonne forme du verbe avoir ? Levez la main</vt:lpstr>
      <vt:lpstr>Nous avons mal aux genoux.</vt:lpstr>
      <vt:lpstr>Qui veut compléter la phrase avec la bonne forme du verbe avoir ? Levez la main</vt:lpstr>
      <vt:lpstr>Elles ont mal aux oreilles.</vt:lpstr>
      <vt:lpstr>Qui veut compléter la phrase avec la bonne forme du verbe avoir ? Levez la main</vt:lpstr>
      <vt:lpstr>Sami a mal aux yeux.</vt:lpstr>
      <vt:lpstr>Ouvrez le manuel à la page 126.</vt:lpstr>
      <vt:lpstr>Présentation PowerPoint</vt:lpstr>
      <vt:lpstr>Corrigez.</vt:lpstr>
      <vt:lpstr>Plan de la séance 4</vt:lpstr>
      <vt:lpstr>Maintenant, on va faire de la lecture. </vt:lpstr>
      <vt:lpstr>Qui veut lire ces mots ? </vt:lpstr>
      <vt:lpstr>Qui veut lire ces mots ? </vt:lpstr>
      <vt:lpstr>Qui veut lire ces mots ? </vt:lpstr>
      <vt:lpstr>Prenez vos ardoises. </vt:lpstr>
      <vt:lpstr>Lisez ce mot en silence. Écrivez le numéro de la bonne image sur l’ardoise. Personne ne lit à voix haute. </vt:lpstr>
      <vt:lpstr>Levez les ardoises. Corrigez.</vt:lpstr>
      <vt:lpstr>Lisez ce mot en silence. Écrivez le numéro de la bonne image sur l’ardoise. Personne ne lit à voix haute. </vt:lpstr>
      <vt:lpstr>Présentation PowerPoint</vt:lpstr>
      <vt:lpstr>Lisez ce mot en silence. Écrivez le numéro de la bonne image sur l’ardoise. Personne ne lit à voix haute. </vt:lpstr>
      <vt:lpstr>Présentation PowerPoint</vt:lpstr>
      <vt:lpstr>Qui veut passer au tableau pour lire les mots et les relier aux bonnes images ? </vt:lpstr>
      <vt:lpstr>Présentation PowerPoint</vt:lpstr>
      <vt:lpstr>À la maison, lisez ces mots et recopiez-les sur votre cahier. </vt:lpstr>
      <vt:lpstr>La séance d’aujourd’hui est terminée. À bientôt.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2026-06-01T11:37:47Z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0x0101003BE1CA3E4EEE7E478F0E6E453AD473F7</vt:lpwstr>
  </property>
</Properties>
</file>